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769" r:id="rId1"/>
    <p:sldMasterId id="2147483796" r:id="rId2"/>
    <p:sldMasterId id="2147483810" r:id="rId3"/>
    <p:sldMasterId id="2147483739" r:id="rId4"/>
    <p:sldMasterId id="2147483774" r:id="rId5"/>
    <p:sldMasterId id="2147483747" r:id="rId6"/>
    <p:sldMasterId id="2147483749" r:id="rId7"/>
    <p:sldMasterId id="2147483777" r:id="rId8"/>
  </p:sldMasterIdLst>
  <p:notesMasterIdLst>
    <p:notesMasterId r:id="rId53"/>
  </p:notesMasterIdLst>
  <p:handoutMasterIdLst>
    <p:handoutMasterId r:id="rId54"/>
  </p:handoutMasterIdLst>
  <p:sldIdLst>
    <p:sldId id="1044" r:id="rId9"/>
    <p:sldId id="1045" r:id="rId10"/>
    <p:sldId id="643" r:id="rId11"/>
    <p:sldId id="3182" r:id="rId12"/>
    <p:sldId id="1020" r:id="rId13"/>
    <p:sldId id="3157" r:id="rId14"/>
    <p:sldId id="3158" r:id="rId15"/>
    <p:sldId id="3166" r:id="rId16"/>
    <p:sldId id="263" r:id="rId17"/>
    <p:sldId id="3190" r:id="rId18"/>
    <p:sldId id="1021" r:id="rId19"/>
    <p:sldId id="3138" r:id="rId20"/>
    <p:sldId id="3167" r:id="rId21"/>
    <p:sldId id="3137" r:id="rId22"/>
    <p:sldId id="3165" r:id="rId23"/>
    <p:sldId id="3169" r:id="rId24"/>
    <p:sldId id="3168" r:id="rId25"/>
    <p:sldId id="3170" r:id="rId26"/>
    <p:sldId id="3139" r:id="rId27"/>
    <p:sldId id="3172" r:id="rId28"/>
    <p:sldId id="3171" r:id="rId29"/>
    <p:sldId id="3173" r:id="rId30"/>
    <p:sldId id="3174" r:id="rId31"/>
    <p:sldId id="3175" r:id="rId32"/>
    <p:sldId id="3176" r:id="rId33"/>
    <p:sldId id="3177" r:id="rId34"/>
    <p:sldId id="3178" r:id="rId35"/>
    <p:sldId id="3181" r:id="rId36"/>
    <p:sldId id="3180" r:id="rId37"/>
    <p:sldId id="3179" r:id="rId38"/>
    <p:sldId id="940" r:id="rId39"/>
    <p:sldId id="3156" r:id="rId40"/>
    <p:sldId id="3188" r:id="rId41"/>
    <p:sldId id="3183" r:id="rId42"/>
    <p:sldId id="3184" r:id="rId43"/>
    <p:sldId id="3185" r:id="rId44"/>
    <p:sldId id="3187" r:id="rId45"/>
    <p:sldId id="3186" r:id="rId46"/>
    <p:sldId id="3191" r:id="rId47"/>
    <p:sldId id="3192" r:id="rId48"/>
    <p:sldId id="3189" r:id="rId49"/>
    <p:sldId id="1043" r:id="rId50"/>
    <p:sldId id="974" r:id="rId51"/>
    <p:sldId id="879" r:id="rId52"/>
  </p:sldIdLst>
  <p:sldSz cx="14400213" cy="8099425"/>
  <p:notesSz cx="6807200" cy="9939338"/>
  <p:defaultTextStyle>
    <a:defPPr>
      <a:defRPr lang="ja-JP"/>
    </a:defPPr>
    <a:lvl1pPr marL="0" algn="l" defTabSz="1079929" rtl="0" eaLnBrk="1" latinLnBrk="0" hangingPunct="1">
      <a:defRPr kumimoji="1" sz="2126" kern="1200">
        <a:solidFill>
          <a:schemeClr val="tx1"/>
        </a:solidFill>
        <a:latin typeface="+mn-lt"/>
        <a:ea typeface="+mn-ea"/>
        <a:cs typeface="+mn-cs"/>
      </a:defRPr>
    </a:lvl1pPr>
    <a:lvl2pPr marL="539965" algn="l" defTabSz="1079929" rtl="0" eaLnBrk="1" latinLnBrk="0" hangingPunct="1">
      <a:defRPr kumimoji="1" sz="2126" kern="1200">
        <a:solidFill>
          <a:schemeClr val="tx1"/>
        </a:solidFill>
        <a:latin typeface="+mn-lt"/>
        <a:ea typeface="+mn-ea"/>
        <a:cs typeface="+mn-cs"/>
      </a:defRPr>
    </a:lvl2pPr>
    <a:lvl3pPr marL="1079929" algn="l" defTabSz="1079929" rtl="0" eaLnBrk="1" latinLnBrk="0" hangingPunct="1">
      <a:defRPr kumimoji="1" sz="2126" kern="1200">
        <a:solidFill>
          <a:schemeClr val="tx1"/>
        </a:solidFill>
        <a:latin typeface="+mn-lt"/>
        <a:ea typeface="+mn-ea"/>
        <a:cs typeface="+mn-cs"/>
      </a:defRPr>
    </a:lvl3pPr>
    <a:lvl4pPr marL="1619894" algn="l" defTabSz="1079929" rtl="0" eaLnBrk="1" latinLnBrk="0" hangingPunct="1">
      <a:defRPr kumimoji="1" sz="2126" kern="1200">
        <a:solidFill>
          <a:schemeClr val="tx1"/>
        </a:solidFill>
        <a:latin typeface="+mn-lt"/>
        <a:ea typeface="+mn-ea"/>
        <a:cs typeface="+mn-cs"/>
      </a:defRPr>
    </a:lvl4pPr>
    <a:lvl5pPr marL="2159859" algn="l" defTabSz="1079929" rtl="0" eaLnBrk="1" latinLnBrk="0" hangingPunct="1">
      <a:defRPr kumimoji="1" sz="2126" kern="1200">
        <a:solidFill>
          <a:schemeClr val="tx1"/>
        </a:solidFill>
        <a:latin typeface="+mn-lt"/>
        <a:ea typeface="+mn-ea"/>
        <a:cs typeface="+mn-cs"/>
      </a:defRPr>
    </a:lvl5pPr>
    <a:lvl6pPr marL="2699823" algn="l" defTabSz="1079929" rtl="0" eaLnBrk="1" latinLnBrk="0" hangingPunct="1">
      <a:defRPr kumimoji="1" sz="2126" kern="1200">
        <a:solidFill>
          <a:schemeClr val="tx1"/>
        </a:solidFill>
        <a:latin typeface="+mn-lt"/>
        <a:ea typeface="+mn-ea"/>
        <a:cs typeface="+mn-cs"/>
      </a:defRPr>
    </a:lvl6pPr>
    <a:lvl7pPr marL="3239788" algn="l" defTabSz="1079929" rtl="0" eaLnBrk="1" latinLnBrk="0" hangingPunct="1">
      <a:defRPr kumimoji="1" sz="2126" kern="1200">
        <a:solidFill>
          <a:schemeClr val="tx1"/>
        </a:solidFill>
        <a:latin typeface="+mn-lt"/>
        <a:ea typeface="+mn-ea"/>
        <a:cs typeface="+mn-cs"/>
      </a:defRPr>
    </a:lvl7pPr>
    <a:lvl8pPr marL="3779752" algn="l" defTabSz="1079929" rtl="0" eaLnBrk="1" latinLnBrk="0" hangingPunct="1">
      <a:defRPr kumimoji="1" sz="2126" kern="1200">
        <a:solidFill>
          <a:schemeClr val="tx1"/>
        </a:solidFill>
        <a:latin typeface="+mn-lt"/>
        <a:ea typeface="+mn-ea"/>
        <a:cs typeface="+mn-cs"/>
      </a:defRPr>
    </a:lvl8pPr>
    <a:lvl9pPr marL="4319717" algn="l" defTabSz="1079929" rtl="0" eaLnBrk="1" latinLnBrk="0" hangingPunct="1">
      <a:defRPr kumimoji="1" sz="212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78" userDrawn="1">
          <p15:clr>
            <a:srgbClr val="A4A3A4"/>
          </p15:clr>
        </p15:guide>
        <p15:guide id="2" pos="45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10A99A"/>
    <a:srgbClr val="0000FF"/>
    <a:srgbClr val="7A7A7A"/>
    <a:srgbClr val="F4B183"/>
    <a:srgbClr val="D36163"/>
    <a:srgbClr val="65BFA1"/>
    <a:srgbClr val="FF99CC"/>
    <a:srgbClr val="FFC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29" autoAdjust="0"/>
    <p:restoredTop sz="96242" autoAdjust="0"/>
  </p:normalViewPr>
  <p:slideViewPr>
    <p:cSldViewPr snapToGrid="0">
      <p:cViewPr varScale="1">
        <p:scale>
          <a:sx n="91" d="100"/>
          <a:sy n="91" d="100"/>
        </p:scale>
        <p:origin x="1074" y="84"/>
      </p:cViewPr>
      <p:guideLst>
        <p:guide orient="horz" pos="2578"/>
        <p:guide pos="4536"/>
      </p:guideLst>
    </p:cSldViewPr>
  </p:slideViewPr>
  <p:outlineViewPr>
    <p:cViewPr>
      <p:scale>
        <a:sx n="50" d="100"/>
        <a:sy n="50" d="100"/>
      </p:scale>
      <p:origin x="0" y="-2203"/>
    </p:cViewPr>
  </p:outlineViewPr>
  <p:notesTextViewPr>
    <p:cViewPr>
      <p:scale>
        <a:sx n="125" d="100"/>
        <a:sy n="125" d="100"/>
      </p:scale>
      <p:origin x="0" y="0"/>
    </p:cViewPr>
  </p:notesTextViewPr>
  <p:sorterViewPr>
    <p:cViewPr varScale="1">
      <p:scale>
        <a:sx n="1" d="1"/>
        <a:sy n="1" d="1"/>
      </p:scale>
      <p:origin x="0" y="-2366"/>
    </p:cViewPr>
  </p:sorterViewPr>
  <p:notesViewPr>
    <p:cSldViewPr snapToGrid="0">
      <p:cViewPr varScale="1">
        <p:scale>
          <a:sx n="81" d="100"/>
          <a:sy n="81" d="100"/>
        </p:scale>
        <p:origin x="371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7E87C3A2-2373-4ABE-8926-5A5254B060E8}" type="datetimeFigureOut">
              <a:rPr kumimoji="1" lang="ja-JP" altLang="en-US" smtClean="0"/>
              <a:t>2024/6/21</a:t>
            </a:fld>
            <a:endParaRPr kumimoji="1" lang="ja-JP" altLang="en-US"/>
          </a:p>
        </p:txBody>
      </p:sp>
      <p:sp>
        <p:nvSpPr>
          <p:cNvPr id="4" name="フッター プレースホルダー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D78261ED-2AB2-47F2-A475-69AABA5264C3}" type="slidenum">
              <a:rPr kumimoji="1" lang="ja-JP" altLang="en-US" smtClean="0"/>
              <a:t>‹#›</a:t>
            </a:fld>
            <a:endParaRPr kumimoji="1" lang="ja-JP" altLang="en-US"/>
          </a:p>
        </p:txBody>
      </p:sp>
    </p:spTree>
    <p:extLst>
      <p:ext uri="{BB962C8B-B14F-4D97-AF65-F5344CB8AC3E}">
        <p14:creationId xmlns:p14="http://schemas.microsoft.com/office/powerpoint/2010/main" val="4086302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91DFC337-01E1-430A-801F-0DC88464FE40}" type="datetimeFigureOut">
              <a:rPr kumimoji="1" lang="ja-JP" altLang="en-US" smtClean="0"/>
              <a:t>2024/6/21</a:t>
            </a:fld>
            <a:endParaRPr kumimoji="1" lang="ja-JP" altLang="en-US" dirty="0"/>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24A4C184-49D7-457F-8C52-A704908F5F0A}" type="slidenum">
              <a:rPr kumimoji="1" lang="ja-JP" altLang="en-US" smtClean="0"/>
              <a:t>‹#›</a:t>
            </a:fld>
            <a:endParaRPr kumimoji="1" lang="ja-JP" altLang="en-US" dirty="0"/>
          </a:p>
        </p:txBody>
      </p:sp>
    </p:spTree>
    <p:extLst>
      <p:ext uri="{BB962C8B-B14F-4D97-AF65-F5344CB8AC3E}">
        <p14:creationId xmlns:p14="http://schemas.microsoft.com/office/powerpoint/2010/main" val="2074988846"/>
      </p:ext>
    </p:extLst>
  </p:cSld>
  <p:clrMap bg1="lt1" tx1="dk1" bg2="lt2" tx2="dk2" accent1="accent1" accent2="accent2" accent3="accent3" accent4="accent4" accent5="accent5" accent6="accent6" hlink="hlink" folHlink="folHlink"/>
  <p:notesStyle>
    <a:lvl1pPr marL="0" algn="l" defTabSz="1439906" rtl="0" eaLnBrk="1" latinLnBrk="0" hangingPunct="1">
      <a:defRPr kumimoji="1" sz="1890" kern="1200">
        <a:solidFill>
          <a:schemeClr val="tx1"/>
        </a:solidFill>
        <a:latin typeface="+mn-lt"/>
        <a:ea typeface="+mn-ea"/>
        <a:cs typeface="+mn-cs"/>
      </a:defRPr>
    </a:lvl1pPr>
    <a:lvl2pPr marL="719953" algn="l" defTabSz="1439906" rtl="0" eaLnBrk="1" latinLnBrk="0" hangingPunct="1">
      <a:defRPr kumimoji="1" sz="1890" kern="1200">
        <a:solidFill>
          <a:schemeClr val="tx1"/>
        </a:solidFill>
        <a:latin typeface="+mn-lt"/>
        <a:ea typeface="+mn-ea"/>
        <a:cs typeface="+mn-cs"/>
      </a:defRPr>
    </a:lvl2pPr>
    <a:lvl3pPr marL="1439906" algn="l" defTabSz="1439906" rtl="0" eaLnBrk="1" latinLnBrk="0" hangingPunct="1">
      <a:defRPr kumimoji="1" sz="1890" kern="1200">
        <a:solidFill>
          <a:schemeClr val="tx1"/>
        </a:solidFill>
        <a:latin typeface="+mn-lt"/>
        <a:ea typeface="+mn-ea"/>
        <a:cs typeface="+mn-cs"/>
      </a:defRPr>
    </a:lvl3pPr>
    <a:lvl4pPr marL="2159859" algn="l" defTabSz="1439906" rtl="0" eaLnBrk="1" latinLnBrk="0" hangingPunct="1">
      <a:defRPr kumimoji="1" sz="1890" kern="1200">
        <a:solidFill>
          <a:schemeClr val="tx1"/>
        </a:solidFill>
        <a:latin typeface="+mn-lt"/>
        <a:ea typeface="+mn-ea"/>
        <a:cs typeface="+mn-cs"/>
      </a:defRPr>
    </a:lvl4pPr>
    <a:lvl5pPr marL="2879811" algn="l" defTabSz="1439906" rtl="0" eaLnBrk="1" latinLnBrk="0" hangingPunct="1">
      <a:defRPr kumimoji="1" sz="1890" kern="1200">
        <a:solidFill>
          <a:schemeClr val="tx1"/>
        </a:solidFill>
        <a:latin typeface="+mn-lt"/>
        <a:ea typeface="+mn-ea"/>
        <a:cs typeface="+mn-cs"/>
      </a:defRPr>
    </a:lvl5pPr>
    <a:lvl6pPr marL="3599764" algn="l" defTabSz="1439906" rtl="0" eaLnBrk="1" latinLnBrk="0" hangingPunct="1">
      <a:defRPr kumimoji="1" sz="1890" kern="1200">
        <a:solidFill>
          <a:schemeClr val="tx1"/>
        </a:solidFill>
        <a:latin typeface="+mn-lt"/>
        <a:ea typeface="+mn-ea"/>
        <a:cs typeface="+mn-cs"/>
      </a:defRPr>
    </a:lvl6pPr>
    <a:lvl7pPr marL="4319717" algn="l" defTabSz="1439906" rtl="0" eaLnBrk="1" latinLnBrk="0" hangingPunct="1">
      <a:defRPr kumimoji="1" sz="1890" kern="1200">
        <a:solidFill>
          <a:schemeClr val="tx1"/>
        </a:solidFill>
        <a:latin typeface="+mn-lt"/>
        <a:ea typeface="+mn-ea"/>
        <a:cs typeface="+mn-cs"/>
      </a:defRPr>
    </a:lvl7pPr>
    <a:lvl8pPr marL="5039670" algn="l" defTabSz="1439906" rtl="0" eaLnBrk="1" latinLnBrk="0" hangingPunct="1">
      <a:defRPr kumimoji="1" sz="1890" kern="1200">
        <a:solidFill>
          <a:schemeClr val="tx1"/>
        </a:solidFill>
        <a:latin typeface="+mn-lt"/>
        <a:ea typeface="+mn-ea"/>
        <a:cs typeface="+mn-cs"/>
      </a:defRPr>
    </a:lvl8pPr>
    <a:lvl9pPr marL="5759623" algn="l" defTabSz="1439906" rtl="0" eaLnBrk="1" latinLnBrk="0" hangingPunct="1">
      <a:defRPr kumimoji="1" sz="189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4" name="タイトル 3">
            <a:extLst>
              <a:ext uri="{FF2B5EF4-FFF2-40B4-BE49-F238E27FC236}">
                <a16:creationId xmlns:a16="http://schemas.microsoft.com/office/drawing/2014/main" id="{E9D3CB28-D3C9-DD29-9B7A-DB4DC2807CD1}"/>
              </a:ext>
            </a:extLst>
          </p:cNvPr>
          <p:cNvSpPr>
            <a:spLocks noGrp="1"/>
          </p:cNvSpPr>
          <p:nvPr>
            <p:ph type="title"/>
          </p:nvPr>
        </p:nvSpPr>
        <p:spPr>
          <a:xfrm>
            <a:off x="1711961" y="3144520"/>
            <a:ext cx="10530840" cy="1565275"/>
          </a:xfrm>
          <a:prstGeom prst="rect">
            <a:avLst/>
          </a:prstGeom>
        </p:spPr>
        <p:txBody>
          <a:bodyPr/>
          <a:lstStyle>
            <a:lvl1pPr algn="ctr">
              <a:defRPr sz="44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a:t>マスター タイトルの書式設定</a:t>
            </a:r>
          </a:p>
        </p:txBody>
      </p:sp>
    </p:spTree>
    <p:extLst>
      <p:ext uri="{BB962C8B-B14F-4D97-AF65-F5344CB8AC3E}">
        <p14:creationId xmlns:p14="http://schemas.microsoft.com/office/powerpoint/2010/main" val="2647673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メインS-通常">
    <p:spTree>
      <p:nvGrpSpPr>
        <p:cNvPr id="1" name=""/>
        <p:cNvGrpSpPr/>
        <p:nvPr/>
      </p:nvGrpSpPr>
      <p:grpSpPr>
        <a:xfrm>
          <a:off x="0" y="0"/>
          <a:ext cx="0" cy="0"/>
          <a:chOff x="0" y="0"/>
          <a:chExt cx="0" cy="0"/>
        </a:xfrm>
      </p:grpSpPr>
      <p:sp>
        <p:nvSpPr>
          <p:cNvPr id="2" name="タイトル 3"/>
          <p:cNvSpPr>
            <a:spLocks noGrp="1"/>
          </p:cNvSpPr>
          <p:nvPr>
            <p:ph type="title"/>
          </p:nvPr>
        </p:nvSpPr>
        <p:spPr>
          <a:xfrm>
            <a:off x="0" y="2"/>
            <a:ext cx="14400213" cy="934718"/>
          </a:xfrm>
          <a:prstGeom prst="rect">
            <a:avLst/>
          </a:prstGeom>
        </p:spPr>
        <p:txBody>
          <a:bodyPr anchor="ctr" anchorCtr="0"/>
          <a:lstStyle>
            <a:lvl1pPr marL="279982" indent="0">
              <a:lnSpc>
                <a:spcPct val="100000"/>
              </a:lnSpc>
              <a:defRPr sz="4409"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129306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メインS_インターナルユースオンリー">
    <p:spTree>
      <p:nvGrpSpPr>
        <p:cNvPr id="1" name=""/>
        <p:cNvGrpSpPr/>
        <p:nvPr/>
      </p:nvGrpSpPr>
      <p:grpSpPr>
        <a:xfrm>
          <a:off x="0" y="0"/>
          <a:ext cx="0" cy="0"/>
          <a:chOff x="0" y="0"/>
          <a:chExt cx="0" cy="0"/>
        </a:xfrm>
      </p:grpSpPr>
      <p:sp>
        <p:nvSpPr>
          <p:cNvPr id="8" name="テキスト ボックス 7"/>
          <p:cNvSpPr txBox="1"/>
          <p:nvPr userDrawn="1"/>
        </p:nvSpPr>
        <p:spPr>
          <a:xfrm>
            <a:off x="9631197"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3" name="タイトル 3"/>
          <p:cNvSpPr>
            <a:spLocks noGrp="1"/>
          </p:cNvSpPr>
          <p:nvPr>
            <p:ph type="title"/>
          </p:nvPr>
        </p:nvSpPr>
        <p:spPr>
          <a:xfrm>
            <a:off x="0" y="2"/>
            <a:ext cx="14400213" cy="959932"/>
          </a:xfrm>
          <a:prstGeom prst="rect">
            <a:avLst/>
          </a:prstGeom>
        </p:spPr>
        <p:txBody>
          <a:bodyPr anchor="ctr" anchorCtr="0"/>
          <a:lstStyle>
            <a:lvl1pPr marL="279982" indent="0">
              <a:lnSpc>
                <a:spcPct val="100000"/>
              </a:lnSpc>
              <a:defRPr sz="4409"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
        <p:nvSpPr>
          <p:cNvPr id="4" name="AutoShape 13"/>
          <p:cNvSpPr>
            <a:spLocks noChangeArrowheads="1"/>
          </p:cNvSpPr>
          <p:nvPr userDrawn="1"/>
        </p:nvSpPr>
        <p:spPr bwMode="auto">
          <a:xfrm>
            <a:off x="12020801" y="7527161"/>
            <a:ext cx="2267750" cy="226756"/>
          </a:xfrm>
          <a:prstGeom prst="roundRect">
            <a:avLst>
              <a:gd name="adj" fmla="val 16667"/>
            </a:avLst>
          </a:prstGeom>
          <a:noFill/>
          <a:ln w="28575">
            <a:solidFill>
              <a:srgbClr val="FF0000"/>
            </a:solidFill>
            <a:round/>
            <a:headEnd/>
            <a:tailEnd/>
          </a:ln>
          <a:effectLst/>
        </p:spPr>
        <p:txBody>
          <a:bodyPr wrap="none" anchor="ctr"/>
          <a:lstStyle/>
          <a:p>
            <a:pPr marL="0" marR="0" lvl="0" indent="0" algn="ctr" defTabSz="1439871" eaLnBrk="1" fontAlgn="auto" latinLnBrk="0" hangingPunct="1">
              <a:lnSpc>
                <a:spcPct val="100000"/>
              </a:lnSpc>
              <a:spcBef>
                <a:spcPts val="0"/>
              </a:spcBef>
              <a:spcAft>
                <a:spcPts val="0"/>
              </a:spcAft>
              <a:buClrTx/>
              <a:buSzTx/>
              <a:buFontTx/>
              <a:buNone/>
              <a:tabLst/>
              <a:defRPr/>
            </a:pPr>
            <a:r>
              <a:rPr kumimoji="0" lang="en-US" altLang="ja-JP" sz="1417" b="1" i="0" u="none" strike="noStrike" kern="0" cap="none" spc="0" normalizeH="0" baseline="0" noProof="0" dirty="0">
                <a:ln>
                  <a:noFill/>
                </a:ln>
                <a:solidFill>
                  <a:srgbClr val="FF5050"/>
                </a:solidFill>
                <a:effectLst/>
                <a:uLnTx/>
                <a:uFillTx/>
                <a:latin typeface="Yu Gothic UI" panose="020B0500000000000000" pitchFamily="50" charset="-128"/>
                <a:ea typeface="Yu Gothic UI" panose="020B0500000000000000" pitchFamily="50" charset="-128"/>
                <a:cs typeface="+mn-cs"/>
              </a:rPr>
              <a:t>Internal use only</a:t>
            </a:r>
          </a:p>
        </p:txBody>
      </p:sp>
    </p:spTree>
    <p:extLst>
      <p:ext uri="{BB962C8B-B14F-4D97-AF65-F5344CB8AC3E}">
        <p14:creationId xmlns:p14="http://schemas.microsoft.com/office/powerpoint/2010/main" val="36179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コンテンツ プレースホルダー 2"/>
          <p:cNvSpPr>
            <a:spLocks noGrp="1"/>
          </p:cNvSpPr>
          <p:nvPr>
            <p:ph sz="quarter" idx="10"/>
          </p:nvPr>
        </p:nvSpPr>
        <p:spPr>
          <a:xfrm>
            <a:off x="1187518" y="1692380"/>
            <a:ext cx="10150114" cy="1867367"/>
          </a:xfrm>
          <a:prstGeom prst="rect">
            <a:avLst/>
          </a:prstGeom>
        </p:spPr>
        <p:txBody>
          <a:bodyPr/>
          <a:lstStyle>
            <a:lvl1pPr>
              <a:lnSpc>
                <a:spcPct val="100000"/>
              </a:lnSpc>
              <a:defRPr b="1">
                <a:latin typeface="+mn-ea"/>
                <a:ea typeface="+mn-ea"/>
              </a:defRPr>
            </a:lvl1pPr>
            <a:lvl2pPr>
              <a:lnSpc>
                <a:spcPct val="100000"/>
              </a:lnSpc>
              <a:defRPr b="1">
                <a:latin typeface="+mn-ea"/>
                <a:ea typeface="+mn-ea"/>
              </a:defRPr>
            </a:lvl2pPr>
            <a:lvl3pPr>
              <a:lnSpc>
                <a:spcPct val="100000"/>
              </a:lnSpc>
              <a:defRPr b="1">
                <a:latin typeface="+mn-ea"/>
                <a:ea typeface="+mn-ea"/>
              </a:defRPr>
            </a:lvl3pPr>
            <a:lvl4pPr>
              <a:lnSpc>
                <a:spcPct val="100000"/>
              </a:lnSpc>
              <a:defRPr b="1">
                <a:latin typeface="+mn-ea"/>
                <a:ea typeface="+mn-ea"/>
              </a:defRPr>
            </a:lvl4pPr>
            <a:lvl5pPr>
              <a:lnSpc>
                <a:spcPct val="100000"/>
              </a:lnSpc>
              <a:defRPr b="1">
                <a:latin typeface="+mn-ea"/>
                <a:ea typeface="+mn-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タイトル 3"/>
          <p:cNvSpPr>
            <a:spLocks noGrp="1"/>
          </p:cNvSpPr>
          <p:nvPr>
            <p:ph type="title"/>
          </p:nvPr>
        </p:nvSpPr>
        <p:spPr>
          <a:xfrm>
            <a:off x="0" y="2"/>
            <a:ext cx="14400213" cy="959932"/>
          </a:xfrm>
          <a:prstGeom prst="rect">
            <a:avLst/>
          </a:prstGeom>
        </p:spPr>
        <p:txBody>
          <a:bodyPr anchor="ctr" anchorCtr="0"/>
          <a:lstStyle>
            <a:lvl1pPr marL="279982" indent="0">
              <a:lnSpc>
                <a:spcPct val="100000"/>
              </a:lnSpc>
              <a:defRPr sz="4409"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2443508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9" name="タイトル 1"/>
          <p:cNvSpPr>
            <a:spLocks noGrp="1"/>
          </p:cNvSpPr>
          <p:nvPr>
            <p:ph type="ctrTitle"/>
          </p:nvPr>
        </p:nvSpPr>
        <p:spPr>
          <a:xfrm>
            <a:off x="0" y="0"/>
            <a:ext cx="14400213" cy="8099425"/>
          </a:xfrm>
          <a:prstGeom prst="rect">
            <a:avLst/>
          </a:prstGeom>
        </p:spPr>
        <p:txBody>
          <a:bodyPr anchor="ctr" anchorCtr="0"/>
          <a:lstStyle>
            <a:lvl1pPr algn="ctr">
              <a:defRPr sz="6929" baseline="0">
                <a:solidFill>
                  <a:schemeClr val="bg1"/>
                </a:solidFill>
                <a:latin typeface="Calibri" panose="020F0502020204030204" pitchFamily="34" charset="0"/>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135173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末尾ページ・ロゴ入り">
    <p:spTree>
      <p:nvGrpSpPr>
        <p:cNvPr id="1" name=""/>
        <p:cNvGrpSpPr/>
        <p:nvPr/>
      </p:nvGrpSpPr>
      <p:grpSpPr>
        <a:xfrm>
          <a:off x="0" y="0"/>
          <a:ext cx="0" cy="0"/>
          <a:chOff x="0" y="0"/>
          <a:chExt cx="0" cy="0"/>
        </a:xfrm>
      </p:grpSpPr>
      <p:grpSp>
        <p:nvGrpSpPr>
          <p:cNvPr id="2" name="グループ化 1"/>
          <p:cNvGrpSpPr/>
          <p:nvPr userDrawn="1"/>
        </p:nvGrpSpPr>
        <p:grpSpPr>
          <a:xfrm>
            <a:off x="1214980" y="615358"/>
            <a:ext cx="11977752" cy="6841577"/>
            <a:chOff x="771501" y="390780"/>
            <a:chExt cx="7605760" cy="4344710"/>
          </a:xfrm>
        </p:grpSpPr>
        <p:pic>
          <p:nvPicPr>
            <p:cNvPr id="8" name="図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2445" y="2264512"/>
              <a:ext cx="2639111" cy="614477"/>
            </a:xfrm>
            <a:prstGeom prst="rect">
              <a:avLst/>
            </a:prstGeom>
          </p:spPr>
        </p:pic>
        <p:grpSp>
          <p:nvGrpSpPr>
            <p:cNvPr id="9" name="グループ化 8"/>
            <p:cNvGrpSpPr/>
            <p:nvPr userDrawn="1"/>
          </p:nvGrpSpPr>
          <p:grpSpPr>
            <a:xfrm>
              <a:off x="771501" y="390780"/>
              <a:ext cx="7605760" cy="34769"/>
              <a:chOff x="1028668" y="521040"/>
              <a:chExt cx="10141013" cy="46358"/>
            </a:xfrm>
            <a:solidFill>
              <a:srgbClr val="6464E6"/>
            </a:solidFill>
          </p:grpSpPr>
          <p:sp>
            <p:nvSpPr>
              <p:cNvPr id="43" name="正方形/長方形 42"/>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4" name="正方形/長方形 43"/>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5" name="正方形/長方形 44"/>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6" name="正方形/長方形 45"/>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7" name="正方形/長方形 46"/>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8" name="正方形/長方形 47"/>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9" name="正方形/長方形 48"/>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50" name="正方形/長方形 49"/>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grpSp>
          <p:nvGrpSpPr>
            <p:cNvPr id="10" name="グループ化 9"/>
            <p:cNvGrpSpPr/>
            <p:nvPr userDrawn="1"/>
          </p:nvGrpSpPr>
          <p:grpSpPr>
            <a:xfrm>
              <a:off x="771501" y="1469660"/>
              <a:ext cx="7605760" cy="34769"/>
              <a:chOff x="1028668" y="521040"/>
              <a:chExt cx="10141013" cy="46358"/>
            </a:xfrm>
            <a:solidFill>
              <a:srgbClr val="6464E6"/>
            </a:solidFill>
          </p:grpSpPr>
          <p:sp>
            <p:nvSpPr>
              <p:cNvPr id="35" name="正方形/長方形 34"/>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6" name="正方形/長方形 35"/>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7" name="正方形/長方形 36"/>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8" name="正方形/長方形 37"/>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9" name="正方形/長方形 38"/>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0" name="正方形/長方形 39"/>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1" name="正方形/長方形 40"/>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2" name="正方形/長方形 41"/>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sp>
          <p:nvSpPr>
            <p:cNvPr id="11" name="正方形/長方形 10"/>
            <p:cNvSpPr>
              <a:spLocks noChangeAspect="1"/>
            </p:cNvSpPr>
            <p:nvPr userDrawn="1"/>
          </p:nvSpPr>
          <p:spPr>
            <a:xfrm flipH="1" flipV="1">
              <a:off x="771501"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12" name="正方形/長方形 11"/>
            <p:cNvSpPr>
              <a:spLocks noChangeAspect="1"/>
            </p:cNvSpPr>
            <p:nvPr userDrawn="1"/>
          </p:nvSpPr>
          <p:spPr>
            <a:xfrm>
              <a:off x="1853140"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14" name="正方形/長方形 13"/>
            <p:cNvSpPr>
              <a:spLocks noChangeAspect="1"/>
            </p:cNvSpPr>
            <p:nvPr userDrawn="1"/>
          </p:nvSpPr>
          <p:spPr>
            <a:xfrm>
              <a:off x="7261334"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15" name="正方形/長方形 14"/>
            <p:cNvSpPr>
              <a:spLocks noChangeAspect="1"/>
            </p:cNvSpPr>
            <p:nvPr userDrawn="1"/>
          </p:nvSpPr>
          <p:spPr>
            <a:xfrm>
              <a:off x="8342972"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nvGrpSpPr>
            <p:cNvPr id="17" name="グループ化 16"/>
            <p:cNvGrpSpPr/>
            <p:nvPr userDrawn="1"/>
          </p:nvGrpSpPr>
          <p:grpSpPr>
            <a:xfrm>
              <a:off x="771501" y="3627418"/>
              <a:ext cx="7605760" cy="34769"/>
              <a:chOff x="1028668" y="521040"/>
              <a:chExt cx="10141013" cy="46358"/>
            </a:xfrm>
            <a:solidFill>
              <a:srgbClr val="6464E6"/>
            </a:solidFill>
          </p:grpSpPr>
          <p:sp>
            <p:nvSpPr>
              <p:cNvPr id="27" name="正方形/長方形 26"/>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8" name="正方形/長方形 27"/>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9" name="正方形/長方形 28"/>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0" name="正方形/長方形 29"/>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1" name="正方形/長方形 30"/>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2" name="正方形/長方形 31"/>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3" name="正方形/長方形 32"/>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4" name="正方形/長方形 33"/>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grpSp>
          <p:nvGrpSpPr>
            <p:cNvPr id="18" name="グループ化 17"/>
            <p:cNvGrpSpPr/>
            <p:nvPr userDrawn="1"/>
          </p:nvGrpSpPr>
          <p:grpSpPr>
            <a:xfrm>
              <a:off x="771501" y="4700721"/>
              <a:ext cx="7605760" cy="34769"/>
              <a:chOff x="1028668" y="521040"/>
              <a:chExt cx="10141013" cy="46358"/>
            </a:xfrm>
            <a:solidFill>
              <a:srgbClr val="6464E6"/>
            </a:solidFill>
          </p:grpSpPr>
          <p:sp>
            <p:nvSpPr>
              <p:cNvPr id="19" name="正方形/長方形 18"/>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0" name="正方形/長方形 19"/>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1" name="正方形/長方形 20"/>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2" name="正方形/長方形 21"/>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3" name="正方形/長方形 22"/>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4" name="正方形/長方形 23"/>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5" name="正方形/長方形 24"/>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6" name="正方形/長方形 25"/>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grpSp>
    </p:spTree>
    <p:extLst>
      <p:ext uri="{BB962C8B-B14F-4D97-AF65-F5344CB8AC3E}">
        <p14:creationId xmlns:p14="http://schemas.microsoft.com/office/powerpoint/2010/main" val="4027922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13073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Tree>
    <p:extLst>
      <p:ext uri="{BB962C8B-B14F-4D97-AF65-F5344CB8AC3E}">
        <p14:creationId xmlns:p14="http://schemas.microsoft.com/office/powerpoint/2010/main" val="3363702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2" name="タイトル 1"/>
          <p:cNvSpPr>
            <a:spLocks noGrp="1"/>
          </p:cNvSpPr>
          <p:nvPr>
            <p:ph type="title"/>
          </p:nvPr>
        </p:nvSpPr>
        <p:spPr>
          <a:xfrm>
            <a:off x="962906" y="2866100"/>
            <a:ext cx="11094737" cy="1727377"/>
          </a:xfrm>
          <a:prstGeom prst="rect">
            <a:avLst/>
          </a:prstGeom>
        </p:spPr>
        <p:txBody>
          <a:bodyPr anchor="ctr" anchorCtr="0"/>
          <a:lstStyle>
            <a:lvl1pPr marL="279982" indent="0">
              <a:lnSpc>
                <a:spcPct val="100000"/>
              </a:lnSpc>
              <a:defRPr sz="44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2514647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3" name="タイトル 1"/>
          <p:cNvSpPr>
            <a:spLocks noGrp="1"/>
          </p:cNvSpPr>
          <p:nvPr>
            <p:ph type="title"/>
          </p:nvPr>
        </p:nvSpPr>
        <p:spPr>
          <a:xfrm>
            <a:off x="962906" y="2866100"/>
            <a:ext cx="11094737" cy="1727377"/>
          </a:xfrm>
          <a:prstGeom prst="rect">
            <a:avLst/>
          </a:prstGeom>
        </p:spPr>
        <p:txBody>
          <a:bodyPr anchor="ctr" anchorCtr="0"/>
          <a:lstStyle>
            <a:lvl1pPr marL="279982" indent="0">
              <a:lnSpc>
                <a:spcPct val="100000"/>
              </a:lnSpc>
              <a:defRPr sz="44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1988011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メインS-通常">
    <p:spTree>
      <p:nvGrpSpPr>
        <p:cNvPr id="1" name=""/>
        <p:cNvGrpSpPr/>
        <p:nvPr/>
      </p:nvGrpSpPr>
      <p:grpSpPr>
        <a:xfrm>
          <a:off x="0" y="0"/>
          <a:ext cx="0" cy="0"/>
          <a:chOff x="0" y="0"/>
          <a:chExt cx="0" cy="0"/>
        </a:xfrm>
      </p:grpSpPr>
      <p:sp>
        <p:nvSpPr>
          <p:cNvPr id="2" name="タイトル 3"/>
          <p:cNvSpPr>
            <a:spLocks noGrp="1"/>
          </p:cNvSpPr>
          <p:nvPr>
            <p:ph type="title"/>
          </p:nvPr>
        </p:nvSpPr>
        <p:spPr>
          <a:xfrm>
            <a:off x="0" y="2"/>
            <a:ext cx="14400213" cy="558798"/>
          </a:xfrm>
          <a:prstGeom prst="rect">
            <a:avLst/>
          </a:prstGeom>
        </p:spPr>
        <p:txBody>
          <a:bodyPr tIns="72000" bIns="36000" anchor="ctr" anchorCtr="0"/>
          <a:lstStyle>
            <a:lvl1pPr marL="182563" indent="0">
              <a:lnSpc>
                <a:spcPct val="100000"/>
              </a:lnSpc>
              <a:defRPr sz="28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380706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コンテンツ プレースホルダー 2"/>
          <p:cNvSpPr>
            <a:spLocks noGrp="1"/>
          </p:cNvSpPr>
          <p:nvPr>
            <p:ph sz="quarter" idx="10"/>
          </p:nvPr>
        </p:nvSpPr>
        <p:spPr>
          <a:xfrm>
            <a:off x="1187518" y="1692380"/>
            <a:ext cx="10150114" cy="1867367"/>
          </a:xfrm>
          <a:prstGeom prst="rect">
            <a:avLst/>
          </a:prstGeom>
        </p:spPr>
        <p:txBody>
          <a:bodyPr/>
          <a:lstStyle>
            <a:lvl1pPr indent="-288000">
              <a:lnSpc>
                <a:spcPct val="120000"/>
              </a:lnSpc>
              <a:spcBef>
                <a:spcPts val="0"/>
              </a:spcBef>
              <a:defRPr sz="2000" b="1">
                <a:latin typeface="+mn-ea"/>
                <a:ea typeface="+mn-ea"/>
              </a:defRPr>
            </a:lvl1pPr>
            <a:lvl2pPr indent="-288000">
              <a:lnSpc>
                <a:spcPct val="120000"/>
              </a:lnSpc>
              <a:spcBef>
                <a:spcPts val="0"/>
              </a:spcBef>
              <a:defRPr sz="1800" b="1">
                <a:latin typeface="+mn-ea"/>
                <a:ea typeface="+mn-ea"/>
              </a:defRPr>
            </a:lvl2pPr>
            <a:lvl3pPr indent="-288000">
              <a:lnSpc>
                <a:spcPct val="120000"/>
              </a:lnSpc>
              <a:spcBef>
                <a:spcPts val="0"/>
              </a:spcBef>
              <a:defRPr sz="1600" b="1">
                <a:latin typeface="+mn-ea"/>
                <a:ea typeface="+mn-ea"/>
              </a:defRPr>
            </a:lvl3pPr>
            <a:lvl4pPr>
              <a:lnSpc>
                <a:spcPct val="100000"/>
              </a:lnSpc>
              <a:defRPr b="1">
                <a:latin typeface="+mn-ea"/>
                <a:ea typeface="+mn-ea"/>
              </a:defRPr>
            </a:lvl4pPr>
            <a:lvl5pPr>
              <a:lnSpc>
                <a:spcPct val="100000"/>
              </a:lnSpc>
              <a:defRPr b="1">
                <a:latin typeface="+mn-ea"/>
                <a:ea typeface="+mn-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p:txBody>
      </p:sp>
      <p:sp>
        <p:nvSpPr>
          <p:cNvPr id="4" name="タイトル 3"/>
          <p:cNvSpPr>
            <a:spLocks noGrp="1"/>
          </p:cNvSpPr>
          <p:nvPr>
            <p:ph type="title"/>
          </p:nvPr>
        </p:nvSpPr>
        <p:spPr>
          <a:xfrm>
            <a:off x="0" y="2"/>
            <a:ext cx="14400213" cy="541419"/>
          </a:xfrm>
          <a:prstGeom prst="rect">
            <a:avLst/>
          </a:prstGeom>
        </p:spPr>
        <p:txBody>
          <a:bodyPr tIns="72000" bIns="36000" anchor="ctr" anchorCtr="0"/>
          <a:lstStyle>
            <a:lvl1pPr marL="179388" indent="0">
              <a:lnSpc>
                <a:spcPct val="100000"/>
              </a:lnSpc>
              <a:defRPr sz="28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374530880"/>
      </p:ext>
    </p:extLst>
  </p:cSld>
  <p:clrMapOvr>
    <a:masterClrMapping/>
  </p:clrMapOvr>
  <p:extLst>
    <p:ext uri="{DCECCB84-F9BA-43D5-87BE-67443E8EF086}">
      <p15:sldGuideLst xmlns:p15="http://schemas.microsoft.com/office/powerpoint/2012/main">
        <p15:guide id="1" orient="horz" pos="2551" userDrawn="1">
          <p15:clr>
            <a:srgbClr val="FBAE40"/>
          </p15:clr>
        </p15:guide>
        <p15:guide id="2" pos="453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40995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6" name="タイトル 5"/>
          <p:cNvSpPr>
            <a:spLocks noGrp="1"/>
          </p:cNvSpPr>
          <p:nvPr>
            <p:ph type="title"/>
          </p:nvPr>
        </p:nvSpPr>
        <p:spPr>
          <a:xfrm>
            <a:off x="680010" y="2733259"/>
            <a:ext cx="12420184" cy="1564889"/>
          </a:xfrm>
          <a:prstGeom prst="rect">
            <a:avLst/>
          </a:prstGeom>
        </p:spPr>
        <p:txBody>
          <a:bodyPr/>
          <a:lstStyle>
            <a:lvl1pPr algn="l">
              <a:defRPr/>
            </a:lvl1pPr>
          </a:lstStyle>
          <a:p>
            <a:r>
              <a:rPr kumimoji="1" lang="ja-JP" altLang="en-US"/>
              <a:t>マスター タイトルの書式設定</a:t>
            </a:r>
          </a:p>
        </p:txBody>
      </p:sp>
    </p:spTree>
    <p:extLst>
      <p:ext uri="{BB962C8B-B14F-4D97-AF65-F5344CB8AC3E}">
        <p14:creationId xmlns:p14="http://schemas.microsoft.com/office/powerpoint/2010/main" val="108026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Tree>
    <p:extLst>
      <p:ext uri="{BB962C8B-B14F-4D97-AF65-F5344CB8AC3E}">
        <p14:creationId xmlns:p14="http://schemas.microsoft.com/office/powerpoint/2010/main" val="21734915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正方形/長方形 7"/>
          <p:cNvSpPr/>
          <p:nvPr userDrawn="1"/>
        </p:nvSpPr>
        <p:spPr>
          <a:xfrm>
            <a:off x="1506025" y="2554424"/>
            <a:ext cx="11104095" cy="2485217"/>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9953" rtl="0" eaLnBrk="1" fontAlgn="base" latinLnBrk="0" hangingPunct="1">
              <a:lnSpc>
                <a:spcPct val="100000"/>
              </a:lnSpc>
              <a:spcBef>
                <a:spcPct val="0"/>
              </a:spcBef>
              <a:spcAft>
                <a:spcPct val="0"/>
              </a:spcAft>
              <a:buClrTx/>
              <a:buSzTx/>
              <a:buFontTx/>
              <a:buNone/>
              <a:tabLst/>
              <a:defRPr/>
            </a:pPr>
            <a:endParaRPr kumimoji="1" lang="ja-JP" altLang="en-US" sz="6929" b="1"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4" name="図 3"/>
          <p:cNvPicPr>
            <a:picLocks noChangeAspect="1"/>
          </p:cNvPicPr>
          <p:nvPr userDrawn="1"/>
        </p:nvPicPr>
        <p:blipFill>
          <a:blip r:embed="rId4"/>
          <a:stretch>
            <a:fillRect/>
          </a:stretch>
        </p:blipFill>
        <p:spPr>
          <a:xfrm>
            <a:off x="12610121" y="1680811"/>
            <a:ext cx="883290" cy="873614"/>
          </a:xfrm>
          <a:prstGeom prst="rect">
            <a:avLst/>
          </a:prstGeom>
        </p:spPr>
      </p:pic>
      <p:pic>
        <p:nvPicPr>
          <p:cNvPr id="12" name="図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3226" y="682005"/>
            <a:ext cx="3141839" cy="731466"/>
          </a:xfrm>
          <a:prstGeom prst="rect">
            <a:avLst/>
          </a:prstGeom>
        </p:spPr>
      </p:pic>
      <p:sp>
        <p:nvSpPr>
          <p:cNvPr id="5" name="テキスト ボックス 4"/>
          <p:cNvSpPr txBox="1"/>
          <p:nvPr userDrawn="1"/>
        </p:nvSpPr>
        <p:spPr>
          <a:xfrm>
            <a:off x="531357" y="7678918"/>
            <a:ext cx="2404441" cy="310406"/>
          </a:xfrm>
          <a:prstGeom prst="rect">
            <a:avLst/>
          </a:prstGeom>
          <a:noFill/>
        </p:spPr>
        <p:txBody>
          <a:bodyPr wrap="none" rtlCol="0">
            <a:spAutoFit/>
          </a:bodyPr>
          <a:lstStyle/>
          <a:p>
            <a:pPr marL="0" marR="0" lvl="0" indent="0" algn="l"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983235708"/>
      </p:ext>
    </p:extLst>
  </p:cSld>
  <p:clrMap bg1="lt1" tx1="dk1" bg2="lt2" tx2="dk2" accent1="accent1" accent2="accent2" accent3="accent3" accent4="accent4" accent5="accent5" accent6="accent6" hlink="hlink" folHlink="folHlink"/>
  <p:sldLayoutIdLst>
    <p:sldLayoutId id="2147483770" r:id="rId1"/>
    <p:sldLayoutId id="2147483826" r:id="rId2"/>
  </p:sldLayoutIdLst>
  <p:hf hdr="0" ftr="0" dt="0"/>
  <p:txStyles>
    <p:titleStyle>
      <a:lvl1pPr algn="l" defTabSz="1439906"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76" indent="-359976" algn="l" defTabSz="1439906" rtl="0" eaLnBrk="1" latinLnBrk="0" hangingPunct="1">
        <a:lnSpc>
          <a:spcPct val="90000"/>
        </a:lnSpc>
        <a:spcBef>
          <a:spcPts val="1575"/>
        </a:spcBef>
        <a:buFont typeface="Arial" panose="020B0604020202020204" pitchFamily="34" charset="0"/>
        <a:buChar char="•"/>
        <a:defRPr kumimoji="1" sz="4409" kern="1200">
          <a:solidFill>
            <a:schemeClr val="tx1"/>
          </a:solidFill>
          <a:latin typeface="+mn-lt"/>
          <a:ea typeface="+mn-ea"/>
          <a:cs typeface="+mn-cs"/>
        </a:defRPr>
      </a:lvl1pPr>
      <a:lvl2pPr marL="1079929" indent="-359976" algn="l" defTabSz="1439906" rtl="0" eaLnBrk="1" latinLnBrk="0" hangingPunct="1">
        <a:lnSpc>
          <a:spcPct val="90000"/>
        </a:lnSpc>
        <a:spcBef>
          <a:spcPts val="787"/>
        </a:spcBef>
        <a:buFont typeface="Arial" panose="020B0604020202020204" pitchFamily="34" charset="0"/>
        <a:buChar char="•"/>
        <a:defRPr kumimoji="1" sz="3779" kern="1200">
          <a:solidFill>
            <a:schemeClr val="tx1"/>
          </a:solidFill>
          <a:latin typeface="+mn-lt"/>
          <a:ea typeface="+mn-ea"/>
          <a:cs typeface="+mn-cs"/>
        </a:defRPr>
      </a:lvl2pPr>
      <a:lvl3pPr marL="1799882" indent="-359976" algn="l" defTabSz="1439906" rtl="0" eaLnBrk="1" latinLnBrk="0" hangingPunct="1">
        <a:lnSpc>
          <a:spcPct val="90000"/>
        </a:lnSpc>
        <a:spcBef>
          <a:spcPts val="787"/>
        </a:spcBef>
        <a:buFont typeface="Arial" panose="020B0604020202020204" pitchFamily="34" charset="0"/>
        <a:buChar char="•"/>
        <a:defRPr kumimoji="1" sz="3149" kern="1200">
          <a:solidFill>
            <a:schemeClr val="tx1"/>
          </a:solidFill>
          <a:latin typeface="+mn-lt"/>
          <a:ea typeface="+mn-ea"/>
          <a:cs typeface="+mn-cs"/>
        </a:defRPr>
      </a:lvl3pPr>
      <a:lvl4pPr marL="2519835"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4pPr>
      <a:lvl5pPr marL="3239788"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5pPr>
      <a:lvl6pPr marL="3959741"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6pPr>
      <a:lvl7pPr marL="4679693"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7pPr>
      <a:lvl8pPr marL="5399646"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8pPr>
      <a:lvl9pPr marL="6119599"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9pPr>
    </p:bodyStyle>
    <p:otherStyle>
      <a:defPPr>
        <a:defRPr lang="ja-JP"/>
      </a:defPPr>
      <a:lvl1pPr marL="0" algn="l" defTabSz="1439906" rtl="0" eaLnBrk="1" latinLnBrk="0" hangingPunct="1">
        <a:defRPr kumimoji="1" sz="2834" kern="1200">
          <a:solidFill>
            <a:schemeClr val="tx1"/>
          </a:solidFill>
          <a:latin typeface="+mn-lt"/>
          <a:ea typeface="+mn-ea"/>
          <a:cs typeface="+mn-cs"/>
        </a:defRPr>
      </a:lvl1pPr>
      <a:lvl2pPr marL="719953" algn="l" defTabSz="1439906" rtl="0" eaLnBrk="1" latinLnBrk="0" hangingPunct="1">
        <a:defRPr kumimoji="1" sz="2834" kern="1200">
          <a:solidFill>
            <a:schemeClr val="tx1"/>
          </a:solidFill>
          <a:latin typeface="+mn-lt"/>
          <a:ea typeface="+mn-ea"/>
          <a:cs typeface="+mn-cs"/>
        </a:defRPr>
      </a:lvl2pPr>
      <a:lvl3pPr marL="1439906" algn="l" defTabSz="1439906" rtl="0" eaLnBrk="1" latinLnBrk="0" hangingPunct="1">
        <a:defRPr kumimoji="1" sz="2834" kern="1200">
          <a:solidFill>
            <a:schemeClr val="tx1"/>
          </a:solidFill>
          <a:latin typeface="+mn-lt"/>
          <a:ea typeface="+mn-ea"/>
          <a:cs typeface="+mn-cs"/>
        </a:defRPr>
      </a:lvl3pPr>
      <a:lvl4pPr marL="2159859" algn="l" defTabSz="1439906" rtl="0" eaLnBrk="1" latinLnBrk="0" hangingPunct="1">
        <a:defRPr kumimoji="1" sz="2834" kern="1200">
          <a:solidFill>
            <a:schemeClr val="tx1"/>
          </a:solidFill>
          <a:latin typeface="+mn-lt"/>
          <a:ea typeface="+mn-ea"/>
          <a:cs typeface="+mn-cs"/>
        </a:defRPr>
      </a:lvl4pPr>
      <a:lvl5pPr marL="2879811" algn="l" defTabSz="1439906" rtl="0" eaLnBrk="1" latinLnBrk="0" hangingPunct="1">
        <a:defRPr kumimoji="1" sz="2834" kern="1200">
          <a:solidFill>
            <a:schemeClr val="tx1"/>
          </a:solidFill>
          <a:latin typeface="+mn-lt"/>
          <a:ea typeface="+mn-ea"/>
          <a:cs typeface="+mn-cs"/>
        </a:defRPr>
      </a:lvl5pPr>
      <a:lvl6pPr marL="3599764" algn="l" defTabSz="1439906" rtl="0" eaLnBrk="1" latinLnBrk="0" hangingPunct="1">
        <a:defRPr kumimoji="1" sz="2834" kern="1200">
          <a:solidFill>
            <a:schemeClr val="tx1"/>
          </a:solidFill>
          <a:latin typeface="+mn-lt"/>
          <a:ea typeface="+mn-ea"/>
          <a:cs typeface="+mn-cs"/>
        </a:defRPr>
      </a:lvl6pPr>
      <a:lvl7pPr marL="4319717" algn="l" defTabSz="1439906" rtl="0" eaLnBrk="1" latinLnBrk="0" hangingPunct="1">
        <a:defRPr kumimoji="1" sz="2834" kern="1200">
          <a:solidFill>
            <a:schemeClr val="tx1"/>
          </a:solidFill>
          <a:latin typeface="+mn-lt"/>
          <a:ea typeface="+mn-ea"/>
          <a:cs typeface="+mn-cs"/>
        </a:defRPr>
      </a:lvl7pPr>
      <a:lvl8pPr marL="5039670" algn="l" defTabSz="1439906" rtl="0" eaLnBrk="1" latinLnBrk="0" hangingPunct="1">
        <a:defRPr kumimoji="1" sz="2834" kern="1200">
          <a:solidFill>
            <a:schemeClr val="tx1"/>
          </a:solidFill>
          <a:latin typeface="+mn-lt"/>
          <a:ea typeface="+mn-ea"/>
          <a:cs typeface="+mn-cs"/>
        </a:defRPr>
      </a:lvl8pPr>
      <a:lvl9pPr marL="5759623" algn="l" defTabSz="1439906" rtl="0" eaLnBrk="1" latinLnBrk="0" hangingPunct="1">
        <a:defRPr kumimoji="1" sz="283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990015" y="7506968"/>
            <a:ext cx="3240048" cy="431219"/>
          </a:xfrm>
          <a:prstGeom prst="rect">
            <a:avLst/>
          </a:prstGeom>
        </p:spPr>
        <p:txBody>
          <a:bodyPr vert="horz" lIns="91440" tIns="45720" rIns="91440" bIns="45720" rtlCol="0" anchor="ctr"/>
          <a:lstStyle>
            <a:lvl1pPr algn="l">
              <a:defRPr sz="1417">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770071" y="7506968"/>
            <a:ext cx="4860072" cy="431219"/>
          </a:xfrm>
          <a:prstGeom prst="rect">
            <a:avLst/>
          </a:prstGeom>
        </p:spPr>
        <p:txBody>
          <a:bodyPr vert="horz" lIns="91440" tIns="45720" rIns="91440" bIns="45720" rtlCol="0" anchor="ctr"/>
          <a:lstStyle>
            <a:lvl1pPr algn="ctr">
              <a:defRPr sz="141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170150" y="7506968"/>
            <a:ext cx="3240048" cy="431219"/>
          </a:xfrm>
          <a:prstGeom prst="rect">
            <a:avLst/>
          </a:prstGeom>
        </p:spPr>
        <p:txBody>
          <a:bodyPr vert="horz" lIns="91440" tIns="45720" rIns="91440" bIns="45720" rtlCol="0" anchor="ctr"/>
          <a:lstStyle>
            <a:lvl1pPr algn="r">
              <a:defRPr sz="1417">
                <a:solidFill>
                  <a:schemeClr val="tx1">
                    <a:tint val="75000"/>
                  </a:schemeClr>
                </a:solidFill>
              </a:defRPr>
            </a:lvl1pPr>
          </a:lstStyle>
          <a:p>
            <a:fld id="{48F63A3B-78C7-47BE-AE5E-E10140E04643}" type="slidenum">
              <a:rPr lang="en-US" dirty="0"/>
              <a:t>‹#›</a:t>
            </a:fld>
            <a:endParaRPr lang="en-US" dirty="0"/>
          </a:p>
        </p:txBody>
      </p:sp>
      <p:sp>
        <p:nvSpPr>
          <p:cNvPr id="7" name="正方形/長方形 6">
            <a:extLst>
              <a:ext uri="{FF2B5EF4-FFF2-40B4-BE49-F238E27FC236}">
                <a16:creationId xmlns:a16="http://schemas.microsoft.com/office/drawing/2014/main" id="{736BA7AC-75F1-9A9C-DC92-1A483EA6DD68}"/>
              </a:ext>
            </a:extLst>
          </p:cNvPr>
          <p:cNvSpPr/>
          <p:nvPr userDrawn="1"/>
        </p:nvSpPr>
        <p:spPr>
          <a:xfrm>
            <a:off x="953227" y="2858616"/>
            <a:ext cx="11104095" cy="1758200"/>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9953" rtl="0" eaLnBrk="1" fontAlgn="base" latinLnBrk="0" hangingPunct="1">
              <a:lnSpc>
                <a:spcPct val="100000"/>
              </a:lnSpc>
              <a:spcBef>
                <a:spcPct val="0"/>
              </a:spcBef>
              <a:spcAft>
                <a:spcPct val="0"/>
              </a:spcAft>
              <a:buClrTx/>
              <a:buSzTx/>
              <a:buFontTx/>
              <a:buNone/>
              <a:tabLst/>
              <a:defRPr/>
            </a:pPr>
            <a:endParaRPr kumimoji="1" lang="ja-JP" altLang="en-US" sz="6929" b="1"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8" name="図 7">
            <a:extLst>
              <a:ext uri="{FF2B5EF4-FFF2-40B4-BE49-F238E27FC236}">
                <a16:creationId xmlns:a16="http://schemas.microsoft.com/office/drawing/2014/main" id="{1E1D7988-760A-6A20-57BE-37C1E9EF6CB6}"/>
              </a:ext>
            </a:extLst>
          </p:cNvPr>
          <p:cNvPicPr>
            <a:picLocks noChangeAspect="1"/>
          </p:cNvPicPr>
          <p:nvPr userDrawn="1"/>
        </p:nvPicPr>
        <p:blipFill>
          <a:blip r:embed="rId4"/>
          <a:stretch>
            <a:fillRect/>
          </a:stretch>
        </p:blipFill>
        <p:spPr>
          <a:xfrm>
            <a:off x="12056934" y="2014471"/>
            <a:ext cx="883290" cy="873614"/>
          </a:xfrm>
          <a:prstGeom prst="rect">
            <a:avLst/>
          </a:prstGeom>
        </p:spPr>
      </p:pic>
      <p:pic>
        <p:nvPicPr>
          <p:cNvPr id="9" name="図 8">
            <a:extLst>
              <a:ext uri="{FF2B5EF4-FFF2-40B4-BE49-F238E27FC236}">
                <a16:creationId xmlns:a16="http://schemas.microsoft.com/office/drawing/2014/main" id="{5750C216-51EA-5389-88A7-C778AA2F35B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3226" y="682005"/>
            <a:ext cx="3141839" cy="731466"/>
          </a:xfrm>
          <a:prstGeom prst="rect">
            <a:avLst/>
          </a:prstGeom>
        </p:spPr>
      </p:pic>
      <p:sp>
        <p:nvSpPr>
          <p:cNvPr id="10" name="テキスト ボックス 9">
            <a:extLst>
              <a:ext uri="{FF2B5EF4-FFF2-40B4-BE49-F238E27FC236}">
                <a16:creationId xmlns:a16="http://schemas.microsoft.com/office/drawing/2014/main" id="{6A783B49-F0FE-2F06-E592-13772A7D4304}"/>
              </a:ext>
            </a:extLst>
          </p:cNvPr>
          <p:cNvSpPr txBox="1"/>
          <p:nvPr userDrawn="1"/>
        </p:nvSpPr>
        <p:spPr>
          <a:xfrm>
            <a:off x="531357" y="7678918"/>
            <a:ext cx="2404441" cy="310406"/>
          </a:xfrm>
          <a:prstGeom prst="rect">
            <a:avLst/>
          </a:prstGeom>
          <a:noFill/>
        </p:spPr>
        <p:txBody>
          <a:bodyPr wrap="none" rtlCol="0">
            <a:spAutoFit/>
          </a:bodyPr>
          <a:lstStyle/>
          <a:p>
            <a:pPr marL="0" marR="0" lvl="0" indent="0" algn="l"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073608544"/>
      </p:ext>
    </p:extLst>
  </p:cSld>
  <p:clrMap bg1="lt1" tx1="dk1" bg2="lt2" tx2="dk2" accent1="accent1" accent2="accent2" accent3="accent3" accent4="accent4" accent5="accent5" accent6="accent6" hlink="hlink" folHlink="folHlink"/>
  <p:sldLayoutIdLst>
    <p:sldLayoutId id="2147483808" r:id="rId1"/>
    <p:sldLayoutId id="2147483809" r:id="rId2"/>
  </p:sldLayoutIdLst>
  <p:hf hdr="0" ftr="0" dt="0"/>
  <p:txStyles>
    <p:titleStyle>
      <a:lvl1pPr algn="l" defTabSz="1079906" rtl="0" eaLnBrk="1" latinLnBrk="0" hangingPunct="1">
        <a:lnSpc>
          <a:spcPct val="90000"/>
        </a:lnSpc>
        <a:spcBef>
          <a:spcPct val="0"/>
        </a:spcBef>
        <a:buNone/>
        <a:defRPr kumimoji="1" sz="5196" kern="1200">
          <a:solidFill>
            <a:schemeClr val="tx1"/>
          </a:solidFill>
          <a:latin typeface="+mj-lt"/>
          <a:ea typeface="+mj-ea"/>
          <a:cs typeface="+mj-cs"/>
        </a:defRPr>
      </a:lvl1pPr>
    </p:titleStyle>
    <p:body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en-US"/>
      </a:defPPr>
      <a:lvl1pPr marL="0" algn="l" defTabSz="1079906" rtl="0" eaLnBrk="1" latinLnBrk="0" hangingPunct="1">
        <a:defRPr kumimoji="1" sz="2126" kern="1200">
          <a:solidFill>
            <a:schemeClr val="tx1"/>
          </a:solidFill>
          <a:latin typeface="+mn-lt"/>
          <a:ea typeface="+mn-ea"/>
          <a:cs typeface="+mn-cs"/>
        </a:defRPr>
      </a:lvl1pPr>
      <a:lvl2pPr marL="539953" algn="l" defTabSz="1079906" rtl="0" eaLnBrk="1" latinLnBrk="0" hangingPunct="1">
        <a:defRPr kumimoji="1" sz="2126" kern="1200">
          <a:solidFill>
            <a:schemeClr val="tx1"/>
          </a:solidFill>
          <a:latin typeface="+mn-lt"/>
          <a:ea typeface="+mn-ea"/>
          <a:cs typeface="+mn-cs"/>
        </a:defRPr>
      </a:lvl2pPr>
      <a:lvl3pPr marL="1079906" algn="l" defTabSz="1079906" rtl="0" eaLnBrk="1" latinLnBrk="0" hangingPunct="1">
        <a:defRPr kumimoji="1" sz="2126" kern="1200">
          <a:solidFill>
            <a:schemeClr val="tx1"/>
          </a:solidFill>
          <a:latin typeface="+mn-lt"/>
          <a:ea typeface="+mn-ea"/>
          <a:cs typeface="+mn-cs"/>
        </a:defRPr>
      </a:lvl3pPr>
      <a:lvl4pPr marL="1619860" algn="l" defTabSz="1079906" rtl="0" eaLnBrk="1" latinLnBrk="0" hangingPunct="1">
        <a:defRPr kumimoji="1" sz="2126" kern="1200">
          <a:solidFill>
            <a:schemeClr val="tx1"/>
          </a:solidFill>
          <a:latin typeface="+mn-lt"/>
          <a:ea typeface="+mn-ea"/>
          <a:cs typeface="+mn-cs"/>
        </a:defRPr>
      </a:lvl4pPr>
      <a:lvl5pPr marL="2159813" algn="l" defTabSz="1079906" rtl="0" eaLnBrk="1" latinLnBrk="0" hangingPunct="1">
        <a:defRPr kumimoji="1" sz="2126" kern="1200">
          <a:solidFill>
            <a:schemeClr val="tx1"/>
          </a:solidFill>
          <a:latin typeface="+mn-lt"/>
          <a:ea typeface="+mn-ea"/>
          <a:cs typeface="+mn-cs"/>
        </a:defRPr>
      </a:lvl5pPr>
      <a:lvl6pPr marL="2699766" algn="l" defTabSz="1079906" rtl="0" eaLnBrk="1" latinLnBrk="0" hangingPunct="1">
        <a:defRPr kumimoji="1" sz="2126" kern="1200">
          <a:solidFill>
            <a:schemeClr val="tx1"/>
          </a:solidFill>
          <a:latin typeface="+mn-lt"/>
          <a:ea typeface="+mn-ea"/>
          <a:cs typeface="+mn-cs"/>
        </a:defRPr>
      </a:lvl6pPr>
      <a:lvl7pPr marL="3239719" algn="l" defTabSz="1079906" rtl="0" eaLnBrk="1" latinLnBrk="0" hangingPunct="1">
        <a:defRPr kumimoji="1" sz="2126" kern="1200">
          <a:solidFill>
            <a:schemeClr val="tx1"/>
          </a:solidFill>
          <a:latin typeface="+mn-lt"/>
          <a:ea typeface="+mn-ea"/>
          <a:cs typeface="+mn-cs"/>
        </a:defRPr>
      </a:lvl7pPr>
      <a:lvl8pPr marL="3779672" algn="l" defTabSz="1079906" rtl="0" eaLnBrk="1" latinLnBrk="0" hangingPunct="1">
        <a:defRPr kumimoji="1" sz="2126" kern="1200">
          <a:solidFill>
            <a:schemeClr val="tx1"/>
          </a:solidFill>
          <a:latin typeface="+mn-lt"/>
          <a:ea typeface="+mn-ea"/>
          <a:cs typeface="+mn-cs"/>
        </a:defRPr>
      </a:lvl8pPr>
      <a:lvl9pPr marL="4319626" algn="l" defTabSz="1079906" rtl="0" eaLnBrk="1" latinLnBrk="0" hangingPunct="1">
        <a:defRPr kumimoji="1" sz="212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977BDE-C04A-6D01-9626-01364EA55E7A}"/>
              </a:ext>
            </a:extLst>
          </p:cNvPr>
          <p:cNvSpPr/>
          <p:nvPr userDrawn="1"/>
        </p:nvSpPr>
        <p:spPr>
          <a:xfrm>
            <a:off x="-10511" y="-14911"/>
            <a:ext cx="14418000" cy="57336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719953" rtl="0" eaLnBrk="1" fontAlgn="base" latinLnBrk="0" hangingPunct="1">
              <a:lnSpc>
                <a:spcPct val="100000"/>
              </a:lnSpc>
              <a:spcBef>
                <a:spcPct val="0"/>
              </a:spcBef>
              <a:spcAft>
                <a:spcPct val="0"/>
              </a:spcAft>
              <a:buClrTx/>
              <a:buSzTx/>
              <a:buFontTx/>
              <a:buNone/>
              <a:tabLst/>
              <a:defRPr/>
            </a:pPr>
            <a:endParaRPr kumimoji="1" lang="en-US" altLang="ja-JP"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mn-ea"/>
              <a:cs typeface="+mn-cs"/>
            </a:endParaRPr>
          </a:p>
        </p:txBody>
      </p:sp>
      <p:sp>
        <p:nvSpPr>
          <p:cNvPr id="9" name="テキスト ボックス 8">
            <a:extLst>
              <a:ext uri="{FF2B5EF4-FFF2-40B4-BE49-F238E27FC236}">
                <a16:creationId xmlns:a16="http://schemas.microsoft.com/office/drawing/2014/main" id="{70019D05-30C8-D214-B2EB-B55BC799953E}"/>
              </a:ext>
            </a:extLst>
          </p:cNvPr>
          <p:cNvSpPr txBox="1"/>
          <p:nvPr userDrawn="1"/>
        </p:nvSpPr>
        <p:spPr>
          <a:xfrm>
            <a:off x="11893789" y="7770775"/>
            <a:ext cx="2404440" cy="310406"/>
          </a:xfrm>
          <a:prstGeom prst="rect">
            <a:avLst/>
          </a:prstGeom>
          <a:noFill/>
        </p:spPr>
        <p:txBody>
          <a:bodyPr wrap="none" rtlCol="0">
            <a:spAutoFit/>
          </a:bodyPr>
          <a:lstStyle/>
          <a:p>
            <a:pPr marL="0" marR="0" lvl="0" indent="0" algn="r"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pic>
        <p:nvPicPr>
          <p:cNvPr id="10" name="図 9">
            <a:extLst>
              <a:ext uri="{FF2B5EF4-FFF2-40B4-BE49-F238E27FC236}">
                <a16:creationId xmlns:a16="http://schemas.microsoft.com/office/drawing/2014/main" id="{E758868E-982C-B2C7-6D34-42221B0BC8B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74728" y="7735879"/>
            <a:ext cx="1135913" cy="264457"/>
          </a:xfrm>
          <a:prstGeom prst="rect">
            <a:avLst/>
          </a:prstGeom>
        </p:spPr>
      </p:pic>
      <p:cxnSp>
        <p:nvCxnSpPr>
          <p:cNvPr id="11" name="直線コネクタ 10">
            <a:extLst>
              <a:ext uri="{FF2B5EF4-FFF2-40B4-BE49-F238E27FC236}">
                <a16:creationId xmlns:a16="http://schemas.microsoft.com/office/drawing/2014/main" id="{50376A08-0A7D-F738-1B70-F6AD1ACF54EE}"/>
              </a:ext>
            </a:extLst>
          </p:cNvPr>
          <p:cNvCxnSpPr>
            <a:cxnSpLocks/>
          </p:cNvCxnSpPr>
          <p:nvPr userDrawn="1"/>
        </p:nvCxnSpPr>
        <p:spPr>
          <a:xfrm>
            <a:off x="0" y="7613856"/>
            <a:ext cx="14400213"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3">
            <a:extLst>
              <a:ext uri="{FF2B5EF4-FFF2-40B4-BE49-F238E27FC236}">
                <a16:creationId xmlns:a16="http://schemas.microsoft.com/office/drawing/2014/main" id="{9B48977B-468C-23B0-0D7F-D0AA3BE2A22D}"/>
              </a:ext>
            </a:extLst>
          </p:cNvPr>
          <p:cNvSpPr txBox="1">
            <a:spLocks/>
          </p:cNvSpPr>
          <p:nvPr userDrawn="1"/>
        </p:nvSpPr>
        <p:spPr>
          <a:xfrm>
            <a:off x="6855658" y="7717536"/>
            <a:ext cx="685709" cy="267015"/>
          </a:xfrm>
          <a:prstGeom prst="rect">
            <a:avLst/>
          </a:prstGeom>
          <a:ln>
            <a:solidFill>
              <a:schemeClr val="bg1">
                <a:lumMod val="50000"/>
              </a:schemeClr>
            </a:solidFill>
          </a:ln>
        </p:spPr>
        <p:txBody>
          <a:bodyPr anchor="ctr"/>
          <a:lstStyle>
            <a:defPPr>
              <a:defRPr lang="ja-JP"/>
            </a:defPPr>
            <a:lvl1pPr marL="0" algn="l" defTabSz="1079929" rtl="0" eaLnBrk="1" latinLnBrk="0" hangingPunct="1">
              <a:defRPr kumimoji="1" sz="2126" kern="1200">
                <a:solidFill>
                  <a:schemeClr val="tx1"/>
                </a:solidFill>
                <a:latin typeface="+mn-lt"/>
                <a:ea typeface="+mn-ea"/>
                <a:cs typeface="+mn-cs"/>
              </a:defRPr>
            </a:lvl1pPr>
            <a:lvl2pPr marL="539965" algn="l" defTabSz="1079929" rtl="0" eaLnBrk="1" latinLnBrk="0" hangingPunct="1">
              <a:defRPr kumimoji="1" sz="2126" kern="1200">
                <a:solidFill>
                  <a:schemeClr val="tx1"/>
                </a:solidFill>
                <a:latin typeface="+mn-lt"/>
                <a:ea typeface="+mn-ea"/>
                <a:cs typeface="+mn-cs"/>
              </a:defRPr>
            </a:lvl2pPr>
            <a:lvl3pPr marL="1079929" algn="l" defTabSz="1079929" rtl="0" eaLnBrk="1" latinLnBrk="0" hangingPunct="1">
              <a:defRPr kumimoji="1" sz="2126" kern="1200">
                <a:solidFill>
                  <a:schemeClr val="tx1"/>
                </a:solidFill>
                <a:latin typeface="+mn-lt"/>
                <a:ea typeface="+mn-ea"/>
                <a:cs typeface="+mn-cs"/>
              </a:defRPr>
            </a:lvl3pPr>
            <a:lvl4pPr marL="1619894" algn="l" defTabSz="1079929" rtl="0" eaLnBrk="1" latinLnBrk="0" hangingPunct="1">
              <a:defRPr kumimoji="1" sz="2126" kern="1200">
                <a:solidFill>
                  <a:schemeClr val="tx1"/>
                </a:solidFill>
                <a:latin typeface="+mn-lt"/>
                <a:ea typeface="+mn-ea"/>
                <a:cs typeface="+mn-cs"/>
              </a:defRPr>
            </a:lvl4pPr>
            <a:lvl5pPr marL="2159859" algn="l" defTabSz="1079929" rtl="0" eaLnBrk="1" latinLnBrk="0" hangingPunct="1">
              <a:defRPr kumimoji="1" sz="2126" kern="1200">
                <a:solidFill>
                  <a:schemeClr val="tx1"/>
                </a:solidFill>
                <a:latin typeface="+mn-lt"/>
                <a:ea typeface="+mn-ea"/>
                <a:cs typeface="+mn-cs"/>
              </a:defRPr>
            </a:lvl5pPr>
            <a:lvl6pPr marL="2699823" algn="l" defTabSz="1079929" rtl="0" eaLnBrk="1" latinLnBrk="0" hangingPunct="1">
              <a:defRPr kumimoji="1" sz="2126" kern="1200">
                <a:solidFill>
                  <a:schemeClr val="tx1"/>
                </a:solidFill>
                <a:latin typeface="+mn-lt"/>
                <a:ea typeface="+mn-ea"/>
                <a:cs typeface="+mn-cs"/>
              </a:defRPr>
            </a:lvl6pPr>
            <a:lvl7pPr marL="3239788" algn="l" defTabSz="1079929" rtl="0" eaLnBrk="1" latinLnBrk="0" hangingPunct="1">
              <a:defRPr kumimoji="1" sz="2126" kern="1200">
                <a:solidFill>
                  <a:schemeClr val="tx1"/>
                </a:solidFill>
                <a:latin typeface="+mn-lt"/>
                <a:ea typeface="+mn-ea"/>
                <a:cs typeface="+mn-cs"/>
              </a:defRPr>
            </a:lvl7pPr>
            <a:lvl8pPr marL="3779752" algn="l" defTabSz="1079929" rtl="0" eaLnBrk="1" latinLnBrk="0" hangingPunct="1">
              <a:defRPr kumimoji="1" sz="2126" kern="1200">
                <a:solidFill>
                  <a:schemeClr val="tx1"/>
                </a:solidFill>
                <a:latin typeface="+mn-lt"/>
                <a:ea typeface="+mn-ea"/>
                <a:cs typeface="+mn-cs"/>
              </a:defRPr>
            </a:lvl8pPr>
            <a:lvl9pPr marL="4319717" algn="l" defTabSz="1079929" rtl="0" eaLnBrk="1" latinLnBrk="0" hangingPunct="1">
              <a:defRPr kumimoji="1" sz="2126" kern="1200">
                <a:solidFill>
                  <a:schemeClr val="tx1"/>
                </a:solidFill>
                <a:latin typeface="+mn-lt"/>
                <a:ea typeface="+mn-ea"/>
                <a:cs typeface="+mn-cs"/>
              </a:defRPr>
            </a:lvl9pPr>
          </a:lstStyle>
          <a:p>
            <a:pPr algn="ctr"/>
            <a:fld id="{D655F5CF-A6B3-4C59-B6E1-DF36CB82528B}" type="slidenum">
              <a:rPr lang="ja-JP" altLang="en-US" sz="1600" b="1" smtClean="0"/>
              <a:pPr algn="ctr"/>
              <a:t>‹#›</a:t>
            </a:fld>
            <a:endParaRPr lang="ja-JP" altLang="en-US" sz="1600" b="1"/>
          </a:p>
        </p:txBody>
      </p:sp>
    </p:spTree>
    <p:extLst>
      <p:ext uri="{BB962C8B-B14F-4D97-AF65-F5344CB8AC3E}">
        <p14:creationId xmlns:p14="http://schemas.microsoft.com/office/powerpoint/2010/main" val="1260140977"/>
      </p:ext>
    </p:extLst>
  </p:cSld>
  <p:clrMap bg1="lt1" tx1="dk1" bg2="lt2" tx2="dk2" accent1="accent1" accent2="accent2" accent3="accent3" accent4="accent4" accent5="accent5" accent6="accent6" hlink="hlink" folHlink="folHlink"/>
  <p:sldLayoutIdLst>
    <p:sldLayoutId id="2147483823" r:id="rId1"/>
    <p:sldLayoutId id="2147483827" r:id="rId2"/>
    <p:sldLayoutId id="2147483829" r:id="rId3"/>
  </p:sldLayoutIdLst>
  <p:hf hdr="0" ftr="0" dt="0"/>
  <p:txStyles>
    <p:titleStyle>
      <a:lvl1pPr algn="l" defTabSz="1079906" rtl="0" eaLnBrk="1" latinLnBrk="0" hangingPunct="1">
        <a:lnSpc>
          <a:spcPct val="90000"/>
        </a:lnSpc>
        <a:spcBef>
          <a:spcPct val="0"/>
        </a:spcBef>
        <a:buNone/>
        <a:defRPr kumimoji="1" sz="5196" kern="1200">
          <a:solidFill>
            <a:schemeClr val="tx1"/>
          </a:solidFill>
          <a:latin typeface="+mj-lt"/>
          <a:ea typeface="+mj-ea"/>
          <a:cs typeface="+mj-cs"/>
        </a:defRPr>
      </a:lvl1pPr>
    </p:titleStyle>
    <p:body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en-US"/>
      </a:defPPr>
      <a:lvl1pPr marL="0" algn="l" defTabSz="1079906" rtl="0" eaLnBrk="1" latinLnBrk="0" hangingPunct="1">
        <a:defRPr kumimoji="1" sz="2126" kern="1200">
          <a:solidFill>
            <a:schemeClr val="tx1"/>
          </a:solidFill>
          <a:latin typeface="+mn-lt"/>
          <a:ea typeface="+mn-ea"/>
          <a:cs typeface="+mn-cs"/>
        </a:defRPr>
      </a:lvl1pPr>
      <a:lvl2pPr marL="539953" algn="l" defTabSz="1079906" rtl="0" eaLnBrk="1" latinLnBrk="0" hangingPunct="1">
        <a:defRPr kumimoji="1" sz="2126" kern="1200">
          <a:solidFill>
            <a:schemeClr val="tx1"/>
          </a:solidFill>
          <a:latin typeface="+mn-lt"/>
          <a:ea typeface="+mn-ea"/>
          <a:cs typeface="+mn-cs"/>
        </a:defRPr>
      </a:lvl2pPr>
      <a:lvl3pPr marL="1079906" algn="l" defTabSz="1079906" rtl="0" eaLnBrk="1" latinLnBrk="0" hangingPunct="1">
        <a:defRPr kumimoji="1" sz="2126" kern="1200">
          <a:solidFill>
            <a:schemeClr val="tx1"/>
          </a:solidFill>
          <a:latin typeface="+mn-lt"/>
          <a:ea typeface="+mn-ea"/>
          <a:cs typeface="+mn-cs"/>
        </a:defRPr>
      </a:lvl3pPr>
      <a:lvl4pPr marL="1619860" algn="l" defTabSz="1079906" rtl="0" eaLnBrk="1" latinLnBrk="0" hangingPunct="1">
        <a:defRPr kumimoji="1" sz="2126" kern="1200">
          <a:solidFill>
            <a:schemeClr val="tx1"/>
          </a:solidFill>
          <a:latin typeface="+mn-lt"/>
          <a:ea typeface="+mn-ea"/>
          <a:cs typeface="+mn-cs"/>
        </a:defRPr>
      </a:lvl4pPr>
      <a:lvl5pPr marL="2159813" algn="l" defTabSz="1079906" rtl="0" eaLnBrk="1" latinLnBrk="0" hangingPunct="1">
        <a:defRPr kumimoji="1" sz="2126" kern="1200">
          <a:solidFill>
            <a:schemeClr val="tx1"/>
          </a:solidFill>
          <a:latin typeface="+mn-lt"/>
          <a:ea typeface="+mn-ea"/>
          <a:cs typeface="+mn-cs"/>
        </a:defRPr>
      </a:lvl5pPr>
      <a:lvl6pPr marL="2699766" algn="l" defTabSz="1079906" rtl="0" eaLnBrk="1" latinLnBrk="0" hangingPunct="1">
        <a:defRPr kumimoji="1" sz="2126" kern="1200">
          <a:solidFill>
            <a:schemeClr val="tx1"/>
          </a:solidFill>
          <a:latin typeface="+mn-lt"/>
          <a:ea typeface="+mn-ea"/>
          <a:cs typeface="+mn-cs"/>
        </a:defRPr>
      </a:lvl6pPr>
      <a:lvl7pPr marL="3239719" algn="l" defTabSz="1079906" rtl="0" eaLnBrk="1" latinLnBrk="0" hangingPunct="1">
        <a:defRPr kumimoji="1" sz="2126" kern="1200">
          <a:solidFill>
            <a:schemeClr val="tx1"/>
          </a:solidFill>
          <a:latin typeface="+mn-lt"/>
          <a:ea typeface="+mn-ea"/>
          <a:cs typeface="+mn-cs"/>
        </a:defRPr>
      </a:lvl7pPr>
      <a:lvl8pPr marL="3779672" algn="l" defTabSz="1079906" rtl="0" eaLnBrk="1" latinLnBrk="0" hangingPunct="1">
        <a:defRPr kumimoji="1" sz="2126" kern="1200">
          <a:solidFill>
            <a:schemeClr val="tx1"/>
          </a:solidFill>
          <a:latin typeface="+mn-lt"/>
          <a:ea typeface="+mn-ea"/>
          <a:cs typeface="+mn-cs"/>
        </a:defRPr>
      </a:lvl8pPr>
      <a:lvl9pPr marL="4319626" algn="l" defTabSz="1079906" rtl="0" eaLnBrk="1" latinLnBrk="0" hangingPunct="1">
        <a:defRPr kumimoji="1" sz="212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図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75040" y="669390"/>
            <a:ext cx="3095737" cy="720733"/>
          </a:xfrm>
          <a:prstGeom prst="rect">
            <a:avLst/>
          </a:prstGeom>
        </p:spPr>
      </p:pic>
      <p:sp>
        <p:nvSpPr>
          <p:cNvPr id="6" name="テキスト ボックス 5"/>
          <p:cNvSpPr txBox="1"/>
          <p:nvPr userDrawn="1"/>
        </p:nvSpPr>
        <p:spPr>
          <a:xfrm>
            <a:off x="531357" y="7678918"/>
            <a:ext cx="2404441" cy="310406"/>
          </a:xfrm>
          <a:prstGeom prst="rect">
            <a:avLst/>
          </a:prstGeom>
          <a:noFill/>
        </p:spPr>
        <p:txBody>
          <a:bodyPr wrap="none" rtlCol="0">
            <a:spAutoFit/>
          </a:bodyPr>
          <a:lstStyle/>
          <a:p>
            <a:pPr marL="0" marR="0" lvl="0" indent="0" algn="l" defTabSz="1079929" rtl="0" eaLnBrk="1" fontAlgn="auto" latinLnBrk="0" hangingPunct="1">
              <a:lnSpc>
                <a:spcPct val="100000"/>
              </a:lnSpc>
              <a:spcBef>
                <a:spcPts val="0"/>
              </a:spcBef>
              <a:spcAft>
                <a:spcPts val="0"/>
              </a:spcAft>
              <a:buClrTx/>
              <a:buSzTx/>
              <a:buFontTx/>
              <a:buNone/>
              <a:tabLst/>
              <a:defRPr/>
            </a:pPr>
            <a:r>
              <a:rPr kumimoji="1" lang="en-US" altLang="ja-JP" sz="1417"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1417"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endParaRPr>
          </a:p>
        </p:txBody>
      </p:sp>
      <p:sp>
        <p:nvSpPr>
          <p:cNvPr id="5" name="正方形/長方形 4"/>
          <p:cNvSpPr/>
          <p:nvPr userDrawn="1"/>
        </p:nvSpPr>
        <p:spPr>
          <a:xfrm>
            <a:off x="13761853" y="7422"/>
            <a:ext cx="638361" cy="638306"/>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2126" b="0" i="0" u="none" strike="noStrike" kern="1200" cap="none" spc="0" normalizeH="0" baseline="0" noProof="0">
              <a:ln>
                <a:noFill/>
              </a:ln>
              <a:solidFill>
                <a:srgbClr val="FFFFFF"/>
              </a:solidFill>
              <a:effectLst/>
              <a:uLnTx/>
              <a:uFillTx/>
              <a:latin typeface="Calibri"/>
              <a:ea typeface="Yu Gothic UI"/>
              <a:cs typeface="+mn-cs"/>
            </a:endParaRPr>
          </a:p>
        </p:txBody>
      </p:sp>
      <p:sp>
        <p:nvSpPr>
          <p:cNvPr id="8" name="正方形/長方形 7"/>
          <p:cNvSpPr/>
          <p:nvPr userDrawn="1"/>
        </p:nvSpPr>
        <p:spPr>
          <a:xfrm>
            <a:off x="11831929" y="645727"/>
            <a:ext cx="1929925" cy="1929759"/>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2126" b="0" i="0" u="none" strike="noStrike" kern="1200" cap="none" spc="0" normalizeH="0" baseline="0" noProof="0">
              <a:ln>
                <a:noFill/>
              </a:ln>
              <a:solidFill>
                <a:srgbClr val="FFFFFF"/>
              </a:solidFill>
              <a:effectLst/>
              <a:uLnTx/>
              <a:uFillTx/>
              <a:latin typeface="Calibri"/>
              <a:ea typeface="Yu Gothic UI"/>
              <a:cs typeface="+mn-cs"/>
            </a:endParaRPr>
          </a:p>
        </p:txBody>
      </p:sp>
    </p:spTree>
    <p:extLst>
      <p:ext uri="{BB962C8B-B14F-4D97-AF65-F5344CB8AC3E}">
        <p14:creationId xmlns:p14="http://schemas.microsoft.com/office/powerpoint/2010/main" val="4055463314"/>
      </p:ext>
    </p:extLst>
  </p:cSld>
  <p:clrMap bg1="lt1" tx1="dk1" bg2="lt2" tx2="dk2" accent1="accent1" accent2="accent2" accent3="accent3" accent4="accent4" accent5="accent5" accent6="accent6" hlink="hlink" folHlink="folHlink"/>
  <p:sldLayoutIdLst>
    <p:sldLayoutId id="2147483740" r:id="rId1"/>
    <p:sldLayoutId id="2147483825" r:id="rId2"/>
  </p:sldLayoutIdLst>
  <p:hf hdr="0" ftr="0" dt="0"/>
  <p:txStyles>
    <p:titleStyle>
      <a:lvl1pPr algn="ctr" defTabSz="719953" rtl="0" eaLnBrk="1" fontAlgn="base" hangingPunct="1">
        <a:spcBef>
          <a:spcPct val="0"/>
        </a:spcBef>
        <a:spcAft>
          <a:spcPct val="0"/>
        </a:spcAft>
        <a:defRPr kumimoji="1" sz="6929" kern="1200">
          <a:solidFill>
            <a:schemeClr val="tx1"/>
          </a:solidFill>
          <a:latin typeface="+mj-lt"/>
          <a:ea typeface="+mj-ea"/>
          <a:cs typeface="ＭＳ Ｐゴシック" charset="0"/>
        </a:defRPr>
      </a:lvl1pPr>
      <a:lvl2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2pPr>
      <a:lvl3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3pPr>
      <a:lvl4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4pPr>
      <a:lvl5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5pPr>
      <a:lvl6pPr marL="719953"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6pPr>
      <a:lvl7pPr marL="1439906"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7pPr>
      <a:lvl8pPr marL="2159859"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8pPr>
      <a:lvl9pPr marL="2879811"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9pPr>
    </p:titleStyle>
    <p:bodyStyle>
      <a:lvl1pPr marL="539965" indent="-539965" algn="l" defTabSz="719953" rtl="0" eaLnBrk="1" fontAlgn="base" hangingPunct="1">
        <a:spcBef>
          <a:spcPct val="20000"/>
        </a:spcBef>
        <a:spcAft>
          <a:spcPct val="0"/>
        </a:spcAft>
        <a:buFont typeface="Arial" charset="0"/>
        <a:buChar char="•"/>
        <a:defRPr kumimoji="1" sz="5039" kern="1200">
          <a:solidFill>
            <a:schemeClr val="tx1"/>
          </a:solidFill>
          <a:latin typeface="+mn-lt"/>
          <a:ea typeface="+mn-ea"/>
          <a:cs typeface="ＭＳ Ｐゴシック" charset="0"/>
        </a:defRPr>
      </a:lvl1pPr>
      <a:lvl2pPr marL="1169923" indent="-449971" algn="l" defTabSz="719953" rtl="0" eaLnBrk="1" fontAlgn="base" hangingPunct="1">
        <a:spcBef>
          <a:spcPct val="20000"/>
        </a:spcBef>
        <a:spcAft>
          <a:spcPct val="0"/>
        </a:spcAft>
        <a:buFont typeface="Arial" charset="0"/>
        <a:buChar char="–"/>
        <a:defRPr kumimoji="1" sz="4409" kern="1200">
          <a:solidFill>
            <a:schemeClr val="tx1"/>
          </a:solidFill>
          <a:latin typeface="+mn-lt"/>
          <a:ea typeface="+mn-ea"/>
          <a:cs typeface="+mn-cs"/>
        </a:defRPr>
      </a:lvl2pPr>
      <a:lvl3pPr marL="1799882" indent="-359976" algn="l" defTabSz="719953" rtl="0" eaLnBrk="1" fontAlgn="base" hangingPunct="1">
        <a:spcBef>
          <a:spcPct val="20000"/>
        </a:spcBef>
        <a:spcAft>
          <a:spcPct val="0"/>
        </a:spcAft>
        <a:buFont typeface="Arial" charset="0"/>
        <a:buChar char="•"/>
        <a:defRPr kumimoji="1" sz="3779" kern="1200">
          <a:solidFill>
            <a:schemeClr val="tx1"/>
          </a:solidFill>
          <a:latin typeface="+mn-lt"/>
          <a:ea typeface="+mn-ea"/>
          <a:cs typeface="+mn-cs"/>
        </a:defRPr>
      </a:lvl3pPr>
      <a:lvl4pPr marL="2519835" indent="-359976" algn="l" defTabSz="719953" rtl="0" eaLnBrk="1" fontAlgn="base" hangingPunct="1">
        <a:spcBef>
          <a:spcPct val="20000"/>
        </a:spcBef>
        <a:spcAft>
          <a:spcPct val="0"/>
        </a:spcAft>
        <a:buFont typeface="Arial" charset="0"/>
        <a:buChar char="–"/>
        <a:defRPr kumimoji="1" sz="3149" kern="1200">
          <a:solidFill>
            <a:schemeClr val="tx1"/>
          </a:solidFill>
          <a:latin typeface="+mn-lt"/>
          <a:ea typeface="+mn-ea"/>
          <a:cs typeface="+mn-cs"/>
        </a:defRPr>
      </a:lvl4pPr>
      <a:lvl5pPr marL="3239788" indent="-359976" algn="l" defTabSz="719953" rtl="0" eaLnBrk="1" fontAlgn="base" hangingPunct="1">
        <a:spcBef>
          <a:spcPct val="20000"/>
        </a:spcBef>
        <a:spcAft>
          <a:spcPct val="0"/>
        </a:spcAft>
        <a:buFont typeface="Arial" charset="0"/>
        <a:buChar char="»"/>
        <a:defRPr kumimoji="1" sz="3149" kern="1200">
          <a:solidFill>
            <a:schemeClr val="tx1"/>
          </a:solidFill>
          <a:latin typeface="+mn-lt"/>
          <a:ea typeface="+mn-ea"/>
          <a:cs typeface="+mn-cs"/>
        </a:defRPr>
      </a:lvl5pPr>
      <a:lvl6pPr marL="3959741"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6pPr>
      <a:lvl7pPr marL="4679693"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7pPr>
      <a:lvl8pPr marL="5399646"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8pPr>
      <a:lvl9pPr marL="6119599"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9pPr>
    </p:bodyStyle>
    <p:otherStyle>
      <a:defPPr>
        <a:defRPr lang="ja-JP"/>
      </a:defPPr>
      <a:lvl1pPr marL="0" algn="l" defTabSz="719953" rtl="0" eaLnBrk="1" latinLnBrk="0" hangingPunct="1">
        <a:defRPr kumimoji="1" sz="2834" kern="1200">
          <a:solidFill>
            <a:schemeClr val="tx1"/>
          </a:solidFill>
          <a:latin typeface="+mn-lt"/>
          <a:ea typeface="+mn-ea"/>
          <a:cs typeface="+mn-cs"/>
        </a:defRPr>
      </a:lvl1pPr>
      <a:lvl2pPr marL="719953" algn="l" defTabSz="719953" rtl="0" eaLnBrk="1" latinLnBrk="0" hangingPunct="1">
        <a:defRPr kumimoji="1" sz="2834" kern="1200">
          <a:solidFill>
            <a:schemeClr val="tx1"/>
          </a:solidFill>
          <a:latin typeface="+mn-lt"/>
          <a:ea typeface="+mn-ea"/>
          <a:cs typeface="+mn-cs"/>
        </a:defRPr>
      </a:lvl2pPr>
      <a:lvl3pPr marL="1439906" algn="l" defTabSz="719953" rtl="0" eaLnBrk="1" latinLnBrk="0" hangingPunct="1">
        <a:defRPr kumimoji="1" sz="2834" kern="1200">
          <a:solidFill>
            <a:schemeClr val="tx1"/>
          </a:solidFill>
          <a:latin typeface="+mn-lt"/>
          <a:ea typeface="+mn-ea"/>
          <a:cs typeface="+mn-cs"/>
        </a:defRPr>
      </a:lvl3pPr>
      <a:lvl4pPr marL="2159859" algn="l" defTabSz="719953" rtl="0" eaLnBrk="1" latinLnBrk="0" hangingPunct="1">
        <a:defRPr kumimoji="1" sz="2834" kern="1200">
          <a:solidFill>
            <a:schemeClr val="tx1"/>
          </a:solidFill>
          <a:latin typeface="+mn-lt"/>
          <a:ea typeface="+mn-ea"/>
          <a:cs typeface="+mn-cs"/>
        </a:defRPr>
      </a:lvl4pPr>
      <a:lvl5pPr marL="2879811" algn="l" defTabSz="719953" rtl="0" eaLnBrk="1" latinLnBrk="0" hangingPunct="1">
        <a:defRPr kumimoji="1" sz="2834" kern="1200">
          <a:solidFill>
            <a:schemeClr val="tx1"/>
          </a:solidFill>
          <a:latin typeface="+mn-lt"/>
          <a:ea typeface="+mn-ea"/>
          <a:cs typeface="+mn-cs"/>
        </a:defRPr>
      </a:lvl5pPr>
      <a:lvl6pPr marL="3599764" algn="l" defTabSz="719953" rtl="0" eaLnBrk="1" latinLnBrk="0" hangingPunct="1">
        <a:defRPr kumimoji="1" sz="2834" kern="1200">
          <a:solidFill>
            <a:schemeClr val="tx1"/>
          </a:solidFill>
          <a:latin typeface="+mn-lt"/>
          <a:ea typeface="+mn-ea"/>
          <a:cs typeface="+mn-cs"/>
        </a:defRPr>
      </a:lvl6pPr>
      <a:lvl7pPr marL="4319717" algn="l" defTabSz="719953" rtl="0" eaLnBrk="1" latinLnBrk="0" hangingPunct="1">
        <a:defRPr kumimoji="1" sz="2834" kern="1200">
          <a:solidFill>
            <a:schemeClr val="tx1"/>
          </a:solidFill>
          <a:latin typeface="+mn-lt"/>
          <a:ea typeface="+mn-ea"/>
          <a:cs typeface="+mn-cs"/>
        </a:defRPr>
      </a:lvl7pPr>
      <a:lvl8pPr marL="5039670" algn="l" defTabSz="719953" rtl="0" eaLnBrk="1" latinLnBrk="0" hangingPunct="1">
        <a:defRPr kumimoji="1" sz="2834" kern="1200">
          <a:solidFill>
            <a:schemeClr val="tx1"/>
          </a:solidFill>
          <a:latin typeface="+mn-lt"/>
          <a:ea typeface="+mn-ea"/>
          <a:cs typeface="+mn-cs"/>
        </a:defRPr>
      </a:lvl8pPr>
      <a:lvl9pPr marL="5759623" algn="l" defTabSz="719953" rtl="0" eaLnBrk="1" latinLnBrk="0" hangingPunct="1">
        <a:defRPr kumimoji="1" sz="283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1" userDrawn="1">
          <p15:clr>
            <a:srgbClr val="F26B43"/>
          </p15:clr>
        </p15:guide>
        <p15:guide id="2" pos="42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4402"/>
            <a:ext cx="14400213" cy="96294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719953" rtl="0" eaLnBrk="1" fontAlgn="base" latinLnBrk="0" hangingPunct="1">
              <a:lnSpc>
                <a:spcPct val="100000"/>
              </a:lnSpc>
              <a:spcBef>
                <a:spcPct val="0"/>
              </a:spcBef>
              <a:spcAft>
                <a:spcPct val="0"/>
              </a:spcAft>
              <a:buClrTx/>
              <a:buSzTx/>
              <a:buFontTx/>
              <a:buNone/>
              <a:tabLst/>
              <a:defRPr/>
            </a:pPr>
            <a:endParaRPr kumimoji="1" lang="en-US" sz="377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mn-ea"/>
              <a:cs typeface="+mn-cs"/>
            </a:endParaRPr>
          </a:p>
        </p:txBody>
      </p:sp>
      <p:sp>
        <p:nvSpPr>
          <p:cNvPr id="8" name="スライド番号プレースホルダー 3"/>
          <p:cNvSpPr txBox="1">
            <a:spLocks/>
          </p:cNvSpPr>
          <p:nvPr userDrawn="1"/>
        </p:nvSpPr>
        <p:spPr>
          <a:xfrm>
            <a:off x="6779037" y="7741787"/>
            <a:ext cx="842143" cy="298272"/>
          </a:xfrm>
          <a:prstGeom prst="rect">
            <a:avLst/>
          </a:prstGeom>
          <a:ln w="12700">
            <a:solidFill>
              <a:schemeClr val="tx1"/>
            </a:solidFill>
          </a:ln>
        </p:spPr>
        <p:txBody>
          <a:bodyPr vert="horz" lIns="42517" tIns="42517" rIns="42517" bIns="42517"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marL="0" marR="0" lvl="0" indent="0" algn="ctr" defTabSz="719953" rtl="0" eaLnBrk="1" fontAlgn="base" latinLnBrk="0" hangingPunct="1">
              <a:lnSpc>
                <a:spcPct val="100000"/>
              </a:lnSpc>
              <a:spcBef>
                <a:spcPct val="0"/>
              </a:spcBef>
              <a:spcAft>
                <a:spcPct val="0"/>
              </a:spcAft>
              <a:buClrTx/>
              <a:buSzTx/>
              <a:buFontTx/>
              <a:buNone/>
              <a:tabLst/>
              <a:defRPr/>
            </a:pPr>
            <a:fld id="{EE88B8E2-C3DB-4B2A-ADFB-45BB59B1B2E8}" type="slidenum">
              <a:rPr kumimoji="1" lang="ja-JP" altLang="en-US" sz="1417" b="1" i="0" u="none" strike="noStrike" kern="1200" cap="none" spc="0" normalizeH="0" baseline="0" noProof="0" smtClean="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rPr>
              <a:pPr marL="0" marR="0" lvl="0" indent="0" algn="ctr" defTabSz="719953" rtl="0" eaLnBrk="1" fontAlgn="base" latinLnBrk="0" hangingPunct="1">
                <a:lnSpc>
                  <a:spcPct val="100000"/>
                </a:lnSpc>
                <a:spcBef>
                  <a:spcPct val="0"/>
                </a:spcBef>
                <a:spcAft>
                  <a:spcPct val="0"/>
                </a:spcAft>
                <a:buClrTx/>
                <a:buSzTx/>
                <a:buFontTx/>
                <a:buNone/>
                <a:tabLst/>
                <a:defRPr/>
              </a:pPr>
              <a:t>‹#›</a:t>
            </a:fld>
            <a:endParaRPr kumimoji="1" lang="ja-JP" altLang="en-US" sz="1417" b="1"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endParaRPr>
          </a:p>
        </p:txBody>
      </p:sp>
      <p:sp>
        <p:nvSpPr>
          <p:cNvPr id="10" name="テキスト ボックス 9"/>
          <p:cNvSpPr txBox="1"/>
          <p:nvPr userDrawn="1"/>
        </p:nvSpPr>
        <p:spPr>
          <a:xfrm>
            <a:off x="11985229" y="7689931"/>
            <a:ext cx="2404440" cy="310406"/>
          </a:xfrm>
          <a:prstGeom prst="rect">
            <a:avLst/>
          </a:prstGeom>
          <a:noFill/>
        </p:spPr>
        <p:txBody>
          <a:bodyPr wrap="none" rtlCol="0">
            <a:spAutoFit/>
          </a:bodyPr>
          <a:lstStyle/>
          <a:p>
            <a:pPr marL="0" marR="0" lvl="0" indent="0" algn="r"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pic>
        <p:nvPicPr>
          <p:cNvPr id="12" name="図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10008" y="7633717"/>
            <a:ext cx="1331429" cy="309976"/>
          </a:xfrm>
          <a:prstGeom prst="rect">
            <a:avLst/>
          </a:prstGeom>
        </p:spPr>
      </p:pic>
      <p:cxnSp>
        <p:nvCxnSpPr>
          <p:cNvPr id="13" name="直線コネクタ 12"/>
          <p:cNvCxnSpPr/>
          <p:nvPr userDrawn="1"/>
        </p:nvCxnSpPr>
        <p:spPr>
          <a:xfrm>
            <a:off x="0" y="7451296"/>
            <a:ext cx="14400213"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13942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82" r:id="rId3"/>
  </p:sldLayoutIdLst>
  <p:hf hdr="0" ftr="0" dt="0"/>
  <p:txStyles>
    <p:titleStyle>
      <a:lvl1pPr algn="l" defTabSz="1439906"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76" indent="-359976" algn="l" defTabSz="1439906" rtl="0" eaLnBrk="1" latinLnBrk="0" hangingPunct="1">
        <a:lnSpc>
          <a:spcPct val="90000"/>
        </a:lnSpc>
        <a:spcBef>
          <a:spcPts val="1575"/>
        </a:spcBef>
        <a:buFont typeface="Arial" panose="020B0604020202020204" pitchFamily="34" charset="0"/>
        <a:buChar char="•"/>
        <a:defRPr kumimoji="1" sz="4409" kern="1200">
          <a:solidFill>
            <a:schemeClr val="tx1"/>
          </a:solidFill>
          <a:latin typeface="+mn-lt"/>
          <a:ea typeface="+mn-ea"/>
          <a:cs typeface="+mn-cs"/>
        </a:defRPr>
      </a:lvl1pPr>
      <a:lvl2pPr marL="1079929" indent="-359976" algn="l" defTabSz="1439906" rtl="0" eaLnBrk="1" latinLnBrk="0" hangingPunct="1">
        <a:lnSpc>
          <a:spcPct val="90000"/>
        </a:lnSpc>
        <a:spcBef>
          <a:spcPts val="787"/>
        </a:spcBef>
        <a:buFont typeface="Arial" panose="020B0604020202020204" pitchFamily="34" charset="0"/>
        <a:buChar char="•"/>
        <a:defRPr kumimoji="1" sz="3779" kern="1200">
          <a:solidFill>
            <a:schemeClr val="tx1"/>
          </a:solidFill>
          <a:latin typeface="+mn-lt"/>
          <a:ea typeface="+mn-ea"/>
          <a:cs typeface="+mn-cs"/>
        </a:defRPr>
      </a:lvl2pPr>
      <a:lvl3pPr marL="1799882" indent="-359976" algn="l" defTabSz="1439906" rtl="0" eaLnBrk="1" latinLnBrk="0" hangingPunct="1">
        <a:lnSpc>
          <a:spcPct val="90000"/>
        </a:lnSpc>
        <a:spcBef>
          <a:spcPts val="787"/>
        </a:spcBef>
        <a:buFont typeface="Arial" panose="020B0604020202020204" pitchFamily="34" charset="0"/>
        <a:buChar char="•"/>
        <a:defRPr kumimoji="1" sz="3149" kern="1200">
          <a:solidFill>
            <a:schemeClr val="tx1"/>
          </a:solidFill>
          <a:latin typeface="+mn-lt"/>
          <a:ea typeface="+mn-ea"/>
          <a:cs typeface="+mn-cs"/>
        </a:defRPr>
      </a:lvl3pPr>
      <a:lvl4pPr marL="2519835"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4pPr>
      <a:lvl5pPr marL="3239788"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5pPr>
      <a:lvl6pPr marL="3959741"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6pPr>
      <a:lvl7pPr marL="4679693"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7pPr>
      <a:lvl8pPr marL="5399646"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8pPr>
      <a:lvl9pPr marL="6119599"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9pPr>
    </p:bodyStyle>
    <p:otherStyle>
      <a:defPPr>
        <a:defRPr lang="ja-JP"/>
      </a:defPPr>
      <a:lvl1pPr marL="0" algn="l" defTabSz="1439906" rtl="0" eaLnBrk="1" latinLnBrk="0" hangingPunct="1">
        <a:defRPr kumimoji="1" sz="2834" kern="1200">
          <a:solidFill>
            <a:schemeClr val="tx1"/>
          </a:solidFill>
          <a:latin typeface="+mn-lt"/>
          <a:ea typeface="+mn-ea"/>
          <a:cs typeface="+mn-cs"/>
        </a:defRPr>
      </a:lvl1pPr>
      <a:lvl2pPr marL="719953" algn="l" defTabSz="1439906" rtl="0" eaLnBrk="1" latinLnBrk="0" hangingPunct="1">
        <a:defRPr kumimoji="1" sz="2834" kern="1200">
          <a:solidFill>
            <a:schemeClr val="tx1"/>
          </a:solidFill>
          <a:latin typeface="+mn-lt"/>
          <a:ea typeface="+mn-ea"/>
          <a:cs typeface="+mn-cs"/>
        </a:defRPr>
      </a:lvl2pPr>
      <a:lvl3pPr marL="1439906" algn="l" defTabSz="1439906" rtl="0" eaLnBrk="1" latinLnBrk="0" hangingPunct="1">
        <a:defRPr kumimoji="1" sz="2834" kern="1200">
          <a:solidFill>
            <a:schemeClr val="tx1"/>
          </a:solidFill>
          <a:latin typeface="+mn-lt"/>
          <a:ea typeface="+mn-ea"/>
          <a:cs typeface="+mn-cs"/>
        </a:defRPr>
      </a:lvl3pPr>
      <a:lvl4pPr marL="2159859" algn="l" defTabSz="1439906" rtl="0" eaLnBrk="1" latinLnBrk="0" hangingPunct="1">
        <a:defRPr kumimoji="1" sz="2834" kern="1200">
          <a:solidFill>
            <a:schemeClr val="tx1"/>
          </a:solidFill>
          <a:latin typeface="+mn-lt"/>
          <a:ea typeface="+mn-ea"/>
          <a:cs typeface="+mn-cs"/>
        </a:defRPr>
      </a:lvl4pPr>
      <a:lvl5pPr marL="2879811" algn="l" defTabSz="1439906" rtl="0" eaLnBrk="1" latinLnBrk="0" hangingPunct="1">
        <a:defRPr kumimoji="1" sz="2834" kern="1200">
          <a:solidFill>
            <a:schemeClr val="tx1"/>
          </a:solidFill>
          <a:latin typeface="+mn-lt"/>
          <a:ea typeface="+mn-ea"/>
          <a:cs typeface="+mn-cs"/>
        </a:defRPr>
      </a:lvl5pPr>
      <a:lvl6pPr marL="3599764" algn="l" defTabSz="1439906" rtl="0" eaLnBrk="1" latinLnBrk="0" hangingPunct="1">
        <a:defRPr kumimoji="1" sz="2834" kern="1200">
          <a:solidFill>
            <a:schemeClr val="tx1"/>
          </a:solidFill>
          <a:latin typeface="+mn-lt"/>
          <a:ea typeface="+mn-ea"/>
          <a:cs typeface="+mn-cs"/>
        </a:defRPr>
      </a:lvl6pPr>
      <a:lvl7pPr marL="4319717" algn="l" defTabSz="1439906" rtl="0" eaLnBrk="1" latinLnBrk="0" hangingPunct="1">
        <a:defRPr kumimoji="1" sz="2834" kern="1200">
          <a:solidFill>
            <a:schemeClr val="tx1"/>
          </a:solidFill>
          <a:latin typeface="+mn-lt"/>
          <a:ea typeface="+mn-ea"/>
          <a:cs typeface="+mn-cs"/>
        </a:defRPr>
      </a:lvl7pPr>
      <a:lvl8pPr marL="5039670" algn="l" defTabSz="1439906" rtl="0" eaLnBrk="1" latinLnBrk="0" hangingPunct="1">
        <a:defRPr kumimoji="1" sz="2834" kern="1200">
          <a:solidFill>
            <a:schemeClr val="tx1"/>
          </a:solidFill>
          <a:latin typeface="+mn-lt"/>
          <a:ea typeface="+mn-ea"/>
          <a:cs typeface="+mn-cs"/>
        </a:defRPr>
      </a:lvl8pPr>
      <a:lvl9pPr marL="5759623" algn="l" defTabSz="1439906" rtl="0" eaLnBrk="1" latinLnBrk="0" hangingPunct="1">
        <a:defRPr kumimoji="1" sz="283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0" y="0"/>
            <a:ext cx="14400213" cy="8099425"/>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2126" b="0" i="0" u="none" strike="noStrike" kern="1200" cap="none" spc="0" normalizeH="0" baseline="0" noProof="0">
              <a:ln>
                <a:noFill/>
              </a:ln>
              <a:solidFill>
                <a:srgbClr val="FFFFFF"/>
              </a:solidFill>
              <a:effectLst/>
              <a:uLnTx/>
              <a:uFillTx/>
              <a:latin typeface="Calibri"/>
              <a:ea typeface="Yu Gothic UI"/>
              <a:cs typeface="+mn-cs"/>
            </a:endParaRPr>
          </a:p>
        </p:txBody>
      </p:sp>
      <p:pic>
        <p:nvPicPr>
          <p:cNvPr id="8" name="図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81730" y="7096730"/>
            <a:ext cx="2374476" cy="552813"/>
          </a:xfrm>
          <a:prstGeom prst="rect">
            <a:avLst/>
          </a:prstGeom>
        </p:spPr>
      </p:pic>
      <p:sp>
        <p:nvSpPr>
          <p:cNvPr id="4" name="テキスト ボックス 3"/>
          <p:cNvSpPr txBox="1"/>
          <p:nvPr userDrawn="1"/>
        </p:nvSpPr>
        <p:spPr>
          <a:xfrm>
            <a:off x="249605" y="7390360"/>
            <a:ext cx="2404441" cy="310406"/>
          </a:xfrm>
          <a:prstGeom prst="rect">
            <a:avLst/>
          </a:prstGeom>
          <a:noFill/>
        </p:spPr>
        <p:txBody>
          <a:bodyPr wrap="none" rtlCol="0">
            <a:spAutoFit/>
          </a:bodyPr>
          <a:lstStyle/>
          <a:p>
            <a:pPr marL="0" marR="0" lvl="0" indent="0" algn="l" defTabSz="1079929" rtl="0" eaLnBrk="1" fontAlgn="auto" latinLnBrk="0" hangingPunct="1">
              <a:lnSpc>
                <a:spcPct val="100000"/>
              </a:lnSpc>
              <a:spcBef>
                <a:spcPts val="0"/>
              </a:spcBef>
              <a:spcAft>
                <a:spcPts val="0"/>
              </a:spcAft>
              <a:buClrTx/>
              <a:buSzTx/>
              <a:buFontTx/>
              <a:buNone/>
              <a:tabLst/>
              <a:defRPr/>
            </a:pPr>
            <a:r>
              <a:rPr kumimoji="1" lang="en-US" altLang="ja-JP"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endParaRPr>
          </a:p>
        </p:txBody>
      </p:sp>
    </p:spTree>
    <p:extLst>
      <p:ext uri="{BB962C8B-B14F-4D97-AF65-F5344CB8AC3E}">
        <p14:creationId xmlns:p14="http://schemas.microsoft.com/office/powerpoint/2010/main" val="2365571053"/>
      </p:ext>
    </p:extLst>
  </p:cSld>
  <p:clrMap bg1="lt1" tx1="dk1" bg2="lt2" tx2="dk2" accent1="accent1" accent2="accent2" accent3="accent3" accent4="accent4" accent5="accent5" accent6="accent6" hlink="hlink" folHlink="folHlink"/>
  <p:sldLayoutIdLst>
    <p:sldLayoutId id="2147483748" r:id="rId1"/>
  </p:sldLayoutIdLst>
  <p:hf hdr="0" ftr="0" dt="0"/>
  <p:txStyles>
    <p:titleStyle>
      <a:lvl1pPr algn="l" defTabSz="1439906"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76" indent="-359976" algn="l" defTabSz="1439906" rtl="0" eaLnBrk="1" latinLnBrk="0" hangingPunct="1">
        <a:lnSpc>
          <a:spcPct val="90000"/>
        </a:lnSpc>
        <a:spcBef>
          <a:spcPts val="1575"/>
        </a:spcBef>
        <a:buFont typeface="Arial" panose="020B0604020202020204" pitchFamily="34" charset="0"/>
        <a:buChar char="•"/>
        <a:defRPr kumimoji="1" sz="4409" kern="1200">
          <a:solidFill>
            <a:schemeClr val="tx1"/>
          </a:solidFill>
          <a:latin typeface="+mn-lt"/>
          <a:ea typeface="+mn-ea"/>
          <a:cs typeface="+mn-cs"/>
        </a:defRPr>
      </a:lvl1pPr>
      <a:lvl2pPr marL="1079929" indent="-359976" algn="l" defTabSz="1439906" rtl="0" eaLnBrk="1" latinLnBrk="0" hangingPunct="1">
        <a:lnSpc>
          <a:spcPct val="90000"/>
        </a:lnSpc>
        <a:spcBef>
          <a:spcPts val="787"/>
        </a:spcBef>
        <a:buFont typeface="Arial" panose="020B0604020202020204" pitchFamily="34" charset="0"/>
        <a:buChar char="•"/>
        <a:defRPr kumimoji="1" sz="3779" kern="1200">
          <a:solidFill>
            <a:schemeClr val="tx1"/>
          </a:solidFill>
          <a:latin typeface="+mn-lt"/>
          <a:ea typeface="+mn-ea"/>
          <a:cs typeface="+mn-cs"/>
        </a:defRPr>
      </a:lvl2pPr>
      <a:lvl3pPr marL="1799882" indent="-359976" algn="l" defTabSz="1439906" rtl="0" eaLnBrk="1" latinLnBrk="0" hangingPunct="1">
        <a:lnSpc>
          <a:spcPct val="90000"/>
        </a:lnSpc>
        <a:spcBef>
          <a:spcPts val="787"/>
        </a:spcBef>
        <a:buFont typeface="Arial" panose="020B0604020202020204" pitchFamily="34" charset="0"/>
        <a:buChar char="•"/>
        <a:defRPr kumimoji="1" sz="3149" kern="1200">
          <a:solidFill>
            <a:schemeClr val="tx1"/>
          </a:solidFill>
          <a:latin typeface="+mn-lt"/>
          <a:ea typeface="+mn-ea"/>
          <a:cs typeface="+mn-cs"/>
        </a:defRPr>
      </a:lvl3pPr>
      <a:lvl4pPr marL="2519835"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4pPr>
      <a:lvl5pPr marL="3239788"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5pPr>
      <a:lvl6pPr marL="3959741"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6pPr>
      <a:lvl7pPr marL="4679693"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7pPr>
      <a:lvl8pPr marL="5399646"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8pPr>
      <a:lvl9pPr marL="6119599"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9pPr>
    </p:bodyStyle>
    <p:otherStyle>
      <a:defPPr>
        <a:defRPr lang="ja-JP"/>
      </a:defPPr>
      <a:lvl1pPr marL="0" algn="l" defTabSz="1439906" rtl="0" eaLnBrk="1" latinLnBrk="0" hangingPunct="1">
        <a:defRPr kumimoji="1" sz="2834" kern="1200">
          <a:solidFill>
            <a:schemeClr val="tx1"/>
          </a:solidFill>
          <a:latin typeface="+mn-lt"/>
          <a:ea typeface="+mn-ea"/>
          <a:cs typeface="+mn-cs"/>
        </a:defRPr>
      </a:lvl1pPr>
      <a:lvl2pPr marL="719953" algn="l" defTabSz="1439906" rtl="0" eaLnBrk="1" latinLnBrk="0" hangingPunct="1">
        <a:defRPr kumimoji="1" sz="2834" kern="1200">
          <a:solidFill>
            <a:schemeClr val="tx1"/>
          </a:solidFill>
          <a:latin typeface="+mn-lt"/>
          <a:ea typeface="+mn-ea"/>
          <a:cs typeface="+mn-cs"/>
        </a:defRPr>
      </a:lvl2pPr>
      <a:lvl3pPr marL="1439906" algn="l" defTabSz="1439906" rtl="0" eaLnBrk="1" latinLnBrk="0" hangingPunct="1">
        <a:defRPr kumimoji="1" sz="2834" kern="1200">
          <a:solidFill>
            <a:schemeClr val="tx1"/>
          </a:solidFill>
          <a:latin typeface="+mn-lt"/>
          <a:ea typeface="+mn-ea"/>
          <a:cs typeface="+mn-cs"/>
        </a:defRPr>
      </a:lvl3pPr>
      <a:lvl4pPr marL="2159859" algn="l" defTabSz="1439906" rtl="0" eaLnBrk="1" latinLnBrk="0" hangingPunct="1">
        <a:defRPr kumimoji="1" sz="2834" kern="1200">
          <a:solidFill>
            <a:schemeClr val="tx1"/>
          </a:solidFill>
          <a:latin typeface="+mn-lt"/>
          <a:ea typeface="+mn-ea"/>
          <a:cs typeface="+mn-cs"/>
        </a:defRPr>
      </a:lvl4pPr>
      <a:lvl5pPr marL="2879811" algn="l" defTabSz="1439906" rtl="0" eaLnBrk="1" latinLnBrk="0" hangingPunct="1">
        <a:defRPr kumimoji="1" sz="2834" kern="1200">
          <a:solidFill>
            <a:schemeClr val="tx1"/>
          </a:solidFill>
          <a:latin typeface="+mn-lt"/>
          <a:ea typeface="+mn-ea"/>
          <a:cs typeface="+mn-cs"/>
        </a:defRPr>
      </a:lvl5pPr>
      <a:lvl6pPr marL="3599764" algn="l" defTabSz="1439906" rtl="0" eaLnBrk="1" latinLnBrk="0" hangingPunct="1">
        <a:defRPr kumimoji="1" sz="2834" kern="1200">
          <a:solidFill>
            <a:schemeClr val="tx1"/>
          </a:solidFill>
          <a:latin typeface="+mn-lt"/>
          <a:ea typeface="+mn-ea"/>
          <a:cs typeface="+mn-cs"/>
        </a:defRPr>
      </a:lvl6pPr>
      <a:lvl7pPr marL="4319717" algn="l" defTabSz="1439906" rtl="0" eaLnBrk="1" latinLnBrk="0" hangingPunct="1">
        <a:defRPr kumimoji="1" sz="2834" kern="1200">
          <a:solidFill>
            <a:schemeClr val="tx1"/>
          </a:solidFill>
          <a:latin typeface="+mn-lt"/>
          <a:ea typeface="+mn-ea"/>
          <a:cs typeface="+mn-cs"/>
        </a:defRPr>
      </a:lvl7pPr>
      <a:lvl8pPr marL="5039670" algn="l" defTabSz="1439906" rtl="0" eaLnBrk="1" latinLnBrk="0" hangingPunct="1">
        <a:defRPr kumimoji="1" sz="2834" kern="1200">
          <a:solidFill>
            <a:schemeClr val="tx1"/>
          </a:solidFill>
          <a:latin typeface="+mn-lt"/>
          <a:ea typeface="+mn-ea"/>
          <a:cs typeface="+mn-cs"/>
        </a:defRPr>
      </a:lvl8pPr>
      <a:lvl9pPr marL="5759623" algn="l" defTabSz="1439906" rtl="0" eaLnBrk="1" latinLnBrk="0" hangingPunct="1">
        <a:defRPr kumimoji="1" sz="283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11" userDrawn="1">
          <p15:clr>
            <a:srgbClr val="F26B43"/>
          </p15:clr>
        </p15:guide>
        <p15:guide id="2" pos="7287"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p:cNvSpPr/>
          <p:nvPr userDrawn="1"/>
        </p:nvSpPr>
        <p:spPr>
          <a:xfrm>
            <a:off x="0" y="0"/>
            <a:ext cx="14400213" cy="809942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 name="テキスト ボックス 2"/>
          <p:cNvSpPr txBox="1"/>
          <p:nvPr userDrawn="1"/>
        </p:nvSpPr>
        <p:spPr>
          <a:xfrm>
            <a:off x="11885355" y="7668740"/>
            <a:ext cx="2404441" cy="310406"/>
          </a:xfrm>
          <a:prstGeom prst="rect">
            <a:avLst/>
          </a:prstGeom>
          <a:noFill/>
        </p:spPr>
        <p:txBody>
          <a:bodyPr wrap="none" rtlCol="0">
            <a:spAutoFit/>
          </a:bodyPr>
          <a:lstStyle/>
          <a:p>
            <a:pPr marL="0" marR="0" lvl="0" indent="0" algn="l" defTabSz="1079929" rtl="0" eaLnBrk="1" fontAlgn="auto" latinLnBrk="0" hangingPunct="1">
              <a:lnSpc>
                <a:spcPct val="100000"/>
              </a:lnSpc>
              <a:spcBef>
                <a:spcPts val="0"/>
              </a:spcBef>
              <a:spcAft>
                <a:spcPts val="0"/>
              </a:spcAft>
              <a:buClrTx/>
              <a:buSzTx/>
              <a:buFontTx/>
              <a:buNone/>
              <a:tabLst/>
              <a:defRPr/>
            </a:pPr>
            <a:r>
              <a:rPr kumimoji="1" lang="en-US" altLang="ja-JP"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endParaRPr>
          </a:p>
        </p:txBody>
      </p:sp>
    </p:spTree>
    <p:extLst>
      <p:ext uri="{BB962C8B-B14F-4D97-AF65-F5344CB8AC3E}">
        <p14:creationId xmlns:p14="http://schemas.microsoft.com/office/powerpoint/2010/main" val="4072128326"/>
      </p:ext>
    </p:extLst>
  </p:cSld>
  <p:clrMap bg1="lt1" tx1="dk1" bg2="lt2" tx2="dk2" accent1="accent1" accent2="accent2" accent3="accent3" accent4="accent4" accent5="accent5" accent6="accent6" hlink="hlink" folHlink="folHlink"/>
  <p:sldLayoutIdLst>
    <p:sldLayoutId id="2147483750" r:id="rId1"/>
  </p:sldLayoutIdLst>
  <p:hf hdr="0" ftr="0" dt="0"/>
  <p:txStyles>
    <p:titleStyle>
      <a:lvl1pPr algn="l" defTabSz="1079929" rtl="0" eaLnBrk="1" latinLnBrk="0" hangingPunct="1">
        <a:lnSpc>
          <a:spcPct val="90000"/>
        </a:lnSpc>
        <a:spcBef>
          <a:spcPct val="0"/>
        </a:spcBef>
        <a:buNone/>
        <a:defRPr kumimoji="1" sz="5197" kern="1200">
          <a:solidFill>
            <a:schemeClr val="tx1"/>
          </a:solidFill>
          <a:latin typeface="+mj-lt"/>
          <a:ea typeface="+mj-ea"/>
          <a:cs typeface="+mj-cs"/>
        </a:defRPr>
      </a:lvl1pPr>
    </p:titleStyle>
    <p:bodyStyle>
      <a:lvl1pPr marL="269982" indent="-269982" algn="l" defTabSz="1079929"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47" indent="-269982" algn="l" defTabSz="1079929"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912" indent="-269982" algn="l" defTabSz="1079929"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76"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841"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80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770"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73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99"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ja-JP"/>
      </a:defPPr>
      <a:lvl1pPr marL="0" algn="l" defTabSz="1079929" rtl="0" eaLnBrk="1" latinLnBrk="0" hangingPunct="1">
        <a:defRPr kumimoji="1" sz="2126" kern="1200">
          <a:solidFill>
            <a:schemeClr val="tx1"/>
          </a:solidFill>
          <a:latin typeface="+mn-lt"/>
          <a:ea typeface="+mn-ea"/>
          <a:cs typeface="+mn-cs"/>
        </a:defRPr>
      </a:lvl1pPr>
      <a:lvl2pPr marL="539965" algn="l" defTabSz="1079929" rtl="0" eaLnBrk="1" latinLnBrk="0" hangingPunct="1">
        <a:defRPr kumimoji="1" sz="2126" kern="1200">
          <a:solidFill>
            <a:schemeClr val="tx1"/>
          </a:solidFill>
          <a:latin typeface="+mn-lt"/>
          <a:ea typeface="+mn-ea"/>
          <a:cs typeface="+mn-cs"/>
        </a:defRPr>
      </a:lvl2pPr>
      <a:lvl3pPr marL="1079929" algn="l" defTabSz="1079929" rtl="0" eaLnBrk="1" latinLnBrk="0" hangingPunct="1">
        <a:defRPr kumimoji="1" sz="2126" kern="1200">
          <a:solidFill>
            <a:schemeClr val="tx1"/>
          </a:solidFill>
          <a:latin typeface="+mn-lt"/>
          <a:ea typeface="+mn-ea"/>
          <a:cs typeface="+mn-cs"/>
        </a:defRPr>
      </a:lvl3pPr>
      <a:lvl4pPr marL="1619894" algn="l" defTabSz="1079929" rtl="0" eaLnBrk="1" latinLnBrk="0" hangingPunct="1">
        <a:defRPr kumimoji="1" sz="2126" kern="1200">
          <a:solidFill>
            <a:schemeClr val="tx1"/>
          </a:solidFill>
          <a:latin typeface="+mn-lt"/>
          <a:ea typeface="+mn-ea"/>
          <a:cs typeface="+mn-cs"/>
        </a:defRPr>
      </a:lvl4pPr>
      <a:lvl5pPr marL="2159859" algn="l" defTabSz="1079929" rtl="0" eaLnBrk="1" latinLnBrk="0" hangingPunct="1">
        <a:defRPr kumimoji="1" sz="2126" kern="1200">
          <a:solidFill>
            <a:schemeClr val="tx1"/>
          </a:solidFill>
          <a:latin typeface="+mn-lt"/>
          <a:ea typeface="+mn-ea"/>
          <a:cs typeface="+mn-cs"/>
        </a:defRPr>
      </a:lvl5pPr>
      <a:lvl6pPr marL="2699823" algn="l" defTabSz="1079929" rtl="0" eaLnBrk="1" latinLnBrk="0" hangingPunct="1">
        <a:defRPr kumimoji="1" sz="2126" kern="1200">
          <a:solidFill>
            <a:schemeClr val="tx1"/>
          </a:solidFill>
          <a:latin typeface="+mn-lt"/>
          <a:ea typeface="+mn-ea"/>
          <a:cs typeface="+mn-cs"/>
        </a:defRPr>
      </a:lvl6pPr>
      <a:lvl7pPr marL="3239788" algn="l" defTabSz="1079929" rtl="0" eaLnBrk="1" latinLnBrk="0" hangingPunct="1">
        <a:defRPr kumimoji="1" sz="2126" kern="1200">
          <a:solidFill>
            <a:schemeClr val="tx1"/>
          </a:solidFill>
          <a:latin typeface="+mn-lt"/>
          <a:ea typeface="+mn-ea"/>
          <a:cs typeface="+mn-cs"/>
        </a:defRPr>
      </a:lvl7pPr>
      <a:lvl8pPr marL="3779752" algn="l" defTabSz="1079929" rtl="0" eaLnBrk="1" latinLnBrk="0" hangingPunct="1">
        <a:defRPr kumimoji="1" sz="2126" kern="1200">
          <a:solidFill>
            <a:schemeClr val="tx1"/>
          </a:solidFill>
          <a:latin typeface="+mn-lt"/>
          <a:ea typeface="+mn-ea"/>
          <a:cs typeface="+mn-cs"/>
        </a:defRPr>
      </a:lvl8pPr>
      <a:lvl9pPr marL="4319717" algn="l" defTabSz="1079929" rtl="0" eaLnBrk="1" latinLnBrk="0" hangingPunct="1">
        <a:defRPr kumimoji="1" sz="212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1"/>
            <a:ext cx="14400213" cy="953817"/>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348">
              <a:ln>
                <a:noFill/>
              </a:ln>
            </a:endParaRPr>
          </a:p>
        </p:txBody>
      </p:sp>
      <p:pic>
        <p:nvPicPr>
          <p:cNvPr id="24" name="図 2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8161" y="7757597"/>
            <a:ext cx="1140971" cy="265635"/>
          </a:xfrm>
          <a:prstGeom prst="rect">
            <a:avLst/>
          </a:prstGeom>
        </p:spPr>
      </p:pic>
      <p:cxnSp>
        <p:nvCxnSpPr>
          <p:cNvPr id="26" name="直線コネクタ 25"/>
          <p:cNvCxnSpPr/>
          <p:nvPr userDrawn="1"/>
        </p:nvCxnSpPr>
        <p:spPr>
          <a:xfrm>
            <a:off x="0" y="7653061"/>
            <a:ext cx="14400213"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3"/>
          <p:cNvSpPr txBox="1">
            <a:spLocks/>
          </p:cNvSpPr>
          <p:nvPr userDrawn="1"/>
        </p:nvSpPr>
        <p:spPr>
          <a:xfrm>
            <a:off x="6779037" y="7741787"/>
            <a:ext cx="842143" cy="298272"/>
          </a:xfrm>
          <a:prstGeom prst="rect">
            <a:avLst/>
          </a:prstGeom>
          <a:ln w="12700">
            <a:solidFill>
              <a:schemeClr val="tx1"/>
            </a:solidFill>
          </a:ln>
        </p:spPr>
        <p:txBody>
          <a:bodyPr vert="horz" lIns="42517" tIns="42517" rIns="42517" bIns="42517"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1417" b="1" smtClean="0">
                <a:solidFill>
                  <a:schemeClr val="tx1"/>
                </a:solidFill>
              </a:rPr>
              <a:pPr algn="ctr"/>
              <a:t>‹#›</a:t>
            </a:fld>
            <a:endParaRPr lang="ja-JP" altLang="en-US" sz="1417" b="1" dirty="0">
              <a:solidFill>
                <a:schemeClr val="tx1"/>
              </a:solidFill>
            </a:endParaRPr>
          </a:p>
        </p:txBody>
      </p:sp>
      <p:pic>
        <p:nvPicPr>
          <p:cNvPr id="2" name="図 1"/>
          <p:cNvPicPr>
            <a:picLocks noChangeAspect="1"/>
          </p:cNvPicPr>
          <p:nvPr userDrawn="1"/>
        </p:nvPicPr>
        <p:blipFill>
          <a:blip r:embed="rId4"/>
          <a:stretch>
            <a:fillRect/>
          </a:stretch>
        </p:blipFill>
        <p:spPr>
          <a:xfrm>
            <a:off x="12005057" y="7740310"/>
            <a:ext cx="2313834" cy="345605"/>
          </a:xfrm>
          <a:prstGeom prst="rect">
            <a:avLst/>
          </a:prstGeom>
        </p:spPr>
      </p:pic>
    </p:spTree>
    <p:extLst>
      <p:ext uri="{BB962C8B-B14F-4D97-AF65-F5344CB8AC3E}">
        <p14:creationId xmlns:p14="http://schemas.microsoft.com/office/powerpoint/2010/main" val="401006100"/>
      </p:ext>
    </p:extLst>
  </p:cSld>
  <p:clrMap bg1="lt1" tx1="dk1" bg2="lt2" tx2="dk2" accent1="accent1" accent2="accent2" accent3="accent3" accent4="accent4" accent5="accent5" accent6="accent6" hlink="hlink" folHlink="folHlink"/>
  <p:sldLayoutIdLst>
    <p:sldLayoutId id="2147483778" r:id="rId1"/>
  </p:sldLayoutIdLst>
  <p:hf hdr="0" ftr="0" dt="0"/>
  <p:txStyles>
    <p:titleStyle>
      <a:lvl1pPr algn="l" defTabSz="1079929" rtl="0" eaLnBrk="1" latinLnBrk="0" hangingPunct="1">
        <a:lnSpc>
          <a:spcPct val="90000"/>
        </a:lnSpc>
        <a:spcBef>
          <a:spcPct val="0"/>
        </a:spcBef>
        <a:buNone/>
        <a:defRPr kumimoji="1" sz="5197" kern="1200">
          <a:solidFill>
            <a:schemeClr val="tx1"/>
          </a:solidFill>
          <a:latin typeface="+mj-lt"/>
          <a:ea typeface="+mj-ea"/>
          <a:cs typeface="+mj-cs"/>
        </a:defRPr>
      </a:lvl1pPr>
    </p:titleStyle>
    <p:bodyStyle>
      <a:lvl1pPr marL="269982" indent="-269982" algn="l" defTabSz="1079929"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47" indent="-269982" algn="l" defTabSz="1079929"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912" indent="-269982" algn="l" defTabSz="1079929"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76"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841"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80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770"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73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99"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en-US"/>
      </a:defPPr>
      <a:lvl1pPr marL="0" algn="l" defTabSz="1079929" rtl="0" eaLnBrk="1" latinLnBrk="0" hangingPunct="1">
        <a:defRPr kumimoji="1" sz="2126" kern="1200">
          <a:solidFill>
            <a:schemeClr val="tx1"/>
          </a:solidFill>
          <a:latin typeface="+mn-lt"/>
          <a:ea typeface="+mn-ea"/>
          <a:cs typeface="+mn-cs"/>
        </a:defRPr>
      </a:lvl1pPr>
      <a:lvl2pPr marL="539965" algn="l" defTabSz="1079929" rtl="0" eaLnBrk="1" latinLnBrk="0" hangingPunct="1">
        <a:defRPr kumimoji="1" sz="2126" kern="1200">
          <a:solidFill>
            <a:schemeClr val="tx1"/>
          </a:solidFill>
          <a:latin typeface="+mn-lt"/>
          <a:ea typeface="+mn-ea"/>
          <a:cs typeface="+mn-cs"/>
        </a:defRPr>
      </a:lvl2pPr>
      <a:lvl3pPr marL="1079929" algn="l" defTabSz="1079929" rtl="0" eaLnBrk="1" latinLnBrk="0" hangingPunct="1">
        <a:defRPr kumimoji="1" sz="2126" kern="1200">
          <a:solidFill>
            <a:schemeClr val="tx1"/>
          </a:solidFill>
          <a:latin typeface="+mn-lt"/>
          <a:ea typeface="+mn-ea"/>
          <a:cs typeface="+mn-cs"/>
        </a:defRPr>
      </a:lvl3pPr>
      <a:lvl4pPr marL="1619894" algn="l" defTabSz="1079929" rtl="0" eaLnBrk="1" latinLnBrk="0" hangingPunct="1">
        <a:defRPr kumimoji="1" sz="2126" kern="1200">
          <a:solidFill>
            <a:schemeClr val="tx1"/>
          </a:solidFill>
          <a:latin typeface="+mn-lt"/>
          <a:ea typeface="+mn-ea"/>
          <a:cs typeface="+mn-cs"/>
        </a:defRPr>
      </a:lvl4pPr>
      <a:lvl5pPr marL="2159859" algn="l" defTabSz="1079929" rtl="0" eaLnBrk="1" latinLnBrk="0" hangingPunct="1">
        <a:defRPr kumimoji="1" sz="2126" kern="1200">
          <a:solidFill>
            <a:schemeClr val="tx1"/>
          </a:solidFill>
          <a:latin typeface="+mn-lt"/>
          <a:ea typeface="+mn-ea"/>
          <a:cs typeface="+mn-cs"/>
        </a:defRPr>
      </a:lvl5pPr>
      <a:lvl6pPr marL="2699823" algn="l" defTabSz="1079929" rtl="0" eaLnBrk="1" latinLnBrk="0" hangingPunct="1">
        <a:defRPr kumimoji="1" sz="2126" kern="1200">
          <a:solidFill>
            <a:schemeClr val="tx1"/>
          </a:solidFill>
          <a:latin typeface="+mn-lt"/>
          <a:ea typeface="+mn-ea"/>
          <a:cs typeface="+mn-cs"/>
        </a:defRPr>
      </a:lvl6pPr>
      <a:lvl7pPr marL="3239788" algn="l" defTabSz="1079929" rtl="0" eaLnBrk="1" latinLnBrk="0" hangingPunct="1">
        <a:defRPr kumimoji="1" sz="2126" kern="1200">
          <a:solidFill>
            <a:schemeClr val="tx1"/>
          </a:solidFill>
          <a:latin typeface="+mn-lt"/>
          <a:ea typeface="+mn-ea"/>
          <a:cs typeface="+mn-cs"/>
        </a:defRPr>
      </a:lvl7pPr>
      <a:lvl8pPr marL="3779752" algn="l" defTabSz="1079929" rtl="0" eaLnBrk="1" latinLnBrk="0" hangingPunct="1">
        <a:defRPr kumimoji="1" sz="2126" kern="1200">
          <a:solidFill>
            <a:schemeClr val="tx1"/>
          </a:solidFill>
          <a:latin typeface="+mn-lt"/>
          <a:ea typeface="+mn-ea"/>
          <a:cs typeface="+mn-cs"/>
        </a:defRPr>
      </a:lvl8pPr>
      <a:lvl9pPr marL="4319717" algn="l" defTabSz="1079929" rtl="0" eaLnBrk="1" latinLnBrk="0" hangingPunct="1">
        <a:defRPr kumimoji="1" sz="212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1" userDrawn="1">
          <p15:clr>
            <a:srgbClr val="F26B43"/>
          </p15:clr>
        </p15:guide>
        <p15:guide id="2" orient="horz" pos="4694" userDrawn="1">
          <p15:clr>
            <a:srgbClr val="F26B43"/>
          </p15:clr>
        </p15:guide>
        <p15:guide id="3" orient="horz" pos="4801" userDrawn="1">
          <p15:clr>
            <a:srgbClr val="F26B43"/>
          </p15:clr>
        </p15:guide>
        <p15:guide id="4" orient="horz" pos="497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hyperlink" Target="https://i-pro.com/products_and_solutions/ja/surveillance/learning-and-support/tools/ict#ict-dl"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6.png"/><Relationship Id="rId10" Type="http://schemas.openxmlformats.org/officeDocument/2006/relationships/image" Target="../media/image20.png"/><Relationship Id="rId4" Type="http://schemas.microsoft.com/office/2007/relationships/hdphoto" Target="../media/hdphoto1.wdp"/><Relationship Id="rId9"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i-pro.com/products_and_solutions/ja/surveillance/documentation-database" TargetMode="External"/><Relationship Id="rId1" Type="http://schemas.openxmlformats.org/officeDocument/2006/relationships/slideLayout" Target="../slideLayouts/slideLayout6.xml"/><Relationship Id="rId6" Type="http://schemas.openxmlformats.org/officeDocument/2006/relationships/slide" Target="slide4.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slide" Target="slide4.xml"/></Relationships>
</file>

<file path=ppt/slides/_rels/slide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i-pro.com/products_and_solutions/ja/surveillance/products/ai-processing-relay" TargetMode="Externa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8.png"/><Relationship Id="rId12"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jpeg"/><Relationship Id="rId11" Type="http://schemas.openxmlformats.org/officeDocument/2006/relationships/image" Target="../media/image52.png"/><Relationship Id="rId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slide" Target="slide4.xml"/><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slide" Target="slide4.xml"/><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slide" Target="slide4.xml"/><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0.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slide" Target="slide4.xml"/><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slide" Target="slide4.xml"/><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38.xml"/><Relationship Id="rId18" Type="http://schemas.openxmlformats.org/officeDocument/2006/relationships/slide" Target="slide9.xml"/><Relationship Id="rId3" Type="http://schemas.openxmlformats.org/officeDocument/2006/relationships/slide" Target="slide28.xml"/><Relationship Id="rId21" Type="http://schemas.openxmlformats.org/officeDocument/2006/relationships/slide" Target="slide14.xml"/><Relationship Id="rId7" Type="http://schemas.openxmlformats.org/officeDocument/2006/relationships/slide" Target="slide30.xml"/><Relationship Id="rId12" Type="http://schemas.openxmlformats.org/officeDocument/2006/relationships/slide" Target="slide37.xml"/><Relationship Id="rId17" Type="http://schemas.openxmlformats.org/officeDocument/2006/relationships/slide" Target="slide8.xml"/><Relationship Id="rId2" Type="http://schemas.openxmlformats.org/officeDocument/2006/relationships/slide" Target="slide20.xml"/><Relationship Id="rId16" Type="http://schemas.openxmlformats.org/officeDocument/2006/relationships/slide" Target="slide7.xml"/><Relationship Id="rId20" Type="http://schemas.openxmlformats.org/officeDocument/2006/relationships/slide" Target="slide13.xml"/><Relationship Id="rId1" Type="http://schemas.openxmlformats.org/officeDocument/2006/relationships/slideLayout" Target="../slideLayouts/slideLayout5.xml"/><Relationship Id="rId6" Type="http://schemas.openxmlformats.org/officeDocument/2006/relationships/slide" Target="slide32.xml"/><Relationship Id="rId11" Type="http://schemas.openxmlformats.org/officeDocument/2006/relationships/slide" Target="slide36.xml"/><Relationship Id="rId24" Type="http://schemas.openxmlformats.org/officeDocument/2006/relationships/slide" Target="slide10.xml"/><Relationship Id="rId5" Type="http://schemas.openxmlformats.org/officeDocument/2006/relationships/slide" Target="slide21.xml"/><Relationship Id="rId15" Type="http://schemas.openxmlformats.org/officeDocument/2006/relationships/slide" Target="slide6.xml"/><Relationship Id="rId23" Type="http://schemas.openxmlformats.org/officeDocument/2006/relationships/slide" Target="slide16.xml"/><Relationship Id="rId10" Type="http://schemas.openxmlformats.org/officeDocument/2006/relationships/slide" Target="slide35.xml"/><Relationship Id="rId19" Type="http://schemas.openxmlformats.org/officeDocument/2006/relationships/slide" Target="slide12.xml"/><Relationship Id="rId4" Type="http://schemas.openxmlformats.org/officeDocument/2006/relationships/slide" Target="slide29.xml"/><Relationship Id="rId9" Type="http://schemas.openxmlformats.org/officeDocument/2006/relationships/slide" Target="slide34.xml"/><Relationship Id="rId14" Type="http://schemas.openxmlformats.org/officeDocument/2006/relationships/slide" Target="slide41.xml"/><Relationship Id="rId22" Type="http://schemas.openxmlformats.org/officeDocument/2006/relationships/slide" Target="slide15.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 Target="slide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7.png"/><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17.png"/><Relationship Id="rId2" Type="http://schemas.openxmlformats.org/officeDocument/2006/relationships/slide" Target="slide4.xml"/><Relationship Id="rId1" Type="http://schemas.openxmlformats.org/officeDocument/2006/relationships/slideLayout" Target="../slideLayouts/slideLayout6.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png"/><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1.png"/><Relationship Id="rId9" Type="http://schemas.microsoft.com/office/2007/relationships/hdphoto" Target="../media/hdphoto1.wdp"/><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hyperlink" Target="https://i-pro.com/selector/accessory/" TargetMode="External"/><Relationship Id="rId2" Type="http://schemas.openxmlformats.org/officeDocument/2006/relationships/slide" Target="slide4.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i-pro.com/products_and_solutions/ja/surveillance/learning-and-support/design-constr/document" TargetMode="External"/><Relationship Id="rId1" Type="http://schemas.openxmlformats.org/officeDocument/2006/relationships/slideLayout" Target="../slideLayouts/slideLayout6.xml"/><Relationship Id="rId6" Type="http://schemas.openxmlformats.org/officeDocument/2006/relationships/slide" Target="slide4.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518875" y="2676161"/>
            <a:ext cx="11069852" cy="2114681"/>
          </a:xfrm>
          <a:prstGeom prst="rect">
            <a:avLst/>
          </a:prstGeom>
        </p:spPr>
        <p:txBody>
          <a:bodyPr wrap="square" anchor="b">
            <a:spAutoFit/>
          </a:bodyPr>
          <a:lstStyle/>
          <a:p>
            <a:pPr algn="ctr">
              <a:lnSpc>
                <a:spcPct val="120000"/>
              </a:lnSpc>
            </a:pPr>
            <a:r>
              <a:rPr lang="en-US" altLang="ja-JP" sz="24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rPr>
              <a:t>【</a:t>
            </a:r>
            <a:r>
              <a:rPr lang="ja-JP" altLang="en-US" sz="24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rPr>
              <a:t>機能拡張ソフトウェア</a:t>
            </a:r>
            <a:r>
              <a:rPr lang="en-US" altLang="ja-JP" sz="24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rPr>
              <a:t>】</a:t>
            </a:r>
          </a:p>
          <a:p>
            <a:pPr algn="ctr">
              <a:lnSpc>
                <a:spcPct val="120000"/>
              </a:lnSpc>
            </a:pPr>
            <a:r>
              <a:rPr lang="en-US" altLang="ja-JP" sz="44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rPr>
              <a:t>AI</a:t>
            </a:r>
            <a:r>
              <a:rPr lang="ja-JP" altLang="en-US" sz="44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rPr>
              <a:t>エンコーダーアプリケーション</a:t>
            </a:r>
            <a:endParaRPr lang="en-US" altLang="ja-JP" sz="44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endParaRPr>
          </a:p>
          <a:p>
            <a:pPr algn="ctr">
              <a:lnSpc>
                <a:spcPct val="120000"/>
              </a:lnSpc>
            </a:pPr>
            <a:r>
              <a:rPr lang="ja-JP" altLang="en-US" sz="44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rPr>
              <a:t>システム設計資料</a:t>
            </a:r>
            <a:endParaRPr lang="en-US" altLang="ja-JP" sz="44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endParaRPr>
          </a:p>
        </p:txBody>
      </p:sp>
      <p:sp>
        <p:nvSpPr>
          <p:cNvPr id="2" name="テキスト プレースホルダー 6">
            <a:extLst>
              <a:ext uri="{FF2B5EF4-FFF2-40B4-BE49-F238E27FC236}">
                <a16:creationId xmlns:a16="http://schemas.microsoft.com/office/drawing/2014/main" id="{4F91A804-0F87-9891-F394-0EA8AC3CC3D2}"/>
              </a:ext>
            </a:extLst>
          </p:cNvPr>
          <p:cNvSpPr txBox="1">
            <a:spLocks/>
          </p:cNvSpPr>
          <p:nvPr/>
        </p:nvSpPr>
        <p:spPr>
          <a:xfrm>
            <a:off x="2015043" y="5424112"/>
            <a:ext cx="10370125" cy="2146722"/>
          </a:xfrm>
          <a:prstGeom prst="rect">
            <a:avLst/>
          </a:prstGeom>
        </p:spPr>
        <p:txBody>
          <a:bodyPr anchor="t"/>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fontAlgn="base">
              <a:lnSpc>
                <a:spcPct val="100000"/>
              </a:lnSpc>
              <a:spcBef>
                <a:spcPts val="1181"/>
              </a:spcBef>
              <a:spcAft>
                <a:spcPct val="0"/>
              </a:spcAft>
              <a:buNone/>
              <a:defRPr/>
            </a:pPr>
            <a:r>
              <a:rPr lang="en-US" altLang="ja-JP" sz="2800" b="1" dirty="0">
                <a:solidFill>
                  <a:prstClr val="black"/>
                </a:solidFill>
                <a:latin typeface="+mn-ea"/>
                <a:cs typeface="Calibri" panose="020F0502020204030204" pitchFamily="34" charset="0"/>
              </a:rPr>
              <a:t>V1.00</a:t>
            </a:r>
          </a:p>
          <a:p>
            <a:pPr marL="0" indent="0" algn="ctr" defTabSz="1079929" fontAlgn="base">
              <a:lnSpc>
                <a:spcPct val="100000"/>
              </a:lnSpc>
              <a:spcBef>
                <a:spcPts val="1800"/>
              </a:spcBef>
              <a:spcAft>
                <a:spcPct val="0"/>
              </a:spcAft>
              <a:buNone/>
              <a:defRPr/>
            </a:pPr>
            <a:r>
              <a:rPr lang="en-US" altLang="ja-JP" sz="2800" b="1" dirty="0">
                <a:solidFill>
                  <a:prstClr val="black"/>
                </a:solidFill>
                <a:latin typeface="+mn-ea"/>
                <a:cs typeface="Calibri" panose="020F0502020204030204" pitchFamily="34" charset="0"/>
              </a:rPr>
              <a:t>2024</a:t>
            </a:r>
            <a:r>
              <a:rPr lang="ja-JP" altLang="en-US" sz="2800" b="1" dirty="0">
                <a:solidFill>
                  <a:prstClr val="black"/>
                </a:solidFill>
                <a:latin typeface="+mn-ea"/>
                <a:cs typeface="Calibri" panose="020F0502020204030204" pitchFamily="34" charset="0"/>
              </a:rPr>
              <a:t>年 </a:t>
            </a:r>
            <a:r>
              <a:rPr lang="en-US" altLang="ja-JP" sz="2800" b="1" dirty="0">
                <a:solidFill>
                  <a:prstClr val="black"/>
                </a:solidFill>
                <a:latin typeface="+mn-ea"/>
                <a:cs typeface="Calibri" panose="020F0502020204030204" pitchFamily="34" charset="0"/>
              </a:rPr>
              <a:t>6</a:t>
            </a:r>
            <a:r>
              <a:rPr lang="ja-JP" altLang="en-US" sz="2800" b="1" dirty="0">
                <a:solidFill>
                  <a:prstClr val="black"/>
                </a:solidFill>
                <a:latin typeface="+mn-ea"/>
                <a:cs typeface="Calibri" panose="020F0502020204030204" pitchFamily="34" charset="0"/>
              </a:rPr>
              <a:t>月</a:t>
            </a:r>
            <a:endParaRPr lang="en-US" altLang="ja-JP" sz="2800" b="1" dirty="0">
              <a:solidFill>
                <a:prstClr val="black"/>
              </a:solidFill>
              <a:latin typeface="+mn-ea"/>
              <a:cs typeface="Calibri" panose="020F0502020204030204" pitchFamily="34" charset="0"/>
            </a:endParaRPr>
          </a:p>
          <a:p>
            <a:pPr marL="0" indent="0" algn="ctr" defTabSz="1079929" fontAlgn="base">
              <a:lnSpc>
                <a:spcPct val="100000"/>
              </a:lnSpc>
              <a:spcBef>
                <a:spcPts val="1800"/>
              </a:spcBef>
              <a:spcAft>
                <a:spcPct val="0"/>
              </a:spcAft>
              <a:buNone/>
              <a:defRPr/>
            </a:pPr>
            <a:r>
              <a:rPr lang="en-US" altLang="ja-JP" sz="3600" b="1" dirty="0">
                <a:solidFill>
                  <a:prstClr val="black"/>
                </a:solidFill>
                <a:latin typeface="+mn-ea"/>
                <a:cs typeface="Calibri" panose="020F0502020204030204" pitchFamily="34" charset="0"/>
              </a:rPr>
              <a:t>i-PRO</a:t>
            </a:r>
            <a:r>
              <a:rPr lang="ja-JP" altLang="en-US" sz="3600" b="1" dirty="0">
                <a:solidFill>
                  <a:prstClr val="black"/>
                </a:solidFill>
                <a:latin typeface="+mn-ea"/>
                <a:cs typeface="Calibri" panose="020F0502020204030204" pitchFamily="34" charset="0"/>
              </a:rPr>
              <a:t>株式会社</a:t>
            </a:r>
            <a:endParaRPr lang="en-US" altLang="ja-JP" sz="3600" b="1" dirty="0">
              <a:solidFill>
                <a:prstClr val="black"/>
              </a:solidFill>
              <a:latin typeface="+mn-ea"/>
              <a:cs typeface="Calibri" panose="020F0502020204030204" pitchFamily="34" charset="0"/>
            </a:endParaRPr>
          </a:p>
        </p:txBody>
      </p:sp>
    </p:spTree>
    <p:extLst>
      <p:ext uri="{BB962C8B-B14F-4D97-AF65-F5344CB8AC3E}">
        <p14:creationId xmlns:p14="http://schemas.microsoft.com/office/powerpoint/2010/main" val="1003854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0977E21-17E3-7538-FC55-04CF67643B00}"/>
              </a:ext>
            </a:extLst>
          </p:cNvPr>
          <p:cNvSpPr>
            <a:spLocks noGrp="1"/>
          </p:cNvSpPr>
          <p:nvPr>
            <p:ph type="title"/>
          </p:nvPr>
        </p:nvSpPr>
        <p:spPr/>
        <p:txBody>
          <a:bodyPr/>
          <a:lstStyle/>
          <a:p>
            <a:r>
              <a:rPr lang="en-US" altLang="ja-JP" dirty="0"/>
              <a:t>1</a:t>
            </a:r>
            <a:r>
              <a:rPr kumimoji="1" lang="en-US" altLang="ja-JP" dirty="0"/>
              <a:t>-5</a:t>
            </a:r>
            <a:r>
              <a:rPr kumimoji="1" lang="ja-JP" altLang="en-US" dirty="0"/>
              <a:t>．本商品</a:t>
            </a:r>
            <a:r>
              <a:rPr lang="ja-JP" altLang="en-US" dirty="0"/>
              <a:t>の運用と</a:t>
            </a:r>
            <a:r>
              <a:rPr kumimoji="1" lang="ja-JP" altLang="en-US" dirty="0"/>
              <a:t>アラーム通知設定について</a:t>
            </a:r>
          </a:p>
        </p:txBody>
      </p:sp>
      <p:sp>
        <p:nvSpPr>
          <p:cNvPr id="35" name="テキスト ボックス 34">
            <a:hlinkClick r:id="rId2" action="ppaction://hlinksldjump"/>
            <a:extLst>
              <a:ext uri="{FF2B5EF4-FFF2-40B4-BE49-F238E27FC236}">
                <a16:creationId xmlns:a16="http://schemas.microsoft.com/office/drawing/2014/main" id="{BDA56A41-A49A-6002-92A5-74C70E8C9D2A}"/>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
        <p:nvSpPr>
          <p:cNvPr id="21" name="コンテンツ プレースホルダー 20">
            <a:extLst>
              <a:ext uri="{FF2B5EF4-FFF2-40B4-BE49-F238E27FC236}">
                <a16:creationId xmlns:a16="http://schemas.microsoft.com/office/drawing/2014/main" id="{503AA66F-2892-2C52-D47C-7340C2E9D4FC}"/>
              </a:ext>
            </a:extLst>
          </p:cNvPr>
          <p:cNvSpPr>
            <a:spLocks noGrp="1"/>
          </p:cNvSpPr>
          <p:nvPr>
            <p:ph sz="quarter" idx="10"/>
          </p:nvPr>
        </p:nvSpPr>
        <p:spPr>
          <a:xfrm>
            <a:off x="179334" y="707641"/>
            <a:ext cx="13735958" cy="1867367"/>
          </a:xfrm>
        </p:spPr>
        <p:txBody>
          <a:bodyPr/>
          <a:lstStyle/>
          <a:p>
            <a:pPr marL="0" marR="0" lvl="0" indent="0" algn="l" defTabSz="1079906" rtl="0" eaLnBrk="1" fontAlgn="auto" latinLnBrk="0" hangingPunct="1">
              <a:lnSpc>
                <a:spcPct val="120000"/>
              </a:lnSpc>
              <a:spcBef>
                <a:spcPts val="1200"/>
              </a:spcBef>
              <a:spcAft>
                <a:spcPts val="0"/>
              </a:spcAft>
              <a:buClrTx/>
              <a:buSzTx/>
              <a:buFont typeface="Arial" panose="020B0604020202020204" pitchFamily="34" charset="0"/>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重要</a:t>
            </a: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】AI</a:t>
            </a: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エンコーダーアプリケーション連携は「</a:t>
            </a:r>
            <a:r>
              <a:rPr kumimoji="1" lang="ja-JP" altLang="en-US" sz="2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マルチ</a:t>
            </a:r>
            <a:r>
              <a:rPr kumimoji="1" lang="en-US" altLang="ja-JP" sz="2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AI</a:t>
            </a:r>
            <a:r>
              <a:rPr kumimoji="1" lang="ja-JP" altLang="en-US" sz="2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ソフトウェア（</a:t>
            </a:r>
            <a:r>
              <a:rPr kumimoji="1" lang="en-US" altLang="ja-JP" sz="2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WV-ASA100WUX</a:t>
            </a:r>
            <a:r>
              <a:rPr kumimoji="1" lang="ja-JP" altLang="en-US" sz="2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2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166813" marR="0" lvl="0" indent="0" algn="l" defTabSz="1079906"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1" lang="ja-JP" altLang="en-US" sz="2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での運用が必須</a:t>
            </a: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となります。</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93663" marR="0" lvl="0" indent="0" algn="l" defTabSz="1079906" rtl="0" eaLnBrk="1" fontAlgn="auto" latinLnBrk="0" hangingPunct="1">
              <a:lnSpc>
                <a:spcPct val="120000"/>
              </a:lnSpc>
              <a:spcBef>
                <a:spcPts val="1800"/>
              </a:spcBef>
              <a:spcAft>
                <a:spcPts val="0"/>
              </a:spcAft>
              <a:buClrTx/>
              <a:buSzTx/>
              <a:buFont typeface="Arial" panose="020B0604020202020204" pitchFamily="34" charset="0"/>
              <a:buNone/>
              <a:tabLst/>
              <a:defRPr/>
            </a:pP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留意事項</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363538" marR="0" lvl="0" indent="0" algn="l" defTabSz="1079906"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①カメラ１（新</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X</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シリーズ）の</a:t>
            </a:r>
            <a:r>
              <a:rPr kumimoji="1" lang="ja-JP" altLang="en-US" sz="20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アラーム通知設定</a:t>
            </a:r>
            <a:r>
              <a:rPr kumimoji="1" lang="ja-JP" altLang="en-US" sz="16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（独自アラーム通知および</a:t>
            </a:r>
            <a:r>
              <a:rPr kumimoji="1" lang="en-US" altLang="ja-JP" sz="16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HTTP</a:t>
            </a:r>
            <a:r>
              <a:rPr kumimoji="1" lang="ja-JP" altLang="en-US" sz="16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アラーム通知）</a:t>
            </a:r>
            <a:r>
              <a:rPr kumimoji="1" lang="ja-JP" altLang="en-US" sz="20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 ”</a:t>
            </a:r>
            <a:r>
              <a:rPr kumimoji="1" lang="en-US" altLang="ja-JP" sz="20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Off” </a:t>
            </a:r>
            <a:r>
              <a:rPr kumimoji="1" lang="ja-JP" altLang="en-US" sz="20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が推奨</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となります。</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903288" marR="0" lvl="0" indent="-282575" algn="l" defTabSz="1079906"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⇒アラーム通知設定を ”</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On</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に設定すると、カメラ１～４の</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AI</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アラームがすべて「カメラ</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」としてレコーダーやクライアントソフトウェア（</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WV-ASM300</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）に通知されます。</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893763" marR="0" lvl="0" indent="0" algn="l" defTabSz="1079906"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＊アラーム通知設定を</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OFF</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で使用した場合でも、マルチ</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AI</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ソフトウェア（</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WV-ASA100WUX</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）上では、</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166813" marR="0" lvl="0" indent="0" algn="l" defTabSz="1079906" rtl="0" eaLnBrk="1" fontAlgn="auto" latinLnBrk="0" hangingPunct="1">
              <a:lnSpc>
                <a:spcPct val="120000"/>
              </a:lnSpc>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カメラ番号を分けて表示・識別し、再生することが可能です。</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3538" marR="0" lvl="0" indent="0" algn="l" defTabSz="1079906" rtl="0" eaLnBrk="1" fontAlgn="auto" latinLnBrk="0" hangingPunct="1">
              <a:lnSpc>
                <a:spcPct val="120000"/>
              </a:lnSpc>
              <a:spcBef>
                <a:spcPts val="18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②レコーダーの録画設定は</a:t>
            </a:r>
            <a:r>
              <a:rPr kumimoji="1" lang="ja-JP" altLang="en-US" sz="20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「スケジュール録画（常時録画）」が必須（カメラ１～４）</a:t>
            </a:r>
            <a:r>
              <a:rPr kumimoji="1" lang="ja-JP" altLang="en-US" sz="2000" b="1" i="0"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となります。</a:t>
            </a:r>
          </a:p>
          <a:p>
            <a:pPr marL="903288" marR="0" lvl="0" indent="-539750" algn="l" defTabSz="1079906"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⇒カメラ１のアラーム通知設定 ”</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Off”</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が推奨のため、</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AI</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アラームがレコーダーに通知されず、イベント録画されません。</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903288" marR="0" lvl="0" indent="0" algn="l" defTabSz="1079906"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イベント録画設定で運用した場合「</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WV-ASM300</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用マルチ</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AI</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プラグイン」の「マルチ</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AI</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イベントモニター」においても、アラーム通知のサムネイル再生ができない、もしくはアラーム時刻とずれて再生（過去録画データを再生）される可能性があります。</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indent="0">
              <a:buNone/>
            </a:pPr>
            <a:endParaRPr lang="ja-JP" altLang="en-US" dirty="0"/>
          </a:p>
        </p:txBody>
      </p:sp>
    </p:spTree>
    <p:extLst>
      <p:ext uri="{BB962C8B-B14F-4D97-AF65-F5344CB8AC3E}">
        <p14:creationId xmlns:p14="http://schemas.microsoft.com/office/powerpoint/2010/main" val="2448112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marL="179388"/>
            <a:r>
              <a:rPr lang="ja-JP" altLang="en-US" dirty="0"/>
              <a:t>２．キッティング</a:t>
            </a:r>
            <a:endParaRPr kumimoji="1" lang="ja-JP" altLang="en-US" dirty="0"/>
          </a:p>
        </p:txBody>
      </p:sp>
    </p:spTree>
    <p:extLst>
      <p:ext uri="{BB962C8B-B14F-4D97-AF65-F5344CB8AC3E}">
        <p14:creationId xmlns:p14="http://schemas.microsoft.com/office/powerpoint/2010/main" val="2415372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DE9925A0-2082-CBDC-72D7-02EB520CA8BE}"/>
              </a:ext>
            </a:extLst>
          </p:cNvPr>
          <p:cNvSpPr>
            <a:spLocks noGrp="1"/>
          </p:cNvSpPr>
          <p:nvPr>
            <p:ph sz="quarter" idx="10"/>
          </p:nvPr>
        </p:nvSpPr>
        <p:spPr>
          <a:xfrm>
            <a:off x="262606" y="615782"/>
            <a:ext cx="13705642" cy="1371084"/>
          </a:xfrm>
        </p:spPr>
        <p:txBody>
          <a:bodyPr/>
          <a:lstStyle/>
          <a:p>
            <a:pPr marL="0" indent="0">
              <a:buNone/>
            </a:pPr>
            <a:r>
              <a:rPr kumimoji="1" lang="en-US" altLang="ja-JP" dirty="0"/>
              <a:t>Web</a:t>
            </a:r>
            <a:r>
              <a:rPr kumimoji="1" lang="ja-JP" altLang="en-US" dirty="0"/>
              <a:t>ガイドに記載の⼿順に従って、本製品をダウンロードし、</a:t>
            </a:r>
            <a:r>
              <a:rPr lang="ja-JP" altLang="en-US" dirty="0"/>
              <a:t>新</a:t>
            </a:r>
            <a:r>
              <a:rPr lang="en-US" altLang="ja-JP" dirty="0"/>
              <a:t>Ⅹ</a:t>
            </a:r>
            <a:r>
              <a:rPr kumimoji="1" lang="ja-JP" altLang="en-US" dirty="0"/>
              <a:t>カメラにインストールします。</a:t>
            </a:r>
            <a:endParaRPr kumimoji="1" lang="en-US" altLang="ja-JP" dirty="0"/>
          </a:p>
          <a:p>
            <a:pPr marL="0" indent="0">
              <a:buNone/>
            </a:pPr>
            <a:r>
              <a:rPr kumimoji="1" lang="ja-JP" altLang="en-US" dirty="0"/>
              <a:t>なお、本製品は複数のアプリケーションをインストールしますので</a:t>
            </a:r>
            <a:r>
              <a:rPr lang="ja-JP" altLang="en-US" dirty="0"/>
              <a:t>、</a:t>
            </a:r>
            <a:r>
              <a:rPr kumimoji="1" lang="en-US" altLang="ja-JP" dirty="0"/>
              <a:t>i-PRO</a:t>
            </a:r>
            <a:r>
              <a:rPr kumimoji="1" lang="ja-JP" altLang="en-US" dirty="0"/>
              <a:t>設定ツール（</a:t>
            </a:r>
            <a:r>
              <a:rPr kumimoji="1" lang="en-US" altLang="ja-JP" dirty="0"/>
              <a:t>iCT</a:t>
            </a:r>
            <a:r>
              <a:rPr kumimoji="1" lang="ja-JP" altLang="en-US" dirty="0"/>
              <a:t>）の活用を推奨します。</a:t>
            </a:r>
            <a:endParaRPr kumimoji="1" lang="en-US" altLang="ja-JP" dirty="0"/>
          </a:p>
          <a:p>
            <a:pPr marL="0" indent="0">
              <a:spcBef>
                <a:spcPts val="600"/>
              </a:spcBef>
              <a:buNone/>
            </a:pPr>
            <a:r>
              <a:rPr lang="en-US" altLang="ja-JP" sz="1800" dirty="0"/>
              <a:t>【</a:t>
            </a:r>
            <a:r>
              <a:rPr lang="ja-JP" altLang="en-US" sz="1800" dirty="0"/>
              <a:t>メモ</a:t>
            </a:r>
            <a:r>
              <a:rPr lang="en-US" altLang="ja-JP" sz="1800" dirty="0"/>
              <a:t>】iCT</a:t>
            </a:r>
            <a:r>
              <a:rPr lang="ja-JP" altLang="en-US" sz="1800" dirty="0"/>
              <a:t>およびカメラのファームウェアと機能拡張ソフトウェアは基本、最新版をご使用ください。</a:t>
            </a:r>
            <a:endParaRPr kumimoji="1" lang="ja-JP" altLang="en-US" sz="1800" dirty="0"/>
          </a:p>
        </p:txBody>
      </p:sp>
      <p:sp>
        <p:nvSpPr>
          <p:cNvPr id="3" name="タイトル 2">
            <a:extLst>
              <a:ext uri="{FF2B5EF4-FFF2-40B4-BE49-F238E27FC236}">
                <a16:creationId xmlns:a16="http://schemas.microsoft.com/office/drawing/2014/main" id="{F06ADA6B-3C06-D858-FA86-2752EB00CDEC}"/>
              </a:ext>
            </a:extLst>
          </p:cNvPr>
          <p:cNvSpPr>
            <a:spLocks noGrp="1"/>
          </p:cNvSpPr>
          <p:nvPr>
            <p:ph type="title"/>
          </p:nvPr>
        </p:nvSpPr>
        <p:spPr/>
        <p:txBody>
          <a:bodyPr/>
          <a:lstStyle/>
          <a:p>
            <a:r>
              <a:rPr kumimoji="1" lang="en-US" altLang="ja-JP" dirty="0"/>
              <a:t>2-1</a:t>
            </a:r>
            <a:r>
              <a:rPr kumimoji="1" lang="ja-JP" altLang="en-US" dirty="0"/>
              <a:t>．本製品のインストール</a:t>
            </a:r>
          </a:p>
        </p:txBody>
      </p:sp>
      <p:sp>
        <p:nvSpPr>
          <p:cNvPr id="8" name="テキスト ボックス 7">
            <a:extLst>
              <a:ext uri="{FF2B5EF4-FFF2-40B4-BE49-F238E27FC236}">
                <a16:creationId xmlns:a16="http://schemas.microsoft.com/office/drawing/2014/main" id="{643AEEF7-AB87-266E-25CC-9729E7B5C927}"/>
              </a:ext>
            </a:extLst>
          </p:cNvPr>
          <p:cNvSpPr txBox="1"/>
          <p:nvPr/>
        </p:nvSpPr>
        <p:spPr>
          <a:xfrm>
            <a:off x="262606" y="1924215"/>
            <a:ext cx="13432373" cy="5668924"/>
          </a:xfrm>
          <a:prstGeom prst="rect">
            <a:avLst/>
          </a:prstGeom>
          <a:noFill/>
        </p:spPr>
        <p:txBody>
          <a:bodyPr wrap="square" rtlCol="0">
            <a:spAutoFit/>
          </a:bodyPr>
          <a:lstStyle/>
          <a:p>
            <a:pPr>
              <a:lnSpc>
                <a:spcPct val="120000"/>
              </a:lnSpc>
            </a:pPr>
            <a:r>
              <a:rPr kumimoji="1" lang="en-US" altLang="ja-JP" sz="2000" b="1" dirty="0">
                <a:latin typeface="+mn-ea"/>
              </a:rPr>
              <a:t>【</a:t>
            </a:r>
            <a:r>
              <a:rPr kumimoji="1" lang="ja-JP" altLang="en-US" sz="2000" b="1" dirty="0">
                <a:latin typeface="+mn-ea"/>
              </a:rPr>
              <a:t>インストール作業の流れ</a:t>
            </a:r>
            <a:r>
              <a:rPr kumimoji="1" lang="en-US" altLang="ja-JP" sz="2000" b="1" dirty="0">
                <a:latin typeface="+mn-ea"/>
              </a:rPr>
              <a:t>】</a:t>
            </a:r>
            <a:r>
              <a:rPr lang="ja-JP" altLang="en-US" sz="1600" b="1" dirty="0">
                <a:latin typeface="+mn-ea"/>
              </a:rPr>
              <a:t>＊詳細は</a:t>
            </a:r>
            <a:r>
              <a:rPr lang="en-US" altLang="ja-JP" sz="1600" b="1" dirty="0">
                <a:latin typeface="+mn-ea"/>
              </a:rPr>
              <a:t>Web</a:t>
            </a:r>
            <a:r>
              <a:rPr lang="ja-JP" altLang="en-US" sz="1600" b="1" dirty="0">
                <a:latin typeface="+mn-ea"/>
              </a:rPr>
              <a:t>ガイドを参照してください。</a:t>
            </a:r>
            <a:endParaRPr kumimoji="1" lang="en-US" altLang="ja-JP" sz="1600" b="1" dirty="0">
              <a:latin typeface="+mn-ea"/>
            </a:endParaRPr>
          </a:p>
          <a:p>
            <a:pPr marL="355600">
              <a:lnSpc>
                <a:spcPct val="120000"/>
              </a:lnSpc>
              <a:spcBef>
                <a:spcPts val="600"/>
              </a:spcBef>
            </a:pPr>
            <a:r>
              <a:rPr kumimoji="1" lang="ja-JP" altLang="en-US" sz="1800" b="1" dirty="0">
                <a:solidFill>
                  <a:srgbClr val="FF0000"/>
                </a:solidFill>
                <a:latin typeface="+mn-ea"/>
              </a:rPr>
              <a:t>＊必ず下記の順番（特に②⇒④⇒⑤⇒⑥）で実施してください。正常に動作しなくなる可能性があります。</a:t>
            </a:r>
            <a:endParaRPr kumimoji="1" lang="en-US" altLang="ja-JP" sz="1800" b="1" dirty="0">
              <a:solidFill>
                <a:srgbClr val="FF0000"/>
              </a:solidFill>
              <a:latin typeface="+mn-ea"/>
            </a:endParaRPr>
          </a:p>
          <a:p>
            <a:pPr marL="355600">
              <a:lnSpc>
                <a:spcPct val="120000"/>
              </a:lnSpc>
              <a:spcBef>
                <a:spcPts val="600"/>
              </a:spcBef>
            </a:pPr>
            <a:r>
              <a:rPr lang="ja-JP" altLang="en-US" sz="1800" b="1" dirty="0">
                <a:latin typeface="+mn-ea"/>
              </a:rPr>
              <a:t>① </a:t>
            </a:r>
            <a:r>
              <a:rPr lang="en-US" altLang="ja-JP" sz="1800" b="1" dirty="0">
                <a:latin typeface="+mn-ea"/>
              </a:rPr>
              <a:t>iCT</a:t>
            </a:r>
            <a:r>
              <a:rPr lang="ja-JP" altLang="en-US" sz="1800" b="1" dirty="0">
                <a:latin typeface="+mn-ea"/>
              </a:rPr>
              <a:t>の最新版を</a:t>
            </a:r>
            <a:r>
              <a:rPr lang="en-US" altLang="ja-JP" sz="1800" b="1" dirty="0">
                <a:latin typeface="+mn-ea"/>
              </a:rPr>
              <a:t>Web</a:t>
            </a:r>
            <a:r>
              <a:rPr lang="ja-JP" altLang="en-US" sz="1800" b="1" dirty="0">
                <a:latin typeface="+mn-ea"/>
              </a:rPr>
              <a:t>よりダウンロードし、</a:t>
            </a:r>
            <a:r>
              <a:rPr lang="en-US" altLang="ja-JP" sz="1800" b="1" dirty="0">
                <a:latin typeface="+mn-ea"/>
              </a:rPr>
              <a:t>PC</a:t>
            </a:r>
            <a:r>
              <a:rPr lang="ja-JP" altLang="en-US" sz="1800" b="1" dirty="0">
                <a:latin typeface="+mn-ea"/>
              </a:rPr>
              <a:t>にインストール　　＊</a:t>
            </a:r>
            <a:r>
              <a:rPr kumimoji="1" lang="en-US" altLang="ja-JP" sz="1800" b="1" dirty="0">
                <a:latin typeface="+mn-ea"/>
              </a:rPr>
              <a:t>iCT</a:t>
            </a:r>
            <a:r>
              <a:rPr kumimoji="1" lang="ja-JP" altLang="en-US" sz="1800" b="1" dirty="0">
                <a:latin typeface="+mn-ea"/>
              </a:rPr>
              <a:t>のダウンロードは</a:t>
            </a:r>
            <a:r>
              <a:rPr kumimoji="1" lang="ja-JP" altLang="en-US" sz="1800" b="1" dirty="0">
                <a:latin typeface="+mn-ea"/>
                <a:hlinkClick r:id="rId2"/>
              </a:rPr>
              <a:t>こちら</a:t>
            </a:r>
            <a:r>
              <a:rPr kumimoji="1" lang="ja-JP" altLang="en-US" sz="1800" b="1" dirty="0">
                <a:latin typeface="+mn-ea"/>
              </a:rPr>
              <a:t>から</a:t>
            </a:r>
            <a:endParaRPr kumimoji="1" lang="en-US" altLang="ja-JP" sz="1800" b="1" dirty="0">
              <a:latin typeface="+mn-ea"/>
            </a:endParaRPr>
          </a:p>
          <a:p>
            <a:pPr marL="355600" algn="l">
              <a:lnSpc>
                <a:spcPct val="120000"/>
              </a:lnSpc>
            </a:pPr>
            <a:r>
              <a:rPr kumimoji="1" lang="ja-JP" altLang="en-US" sz="1800" b="1" dirty="0">
                <a:latin typeface="+mn-ea"/>
              </a:rPr>
              <a:t>②</a:t>
            </a:r>
            <a:r>
              <a:rPr lang="ja-JP" altLang="en-US" sz="1800" b="1" dirty="0">
                <a:latin typeface="+mn-ea"/>
              </a:rPr>
              <a:t> 新</a:t>
            </a:r>
            <a:r>
              <a:rPr lang="en-US" altLang="ja-JP" sz="1800" b="1" dirty="0">
                <a:latin typeface="+mn-ea"/>
              </a:rPr>
              <a:t>X</a:t>
            </a:r>
            <a:r>
              <a:rPr lang="ja-JP" altLang="en-US" sz="1800" b="1" dirty="0">
                <a:latin typeface="+mn-ea"/>
              </a:rPr>
              <a:t>シリーズカメラにプリインストールされた機能拡張ソフトウェアをすべて削除</a:t>
            </a:r>
            <a:endParaRPr lang="en-US" altLang="ja-JP" sz="1800" b="1" dirty="0">
              <a:latin typeface="+mn-ea"/>
            </a:endParaRPr>
          </a:p>
          <a:p>
            <a:pPr marL="355600" algn="l">
              <a:lnSpc>
                <a:spcPct val="120000"/>
              </a:lnSpc>
            </a:pPr>
            <a:r>
              <a:rPr lang="ja-JP" altLang="en-US" sz="1800" b="1" dirty="0">
                <a:latin typeface="+mn-ea"/>
              </a:rPr>
              <a:t>③ </a:t>
            </a:r>
            <a:r>
              <a:rPr kumimoji="1" lang="en-US" altLang="ja-JP" sz="1800" b="1" dirty="0">
                <a:latin typeface="+mn-ea"/>
              </a:rPr>
              <a:t>AI</a:t>
            </a:r>
            <a:r>
              <a:rPr kumimoji="1" lang="ja-JP" altLang="en-US" sz="1800" b="1" dirty="0">
                <a:latin typeface="+mn-ea"/>
              </a:rPr>
              <a:t>エンコーダーソフトウェア </a:t>
            </a:r>
            <a:r>
              <a:rPr kumimoji="1" lang="en-US" altLang="ja-JP" sz="1800" b="1" dirty="0">
                <a:latin typeface="+mn-ea"/>
              </a:rPr>
              <a:t>zip</a:t>
            </a:r>
            <a:r>
              <a:rPr kumimoji="1" lang="ja-JP" altLang="en-US" sz="1800" b="1" dirty="0">
                <a:latin typeface="+mn-ea"/>
              </a:rPr>
              <a:t>ファイルをダウンロード、任意のフォルダに解凍</a:t>
            </a:r>
            <a:endParaRPr kumimoji="1" lang="en-US" altLang="ja-JP" sz="1800" b="1" dirty="0">
              <a:latin typeface="+mn-ea"/>
            </a:endParaRPr>
          </a:p>
          <a:p>
            <a:pPr marL="623888" algn="l">
              <a:lnSpc>
                <a:spcPct val="120000"/>
              </a:lnSpc>
            </a:pPr>
            <a:r>
              <a:rPr kumimoji="1" lang="ja-JP" altLang="en-US" sz="1800" b="1" dirty="0">
                <a:latin typeface="+mn-ea"/>
              </a:rPr>
              <a:t>（</a:t>
            </a:r>
            <a:r>
              <a:rPr kumimoji="1" lang="ja-JP" altLang="en-US" sz="1800" b="1" dirty="0">
                <a:solidFill>
                  <a:srgbClr val="FF0000"/>
                </a:solidFill>
                <a:latin typeface="+mn-ea"/>
              </a:rPr>
              <a:t>フルパス中のフォルダ名には、スペースおよび２バイト文字は使用不可</a:t>
            </a:r>
            <a:r>
              <a:rPr kumimoji="1" lang="ja-JP" altLang="en-US" sz="1800" b="1" dirty="0">
                <a:latin typeface="+mn-ea"/>
              </a:rPr>
              <a:t>）</a:t>
            </a:r>
            <a:endParaRPr kumimoji="1" lang="en-US" altLang="ja-JP" sz="1800" b="1" dirty="0">
              <a:latin typeface="+mn-ea"/>
            </a:endParaRPr>
          </a:p>
          <a:p>
            <a:pPr marL="355600" algn="l">
              <a:lnSpc>
                <a:spcPct val="120000"/>
              </a:lnSpc>
            </a:pPr>
            <a:r>
              <a:rPr kumimoji="1" lang="ja-JP" altLang="en-US" sz="1800" b="1" dirty="0">
                <a:latin typeface="+mn-ea"/>
              </a:rPr>
              <a:t>④ </a:t>
            </a:r>
            <a:r>
              <a:rPr lang="ja-JP" altLang="en-US" sz="1800" b="1" dirty="0">
                <a:latin typeface="+mn-ea"/>
              </a:rPr>
              <a:t>カメラ１用の機能拡張ソフトウェアをインストール</a:t>
            </a:r>
            <a:endParaRPr lang="en-US" altLang="ja-JP" sz="1800" b="1" dirty="0">
              <a:latin typeface="+mn-ea"/>
            </a:endParaRPr>
          </a:p>
          <a:p>
            <a:pPr marL="355600" algn="l">
              <a:lnSpc>
                <a:spcPct val="120000"/>
              </a:lnSpc>
            </a:pPr>
            <a:r>
              <a:rPr lang="ja-JP" altLang="en-US" sz="1800" b="1" dirty="0">
                <a:latin typeface="+mn-ea"/>
              </a:rPr>
              <a:t>⑤ </a:t>
            </a:r>
            <a:r>
              <a:rPr kumimoji="1" lang="ja-JP" altLang="en-US" sz="1800" b="1" dirty="0">
                <a:latin typeface="+mn-ea"/>
              </a:rPr>
              <a:t>カメラ２～４用の機能拡張ソフトウェアをインストール</a:t>
            </a:r>
            <a:endParaRPr kumimoji="1" lang="en-US" altLang="ja-JP" sz="1800" b="1" dirty="0">
              <a:latin typeface="+mn-ea"/>
            </a:endParaRPr>
          </a:p>
          <a:p>
            <a:pPr marL="355600" algn="l">
              <a:lnSpc>
                <a:spcPct val="120000"/>
              </a:lnSpc>
            </a:pPr>
            <a:r>
              <a:rPr lang="ja-JP" altLang="en-US" sz="1800" b="1" dirty="0">
                <a:latin typeface="+mn-ea"/>
              </a:rPr>
              <a:t>⑥ 解除キーを取得・登録（</a:t>
            </a:r>
            <a:r>
              <a:rPr lang="ja-JP" altLang="en-US" sz="1800" b="1" dirty="0">
                <a:solidFill>
                  <a:srgbClr val="FF0000"/>
                </a:solidFill>
                <a:latin typeface="+mn-ea"/>
              </a:rPr>
              <a:t>必ず、カメラ１⇒カメラ２～４の順に実施</a:t>
            </a:r>
            <a:r>
              <a:rPr lang="ja-JP" altLang="en-US" sz="1800" b="1" dirty="0">
                <a:latin typeface="+mn-ea"/>
              </a:rPr>
              <a:t>）</a:t>
            </a:r>
            <a:endParaRPr lang="en-US" altLang="ja-JP" sz="1800" b="1" dirty="0">
              <a:latin typeface="+mn-ea"/>
            </a:endParaRPr>
          </a:p>
          <a:p>
            <a:pPr algn="l">
              <a:lnSpc>
                <a:spcPct val="120000"/>
              </a:lnSpc>
              <a:spcBef>
                <a:spcPts val="1800"/>
              </a:spcBef>
            </a:pPr>
            <a:r>
              <a:rPr lang="en-US" altLang="ja-JP" sz="2000" b="1" dirty="0">
                <a:latin typeface="+mn-ea"/>
              </a:rPr>
              <a:t>【</a:t>
            </a:r>
            <a:r>
              <a:rPr lang="ja-JP" altLang="en-US" sz="2000" b="1" dirty="0">
                <a:latin typeface="+mn-ea"/>
              </a:rPr>
              <a:t>留意事項</a:t>
            </a:r>
            <a:r>
              <a:rPr lang="en-US" altLang="ja-JP" sz="2000" b="1" dirty="0">
                <a:latin typeface="+mn-ea"/>
              </a:rPr>
              <a:t>】</a:t>
            </a:r>
          </a:p>
          <a:p>
            <a:pPr marL="630238" indent="-273050" algn="l">
              <a:lnSpc>
                <a:spcPct val="120000"/>
              </a:lnSpc>
              <a:spcBef>
                <a:spcPts val="600"/>
              </a:spcBef>
            </a:pPr>
            <a:r>
              <a:rPr kumimoji="1" lang="ja-JP" altLang="en-US" sz="2000" b="1" dirty="0">
                <a:latin typeface="+mn-ea"/>
              </a:rPr>
              <a:t>・</a:t>
            </a:r>
            <a:r>
              <a:rPr kumimoji="1" lang="en-US" altLang="ja-JP" sz="2000" b="1" dirty="0">
                <a:latin typeface="+mn-ea"/>
              </a:rPr>
              <a:t>AI</a:t>
            </a:r>
            <a:r>
              <a:rPr kumimoji="1" lang="ja-JP" altLang="en-US" sz="2000" b="1" dirty="0">
                <a:latin typeface="+mn-ea"/>
              </a:rPr>
              <a:t>エンコーダーアプリケーションをインストールする前に、</a:t>
            </a:r>
            <a:r>
              <a:rPr kumimoji="1" lang="en-US" altLang="ja-JP" sz="2000" b="1" dirty="0">
                <a:latin typeface="+mn-ea"/>
              </a:rPr>
              <a:t>X </a:t>
            </a:r>
            <a:r>
              <a:rPr kumimoji="1" lang="ja-JP" altLang="en-US" sz="2000" b="1" dirty="0">
                <a:latin typeface="+mn-ea"/>
              </a:rPr>
              <a:t>シリーズ </a:t>
            </a:r>
            <a:r>
              <a:rPr kumimoji="1" lang="en-US" altLang="ja-JP" sz="2000" b="1" dirty="0">
                <a:latin typeface="+mn-ea"/>
              </a:rPr>
              <a:t>AI</a:t>
            </a:r>
            <a:r>
              <a:rPr kumimoji="1" lang="ja-JP" altLang="en-US" sz="2000" b="1" dirty="0">
                <a:latin typeface="+mn-ea"/>
              </a:rPr>
              <a:t>カメラを </a:t>
            </a:r>
            <a:r>
              <a:rPr kumimoji="1" lang="en-US" altLang="ja-JP" sz="2000" b="1" dirty="0">
                <a:latin typeface="+mn-ea"/>
              </a:rPr>
              <a:t>V3.01 </a:t>
            </a:r>
            <a:r>
              <a:rPr kumimoji="1" lang="ja-JP" altLang="en-US" sz="2000" b="1" dirty="0">
                <a:latin typeface="+mn-ea"/>
              </a:rPr>
              <a:t>以降にアップデートしてください。</a:t>
            </a:r>
            <a:endParaRPr kumimoji="1" lang="en-US" altLang="ja-JP" sz="2000" b="1" dirty="0">
              <a:latin typeface="+mn-ea"/>
            </a:endParaRPr>
          </a:p>
          <a:p>
            <a:pPr marL="630238" indent="-274638" algn="l">
              <a:lnSpc>
                <a:spcPct val="120000"/>
              </a:lnSpc>
            </a:pPr>
            <a:r>
              <a:rPr lang="ja-JP" altLang="en-US" sz="1800" b="1" dirty="0">
                <a:latin typeface="+mn-ea"/>
              </a:rPr>
              <a:t>・カメラ２～４用の機能拡張ソフトウェアがインストールされた状態で、</a:t>
            </a:r>
            <a:r>
              <a:rPr kumimoji="1" lang="ja-JP" altLang="en-US" sz="1800" b="1" dirty="0">
                <a:latin typeface="+mn-ea"/>
              </a:rPr>
              <a:t>カメラ</a:t>
            </a:r>
            <a:r>
              <a:rPr lang="ja-JP" altLang="en-US" sz="1800" b="1" dirty="0">
                <a:latin typeface="+mn-ea"/>
              </a:rPr>
              <a:t>１用の機能拡張ソフトウェアを後からインストール、もしくは別の機能拡張ソフトウェアをインストールする際は、</a:t>
            </a:r>
            <a:r>
              <a:rPr lang="ja-JP" altLang="en-US" sz="1800" b="1" dirty="0">
                <a:solidFill>
                  <a:srgbClr val="FF0000"/>
                </a:solidFill>
                <a:latin typeface="+mn-ea"/>
              </a:rPr>
              <a:t>必ず カメラ２～４用の機構拡張ソフトウェアを削除後に</a:t>
            </a:r>
            <a:r>
              <a:rPr lang="ja-JP" altLang="en-US" sz="1800" b="1" dirty="0">
                <a:latin typeface="+mn-ea"/>
              </a:rPr>
              <a:t>、カメラ１へのインストールを実施してください。</a:t>
            </a:r>
            <a:endParaRPr kumimoji="1" lang="en-US" altLang="ja-JP" sz="1800" b="1" dirty="0">
              <a:latin typeface="+mn-ea"/>
            </a:endParaRPr>
          </a:p>
        </p:txBody>
      </p:sp>
      <p:sp>
        <p:nvSpPr>
          <p:cNvPr id="5" name="テキスト ボックス 4">
            <a:hlinkClick r:id="rId3" action="ppaction://hlinksldjump"/>
            <a:extLst>
              <a:ext uri="{FF2B5EF4-FFF2-40B4-BE49-F238E27FC236}">
                <a16:creationId xmlns:a16="http://schemas.microsoft.com/office/drawing/2014/main" id="{C60F5A19-85A2-7C60-3225-C7BE0B1FB5A3}"/>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2160250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13BA5B7-BD89-4D4B-0E10-4F31422A76F9}"/>
              </a:ext>
            </a:extLst>
          </p:cNvPr>
          <p:cNvSpPr>
            <a:spLocks noGrp="1"/>
          </p:cNvSpPr>
          <p:nvPr>
            <p:ph sz="quarter" idx="10"/>
          </p:nvPr>
        </p:nvSpPr>
        <p:spPr>
          <a:xfrm>
            <a:off x="325670" y="662366"/>
            <a:ext cx="12549502" cy="963121"/>
          </a:xfrm>
        </p:spPr>
        <p:txBody>
          <a:bodyPr/>
          <a:lstStyle/>
          <a:p>
            <a:pPr marL="273050" indent="-273050">
              <a:buNone/>
            </a:pPr>
            <a:r>
              <a:rPr kumimoji="1" lang="ja-JP" altLang="en-US" dirty="0"/>
              <a:t>■ここでは、</a:t>
            </a:r>
            <a:r>
              <a:rPr kumimoji="1" lang="en-US" altLang="ja-JP" dirty="0"/>
              <a:t>X</a:t>
            </a:r>
            <a:r>
              <a:rPr kumimoji="1" lang="ja-JP" altLang="en-US" dirty="0"/>
              <a:t>シリーズカメラおよび</a:t>
            </a:r>
            <a:r>
              <a:rPr kumimoji="1" lang="en-US" altLang="ja-JP" dirty="0"/>
              <a:t>AI</a:t>
            </a:r>
            <a:r>
              <a:rPr kumimoji="1" lang="ja-JP" altLang="en-US" dirty="0"/>
              <a:t>非搭載カメラの設定と、</a:t>
            </a:r>
            <a:r>
              <a:rPr kumimoji="1" lang="en-US" altLang="ja-JP" dirty="0"/>
              <a:t>AI</a:t>
            </a:r>
            <a:r>
              <a:rPr kumimoji="1" lang="ja-JP" altLang="en-US" dirty="0"/>
              <a:t>エンコーダー連携による機能拡張ソフトウェアの設定のみを行うことを想定しています。</a:t>
            </a:r>
          </a:p>
        </p:txBody>
      </p:sp>
      <p:sp>
        <p:nvSpPr>
          <p:cNvPr id="3" name="タイトル 2">
            <a:extLst>
              <a:ext uri="{FF2B5EF4-FFF2-40B4-BE49-F238E27FC236}">
                <a16:creationId xmlns:a16="http://schemas.microsoft.com/office/drawing/2014/main" id="{58D463B4-AB66-9AFF-9E99-36A773AB3D0B}"/>
              </a:ext>
            </a:extLst>
          </p:cNvPr>
          <p:cNvSpPr>
            <a:spLocks noGrp="1"/>
          </p:cNvSpPr>
          <p:nvPr>
            <p:ph type="title"/>
          </p:nvPr>
        </p:nvSpPr>
        <p:spPr/>
        <p:txBody>
          <a:bodyPr/>
          <a:lstStyle/>
          <a:p>
            <a:r>
              <a:rPr lang="en-US" altLang="ja-JP" dirty="0"/>
              <a:t>2-2</a:t>
            </a:r>
            <a:r>
              <a:rPr lang="ja-JP" altLang="en-US" dirty="0"/>
              <a:t>．キッティング作業構成イメージ</a:t>
            </a:r>
            <a:endParaRPr kumimoji="1" lang="ja-JP" altLang="en-US" dirty="0"/>
          </a:p>
        </p:txBody>
      </p:sp>
      <p:pic>
        <p:nvPicPr>
          <p:cNvPr id="6" name="図 5">
            <a:extLst>
              <a:ext uri="{FF2B5EF4-FFF2-40B4-BE49-F238E27FC236}">
                <a16:creationId xmlns:a16="http://schemas.microsoft.com/office/drawing/2014/main" id="{7F57081B-FEC8-0C64-59FE-AD0292ABE541}"/>
              </a:ext>
            </a:extLst>
          </p:cNvPr>
          <p:cNvPicPr>
            <a:picLocks noChangeAspect="1"/>
          </p:cNvPicPr>
          <p:nvPr/>
        </p:nvPicPr>
        <p:blipFill rotWithShape="1">
          <a:blip r:embed="rId2"/>
          <a:srcRect r="4957"/>
          <a:stretch/>
        </p:blipFill>
        <p:spPr>
          <a:xfrm>
            <a:off x="1994182" y="1970442"/>
            <a:ext cx="1208477" cy="1177677"/>
          </a:xfrm>
          <a:prstGeom prst="rect">
            <a:avLst/>
          </a:prstGeom>
        </p:spPr>
      </p:pic>
      <p:sp>
        <p:nvSpPr>
          <p:cNvPr id="21" name="テキスト ボックス 20">
            <a:extLst>
              <a:ext uri="{FF2B5EF4-FFF2-40B4-BE49-F238E27FC236}">
                <a16:creationId xmlns:a16="http://schemas.microsoft.com/office/drawing/2014/main" id="{7E00F7A1-AAF9-CD02-680C-199BB791F0D6}"/>
              </a:ext>
            </a:extLst>
          </p:cNvPr>
          <p:cNvSpPr txBox="1"/>
          <p:nvPr/>
        </p:nvSpPr>
        <p:spPr>
          <a:xfrm>
            <a:off x="325670" y="3672252"/>
            <a:ext cx="1542387" cy="707886"/>
          </a:xfrm>
          <a:prstGeom prst="rect">
            <a:avLst/>
          </a:prstGeom>
          <a:noFill/>
        </p:spPr>
        <p:txBody>
          <a:bodyPr wrap="square" rtlCol="0">
            <a:spAutoFit/>
          </a:bodyPr>
          <a:lstStyle/>
          <a:p>
            <a:pPr algn="ctr" defTabSz="457189"/>
            <a:r>
              <a:rPr lang="en-US" altLang="ja-JP" sz="1400" b="1" dirty="0">
                <a:solidFill>
                  <a:srgbClr val="000000"/>
                </a:solidFill>
                <a:latin typeface="+mn-ea"/>
              </a:rPr>
              <a:t>AI</a:t>
            </a:r>
            <a:r>
              <a:rPr lang="ja-JP" altLang="en-US" sz="1400" b="1" dirty="0">
                <a:solidFill>
                  <a:srgbClr val="000000"/>
                </a:solidFill>
                <a:latin typeface="+mn-ea"/>
              </a:rPr>
              <a:t>非搭載</a:t>
            </a:r>
            <a:endParaRPr lang="en-US" altLang="ja-JP" sz="1400" b="1" dirty="0">
              <a:solidFill>
                <a:srgbClr val="000000"/>
              </a:solidFill>
              <a:latin typeface="+mn-ea"/>
            </a:endParaRPr>
          </a:p>
          <a:p>
            <a:pPr algn="ctr" defTabSz="457189"/>
            <a:r>
              <a:rPr lang="ja-JP" altLang="en-US" sz="1400" b="1" dirty="0">
                <a:solidFill>
                  <a:srgbClr val="000000"/>
                </a:solidFill>
                <a:latin typeface="+mn-ea"/>
              </a:rPr>
              <a:t>カメラ</a:t>
            </a:r>
            <a:r>
              <a:rPr lang="en-US" altLang="ja-JP" sz="1400" b="1" dirty="0">
                <a:solidFill>
                  <a:srgbClr val="000000"/>
                </a:solidFill>
                <a:latin typeface="+mn-ea"/>
              </a:rPr>
              <a:t>(</a:t>
            </a:r>
            <a:r>
              <a:rPr lang="ja-JP" altLang="en-US" sz="1400" b="1" dirty="0">
                <a:solidFill>
                  <a:srgbClr val="000000"/>
                </a:solidFill>
                <a:latin typeface="+mn-ea"/>
              </a:rPr>
              <a:t>２</a:t>
            </a:r>
            <a:r>
              <a:rPr lang="en-US" altLang="ja-JP" sz="1400" b="1" dirty="0">
                <a:solidFill>
                  <a:srgbClr val="000000"/>
                </a:solidFill>
                <a:latin typeface="+mn-ea"/>
              </a:rPr>
              <a:t>)</a:t>
            </a:r>
          </a:p>
          <a:p>
            <a:pPr algn="ctr" defTabSz="457189"/>
            <a:r>
              <a:rPr lang="en-US" altLang="ja-JP" sz="1200" b="1" dirty="0">
                <a:solidFill>
                  <a:srgbClr val="000000"/>
                </a:solidFill>
                <a:latin typeface="+mn-ea"/>
              </a:rPr>
              <a:t>(</a:t>
            </a:r>
            <a:r>
              <a:rPr lang="ja-JP" altLang="en-US" sz="1200" b="1" dirty="0">
                <a:solidFill>
                  <a:srgbClr val="000000"/>
                </a:solidFill>
                <a:latin typeface="+mn-ea"/>
              </a:rPr>
              <a:t> </a:t>
            </a:r>
            <a:r>
              <a:rPr lang="en-US" altLang="ja-JP" sz="1200" b="1" dirty="0">
                <a:solidFill>
                  <a:srgbClr val="000000"/>
                </a:solidFill>
                <a:latin typeface="+mn-ea"/>
              </a:rPr>
              <a:t>U</a:t>
            </a:r>
            <a:r>
              <a:rPr lang="ja-JP" altLang="en-US" sz="1200" b="1" dirty="0">
                <a:solidFill>
                  <a:srgbClr val="000000"/>
                </a:solidFill>
                <a:latin typeface="+mn-ea"/>
              </a:rPr>
              <a:t>シリーズなど </a:t>
            </a:r>
            <a:r>
              <a:rPr lang="en-US" altLang="ja-JP" sz="1200" b="1" dirty="0">
                <a:solidFill>
                  <a:srgbClr val="000000"/>
                </a:solidFill>
                <a:latin typeface="+mn-ea"/>
              </a:rPr>
              <a:t>)</a:t>
            </a:r>
          </a:p>
        </p:txBody>
      </p:sp>
      <p:pic>
        <p:nvPicPr>
          <p:cNvPr id="34" name="図 33">
            <a:extLst>
              <a:ext uri="{FF2B5EF4-FFF2-40B4-BE49-F238E27FC236}">
                <a16:creationId xmlns:a16="http://schemas.microsoft.com/office/drawing/2014/main" id="{18CAB9BD-DAC3-5472-BCF5-ABC2F7276C9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937" b="90476" l="8638" r="90698">
                        <a14:foregroundMark x1="62126" y1="9524" x2="62126" y2="9524"/>
                        <a14:foregroundMark x1="44850" y1="7937" x2="44850" y2="7937"/>
                        <a14:foregroundMark x1="90698" y1="28175" x2="90698" y2="28175"/>
                        <a14:foregroundMark x1="8638" y1="36905" x2="8638" y2="36905"/>
                        <a14:foregroundMark x1="46512" y1="90476" x2="46512" y2="90476"/>
                        <a14:foregroundMark x1="56811" y1="90476" x2="56811" y2="90476"/>
                      </a14:backgroundRemoval>
                    </a14:imgEffect>
                  </a14:imgLayer>
                </a14:imgProps>
              </a:ext>
            </a:extLst>
          </a:blip>
          <a:srcRect r="5213"/>
          <a:stretch/>
        </p:blipFill>
        <p:spPr>
          <a:xfrm>
            <a:off x="2057219" y="3622298"/>
            <a:ext cx="1085727" cy="958974"/>
          </a:xfrm>
          <a:prstGeom prst="rect">
            <a:avLst/>
          </a:prstGeom>
        </p:spPr>
      </p:pic>
      <p:pic>
        <p:nvPicPr>
          <p:cNvPr id="35" name="図 34">
            <a:extLst>
              <a:ext uri="{FF2B5EF4-FFF2-40B4-BE49-F238E27FC236}">
                <a16:creationId xmlns:a16="http://schemas.microsoft.com/office/drawing/2014/main" id="{178EA62E-A43C-22E2-F2B4-00287CFD34B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73" b="93625" l="7749" r="91513">
                        <a14:foregroundMark x1="55720" y1="7171" x2="55720" y2="7171"/>
                        <a14:foregroundMark x1="91513" y1="37052" x2="91513" y2="37052"/>
                        <a14:foregroundMark x1="51661" y1="89243" x2="51661" y2="89243"/>
                        <a14:foregroundMark x1="46863" y1="82470" x2="46863" y2="82470"/>
                        <a14:foregroundMark x1="68266" y1="87649" x2="68266" y2="87649"/>
                        <a14:foregroundMark x1="63469" y1="90040" x2="63469" y2="90040"/>
                        <a14:foregroundMark x1="55351" y1="92430" x2="55351" y2="92430"/>
                        <a14:foregroundMark x1="37638" y1="90040" x2="37638" y2="90040"/>
                        <a14:foregroundMark x1="43911" y1="92829" x2="43911" y2="92829"/>
                        <a14:foregroundMark x1="50923" y1="93625" x2="50923" y2="93625"/>
                        <a14:foregroundMark x1="60517" y1="92032" x2="60517" y2="92032"/>
                      </a14:backgroundRemoval>
                    </a14:imgEffect>
                  </a14:imgLayer>
                </a14:imgProps>
              </a:ext>
            </a:extLst>
          </a:blip>
          <a:srcRect l="5112" t="394" r="2383" b="-394"/>
          <a:stretch/>
        </p:blipFill>
        <p:spPr>
          <a:xfrm>
            <a:off x="2110136" y="4838780"/>
            <a:ext cx="957796" cy="958974"/>
          </a:xfrm>
          <a:prstGeom prst="rect">
            <a:avLst/>
          </a:prstGeom>
        </p:spPr>
      </p:pic>
      <p:pic>
        <p:nvPicPr>
          <p:cNvPr id="50" name="図 49">
            <a:extLst>
              <a:ext uri="{FF2B5EF4-FFF2-40B4-BE49-F238E27FC236}">
                <a16:creationId xmlns:a16="http://schemas.microsoft.com/office/drawing/2014/main" id="{3BD1FB11-B69D-2500-ABCA-C095D963DB67}"/>
              </a:ext>
            </a:extLst>
          </p:cNvPr>
          <p:cNvPicPr>
            <a:picLocks noChangeAspect="1"/>
          </p:cNvPicPr>
          <p:nvPr/>
        </p:nvPicPr>
        <p:blipFill rotWithShape="1">
          <a:blip r:embed="rId7"/>
          <a:srcRect l="4762"/>
          <a:stretch/>
        </p:blipFill>
        <p:spPr>
          <a:xfrm>
            <a:off x="10073819" y="2264164"/>
            <a:ext cx="3846830" cy="2629267"/>
          </a:xfrm>
          <a:prstGeom prst="rect">
            <a:avLst/>
          </a:prstGeom>
          <a:effectLst/>
        </p:spPr>
      </p:pic>
      <p:grpSp>
        <p:nvGrpSpPr>
          <p:cNvPr id="97" name="グループ化 96">
            <a:extLst>
              <a:ext uri="{FF2B5EF4-FFF2-40B4-BE49-F238E27FC236}">
                <a16:creationId xmlns:a16="http://schemas.microsoft.com/office/drawing/2014/main" id="{86A4A8E6-8BBA-E461-7B12-381C4A407404}"/>
              </a:ext>
            </a:extLst>
          </p:cNvPr>
          <p:cNvGrpSpPr/>
          <p:nvPr/>
        </p:nvGrpSpPr>
        <p:grpSpPr>
          <a:xfrm>
            <a:off x="5318387" y="3613473"/>
            <a:ext cx="3926164" cy="1908213"/>
            <a:chOff x="5318387" y="3613473"/>
            <a:chExt cx="3926164" cy="1908213"/>
          </a:xfrm>
        </p:grpSpPr>
        <p:pic>
          <p:nvPicPr>
            <p:cNvPr id="48" name="図 47">
              <a:extLst>
                <a:ext uri="{FF2B5EF4-FFF2-40B4-BE49-F238E27FC236}">
                  <a16:creationId xmlns:a16="http://schemas.microsoft.com/office/drawing/2014/main" id="{4517103A-F43C-712D-3FEE-95DEC397E075}"/>
                </a:ext>
              </a:extLst>
            </p:cNvPr>
            <p:cNvPicPr>
              <a:picLocks noChangeAspect="1"/>
            </p:cNvPicPr>
            <p:nvPr/>
          </p:nvPicPr>
          <p:blipFill>
            <a:blip r:embed="rId8"/>
            <a:stretch>
              <a:fillRect/>
            </a:stretch>
          </p:blipFill>
          <p:spPr>
            <a:xfrm>
              <a:off x="5318387" y="3613473"/>
              <a:ext cx="3926164" cy="1908213"/>
            </a:xfrm>
            <a:prstGeom prst="rect">
              <a:avLst/>
            </a:prstGeom>
            <a:effectLst>
              <a:outerShdw blurRad="50800" dist="38100" dir="2700000" algn="tl" rotWithShape="0">
                <a:prstClr val="black">
                  <a:alpha val="40000"/>
                </a:prstClr>
              </a:outerShdw>
            </a:effectLst>
          </p:spPr>
        </p:pic>
        <p:sp>
          <p:nvSpPr>
            <p:cNvPr id="51" name="正方形/長方形 50">
              <a:extLst>
                <a:ext uri="{FF2B5EF4-FFF2-40B4-BE49-F238E27FC236}">
                  <a16:creationId xmlns:a16="http://schemas.microsoft.com/office/drawing/2014/main" id="{E995BE85-D689-3E78-3327-8EE046819C7E}"/>
                </a:ext>
              </a:extLst>
            </p:cNvPr>
            <p:cNvSpPr/>
            <p:nvPr/>
          </p:nvSpPr>
          <p:spPr>
            <a:xfrm>
              <a:off x="6450157" y="4817514"/>
              <a:ext cx="343060" cy="317713"/>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52" name="正方形/長方形 51">
              <a:extLst>
                <a:ext uri="{FF2B5EF4-FFF2-40B4-BE49-F238E27FC236}">
                  <a16:creationId xmlns:a16="http://schemas.microsoft.com/office/drawing/2014/main" id="{DD1B7C4B-2106-024A-499E-8F210CA0948A}"/>
                </a:ext>
              </a:extLst>
            </p:cNvPr>
            <p:cNvSpPr/>
            <p:nvPr/>
          </p:nvSpPr>
          <p:spPr>
            <a:xfrm>
              <a:off x="6267994" y="4753048"/>
              <a:ext cx="343060" cy="317713"/>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53" name="正方形/長方形 52">
              <a:extLst>
                <a:ext uri="{FF2B5EF4-FFF2-40B4-BE49-F238E27FC236}">
                  <a16:creationId xmlns:a16="http://schemas.microsoft.com/office/drawing/2014/main" id="{CE2C904B-45C4-A57A-38A6-99112CE4907D}"/>
                </a:ext>
              </a:extLst>
            </p:cNvPr>
            <p:cNvSpPr/>
            <p:nvPr/>
          </p:nvSpPr>
          <p:spPr>
            <a:xfrm>
              <a:off x="6257361" y="4780290"/>
              <a:ext cx="343060" cy="317713"/>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54" name="正方形/長方形 53">
              <a:extLst>
                <a:ext uri="{FF2B5EF4-FFF2-40B4-BE49-F238E27FC236}">
                  <a16:creationId xmlns:a16="http://schemas.microsoft.com/office/drawing/2014/main" id="{84838782-BD1E-ED4A-F3D0-CB70D804CCE5}"/>
                </a:ext>
              </a:extLst>
            </p:cNvPr>
            <p:cNvSpPr/>
            <p:nvPr/>
          </p:nvSpPr>
          <p:spPr>
            <a:xfrm>
              <a:off x="6450157" y="4817514"/>
              <a:ext cx="343060" cy="317713"/>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79" name="正方形/長方形 78">
              <a:extLst>
                <a:ext uri="{FF2B5EF4-FFF2-40B4-BE49-F238E27FC236}">
                  <a16:creationId xmlns:a16="http://schemas.microsoft.com/office/drawing/2014/main" id="{0E8A975E-9FC3-993F-A1FC-F7179E347781}"/>
                </a:ext>
              </a:extLst>
            </p:cNvPr>
            <p:cNvSpPr/>
            <p:nvPr/>
          </p:nvSpPr>
          <p:spPr>
            <a:xfrm>
              <a:off x="7035438" y="4917880"/>
              <a:ext cx="343060" cy="317713"/>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grpSp>
      <p:grpSp>
        <p:nvGrpSpPr>
          <p:cNvPr id="90" name="グループ化 89">
            <a:extLst>
              <a:ext uri="{FF2B5EF4-FFF2-40B4-BE49-F238E27FC236}">
                <a16:creationId xmlns:a16="http://schemas.microsoft.com/office/drawing/2014/main" id="{E88767FE-9EEF-BE57-80BA-21BCB701377C}"/>
              </a:ext>
            </a:extLst>
          </p:cNvPr>
          <p:cNvGrpSpPr/>
          <p:nvPr/>
        </p:nvGrpSpPr>
        <p:grpSpPr>
          <a:xfrm>
            <a:off x="8161774" y="7065995"/>
            <a:ext cx="2165553" cy="371064"/>
            <a:chOff x="9426714" y="6853629"/>
            <a:chExt cx="2165553" cy="371064"/>
          </a:xfrm>
        </p:grpSpPr>
        <p:cxnSp>
          <p:nvCxnSpPr>
            <p:cNvPr id="88" name="直線矢印コネクタ 87">
              <a:extLst>
                <a:ext uri="{FF2B5EF4-FFF2-40B4-BE49-F238E27FC236}">
                  <a16:creationId xmlns:a16="http://schemas.microsoft.com/office/drawing/2014/main" id="{1037562E-B66C-1D59-C39B-947CDE098DFE}"/>
                </a:ext>
              </a:extLst>
            </p:cNvPr>
            <p:cNvCxnSpPr>
              <a:cxnSpLocks/>
              <a:endCxn id="89" idx="1"/>
            </p:cNvCxnSpPr>
            <p:nvPr/>
          </p:nvCxnSpPr>
          <p:spPr>
            <a:xfrm>
              <a:off x="9426714" y="7039161"/>
              <a:ext cx="525360" cy="0"/>
            </a:xfrm>
            <a:prstGeom prst="straightConnector1">
              <a:avLst/>
            </a:prstGeom>
            <a:ln w="19050">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993B70C9-A605-CD27-D7B9-6F8264BCF218}"/>
                </a:ext>
              </a:extLst>
            </p:cNvPr>
            <p:cNvSpPr txBox="1"/>
            <p:nvPr/>
          </p:nvSpPr>
          <p:spPr>
            <a:xfrm>
              <a:off x="9952074" y="6853629"/>
              <a:ext cx="1640193" cy="371064"/>
            </a:xfrm>
            <a:prstGeom prst="rect">
              <a:avLst/>
            </a:prstGeom>
            <a:noFill/>
          </p:spPr>
          <p:txBody>
            <a:bodyPr wrap="none" rtlCol="0">
              <a:spAutoFit/>
            </a:bodyPr>
            <a:lstStyle/>
            <a:p>
              <a:pPr algn="l">
                <a:lnSpc>
                  <a:spcPct val="120000"/>
                </a:lnSpc>
              </a:pPr>
              <a:r>
                <a:rPr lang="ja-JP" altLang="en-US" sz="1600" b="1" dirty="0">
                  <a:latin typeface="+mn-ea"/>
                </a:rPr>
                <a:t>：</a:t>
              </a:r>
              <a:r>
                <a:rPr lang="en-US" altLang="ja-JP" sz="1600" b="1" dirty="0">
                  <a:latin typeface="+mn-ea"/>
                </a:rPr>
                <a:t>LAN</a:t>
              </a:r>
              <a:r>
                <a:rPr lang="ja-JP" altLang="en-US" sz="1600" b="1" dirty="0">
                  <a:latin typeface="+mn-ea"/>
                </a:rPr>
                <a:t>ケーブル</a:t>
              </a:r>
              <a:endParaRPr kumimoji="1" lang="en-US" altLang="ja-JP" sz="1600" b="1" dirty="0">
                <a:latin typeface="+mn-ea"/>
              </a:endParaRPr>
            </a:p>
          </p:txBody>
        </p:sp>
      </p:grpSp>
      <p:sp>
        <p:nvSpPr>
          <p:cNvPr id="92" name="テキスト ボックス 91">
            <a:extLst>
              <a:ext uri="{FF2B5EF4-FFF2-40B4-BE49-F238E27FC236}">
                <a16:creationId xmlns:a16="http://schemas.microsoft.com/office/drawing/2014/main" id="{6C3B3E00-A576-1135-60AA-5298547E5D05}"/>
              </a:ext>
            </a:extLst>
          </p:cNvPr>
          <p:cNvSpPr txBox="1"/>
          <p:nvPr/>
        </p:nvSpPr>
        <p:spPr>
          <a:xfrm>
            <a:off x="11085900" y="5070761"/>
            <a:ext cx="1789272" cy="596830"/>
          </a:xfrm>
          <a:prstGeom prst="rect">
            <a:avLst/>
          </a:prstGeom>
          <a:noFill/>
        </p:spPr>
        <p:txBody>
          <a:bodyPr wrap="none" rtlCol="0">
            <a:spAutoFit/>
          </a:bodyPr>
          <a:lstStyle/>
          <a:p>
            <a:pPr algn="l">
              <a:lnSpc>
                <a:spcPct val="120000"/>
              </a:lnSpc>
            </a:pPr>
            <a:r>
              <a:rPr lang="ja-JP" altLang="en-US" sz="1600" b="1" dirty="0">
                <a:latin typeface="+mn-ea"/>
              </a:rPr>
              <a:t>パソコン</a:t>
            </a:r>
            <a:endParaRPr lang="en-US" altLang="ja-JP" sz="1600" b="1" dirty="0">
              <a:latin typeface="+mn-ea"/>
            </a:endParaRPr>
          </a:p>
          <a:p>
            <a:pPr algn="l">
              <a:lnSpc>
                <a:spcPct val="120000"/>
              </a:lnSpc>
            </a:pPr>
            <a:r>
              <a:rPr kumimoji="1" lang="ja-JP" altLang="en-US" sz="1200" b="1" dirty="0">
                <a:latin typeface="+mn-ea"/>
              </a:rPr>
              <a:t>（ </a:t>
            </a:r>
            <a:r>
              <a:rPr kumimoji="1" lang="en-US" altLang="ja-JP" sz="1200" b="1" dirty="0">
                <a:latin typeface="+mn-ea"/>
              </a:rPr>
              <a:t>i-PRO</a:t>
            </a:r>
            <a:r>
              <a:rPr kumimoji="1" lang="ja-JP" altLang="en-US" sz="1200" b="1" dirty="0">
                <a:latin typeface="+mn-ea"/>
              </a:rPr>
              <a:t>設定ツール ）</a:t>
            </a:r>
            <a:endParaRPr kumimoji="1" lang="en-US" altLang="ja-JP" sz="1200" b="1" dirty="0">
              <a:latin typeface="+mn-ea"/>
            </a:endParaRPr>
          </a:p>
        </p:txBody>
      </p:sp>
      <p:cxnSp>
        <p:nvCxnSpPr>
          <p:cNvPr id="59" name="コネクタ: カギ線 58">
            <a:extLst>
              <a:ext uri="{FF2B5EF4-FFF2-40B4-BE49-F238E27FC236}">
                <a16:creationId xmlns:a16="http://schemas.microsoft.com/office/drawing/2014/main" id="{7451A4E3-5F8F-8FE7-9204-C2B1D423BCF0}"/>
              </a:ext>
            </a:extLst>
          </p:cNvPr>
          <p:cNvCxnSpPr>
            <a:cxnSpLocks/>
            <a:stCxn id="39" idx="3"/>
            <a:endCxn id="54" idx="2"/>
          </p:cNvCxnSpPr>
          <p:nvPr/>
        </p:nvCxnSpPr>
        <p:spPr>
          <a:xfrm flipV="1">
            <a:off x="3149112" y="5135227"/>
            <a:ext cx="3472575" cy="1526310"/>
          </a:xfrm>
          <a:prstGeom prst="bentConnector2">
            <a:avLst/>
          </a:prstGeom>
          <a:ln w="19050">
            <a:solidFill>
              <a:srgbClr val="0070C0"/>
            </a:solidFill>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コネクタ: カギ線 64">
            <a:extLst>
              <a:ext uri="{FF2B5EF4-FFF2-40B4-BE49-F238E27FC236}">
                <a16:creationId xmlns:a16="http://schemas.microsoft.com/office/drawing/2014/main" id="{C328B75F-9CFF-DFCC-8B70-CA0D732DCBF6}"/>
              </a:ext>
            </a:extLst>
          </p:cNvPr>
          <p:cNvCxnSpPr>
            <a:cxnSpLocks/>
            <a:stCxn id="35" idx="3"/>
            <a:endCxn id="53" idx="2"/>
          </p:cNvCxnSpPr>
          <p:nvPr/>
        </p:nvCxnSpPr>
        <p:spPr>
          <a:xfrm flipV="1">
            <a:off x="3067932" y="5098003"/>
            <a:ext cx="3360959" cy="220264"/>
          </a:xfrm>
          <a:prstGeom prst="bentConnector2">
            <a:avLst/>
          </a:prstGeom>
          <a:ln w="19050">
            <a:solidFill>
              <a:srgbClr val="0070C0"/>
            </a:solidFill>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コネクタ: カギ線 65">
            <a:extLst>
              <a:ext uri="{FF2B5EF4-FFF2-40B4-BE49-F238E27FC236}">
                <a16:creationId xmlns:a16="http://schemas.microsoft.com/office/drawing/2014/main" id="{2DDD5A79-B6B4-CB2C-3F92-38E6EE09344A}"/>
              </a:ext>
            </a:extLst>
          </p:cNvPr>
          <p:cNvCxnSpPr>
            <a:cxnSpLocks/>
            <a:stCxn id="6" idx="3"/>
            <a:endCxn id="54" idx="0"/>
          </p:cNvCxnSpPr>
          <p:nvPr/>
        </p:nvCxnSpPr>
        <p:spPr>
          <a:xfrm>
            <a:off x="3202659" y="2559281"/>
            <a:ext cx="3419028" cy="2258233"/>
          </a:xfrm>
          <a:prstGeom prst="bentConnector2">
            <a:avLst/>
          </a:prstGeom>
          <a:ln w="19050">
            <a:solidFill>
              <a:srgbClr val="0070C0"/>
            </a:solidFill>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コネクタ: カギ線 66">
            <a:extLst>
              <a:ext uri="{FF2B5EF4-FFF2-40B4-BE49-F238E27FC236}">
                <a16:creationId xmlns:a16="http://schemas.microsoft.com/office/drawing/2014/main" id="{924EBA5E-D5FF-5AE3-4E42-B94FCF84A1C4}"/>
              </a:ext>
            </a:extLst>
          </p:cNvPr>
          <p:cNvCxnSpPr>
            <a:cxnSpLocks/>
            <a:stCxn id="34" idx="3"/>
            <a:endCxn id="52" idx="0"/>
          </p:cNvCxnSpPr>
          <p:nvPr/>
        </p:nvCxnSpPr>
        <p:spPr>
          <a:xfrm>
            <a:off x="3142946" y="4101785"/>
            <a:ext cx="3296578" cy="651263"/>
          </a:xfrm>
          <a:prstGeom prst="bentConnector2">
            <a:avLst/>
          </a:prstGeom>
          <a:ln w="19050">
            <a:solidFill>
              <a:srgbClr val="0070C0"/>
            </a:solidFill>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コネクタ: カギ線 79">
            <a:extLst>
              <a:ext uri="{FF2B5EF4-FFF2-40B4-BE49-F238E27FC236}">
                <a16:creationId xmlns:a16="http://schemas.microsoft.com/office/drawing/2014/main" id="{796AEFDD-3592-E023-C3A6-D25CD284D242}"/>
              </a:ext>
            </a:extLst>
          </p:cNvPr>
          <p:cNvCxnSpPr>
            <a:cxnSpLocks/>
            <a:stCxn id="50" idx="1"/>
            <a:endCxn id="79" idx="0"/>
          </p:cNvCxnSpPr>
          <p:nvPr/>
        </p:nvCxnSpPr>
        <p:spPr>
          <a:xfrm rot="10800000" flipV="1">
            <a:off x="7206969" y="3578798"/>
            <a:ext cx="2866851" cy="1339082"/>
          </a:xfrm>
          <a:prstGeom prst="bentConnector2">
            <a:avLst/>
          </a:prstGeom>
          <a:ln w="19050">
            <a:solidFill>
              <a:srgbClr val="0070C0"/>
            </a:solidFill>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9" name="テキスト ボックス 98">
            <a:extLst>
              <a:ext uri="{FF2B5EF4-FFF2-40B4-BE49-F238E27FC236}">
                <a16:creationId xmlns:a16="http://schemas.microsoft.com/office/drawing/2014/main" id="{62E6FC05-5762-D14D-53F4-3FF3167A89F9}"/>
              </a:ext>
            </a:extLst>
          </p:cNvPr>
          <p:cNvSpPr txBox="1"/>
          <p:nvPr/>
        </p:nvSpPr>
        <p:spPr>
          <a:xfrm>
            <a:off x="7281469" y="5697010"/>
            <a:ext cx="1402948" cy="371064"/>
          </a:xfrm>
          <a:prstGeom prst="rect">
            <a:avLst/>
          </a:prstGeom>
          <a:noFill/>
        </p:spPr>
        <p:txBody>
          <a:bodyPr wrap="none" rtlCol="0">
            <a:spAutoFit/>
          </a:bodyPr>
          <a:lstStyle/>
          <a:p>
            <a:pPr algn="l">
              <a:lnSpc>
                <a:spcPct val="120000"/>
              </a:lnSpc>
            </a:pPr>
            <a:r>
              <a:rPr lang="en-US" altLang="ja-JP" sz="1600" b="1" dirty="0">
                <a:latin typeface="+mn-ea"/>
              </a:rPr>
              <a:t>PoE</a:t>
            </a:r>
            <a:r>
              <a:rPr lang="ja-JP" altLang="en-US" sz="1600" b="1" dirty="0">
                <a:latin typeface="+mn-ea"/>
              </a:rPr>
              <a:t>スイッチ</a:t>
            </a:r>
            <a:endParaRPr lang="en-US" altLang="ja-JP" sz="1600" b="1" dirty="0">
              <a:latin typeface="+mn-ea"/>
            </a:endParaRPr>
          </a:p>
        </p:txBody>
      </p:sp>
      <p:sp>
        <p:nvSpPr>
          <p:cNvPr id="100" name="テキスト ボックス 99">
            <a:extLst>
              <a:ext uri="{FF2B5EF4-FFF2-40B4-BE49-F238E27FC236}">
                <a16:creationId xmlns:a16="http://schemas.microsoft.com/office/drawing/2014/main" id="{73F638D6-8CC9-E81B-662D-2ADF17C27DB7}"/>
              </a:ext>
            </a:extLst>
          </p:cNvPr>
          <p:cNvSpPr txBox="1"/>
          <p:nvPr/>
        </p:nvSpPr>
        <p:spPr>
          <a:xfrm>
            <a:off x="554001" y="2271227"/>
            <a:ext cx="1085727" cy="523220"/>
          </a:xfrm>
          <a:prstGeom prst="rect">
            <a:avLst/>
          </a:prstGeom>
          <a:noFill/>
        </p:spPr>
        <p:txBody>
          <a:bodyPr wrap="square" rtlCol="0">
            <a:spAutoFit/>
          </a:bodyPr>
          <a:lstStyle/>
          <a:p>
            <a:pPr algn="ctr" defTabSz="457189"/>
            <a:r>
              <a:rPr lang="en-US" altLang="ja-JP" sz="1400" b="1" dirty="0">
                <a:solidFill>
                  <a:srgbClr val="000000"/>
                </a:solidFill>
                <a:latin typeface="+mn-ea"/>
              </a:rPr>
              <a:t>X </a:t>
            </a:r>
            <a:r>
              <a:rPr lang="ja-JP" altLang="en-US" sz="1400" b="1" dirty="0">
                <a:solidFill>
                  <a:srgbClr val="000000"/>
                </a:solidFill>
                <a:latin typeface="+mn-ea"/>
              </a:rPr>
              <a:t>シリーズ</a:t>
            </a:r>
            <a:endParaRPr lang="en-US" altLang="ja-JP" sz="1400" b="1" dirty="0">
              <a:solidFill>
                <a:srgbClr val="000000"/>
              </a:solidFill>
              <a:latin typeface="+mn-ea"/>
            </a:endParaRPr>
          </a:p>
          <a:p>
            <a:pPr algn="ctr" defTabSz="457189"/>
            <a:r>
              <a:rPr lang="ja-JP" altLang="en-US" sz="1400" b="1" dirty="0">
                <a:solidFill>
                  <a:srgbClr val="000000"/>
                </a:solidFill>
                <a:latin typeface="+mn-ea"/>
              </a:rPr>
              <a:t>カメラ</a:t>
            </a:r>
            <a:r>
              <a:rPr lang="en-US" altLang="ja-JP" sz="1400" b="1" dirty="0">
                <a:solidFill>
                  <a:srgbClr val="000000"/>
                </a:solidFill>
                <a:latin typeface="+mn-ea"/>
              </a:rPr>
              <a:t>(</a:t>
            </a:r>
            <a:r>
              <a:rPr lang="ja-JP" altLang="en-US" sz="1400" b="1" dirty="0">
                <a:solidFill>
                  <a:srgbClr val="000000"/>
                </a:solidFill>
                <a:latin typeface="+mn-ea"/>
              </a:rPr>
              <a:t>１</a:t>
            </a:r>
            <a:r>
              <a:rPr lang="en-US" altLang="ja-JP" sz="1400" b="1" dirty="0">
                <a:solidFill>
                  <a:srgbClr val="000000"/>
                </a:solidFill>
                <a:latin typeface="+mn-ea"/>
              </a:rPr>
              <a:t>)</a:t>
            </a:r>
          </a:p>
        </p:txBody>
      </p:sp>
      <p:sp>
        <p:nvSpPr>
          <p:cNvPr id="101" name="テキスト ボックス 100">
            <a:extLst>
              <a:ext uri="{FF2B5EF4-FFF2-40B4-BE49-F238E27FC236}">
                <a16:creationId xmlns:a16="http://schemas.microsoft.com/office/drawing/2014/main" id="{54FDCD3E-FB25-703A-0838-DE8FBD7D6AD7}"/>
              </a:ext>
            </a:extLst>
          </p:cNvPr>
          <p:cNvSpPr txBox="1"/>
          <p:nvPr/>
        </p:nvSpPr>
        <p:spPr>
          <a:xfrm>
            <a:off x="320514" y="4904271"/>
            <a:ext cx="1542387" cy="707886"/>
          </a:xfrm>
          <a:prstGeom prst="rect">
            <a:avLst/>
          </a:prstGeom>
          <a:noFill/>
        </p:spPr>
        <p:txBody>
          <a:bodyPr wrap="square" rtlCol="0">
            <a:spAutoFit/>
          </a:bodyPr>
          <a:lstStyle/>
          <a:p>
            <a:pPr algn="ctr" defTabSz="457189"/>
            <a:r>
              <a:rPr lang="en-US" altLang="ja-JP" sz="1400" b="1" dirty="0">
                <a:solidFill>
                  <a:srgbClr val="000000"/>
                </a:solidFill>
                <a:latin typeface="+mn-ea"/>
              </a:rPr>
              <a:t>AI</a:t>
            </a:r>
            <a:r>
              <a:rPr lang="ja-JP" altLang="en-US" sz="1400" b="1" dirty="0">
                <a:solidFill>
                  <a:srgbClr val="000000"/>
                </a:solidFill>
                <a:latin typeface="+mn-ea"/>
              </a:rPr>
              <a:t>非搭載</a:t>
            </a:r>
            <a:endParaRPr lang="en-US" altLang="ja-JP" sz="1400" b="1" dirty="0">
              <a:solidFill>
                <a:srgbClr val="000000"/>
              </a:solidFill>
              <a:latin typeface="+mn-ea"/>
            </a:endParaRPr>
          </a:p>
          <a:p>
            <a:pPr algn="ctr" defTabSz="457189"/>
            <a:r>
              <a:rPr lang="ja-JP" altLang="en-US" sz="1400" b="1" dirty="0">
                <a:solidFill>
                  <a:srgbClr val="000000"/>
                </a:solidFill>
                <a:latin typeface="+mn-ea"/>
              </a:rPr>
              <a:t>カメラ</a:t>
            </a:r>
            <a:r>
              <a:rPr lang="en-US" altLang="ja-JP" sz="1400" b="1" dirty="0">
                <a:solidFill>
                  <a:srgbClr val="000000"/>
                </a:solidFill>
                <a:latin typeface="+mn-ea"/>
              </a:rPr>
              <a:t>(</a:t>
            </a:r>
            <a:r>
              <a:rPr lang="ja-JP" altLang="en-US" sz="1400" b="1" dirty="0">
                <a:solidFill>
                  <a:srgbClr val="000000"/>
                </a:solidFill>
                <a:latin typeface="+mn-ea"/>
              </a:rPr>
              <a:t>３</a:t>
            </a:r>
            <a:r>
              <a:rPr lang="en-US" altLang="ja-JP" sz="1400" b="1" dirty="0">
                <a:solidFill>
                  <a:srgbClr val="000000"/>
                </a:solidFill>
                <a:latin typeface="+mn-ea"/>
              </a:rPr>
              <a:t>)</a:t>
            </a:r>
          </a:p>
          <a:p>
            <a:pPr algn="ctr" defTabSz="457189"/>
            <a:r>
              <a:rPr lang="en-US" altLang="ja-JP" sz="1200" b="1" dirty="0">
                <a:solidFill>
                  <a:srgbClr val="000000"/>
                </a:solidFill>
                <a:latin typeface="+mn-ea"/>
              </a:rPr>
              <a:t>(</a:t>
            </a:r>
            <a:r>
              <a:rPr lang="ja-JP" altLang="en-US" sz="1200" b="1" dirty="0">
                <a:solidFill>
                  <a:srgbClr val="000000"/>
                </a:solidFill>
                <a:latin typeface="+mn-ea"/>
              </a:rPr>
              <a:t> </a:t>
            </a:r>
            <a:r>
              <a:rPr lang="en-US" altLang="ja-JP" sz="1200" b="1" dirty="0">
                <a:solidFill>
                  <a:srgbClr val="000000"/>
                </a:solidFill>
                <a:latin typeface="+mn-ea"/>
              </a:rPr>
              <a:t>U</a:t>
            </a:r>
            <a:r>
              <a:rPr lang="ja-JP" altLang="en-US" sz="1200" b="1" dirty="0">
                <a:solidFill>
                  <a:srgbClr val="000000"/>
                </a:solidFill>
                <a:latin typeface="+mn-ea"/>
              </a:rPr>
              <a:t>シリーズなど </a:t>
            </a:r>
            <a:r>
              <a:rPr lang="en-US" altLang="ja-JP" sz="1200" b="1" dirty="0">
                <a:solidFill>
                  <a:srgbClr val="000000"/>
                </a:solidFill>
                <a:latin typeface="+mn-ea"/>
              </a:rPr>
              <a:t>)</a:t>
            </a:r>
          </a:p>
        </p:txBody>
      </p:sp>
      <p:sp>
        <p:nvSpPr>
          <p:cNvPr id="102" name="テキスト ボックス 101">
            <a:extLst>
              <a:ext uri="{FF2B5EF4-FFF2-40B4-BE49-F238E27FC236}">
                <a16:creationId xmlns:a16="http://schemas.microsoft.com/office/drawing/2014/main" id="{A6A6A9B4-73A2-8205-9819-E33B488C5983}"/>
              </a:ext>
            </a:extLst>
          </p:cNvPr>
          <p:cNvSpPr txBox="1"/>
          <p:nvPr/>
        </p:nvSpPr>
        <p:spPr>
          <a:xfrm>
            <a:off x="325094" y="6214205"/>
            <a:ext cx="1542387" cy="707886"/>
          </a:xfrm>
          <a:prstGeom prst="rect">
            <a:avLst/>
          </a:prstGeom>
          <a:noFill/>
        </p:spPr>
        <p:txBody>
          <a:bodyPr wrap="square" rtlCol="0">
            <a:spAutoFit/>
          </a:bodyPr>
          <a:lstStyle/>
          <a:p>
            <a:pPr algn="ctr" defTabSz="457189"/>
            <a:r>
              <a:rPr lang="en-US" altLang="ja-JP" sz="1400" b="1" dirty="0">
                <a:solidFill>
                  <a:srgbClr val="000000"/>
                </a:solidFill>
                <a:latin typeface="+mn-ea"/>
              </a:rPr>
              <a:t>AI</a:t>
            </a:r>
            <a:r>
              <a:rPr lang="ja-JP" altLang="en-US" sz="1400" b="1" dirty="0">
                <a:solidFill>
                  <a:srgbClr val="000000"/>
                </a:solidFill>
                <a:latin typeface="+mn-ea"/>
              </a:rPr>
              <a:t>非搭載</a:t>
            </a:r>
            <a:endParaRPr lang="en-US" altLang="ja-JP" sz="1400" b="1" dirty="0">
              <a:solidFill>
                <a:srgbClr val="000000"/>
              </a:solidFill>
              <a:latin typeface="+mn-ea"/>
            </a:endParaRPr>
          </a:p>
          <a:p>
            <a:pPr algn="ctr" defTabSz="457189"/>
            <a:r>
              <a:rPr lang="ja-JP" altLang="en-US" sz="1400" b="1" dirty="0">
                <a:solidFill>
                  <a:srgbClr val="000000"/>
                </a:solidFill>
                <a:latin typeface="+mn-ea"/>
              </a:rPr>
              <a:t>カメラ</a:t>
            </a:r>
            <a:r>
              <a:rPr lang="en-US" altLang="ja-JP" sz="1400" b="1" dirty="0">
                <a:solidFill>
                  <a:srgbClr val="000000"/>
                </a:solidFill>
                <a:latin typeface="+mn-ea"/>
              </a:rPr>
              <a:t>(</a:t>
            </a:r>
            <a:r>
              <a:rPr lang="ja-JP" altLang="en-US" sz="1400" b="1" dirty="0">
                <a:solidFill>
                  <a:srgbClr val="000000"/>
                </a:solidFill>
                <a:latin typeface="+mn-ea"/>
              </a:rPr>
              <a:t>４</a:t>
            </a:r>
            <a:r>
              <a:rPr lang="en-US" altLang="ja-JP" sz="1400" b="1" dirty="0">
                <a:solidFill>
                  <a:srgbClr val="000000"/>
                </a:solidFill>
                <a:latin typeface="+mn-ea"/>
              </a:rPr>
              <a:t>)</a:t>
            </a:r>
          </a:p>
          <a:p>
            <a:pPr algn="ctr" defTabSz="457189"/>
            <a:r>
              <a:rPr lang="en-US" altLang="ja-JP" sz="1200" b="1" dirty="0">
                <a:solidFill>
                  <a:srgbClr val="000000"/>
                </a:solidFill>
                <a:latin typeface="+mn-ea"/>
              </a:rPr>
              <a:t>(</a:t>
            </a:r>
            <a:r>
              <a:rPr lang="ja-JP" altLang="en-US" sz="1200" b="1" dirty="0">
                <a:solidFill>
                  <a:srgbClr val="000000"/>
                </a:solidFill>
                <a:latin typeface="+mn-ea"/>
              </a:rPr>
              <a:t> </a:t>
            </a:r>
            <a:r>
              <a:rPr lang="en-US" altLang="ja-JP" sz="1200" b="1" dirty="0">
                <a:solidFill>
                  <a:srgbClr val="000000"/>
                </a:solidFill>
                <a:latin typeface="+mn-ea"/>
              </a:rPr>
              <a:t>U</a:t>
            </a:r>
            <a:r>
              <a:rPr lang="ja-JP" altLang="en-US" sz="1200" b="1" dirty="0">
                <a:solidFill>
                  <a:srgbClr val="000000"/>
                </a:solidFill>
                <a:latin typeface="+mn-ea"/>
              </a:rPr>
              <a:t>シリーズなど </a:t>
            </a:r>
            <a:r>
              <a:rPr lang="en-US" altLang="ja-JP" sz="1200" b="1" dirty="0">
                <a:solidFill>
                  <a:srgbClr val="000000"/>
                </a:solidFill>
                <a:latin typeface="+mn-ea"/>
              </a:rPr>
              <a:t>)</a:t>
            </a:r>
          </a:p>
        </p:txBody>
      </p:sp>
      <p:sp>
        <p:nvSpPr>
          <p:cNvPr id="4" name="テキスト ボックス 3">
            <a:hlinkClick r:id="rId9" action="ppaction://hlinksldjump"/>
            <a:extLst>
              <a:ext uri="{FF2B5EF4-FFF2-40B4-BE49-F238E27FC236}">
                <a16:creationId xmlns:a16="http://schemas.microsoft.com/office/drawing/2014/main" id="{3C4664EF-8331-2FD7-6C36-A46D0565D3FA}"/>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pic>
        <p:nvPicPr>
          <p:cNvPr id="39" name="図 38">
            <a:extLst>
              <a:ext uri="{FF2B5EF4-FFF2-40B4-BE49-F238E27FC236}">
                <a16:creationId xmlns:a16="http://schemas.microsoft.com/office/drawing/2014/main" id="{BF785AC3-CBDA-51DF-8BAE-FC4CE6793931}"/>
              </a:ext>
            </a:extLst>
          </p:cNvPr>
          <p:cNvPicPr>
            <a:picLocks noChangeAspect="1"/>
          </p:cNvPicPr>
          <p:nvPr/>
        </p:nvPicPr>
        <p:blipFill rotWithShape="1">
          <a:blip r:embed="rId10"/>
          <a:srcRect l="11033" t="24535" r="10724" b="26257"/>
          <a:stretch/>
        </p:blipFill>
        <p:spPr>
          <a:xfrm>
            <a:off x="1862901" y="6257079"/>
            <a:ext cx="1286211" cy="808916"/>
          </a:xfrm>
          <a:prstGeom prst="rect">
            <a:avLst/>
          </a:prstGeom>
        </p:spPr>
      </p:pic>
    </p:spTree>
    <p:extLst>
      <p:ext uri="{BB962C8B-B14F-4D97-AF65-F5344CB8AC3E}">
        <p14:creationId xmlns:p14="http://schemas.microsoft.com/office/powerpoint/2010/main" val="3104297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246667BC-0E0A-CE7D-6635-F9F1334C6DFE}"/>
              </a:ext>
            </a:extLst>
          </p:cNvPr>
          <p:cNvSpPr>
            <a:spLocks noGrp="1"/>
          </p:cNvSpPr>
          <p:nvPr>
            <p:ph sz="quarter" idx="10"/>
          </p:nvPr>
        </p:nvSpPr>
        <p:spPr>
          <a:xfrm>
            <a:off x="318273" y="576046"/>
            <a:ext cx="12041894" cy="1867367"/>
          </a:xfrm>
        </p:spPr>
        <p:txBody>
          <a:bodyPr/>
          <a:lstStyle/>
          <a:p>
            <a:pPr marL="0" indent="0">
              <a:buNone/>
            </a:pPr>
            <a:r>
              <a:rPr kumimoji="1" lang="ja-JP" altLang="en-US" dirty="0"/>
              <a:t>本製品と連携する</a:t>
            </a:r>
            <a:r>
              <a:rPr kumimoji="1" lang="en-US" altLang="ja-JP" u="sng" dirty="0"/>
              <a:t>AI</a:t>
            </a:r>
            <a:r>
              <a:rPr kumimoji="1" lang="ja-JP" altLang="en-US" u="sng" dirty="0"/>
              <a:t>非搭載カメラ</a:t>
            </a:r>
            <a:r>
              <a:rPr kumimoji="1" lang="ja-JP" altLang="en-US" dirty="0"/>
              <a:t>の設定を行います。</a:t>
            </a:r>
            <a:endParaRPr kumimoji="1" lang="en-US" altLang="ja-JP" dirty="0"/>
          </a:p>
          <a:p>
            <a:pPr marL="0" indent="0">
              <a:buNone/>
            </a:pPr>
            <a:r>
              <a:rPr kumimoji="1" lang="ja-JP" altLang="en-US" dirty="0"/>
              <a:t>設定方法の詳細は各カメラの取扱説明書をご覧ください。</a:t>
            </a:r>
            <a:endParaRPr lang="en-US" altLang="ja-JP" dirty="0"/>
          </a:p>
          <a:p>
            <a:pPr marL="0" indent="0">
              <a:spcBef>
                <a:spcPts val="1200"/>
              </a:spcBef>
              <a:buNone/>
            </a:pPr>
            <a:r>
              <a:rPr kumimoji="1" lang="en-US" altLang="ja-JP" dirty="0"/>
              <a:t>【</a:t>
            </a:r>
            <a:r>
              <a:rPr kumimoji="1" lang="ja-JP" altLang="en-US" dirty="0"/>
              <a:t>設定内容</a:t>
            </a:r>
            <a:r>
              <a:rPr kumimoji="1" lang="en-US" altLang="ja-JP" dirty="0"/>
              <a:t>】</a:t>
            </a:r>
            <a:r>
              <a:rPr kumimoji="1" lang="ja-JP" altLang="en-US" dirty="0"/>
              <a:t>下記内容を </a:t>
            </a:r>
            <a:r>
              <a:rPr lang="en-US" altLang="ja-JP" dirty="0"/>
              <a:t>i-PRO</a:t>
            </a:r>
            <a:r>
              <a:rPr lang="ja-JP" altLang="en-US" dirty="0"/>
              <a:t>設定ツール（</a:t>
            </a:r>
            <a:r>
              <a:rPr lang="en-US" altLang="ja-JP" dirty="0"/>
              <a:t>iCT</a:t>
            </a:r>
            <a:r>
              <a:rPr lang="ja-JP" altLang="en-US" dirty="0"/>
              <a:t>）もしくはカメラブラウザの設定画面で設定</a:t>
            </a:r>
            <a:endParaRPr kumimoji="1" lang="ja-JP" altLang="en-US" dirty="0"/>
          </a:p>
        </p:txBody>
      </p:sp>
      <p:sp>
        <p:nvSpPr>
          <p:cNvPr id="3" name="タイトル 2">
            <a:extLst>
              <a:ext uri="{FF2B5EF4-FFF2-40B4-BE49-F238E27FC236}">
                <a16:creationId xmlns:a16="http://schemas.microsoft.com/office/drawing/2014/main" id="{E9BCBA56-5AA1-9FC0-3665-2A1FFF7F3C6F}"/>
              </a:ext>
            </a:extLst>
          </p:cNvPr>
          <p:cNvSpPr>
            <a:spLocks noGrp="1"/>
          </p:cNvSpPr>
          <p:nvPr>
            <p:ph type="title"/>
          </p:nvPr>
        </p:nvSpPr>
        <p:spPr/>
        <p:txBody>
          <a:bodyPr/>
          <a:lstStyle/>
          <a:p>
            <a:r>
              <a:rPr kumimoji="1" lang="en-US" altLang="ja-JP" dirty="0"/>
              <a:t>2-3</a:t>
            </a:r>
            <a:r>
              <a:rPr kumimoji="1" lang="ja-JP" altLang="en-US" dirty="0"/>
              <a:t>．</a:t>
            </a:r>
            <a:r>
              <a:rPr kumimoji="1" lang="en-US" altLang="ja-JP" dirty="0"/>
              <a:t>AI</a:t>
            </a:r>
            <a:r>
              <a:rPr kumimoji="1" lang="ja-JP" altLang="en-US" dirty="0"/>
              <a:t>非搭載カメラの配信設定</a:t>
            </a:r>
          </a:p>
        </p:txBody>
      </p:sp>
      <p:grpSp>
        <p:nvGrpSpPr>
          <p:cNvPr id="19" name="グループ化 18">
            <a:extLst>
              <a:ext uri="{FF2B5EF4-FFF2-40B4-BE49-F238E27FC236}">
                <a16:creationId xmlns:a16="http://schemas.microsoft.com/office/drawing/2014/main" id="{6EC9DEAC-DEFA-B399-2DFF-B9461EDAB4E3}"/>
              </a:ext>
            </a:extLst>
          </p:cNvPr>
          <p:cNvGrpSpPr/>
          <p:nvPr/>
        </p:nvGrpSpPr>
        <p:grpSpPr>
          <a:xfrm>
            <a:off x="1953855" y="4123362"/>
            <a:ext cx="5129930" cy="2949405"/>
            <a:chOff x="850270" y="4383329"/>
            <a:chExt cx="5129930" cy="2949405"/>
          </a:xfrm>
        </p:grpSpPr>
        <p:pic>
          <p:nvPicPr>
            <p:cNvPr id="10" name="図 9">
              <a:extLst>
                <a:ext uri="{FF2B5EF4-FFF2-40B4-BE49-F238E27FC236}">
                  <a16:creationId xmlns:a16="http://schemas.microsoft.com/office/drawing/2014/main" id="{A0B4AE5C-EE76-77BB-8B07-471238C0DE24}"/>
                </a:ext>
              </a:extLst>
            </p:cNvPr>
            <p:cNvPicPr>
              <a:picLocks noChangeAspect="1"/>
            </p:cNvPicPr>
            <p:nvPr/>
          </p:nvPicPr>
          <p:blipFill>
            <a:blip r:embed="rId2"/>
            <a:stretch>
              <a:fillRect/>
            </a:stretch>
          </p:blipFill>
          <p:spPr>
            <a:xfrm>
              <a:off x="1052996" y="4763104"/>
              <a:ext cx="3193531" cy="256963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6" name="正方形/長方形 15">
              <a:extLst>
                <a:ext uri="{FF2B5EF4-FFF2-40B4-BE49-F238E27FC236}">
                  <a16:creationId xmlns:a16="http://schemas.microsoft.com/office/drawing/2014/main" id="{23D9C4CD-1819-3659-FD52-67B93BDECDBA}"/>
                </a:ext>
              </a:extLst>
            </p:cNvPr>
            <p:cNvSpPr/>
            <p:nvPr/>
          </p:nvSpPr>
          <p:spPr>
            <a:xfrm>
              <a:off x="1051034" y="5223641"/>
              <a:ext cx="2785241" cy="58858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7" name="正方形/長方形 16">
              <a:extLst>
                <a:ext uri="{FF2B5EF4-FFF2-40B4-BE49-F238E27FC236}">
                  <a16:creationId xmlns:a16="http://schemas.microsoft.com/office/drawing/2014/main" id="{C6920862-58A1-8FF7-88D1-3BA71AA6B588}"/>
                </a:ext>
              </a:extLst>
            </p:cNvPr>
            <p:cNvSpPr/>
            <p:nvPr/>
          </p:nvSpPr>
          <p:spPr>
            <a:xfrm>
              <a:off x="1051034" y="6820354"/>
              <a:ext cx="2785241" cy="51238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8" name="テキスト ボックス 17">
              <a:extLst>
                <a:ext uri="{FF2B5EF4-FFF2-40B4-BE49-F238E27FC236}">
                  <a16:creationId xmlns:a16="http://schemas.microsoft.com/office/drawing/2014/main" id="{5D0139B1-61E0-644B-C32E-A8BEBA7419C9}"/>
                </a:ext>
              </a:extLst>
            </p:cNvPr>
            <p:cNvSpPr txBox="1"/>
            <p:nvPr/>
          </p:nvSpPr>
          <p:spPr>
            <a:xfrm>
              <a:off x="850270" y="4383329"/>
              <a:ext cx="5129930" cy="336246"/>
            </a:xfrm>
            <a:prstGeom prst="rect">
              <a:avLst/>
            </a:prstGeom>
            <a:noFill/>
          </p:spPr>
          <p:txBody>
            <a:bodyPr wrap="none" rtlCol="0">
              <a:spAutoFit/>
            </a:bodyPr>
            <a:lstStyle/>
            <a:p>
              <a:pPr algn="l">
                <a:lnSpc>
                  <a:spcPct val="120000"/>
                </a:lnSpc>
              </a:pPr>
              <a:r>
                <a:rPr kumimoji="1" lang="en-US" altLang="ja-JP" sz="1400" b="1" dirty="0">
                  <a:latin typeface="+mn-ea"/>
                </a:rPr>
                <a:t>【</a:t>
              </a:r>
              <a:r>
                <a:rPr kumimoji="1" lang="ja-JP" altLang="en-US" sz="1400" b="1" dirty="0">
                  <a:latin typeface="+mn-ea"/>
                </a:rPr>
                <a:t>標準機能</a:t>
              </a:r>
              <a:r>
                <a:rPr kumimoji="1" lang="en-US" altLang="ja-JP" sz="1400" b="1" dirty="0">
                  <a:latin typeface="+mn-ea"/>
                </a:rPr>
                <a:t>】</a:t>
              </a:r>
              <a:r>
                <a:rPr kumimoji="1" lang="ja-JP" altLang="en-US" sz="1400" b="1" dirty="0">
                  <a:latin typeface="+mn-ea"/>
                </a:rPr>
                <a:t>＞</a:t>
              </a:r>
              <a:r>
                <a:rPr kumimoji="1" lang="en-US" altLang="ja-JP" sz="1400" b="1" dirty="0">
                  <a:latin typeface="+mn-ea"/>
                </a:rPr>
                <a:t>【</a:t>
              </a:r>
              <a:r>
                <a:rPr kumimoji="1" lang="ja-JP" altLang="en-US" sz="1400" b="1" dirty="0">
                  <a:latin typeface="+mn-ea"/>
                </a:rPr>
                <a:t>映像</a:t>
              </a:r>
              <a:r>
                <a:rPr kumimoji="1" lang="en-US" altLang="ja-JP" sz="1400" b="1" dirty="0">
                  <a:latin typeface="+mn-ea"/>
                </a:rPr>
                <a:t>】</a:t>
              </a:r>
              <a:r>
                <a:rPr kumimoji="1" lang="ja-JP" altLang="en-US" sz="1400" b="1" dirty="0">
                  <a:latin typeface="+mn-ea"/>
                </a:rPr>
                <a:t>＞</a:t>
              </a:r>
              <a:r>
                <a:rPr kumimoji="1" lang="en-US" altLang="ja-JP" sz="1400" b="1" dirty="0">
                  <a:latin typeface="+mn-ea"/>
                </a:rPr>
                <a:t>【</a:t>
              </a:r>
              <a:r>
                <a:rPr kumimoji="1" lang="ja-JP" altLang="en-US" sz="1400" b="1" dirty="0">
                  <a:latin typeface="+mn-ea"/>
                </a:rPr>
                <a:t>撮像モード</a:t>
              </a:r>
              <a:r>
                <a:rPr kumimoji="1" lang="en-US" altLang="ja-JP" sz="1400" b="1" dirty="0">
                  <a:latin typeface="+mn-ea"/>
                </a:rPr>
                <a:t>/JPEG/</a:t>
              </a:r>
              <a:r>
                <a:rPr kumimoji="1" lang="ja-JP" altLang="en-US" sz="1400" b="1" dirty="0">
                  <a:latin typeface="+mn-ea"/>
                </a:rPr>
                <a:t>ストリーム</a:t>
              </a:r>
              <a:r>
                <a:rPr kumimoji="1" lang="en-US" altLang="ja-JP" sz="1400" b="1" dirty="0">
                  <a:latin typeface="+mn-ea"/>
                </a:rPr>
                <a:t>】</a:t>
              </a:r>
              <a:endParaRPr kumimoji="1" lang="ja-JP" altLang="en-US" sz="1400" b="1" dirty="0">
                <a:latin typeface="+mn-ea"/>
              </a:endParaRPr>
            </a:p>
          </p:txBody>
        </p:sp>
      </p:grpSp>
      <p:sp>
        <p:nvSpPr>
          <p:cNvPr id="20" name="テキスト ボックス 19">
            <a:extLst>
              <a:ext uri="{FF2B5EF4-FFF2-40B4-BE49-F238E27FC236}">
                <a16:creationId xmlns:a16="http://schemas.microsoft.com/office/drawing/2014/main" id="{CEC56F4C-B0D7-6C6D-6E70-C5F408463626}"/>
              </a:ext>
            </a:extLst>
          </p:cNvPr>
          <p:cNvSpPr txBox="1"/>
          <p:nvPr/>
        </p:nvSpPr>
        <p:spPr>
          <a:xfrm>
            <a:off x="7842069" y="4123362"/>
            <a:ext cx="4314001" cy="336246"/>
          </a:xfrm>
          <a:prstGeom prst="rect">
            <a:avLst/>
          </a:prstGeom>
          <a:noFill/>
        </p:spPr>
        <p:txBody>
          <a:bodyPr wrap="none" rtlCol="0">
            <a:spAutoFit/>
          </a:bodyPr>
          <a:lstStyle/>
          <a:p>
            <a:pPr algn="l">
              <a:lnSpc>
                <a:spcPct val="120000"/>
              </a:lnSpc>
            </a:pPr>
            <a:r>
              <a:rPr kumimoji="1" lang="en-US" altLang="ja-JP" sz="1400" b="1" dirty="0">
                <a:latin typeface="+mn-ea"/>
              </a:rPr>
              <a:t>【</a:t>
            </a:r>
            <a:r>
              <a:rPr kumimoji="1" lang="ja-JP" altLang="en-US" sz="1400" b="1" dirty="0">
                <a:latin typeface="+mn-ea"/>
              </a:rPr>
              <a:t>標準機能</a:t>
            </a:r>
            <a:r>
              <a:rPr kumimoji="1" lang="en-US" altLang="ja-JP" sz="1400" b="1" dirty="0">
                <a:latin typeface="+mn-ea"/>
              </a:rPr>
              <a:t>】</a:t>
            </a:r>
            <a:r>
              <a:rPr kumimoji="1" lang="ja-JP" altLang="en-US" sz="1400" b="1" dirty="0">
                <a:latin typeface="+mn-ea"/>
              </a:rPr>
              <a:t>＞</a:t>
            </a:r>
            <a:r>
              <a:rPr kumimoji="1" lang="en-US" altLang="ja-JP" sz="1400" b="1" dirty="0">
                <a:latin typeface="+mn-ea"/>
              </a:rPr>
              <a:t>【</a:t>
            </a:r>
            <a:r>
              <a:rPr kumimoji="1" lang="ja-JP" altLang="en-US" sz="1400" b="1" dirty="0">
                <a:latin typeface="+mn-ea"/>
              </a:rPr>
              <a:t>基本</a:t>
            </a:r>
            <a:r>
              <a:rPr kumimoji="1" lang="en-US" altLang="ja-JP" sz="1400" b="1" dirty="0">
                <a:latin typeface="+mn-ea"/>
              </a:rPr>
              <a:t>】</a:t>
            </a:r>
            <a:r>
              <a:rPr kumimoji="1" lang="ja-JP" altLang="en-US" sz="1400" b="1" dirty="0">
                <a:latin typeface="+mn-ea"/>
              </a:rPr>
              <a:t>＞</a:t>
            </a:r>
            <a:r>
              <a:rPr kumimoji="1" lang="en-US" altLang="ja-JP" sz="1400" b="1" dirty="0">
                <a:latin typeface="+mn-ea"/>
              </a:rPr>
              <a:t>【</a:t>
            </a:r>
            <a:r>
              <a:rPr kumimoji="1" lang="ja-JP" altLang="en-US" sz="1400" b="1" dirty="0">
                <a:latin typeface="+mn-ea"/>
              </a:rPr>
              <a:t>基本</a:t>
            </a:r>
            <a:r>
              <a:rPr kumimoji="1" lang="en-US" altLang="ja-JP" sz="1400" b="1" dirty="0">
                <a:latin typeface="+mn-ea"/>
              </a:rPr>
              <a:t>】</a:t>
            </a:r>
            <a:r>
              <a:rPr kumimoji="1" lang="ja-JP" altLang="en-US" sz="1400" b="1" dirty="0">
                <a:latin typeface="+mn-ea"/>
              </a:rPr>
              <a:t>＞</a:t>
            </a:r>
            <a:r>
              <a:rPr kumimoji="1" lang="en-US" altLang="ja-JP" sz="1400" b="1" dirty="0">
                <a:latin typeface="+mn-ea"/>
              </a:rPr>
              <a:t>【</a:t>
            </a:r>
            <a:r>
              <a:rPr kumimoji="1" lang="ja-JP" altLang="en-US" sz="1400" b="1" dirty="0">
                <a:latin typeface="+mn-ea"/>
              </a:rPr>
              <a:t>画像回転</a:t>
            </a:r>
            <a:r>
              <a:rPr kumimoji="1" lang="en-US" altLang="ja-JP" sz="1400" b="1" dirty="0">
                <a:latin typeface="+mn-ea"/>
              </a:rPr>
              <a:t>】</a:t>
            </a:r>
          </a:p>
        </p:txBody>
      </p:sp>
      <p:pic>
        <p:nvPicPr>
          <p:cNvPr id="22" name="図 21">
            <a:extLst>
              <a:ext uri="{FF2B5EF4-FFF2-40B4-BE49-F238E27FC236}">
                <a16:creationId xmlns:a16="http://schemas.microsoft.com/office/drawing/2014/main" id="{A2C63FFB-42D9-9EF0-8521-44D33F9EC600}"/>
              </a:ext>
            </a:extLst>
          </p:cNvPr>
          <p:cNvPicPr>
            <a:picLocks noChangeAspect="1"/>
          </p:cNvPicPr>
          <p:nvPr/>
        </p:nvPicPr>
        <p:blipFill rotWithShape="1">
          <a:blip r:embed="rId3"/>
          <a:srcRect b="6763"/>
          <a:stretch/>
        </p:blipFill>
        <p:spPr>
          <a:xfrm>
            <a:off x="8050915" y="4503137"/>
            <a:ext cx="2838846" cy="2762303"/>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3" name="正方形/長方形 22">
            <a:extLst>
              <a:ext uri="{FF2B5EF4-FFF2-40B4-BE49-F238E27FC236}">
                <a16:creationId xmlns:a16="http://schemas.microsoft.com/office/drawing/2014/main" id="{6CDE8938-7899-6EF9-68FB-B8E3C1B684BB}"/>
              </a:ext>
            </a:extLst>
          </p:cNvPr>
          <p:cNvSpPr/>
          <p:nvPr/>
        </p:nvSpPr>
        <p:spPr>
          <a:xfrm>
            <a:off x="8050915" y="6687372"/>
            <a:ext cx="2533001" cy="51238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24" name="楕円 23">
            <a:extLst>
              <a:ext uri="{FF2B5EF4-FFF2-40B4-BE49-F238E27FC236}">
                <a16:creationId xmlns:a16="http://schemas.microsoft.com/office/drawing/2014/main" id="{D1212940-2B51-B915-9218-28F4DEFAA488}"/>
              </a:ext>
            </a:extLst>
          </p:cNvPr>
          <p:cNvSpPr/>
          <p:nvPr/>
        </p:nvSpPr>
        <p:spPr>
          <a:xfrm>
            <a:off x="1677990" y="5084543"/>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1</a:t>
            </a:r>
            <a:endParaRPr kumimoji="1" lang="ja-JP" altLang="en-US" sz="2000" b="1" dirty="0">
              <a:solidFill>
                <a:srgbClr val="FF0000"/>
              </a:solidFill>
              <a:latin typeface="+mn-ea"/>
            </a:endParaRPr>
          </a:p>
        </p:txBody>
      </p:sp>
      <p:sp>
        <p:nvSpPr>
          <p:cNvPr id="25" name="楕円 24">
            <a:extLst>
              <a:ext uri="{FF2B5EF4-FFF2-40B4-BE49-F238E27FC236}">
                <a16:creationId xmlns:a16="http://schemas.microsoft.com/office/drawing/2014/main" id="{EBA09E7B-ABAC-14F9-2579-89D01ABA5810}"/>
              </a:ext>
            </a:extLst>
          </p:cNvPr>
          <p:cNvSpPr/>
          <p:nvPr/>
        </p:nvSpPr>
        <p:spPr>
          <a:xfrm>
            <a:off x="1683241" y="6643156"/>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2</a:t>
            </a:r>
          </a:p>
        </p:txBody>
      </p:sp>
      <p:sp>
        <p:nvSpPr>
          <p:cNvPr id="26" name="楕円 25">
            <a:extLst>
              <a:ext uri="{FF2B5EF4-FFF2-40B4-BE49-F238E27FC236}">
                <a16:creationId xmlns:a16="http://schemas.microsoft.com/office/drawing/2014/main" id="{37672BC8-7E8C-4214-5997-C2D887196E59}"/>
              </a:ext>
            </a:extLst>
          </p:cNvPr>
          <p:cNvSpPr/>
          <p:nvPr/>
        </p:nvSpPr>
        <p:spPr>
          <a:xfrm>
            <a:off x="7571649" y="6770141"/>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3</a:t>
            </a:r>
          </a:p>
        </p:txBody>
      </p:sp>
      <p:sp>
        <p:nvSpPr>
          <p:cNvPr id="27" name="テキスト ボックス 26">
            <a:extLst>
              <a:ext uri="{FF2B5EF4-FFF2-40B4-BE49-F238E27FC236}">
                <a16:creationId xmlns:a16="http://schemas.microsoft.com/office/drawing/2014/main" id="{87CB3B3F-4C19-D0DF-2B8C-24B28E0EC922}"/>
              </a:ext>
            </a:extLst>
          </p:cNvPr>
          <p:cNvSpPr txBox="1"/>
          <p:nvPr/>
        </p:nvSpPr>
        <p:spPr>
          <a:xfrm>
            <a:off x="5062596" y="7225371"/>
            <a:ext cx="2988319" cy="371064"/>
          </a:xfrm>
          <a:prstGeom prst="rect">
            <a:avLst/>
          </a:prstGeom>
          <a:noFill/>
        </p:spPr>
        <p:txBody>
          <a:bodyPr wrap="none" rtlCol="0">
            <a:spAutoFit/>
          </a:bodyPr>
          <a:lstStyle/>
          <a:p>
            <a:pPr algn="l">
              <a:lnSpc>
                <a:spcPct val="120000"/>
              </a:lnSpc>
            </a:pPr>
            <a:r>
              <a:rPr kumimoji="1" lang="ja-JP" altLang="en-US" sz="1600" b="1" dirty="0">
                <a:latin typeface="+mn-ea"/>
              </a:rPr>
              <a:t>＊上図は</a:t>
            </a:r>
            <a:r>
              <a:rPr kumimoji="1" lang="en-US" altLang="ja-JP" sz="1600" b="1" dirty="0">
                <a:latin typeface="+mn-ea"/>
              </a:rPr>
              <a:t>iCT</a:t>
            </a:r>
            <a:r>
              <a:rPr kumimoji="1" lang="ja-JP" altLang="en-US" sz="1600" b="1" dirty="0">
                <a:latin typeface="+mn-ea"/>
              </a:rPr>
              <a:t>の設定画面です。</a:t>
            </a:r>
          </a:p>
        </p:txBody>
      </p:sp>
      <p:graphicFrame>
        <p:nvGraphicFramePr>
          <p:cNvPr id="4" name="表 3">
            <a:extLst>
              <a:ext uri="{FF2B5EF4-FFF2-40B4-BE49-F238E27FC236}">
                <a16:creationId xmlns:a16="http://schemas.microsoft.com/office/drawing/2014/main" id="{20B1C441-E1A0-A1EA-0538-99527CD7A4FD}"/>
              </a:ext>
            </a:extLst>
          </p:cNvPr>
          <p:cNvGraphicFramePr>
            <a:graphicFrameLocks noGrp="1"/>
          </p:cNvGraphicFramePr>
          <p:nvPr>
            <p:extLst>
              <p:ext uri="{D42A27DB-BD31-4B8C-83A1-F6EECF244321}">
                <p14:modId xmlns:p14="http://schemas.microsoft.com/office/powerpoint/2010/main" val="655472162"/>
              </p:ext>
            </p:extLst>
          </p:nvPr>
        </p:nvGraphicFramePr>
        <p:xfrm>
          <a:off x="1793602" y="1887830"/>
          <a:ext cx="9087899" cy="20472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717964">
                  <a:extLst>
                    <a:ext uri="{9D8B030D-6E8A-4147-A177-3AD203B41FA5}">
                      <a16:colId xmlns:a16="http://schemas.microsoft.com/office/drawing/2014/main" val="331731101"/>
                    </a:ext>
                  </a:extLst>
                </a:gridCol>
                <a:gridCol w="3637280">
                  <a:extLst>
                    <a:ext uri="{9D8B030D-6E8A-4147-A177-3AD203B41FA5}">
                      <a16:colId xmlns:a16="http://schemas.microsoft.com/office/drawing/2014/main" val="1081119777"/>
                    </a:ext>
                  </a:extLst>
                </a:gridCol>
                <a:gridCol w="4732655">
                  <a:extLst>
                    <a:ext uri="{9D8B030D-6E8A-4147-A177-3AD203B41FA5}">
                      <a16:colId xmlns:a16="http://schemas.microsoft.com/office/drawing/2014/main" val="298989183"/>
                    </a:ext>
                  </a:extLst>
                </a:gridCol>
              </a:tblGrid>
              <a:tr h="370840">
                <a:tc>
                  <a:txBody>
                    <a:bodyPr/>
                    <a:lstStyle/>
                    <a:p>
                      <a:pPr algn="ctr"/>
                      <a:endParaRPr kumimoji="1" lang="ja-JP" altLang="en-US" sz="1800" b="1" dirty="0"/>
                    </a:p>
                  </a:txBody>
                  <a:tcPr/>
                </a:tc>
                <a:tc>
                  <a:txBody>
                    <a:bodyPr/>
                    <a:lstStyle/>
                    <a:p>
                      <a:pPr algn="ctr"/>
                      <a:r>
                        <a:rPr kumimoji="1" lang="ja-JP" altLang="en-US" sz="1800" b="1" dirty="0"/>
                        <a:t>設定項目</a:t>
                      </a:r>
                    </a:p>
                  </a:txBody>
                  <a:tcPr/>
                </a:tc>
                <a:tc>
                  <a:txBody>
                    <a:bodyPr/>
                    <a:lstStyle/>
                    <a:p>
                      <a:pPr algn="ctr"/>
                      <a:r>
                        <a:rPr kumimoji="1" lang="ja-JP" altLang="en-US" sz="1800" b="1" dirty="0"/>
                        <a:t>設定値</a:t>
                      </a:r>
                    </a:p>
                  </a:txBody>
                  <a:tcPr/>
                </a:tc>
                <a:extLst>
                  <a:ext uri="{0D108BD9-81ED-4DB2-BD59-A6C34878D82A}">
                    <a16:rowId xmlns:a16="http://schemas.microsoft.com/office/drawing/2014/main" val="776081218"/>
                  </a:ext>
                </a:extLst>
              </a:tr>
              <a:tr h="370840">
                <a:tc>
                  <a:txBody>
                    <a:bodyPr/>
                    <a:lstStyle/>
                    <a:p>
                      <a:pPr algn="ctr"/>
                      <a:r>
                        <a:rPr kumimoji="1" lang="ja-JP" altLang="en-US" sz="2000" b="1" dirty="0"/>
                        <a:t>①</a:t>
                      </a:r>
                    </a:p>
                  </a:txBody>
                  <a:tcPr anchor="ctr"/>
                </a:tc>
                <a:tc>
                  <a:txBody>
                    <a:bodyPr/>
                    <a:lstStyle/>
                    <a:p>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JPEG(1)</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解像度</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endParaRPr>
                    </a:p>
                    <a:p>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MJPEG </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データの解像度）</a:t>
                      </a:r>
                      <a:endParaRPr kumimoji="1" lang="ja-JP" altLang="en-US" sz="1800" b="1" dirty="0"/>
                    </a:p>
                  </a:txBody>
                  <a:tcPr anchor="ctr"/>
                </a:tc>
                <a:tc>
                  <a:txBody>
                    <a:bodyPr/>
                    <a:lstStyle/>
                    <a:p>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1920x1080</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」もしくは「</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1280x720</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t>
                      </a:r>
                      <a:endParaRPr kumimoji="1" lang="ja-JP" altLang="en-US" sz="1800" b="1" dirty="0"/>
                    </a:p>
                  </a:txBody>
                  <a:tcPr anchor="ctr"/>
                </a:tc>
                <a:extLst>
                  <a:ext uri="{0D108BD9-81ED-4DB2-BD59-A6C34878D82A}">
                    <a16:rowId xmlns:a16="http://schemas.microsoft.com/office/drawing/2014/main" val="1196708049"/>
                  </a:ext>
                </a:extLst>
              </a:tr>
              <a:tr h="300424">
                <a:tc>
                  <a:txBody>
                    <a:bodyPr/>
                    <a:lstStyle/>
                    <a:p>
                      <a:pPr algn="ctr"/>
                      <a:r>
                        <a:rPr kumimoji="1" lang="ja-JP" altLang="en-US" sz="2000" b="1" dirty="0"/>
                        <a:t>②</a:t>
                      </a:r>
                    </a:p>
                  </a:txBody>
                  <a:tcPr anchor="ctr"/>
                </a:tc>
                <a:tc>
                  <a:txBody>
                    <a:bodyPr/>
                    <a:lstStyle/>
                    <a:p>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JPEG</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画像更新速度</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動画時</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t>
                      </a:r>
                    </a:p>
                    <a:p>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MJPEG </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データのフレームレート）</a:t>
                      </a:r>
                      <a:endParaRPr kumimoji="1" lang="ja-JP" altLang="en-US" sz="1800" b="1" dirty="0"/>
                    </a:p>
                  </a:txBody>
                  <a:tcPr anchor="ctr"/>
                </a:tc>
                <a:tc>
                  <a:txBody>
                    <a:bodyPr/>
                    <a:lstStyle/>
                    <a:p>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5fps</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t>
                      </a:r>
                      <a:endParaRPr kumimoji="1" lang="ja-JP" altLang="en-US" sz="1800" b="1" dirty="0"/>
                    </a:p>
                  </a:txBody>
                  <a:tcPr anchor="ctr"/>
                </a:tc>
                <a:extLst>
                  <a:ext uri="{0D108BD9-81ED-4DB2-BD59-A6C34878D82A}">
                    <a16:rowId xmlns:a16="http://schemas.microsoft.com/office/drawing/2014/main" val="196922745"/>
                  </a:ext>
                </a:extLst>
              </a:tr>
              <a:tr h="370840">
                <a:tc>
                  <a:txBody>
                    <a:bodyPr/>
                    <a:lstStyle/>
                    <a:p>
                      <a:pPr algn="ctr"/>
                      <a:r>
                        <a:rPr kumimoji="1" lang="ja-JP" altLang="en-US" sz="2000" b="1" dirty="0"/>
                        <a:t>③</a:t>
                      </a:r>
                    </a:p>
                  </a:txBody>
                  <a:tcPr anchor="ctr"/>
                </a:tc>
                <a:tc>
                  <a:txBody>
                    <a:bodyPr/>
                    <a:lstStyle/>
                    <a:p>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画像回転</a:t>
                      </a:r>
                      <a:endParaRPr kumimoji="1" lang="ja-JP" altLang="en-US" sz="1800" b="1" dirty="0"/>
                    </a:p>
                  </a:txBody>
                  <a:tcPr anchor="ctr"/>
                </a:tc>
                <a:tc>
                  <a:txBody>
                    <a:bodyPr/>
                    <a:lstStyle/>
                    <a:p>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0</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度」または「</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180</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度」</a:t>
                      </a:r>
                      <a:endParaRPr kumimoji="1" lang="ja-JP" altLang="en-US" sz="1800" b="1" dirty="0"/>
                    </a:p>
                  </a:txBody>
                  <a:tcPr anchor="ctr"/>
                </a:tc>
                <a:extLst>
                  <a:ext uri="{0D108BD9-81ED-4DB2-BD59-A6C34878D82A}">
                    <a16:rowId xmlns:a16="http://schemas.microsoft.com/office/drawing/2014/main" val="2178956004"/>
                  </a:ext>
                </a:extLst>
              </a:tr>
            </a:tbl>
          </a:graphicData>
        </a:graphic>
      </p:graphicFrame>
      <p:sp>
        <p:nvSpPr>
          <p:cNvPr id="7" name="テキスト ボックス 6">
            <a:hlinkClick r:id="rId4" action="ppaction://hlinksldjump"/>
            <a:extLst>
              <a:ext uri="{FF2B5EF4-FFF2-40B4-BE49-F238E27FC236}">
                <a16:creationId xmlns:a16="http://schemas.microsoft.com/office/drawing/2014/main" id="{1917FADE-9CCB-693F-8DD6-03E15A1F082E}"/>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2077888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D5019BCE-D501-F399-64F1-01DA5D6EA8BA}"/>
              </a:ext>
            </a:extLst>
          </p:cNvPr>
          <p:cNvSpPr>
            <a:spLocks noGrp="1"/>
          </p:cNvSpPr>
          <p:nvPr>
            <p:ph sz="quarter" idx="10"/>
          </p:nvPr>
        </p:nvSpPr>
        <p:spPr>
          <a:xfrm>
            <a:off x="347881" y="707448"/>
            <a:ext cx="13432372" cy="1355620"/>
          </a:xfrm>
        </p:spPr>
        <p:txBody>
          <a:bodyPr/>
          <a:lstStyle/>
          <a:p>
            <a:pPr marL="0" indent="0">
              <a:buNone/>
            </a:pPr>
            <a:r>
              <a:rPr kumimoji="1" lang="ja-JP" altLang="en-US" dirty="0"/>
              <a:t>現行仕様では、</a:t>
            </a:r>
            <a:r>
              <a:rPr kumimoji="1" lang="en-US" altLang="ja-JP" dirty="0"/>
              <a:t>AI</a:t>
            </a:r>
            <a:r>
              <a:rPr kumimoji="1" lang="ja-JP" altLang="en-US" dirty="0"/>
              <a:t>エンコーダーをインストールした場合、関連アプリケーション（</a:t>
            </a:r>
            <a:r>
              <a:rPr kumimoji="1" lang="en-US" altLang="ja-JP" dirty="0"/>
              <a:t>AI</a:t>
            </a:r>
            <a:r>
              <a:rPr kumimoji="1" lang="ja-JP" altLang="en-US" dirty="0"/>
              <a:t>プロセス中継アプリケーションおよび該当機能拡張ソフトウェア）は全て、スケジュールを「</a:t>
            </a:r>
            <a:r>
              <a:rPr kumimoji="1" lang="en-US" altLang="ja-JP" dirty="0"/>
              <a:t>On</a:t>
            </a:r>
            <a:r>
              <a:rPr kumimoji="1" lang="ja-JP" altLang="en-US" dirty="0"/>
              <a:t>」に設定する必要があります。</a:t>
            </a:r>
            <a:endParaRPr kumimoji="1" lang="en-US" altLang="ja-JP" dirty="0"/>
          </a:p>
          <a:p>
            <a:pPr marL="0" indent="0">
              <a:buNone/>
            </a:pPr>
            <a:r>
              <a:rPr lang="ja-JP" altLang="en-US" dirty="0"/>
              <a:t>（特定のカメラの該当機能拡張ソフトウェアのみ「</a:t>
            </a:r>
            <a:r>
              <a:rPr lang="en-US" altLang="ja-JP" dirty="0"/>
              <a:t>Off</a:t>
            </a:r>
            <a:r>
              <a:rPr lang="ja-JP" altLang="en-US" dirty="0"/>
              <a:t>」にすることはできません。）</a:t>
            </a:r>
            <a:endParaRPr kumimoji="1" lang="ja-JP" altLang="en-US" dirty="0"/>
          </a:p>
        </p:txBody>
      </p:sp>
      <p:sp>
        <p:nvSpPr>
          <p:cNvPr id="3" name="タイトル 2">
            <a:extLst>
              <a:ext uri="{FF2B5EF4-FFF2-40B4-BE49-F238E27FC236}">
                <a16:creationId xmlns:a16="http://schemas.microsoft.com/office/drawing/2014/main" id="{5E35D1CF-E250-D2D7-EB71-6BDFCC8E4666}"/>
              </a:ext>
            </a:extLst>
          </p:cNvPr>
          <p:cNvSpPr>
            <a:spLocks noGrp="1"/>
          </p:cNvSpPr>
          <p:nvPr>
            <p:ph type="title"/>
          </p:nvPr>
        </p:nvSpPr>
        <p:spPr/>
        <p:txBody>
          <a:bodyPr/>
          <a:lstStyle/>
          <a:p>
            <a:r>
              <a:rPr kumimoji="1" lang="en-US" altLang="ja-JP" dirty="0"/>
              <a:t>2-4.【</a:t>
            </a:r>
            <a:r>
              <a:rPr kumimoji="1" lang="ja-JP" altLang="en-US" dirty="0"/>
              <a:t>留意事項</a:t>
            </a:r>
            <a:r>
              <a:rPr kumimoji="1" lang="en-US" altLang="ja-JP" dirty="0"/>
              <a:t>】</a:t>
            </a:r>
            <a:r>
              <a:rPr kumimoji="1" lang="ja-JP" altLang="en-US" dirty="0"/>
              <a:t>スケジュール設定</a:t>
            </a:r>
          </a:p>
        </p:txBody>
      </p:sp>
      <p:pic>
        <p:nvPicPr>
          <p:cNvPr id="5" name="図 4">
            <a:extLst>
              <a:ext uri="{FF2B5EF4-FFF2-40B4-BE49-F238E27FC236}">
                <a16:creationId xmlns:a16="http://schemas.microsoft.com/office/drawing/2014/main" id="{14E99056-A053-1419-6995-CA2273D18AF9}"/>
              </a:ext>
            </a:extLst>
          </p:cNvPr>
          <p:cNvPicPr>
            <a:picLocks noChangeAspect="1"/>
          </p:cNvPicPr>
          <p:nvPr/>
        </p:nvPicPr>
        <p:blipFill>
          <a:blip r:embed="rId2"/>
          <a:stretch>
            <a:fillRect/>
          </a:stretch>
        </p:blipFill>
        <p:spPr>
          <a:xfrm>
            <a:off x="580361" y="2540463"/>
            <a:ext cx="6261874" cy="3414851"/>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A3B08EF3-30C0-6F35-3392-40659655745F}"/>
              </a:ext>
            </a:extLst>
          </p:cNvPr>
          <p:cNvPicPr>
            <a:picLocks noChangeAspect="1"/>
          </p:cNvPicPr>
          <p:nvPr/>
        </p:nvPicPr>
        <p:blipFill rotWithShape="1">
          <a:blip r:embed="rId3"/>
          <a:srcRect t="1303"/>
          <a:stretch/>
        </p:blipFill>
        <p:spPr>
          <a:xfrm>
            <a:off x="7345796" y="2540463"/>
            <a:ext cx="6706536" cy="4851514"/>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8" name="テキスト ボックス 7">
            <a:extLst>
              <a:ext uri="{FF2B5EF4-FFF2-40B4-BE49-F238E27FC236}">
                <a16:creationId xmlns:a16="http://schemas.microsoft.com/office/drawing/2014/main" id="{4AFAFDDA-812B-416F-4FAC-89C0515B0B64}"/>
              </a:ext>
            </a:extLst>
          </p:cNvPr>
          <p:cNvSpPr txBox="1"/>
          <p:nvPr/>
        </p:nvSpPr>
        <p:spPr>
          <a:xfrm>
            <a:off x="347881" y="2158889"/>
            <a:ext cx="2441694" cy="371064"/>
          </a:xfrm>
          <a:prstGeom prst="rect">
            <a:avLst/>
          </a:prstGeom>
          <a:noFill/>
        </p:spPr>
        <p:txBody>
          <a:bodyPr wrap="none" rtlCol="0">
            <a:spAutoFit/>
          </a:bodyPr>
          <a:lstStyle/>
          <a:p>
            <a:pPr algn="l">
              <a:lnSpc>
                <a:spcPct val="120000"/>
              </a:lnSpc>
            </a:pPr>
            <a:r>
              <a:rPr kumimoji="1" lang="en-US" altLang="ja-JP" sz="1600" b="1" dirty="0">
                <a:latin typeface="+mn-ea"/>
              </a:rPr>
              <a:t>【</a:t>
            </a:r>
            <a:r>
              <a:rPr kumimoji="1" lang="ja-JP" altLang="en-US" sz="1600" b="1" dirty="0">
                <a:latin typeface="+mn-ea"/>
              </a:rPr>
              <a:t>カメラブラウザ画面</a:t>
            </a:r>
            <a:r>
              <a:rPr kumimoji="1" lang="en-US" altLang="ja-JP" sz="1600" b="1" dirty="0">
                <a:latin typeface="+mn-ea"/>
              </a:rPr>
              <a:t>】</a:t>
            </a:r>
            <a:endParaRPr kumimoji="1" lang="ja-JP" altLang="en-US" sz="1600" b="1" dirty="0">
              <a:latin typeface="+mn-ea"/>
            </a:endParaRPr>
          </a:p>
        </p:txBody>
      </p:sp>
      <p:sp>
        <p:nvSpPr>
          <p:cNvPr id="9" name="テキスト ボックス 8">
            <a:extLst>
              <a:ext uri="{FF2B5EF4-FFF2-40B4-BE49-F238E27FC236}">
                <a16:creationId xmlns:a16="http://schemas.microsoft.com/office/drawing/2014/main" id="{AF3D2036-2374-56B1-CC2B-D73CFD5550C3}"/>
              </a:ext>
            </a:extLst>
          </p:cNvPr>
          <p:cNvSpPr txBox="1"/>
          <p:nvPr/>
        </p:nvSpPr>
        <p:spPr>
          <a:xfrm>
            <a:off x="7111288" y="2158889"/>
            <a:ext cx="2622834" cy="371064"/>
          </a:xfrm>
          <a:prstGeom prst="rect">
            <a:avLst/>
          </a:prstGeom>
          <a:noFill/>
        </p:spPr>
        <p:txBody>
          <a:bodyPr wrap="none" rtlCol="0">
            <a:spAutoFit/>
          </a:bodyPr>
          <a:lstStyle/>
          <a:p>
            <a:pPr algn="l">
              <a:lnSpc>
                <a:spcPct val="120000"/>
              </a:lnSpc>
            </a:pPr>
            <a:r>
              <a:rPr kumimoji="1" lang="en-US" altLang="ja-JP" sz="1600" b="1" dirty="0">
                <a:latin typeface="+mn-ea"/>
              </a:rPr>
              <a:t>【i-PRO</a:t>
            </a:r>
            <a:r>
              <a:rPr kumimoji="1" lang="ja-JP" altLang="en-US" sz="1600" b="1" dirty="0">
                <a:latin typeface="+mn-ea"/>
              </a:rPr>
              <a:t>設定ツール画面</a:t>
            </a:r>
            <a:r>
              <a:rPr kumimoji="1" lang="en-US" altLang="ja-JP" sz="1600" b="1" dirty="0">
                <a:latin typeface="+mn-ea"/>
              </a:rPr>
              <a:t>】</a:t>
            </a:r>
            <a:endParaRPr kumimoji="1" lang="ja-JP" altLang="en-US" sz="1600" b="1" dirty="0">
              <a:latin typeface="+mn-ea"/>
            </a:endParaRPr>
          </a:p>
        </p:txBody>
      </p:sp>
      <p:sp>
        <p:nvSpPr>
          <p:cNvPr id="4" name="テキスト ボックス 3">
            <a:hlinkClick r:id="rId4" action="ppaction://hlinksldjump"/>
            <a:extLst>
              <a:ext uri="{FF2B5EF4-FFF2-40B4-BE49-F238E27FC236}">
                <a16:creationId xmlns:a16="http://schemas.microsoft.com/office/drawing/2014/main" id="{D864661A-BE65-6828-5119-0DA542E46648}"/>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2787966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2132DCBC-2E57-A334-DEF4-73139DD02484}"/>
              </a:ext>
            </a:extLst>
          </p:cNvPr>
          <p:cNvPicPr>
            <a:picLocks noChangeAspect="1"/>
          </p:cNvPicPr>
          <p:nvPr/>
        </p:nvPicPr>
        <p:blipFill>
          <a:blip r:embed="rId2"/>
          <a:stretch>
            <a:fillRect/>
          </a:stretch>
        </p:blipFill>
        <p:spPr>
          <a:xfrm>
            <a:off x="356652" y="1021023"/>
            <a:ext cx="9230144" cy="6602540"/>
          </a:xfrm>
          <a:prstGeom prst="rect">
            <a:avLst/>
          </a:prstGeom>
        </p:spPr>
      </p:pic>
      <p:sp>
        <p:nvSpPr>
          <p:cNvPr id="2" name="コンテンツ プレースホルダー 1">
            <a:extLst>
              <a:ext uri="{FF2B5EF4-FFF2-40B4-BE49-F238E27FC236}">
                <a16:creationId xmlns:a16="http://schemas.microsoft.com/office/drawing/2014/main" id="{D6F0D601-37A7-77B6-DFED-00B586093D05}"/>
              </a:ext>
            </a:extLst>
          </p:cNvPr>
          <p:cNvSpPr>
            <a:spLocks noGrp="1"/>
          </p:cNvSpPr>
          <p:nvPr>
            <p:ph sz="quarter" idx="10"/>
          </p:nvPr>
        </p:nvSpPr>
        <p:spPr>
          <a:xfrm>
            <a:off x="249672" y="541786"/>
            <a:ext cx="9238922" cy="417773"/>
          </a:xfrm>
        </p:spPr>
        <p:txBody>
          <a:bodyPr/>
          <a:lstStyle/>
          <a:p>
            <a:pPr marL="0" indent="0">
              <a:buNone/>
            </a:pPr>
            <a:r>
              <a:rPr kumimoji="1" lang="ja-JP" altLang="en-US" dirty="0"/>
              <a:t>■ </a:t>
            </a:r>
            <a:r>
              <a:rPr kumimoji="1" lang="en-US" altLang="ja-JP" dirty="0"/>
              <a:t>i-PRO</a:t>
            </a:r>
            <a:r>
              <a:rPr kumimoji="1" lang="ja-JP" altLang="en-US" dirty="0"/>
              <a:t>設定ツール（</a:t>
            </a:r>
            <a:r>
              <a:rPr kumimoji="1" lang="en-US" altLang="ja-JP" dirty="0"/>
              <a:t>iCT</a:t>
            </a:r>
            <a:r>
              <a:rPr kumimoji="1" lang="ja-JP" altLang="en-US" dirty="0"/>
              <a:t>）を起動し、</a:t>
            </a:r>
            <a:r>
              <a:rPr kumimoji="1" lang="en-US" altLang="ja-JP" dirty="0"/>
              <a:t>X</a:t>
            </a:r>
            <a:r>
              <a:rPr kumimoji="1" lang="ja-JP" altLang="en-US" dirty="0"/>
              <a:t>シリーズカメラを選択</a:t>
            </a:r>
          </a:p>
        </p:txBody>
      </p:sp>
      <p:sp>
        <p:nvSpPr>
          <p:cNvPr id="3" name="タイトル 2">
            <a:extLst>
              <a:ext uri="{FF2B5EF4-FFF2-40B4-BE49-F238E27FC236}">
                <a16:creationId xmlns:a16="http://schemas.microsoft.com/office/drawing/2014/main" id="{92F88EC7-B83D-34E8-02BF-DCD4B99860CB}"/>
              </a:ext>
            </a:extLst>
          </p:cNvPr>
          <p:cNvSpPr>
            <a:spLocks noGrp="1"/>
          </p:cNvSpPr>
          <p:nvPr>
            <p:ph type="title"/>
          </p:nvPr>
        </p:nvSpPr>
        <p:spPr/>
        <p:txBody>
          <a:bodyPr/>
          <a:lstStyle/>
          <a:p>
            <a:r>
              <a:rPr kumimoji="1" lang="en-US" altLang="ja-JP" dirty="0"/>
              <a:t>2-5</a:t>
            </a:r>
            <a:r>
              <a:rPr kumimoji="1" lang="ja-JP" altLang="en-US" dirty="0"/>
              <a:t>．</a:t>
            </a:r>
            <a:r>
              <a:rPr kumimoji="1" lang="en-US" altLang="ja-JP" dirty="0"/>
              <a:t>AI</a:t>
            </a:r>
            <a:r>
              <a:rPr kumimoji="1" lang="ja-JP" altLang="en-US" dirty="0"/>
              <a:t>エンコーダーアプリケーションの設定</a:t>
            </a:r>
          </a:p>
        </p:txBody>
      </p:sp>
      <p:sp>
        <p:nvSpPr>
          <p:cNvPr id="4" name="テキスト ボックス 3">
            <a:extLst>
              <a:ext uri="{FF2B5EF4-FFF2-40B4-BE49-F238E27FC236}">
                <a16:creationId xmlns:a16="http://schemas.microsoft.com/office/drawing/2014/main" id="{32F2D788-1ABF-34DE-CFBE-6211344F0BCB}"/>
              </a:ext>
            </a:extLst>
          </p:cNvPr>
          <p:cNvSpPr txBox="1"/>
          <p:nvPr/>
        </p:nvSpPr>
        <p:spPr>
          <a:xfrm>
            <a:off x="9823939" y="1102334"/>
            <a:ext cx="4187723" cy="2297745"/>
          </a:xfrm>
          <a:prstGeom prst="rect">
            <a:avLst/>
          </a:prstGeom>
          <a:noFill/>
        </p:spPr>
        <p:txBody>
          <a:bodyPr wrap="square" rtlCol="0">
            <a:spAutoFit/>
          </a:bodyPr>
          <a:lstStyle/>
          <a:p>
            <a:pPr algn="l">
              <a:lnSpc>
                <a:spcPct val="120000"/>
              </a:lnSpc>
            </a:pPr>
            <a:r>
              <a:rPr lang="en-US" altLang="ja-JP" sz="1600" b="1" dirty="0">
                <a:latin typeface="+mn-ea"/>
              </a:rPr>
              <a:t>AI</a:t>
            </a:r>
            <a:r>
              <a:rPr lang="ja-JP" altLang="en-US" sz="1600" b="1" dirty="0">
                <a:latin typeface="+mn-ea"/>
              </a:rPr>
              <a:t>エンコーダーアプリケーションおよび機能拡張ソフトウェアの設定は全て、</a:t>
            </a:r>
            <a:r>
              <a:rPr lang="en-US" altLang="ja-JP" sz="1600" b="1" dirty="0">
                <a:latin typeface="+mn-ea"/>
              </a:rPr>
              <a:t>X</a:t>
            </a:r>
            <a:r>
              <a:rPr lang="ja-JP" altLang="en-US" sz="1600" b="1" dirty="0">
                <a:latin typeface="+mn-ea"/>
              </a:rPr>
              <a:t>シリーズカメラで行います。</a:t>
            </a:r>
            <a:endParaRPr lang="en-US" altLang="ja-JP" sz="1600" b="1" dirty="0">
              <a:latin typeface="+mn-ea"/>
            </a:endParaRPr>
          </a:p>
          <a:p>
            <a:pPr marL="269875" indent="-269875" algn="l">
              <a:lnSpc>
                <a:spcPct val="120000"/>
              </a:lnSpc>
              <a:spcBef>
                <a:spcPts val="1200"/>
              </a:spcBef>
            </a:pPr>
            <a:r>
              <a:rPr lang="ja-JP" altLang="en-US" sz="1600" b="1" dirty="0">
                <a:latin typeface="+mn-ea"/>
              </a:rPr>
              <a:t>① 上段のサムネイル一覧より、</a:t>
            </a:r>
            <a:r>
              <a:rPr lang="en-US" altLang="ja-JP" sz="1600" b="1" dirty="0">
                <a:latin typeface="+mn-ea"/>
              </a:rPr>
              <a:t>X</a:t>
            </a:r>
            <a:r>
              <a:rPr lang="ja-JP" altLang="en-US" sz="1600" b="1" dirty="0">
                <a:latin typeface="+mn-ea"/>
              </a:rPr>
              <a:t>シリーズカメラを選択、右下の歯車マーク「 　」</a:t>
            </a:r>
            <a:r>
              <a:rPr kumimoji="1" lang="ja-JP" altLang="en-US" sz="1600" b="1" dirty="0">
                <a:latin typeface="+mn-ea"/>
              </a:rPr>
              <a:t>をクリック</a:t>
            </a:r>
            <a:r>
              <a:rPr lang="ja-JP" altLang="en-US" sz="1600" b="1" dirty="0">
                <a:latin typeface="+mn-ea"/>
              </a:rPr>
              <a:t>（もしくはサムネイルをダブルクリック）</a:t>
            </a:r>
            <a:endParaRPr kumimoji="1" lang="en-US" altLang="ja-JP" sz="1600" b="1" dirty="0">
              <a:latin typeface="+mn-ea"/>
            </a:endParaRPr>
          </a:p>
        </p:txBody>
      </p:sp>
      <p:pic>
        <p:nvPicPr>
          <p:cNvPr id="12" name="図 11">
            <a:extLst>
              <a:ext uri="{FF2B5EF4-FFF2-40B4-BE49-F238E27FC236}">
                <a16:creationId xmlns:a16="http://schemas.microsoft.com/office/drawing/2014/main" id="{078F9CB4-46CB-A47A-71DE-98A32687A112}"/>
              </a:ext>
            </a:extLst>
          </p:cNvPr>
          <p:cNvPicPr>
            <a:picLocks noChangeAspect="1"/>
          </p:cNvPicPr>
          <p:nvPr/>
        </p:nvPicPr>
        <p:blipFill>
          <a:blip r:embed="rId3"/>
          <a:stretch>
            <a:fillRect/>
          </a:stretch>
        </p:blipFill>
        <p:spPr>
          <a:xfrm>
            <a:off x="13418763" y="2483611"/>
            <a:ext cx="286364" cy="252000"/>
          </a:xfrm>
          <a:prstGeom prst="rect">
            <a:avLst/>
          </a:prstGeom>
        </p:spPr>
      </p:pic>
      <p:sp>
        <p:nvSpPr>
          <p:cNvPr id="13" name="楕円 12">
            <a:extLst>
              <a:ext uri="{FF2B5EF4-FFF2-40B4-BE49-F238E27FC236}">
                <a16:creationId xmlns:a16="http://schemas.microsoft.com/office/drawing/2014/main" id="{C0D4369E-51D7-2873-359B-E0B8C48F54C1}"/>
              </a:ext>
            </a:extLst>
          </p:cNvPr>
          <p:cNvSpPr/>
          <p:nvPr/>
        </p:nvSpPr>
        <p:spPr>
          <a:xfrm>
            <a:off x="3538347" y="1362968"/>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1</a:t>
            </a:r>
            <a:endParaRPr kumimoji="1" lang="ja-JP" altLang="en-US" sz="2000" b="1" dirty="0">
              <a:solidFill>
                <a:srgbClr val="FF0000"/>
              </a:solidFill>
              <a:latin typeface="+mn-ea"/>
            </a:endParaRPr>
          </a:p>
        </p:txBody>
      </p:sp>
      <p:sp>
        <p:nvSpPr>
          <p:cNvPr id="15" name="テキスト ボックス 14">
            <a:extLst>
              <a:ext uri="{FF2B5EF4-FFF2-40B4-BE49-F238E27FC236}">
                <a16:creationId xmlns:a16="http://schemas.microsoft.com/office/drawing/2014/main" id="{4D45B9C7-5198-0F42-3A89-E7B1A7B6A3CB}"/>
              </a:ext>
            </a:extLst>
          </p:cNvPr>
          <p:cNvSpPr txBox="1"/>
          <p:nvPr/>
        </p:nvSpPr>
        <p:spPr>
          <a:xfrm>
            <a:off x="8905083" y="210115"/>
            <a:ext cx="5232523" cy="336246"/>
          </a:xfrm>
          <a:prstGeom prst="rect">
            <a:avLst/>
          </a:prstGeom>
          <a:noFill/>
        </p:spPr>
        <p:txBody>
          <a:bodyPr wrap="none" rtlCol="0">
            <a:spAutoFit/>
          </a:bodyPr>
          <a:lstStyle/>
          <a:p>
            <a:pPr algn="l">
              <a:lnSpc>
                <a:spcPct val="120000"/>
              </a:lnSpc>
            </a:pPr>
            <a:r>
              <a:rPr kumimoji="1" lang="ja-JP" altLang="en-US" sz="1400" b="1" dirty="0">
                <a:solidFill>
                  <a:schemeClr val="bg1"/>
                </a:solidFill>
                <a:effectLst>
                  <a:outerShdw blurRad="38100" dist="38100" dir="2700000" algn="tl">
                    <a:srgbClr val="000000">
                      <a:alpha val="43137"/>
                    </a:srgbClr>
                  </a:outerShdw>
                </a:effectLst>
                <a:latin typeface="+mn-ea"/>
              </a:rPr>
              <a:t>■設定項目や手順の詳細は「</a:t>
            </a:r>
            <a:r>
              <a:rPr kumimoji="1" lang="en-US" altLang="ja-JP" sz="1400" b="1" dirty="0">
                <a:solidFill>
                  <a:schemeClr val="bg1"/>
                </a:solidFill>
                <a:effectLst>
                  <a:outerShdw blurRad="38100" dist="38100" dir="2700000" algn="tl">
                    <a:srgbClr val="000000">
                      <a:alpha val="43137"/>
                    </a:srgbClr>
                  </a:outerShdw>
                </a:effectLst>
                <a:latin typeface="+mn-ea"/>
              </a:rPr>
              <a:t>Web</a:t>
            </a:r>
            <a:r>
              <a:rPr kumimoji="1" lang="ja-JP" altLang="en-US" sz="1400" b="1" dirty="0">
                <a:solidFill>
                  <a:schemeClr val="bg1"/>
                </a:solidFill>
                <a:effectLst>
                  <a:outerShdw blurRad="38100" dist="38100" dir="2700000" algn="tl">
                    <a:srgbClr val="000000">
                      <a:alpha val="43137"/>
                    </a:srgbClr>
                  </a:outerShdw>
                </a:effectLst>
                <a:latin typeface="+mn-ea"/>
              </a:rPr>
              <a:t>ガイド」を参照してください</a:t>
            </a:r>
          </a:p>
        </p:txBody>
      </p:sp>
      <p:sp>
        <p:nvSpPr>
          <p:cNvPr id="6" name="テキスト ボックス 5">
            <a:hlinkClick r:id="rId4" action="ppaction://hlinksldjump"/>
            <a:extLst>
              <a:ext uri="{FF2B5EF4-FFF2-40B4-BE49-F238E27FC236}">
                <a16:creationId xmlns:a16="http://schemas.microsoft.com/office/drawing/2014/main" id="{2D90AC25-D04E-7A14-23AB-D210DE10B15E}"/>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
        <p:nvSpPr>
          <p:cNvPr id="19" name="正方形/長方形 18">
            <a:extLst>
              <a:ext uri="{FF2B5EF4-FFF2-40B4-BE49-F238E27FC236}">
                <a16:creationId xmlns:a16="http://schemas.microsoft.com/office/drawing/2014/main" id="{AE90916D-8198-4C78-080D-254B13B60286}"/>
              </a:ext>
            </a:extLst>
          </p:cNvPr>
          <p:cNvSpPr/>
          <p:nvPr/>
        </p:nvSpPr>
        <p:spPr>
          <a:xfrm>
            <a:off x="2571587" y="1766329"/>
            <a:ext cx="1648949" cy="10733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Tree>
    <p:extLst>
      <p:ext uri="{BB962C8B-B14F-4D97-AF65-F5344CB8AC3E}">
        <p14:creationId xmlns:p14="http://schemas.microsoft.com/office/powerpoint/2010/main" val="2183927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E25F1D8-3A7A-DEED-1232-812AB09FD32C}"/>
              </a:ext>
            </a:extLst>
          </p:cNvPr>
          <p:cNvPicPr>
            <a:picLocks noChangeAspect="1"/>
          </p:cNvPicPr>
          <p:nvPr/>
        </p:nvPicPr>
        <p:blipFill>
          <a:blip r:embed="rId2"/>
          <a:stretch>
            <a:fillRect/>
          </a:stretch>
        </p:blipFill>
        <p:spPr>
          <a:xfrm>
            <a:off x="388551" y="1015286"/>
            <a:ext cx="9126503" cy="6602540"/>
          </a:xfrm>
          <a:prstGeom prst="rect">
            <a:avLst/>
          </a:prstGeom>
        </p:spPr>
      </p:pic>
      <p:sp>
        <p:nvSpPr>
          <p:cNvPr id="2" name="コンテンツ プレースホルダー 1">
            <a:extLst>
              <a:ext uri="{FF2B5EF4-FFF2-40B4-BE49-F238E27FC236}">
                <a16:creationId xmlns:a16="http://schemas.microsoft.com/office/drawing/2014/main" id="{359C82F4-85DA-BC35-EE74-97891DB3DD1F}"/>
              </a:ext>
            </a:extLst>
          </p:cNvPr>
          <p:cNvSpPr>
            <a:spLocks noGrp="1"/>
          </p:cNvSpPr>
          <p:nvPr>
            <p:ph sz="quarter" idx="10"/>
          </p:nvPr>
        </p:nvSpPr>
        <p:spPr>
          <a:xfrm>
            <a:off x="262607" y="541421"/>
            <a:ext cx="10150114" cy="441220"/>
          </a:xfrm>
        </p:spPr>
        <p:txBody>
          <a:bodyPr/>
          <a:lstStyle/>
          <a:p>
            <a:pPr marL="0" indent="0">
              <a:buNone/>
            </a:pPr>
            <a:r>
              <a:rPr kumimoji="1" lang="ja-JP" altLang="en-US" dirty="0"/>
              <a:t>■</a:t>
            </a:r>
            <a:r>
              <a:rPr kumimoji="1" lang="en-US" altLang="ja-JP" dirty="0"/>
              <a:t>AI</a:t>
            </a:r>
            <a:r>
              <a:rPr kumimoji="1" lang="ja-JP" altLang="en-US" dirty="0"/>
              <a:t>エンコーダーアプリ（カメラ２）を設定</a:t>
            </a:r>
          </a:p>
        </p:txBody>
      </p:sp>
      <p:sp>
        <p:nvSpPr>
          <p:cNvPr id="3" name="タイトル 2">
            <a:extLst>
              <a:ext uri="{FF2B5EF4-FFF2-40B4-BE49-F238E27FC236}">
                <a16:creationId xmlns:a16="http://schemas.microsoft.com/office/drawing/2014/main" id="{10977E21-17E3-7538-FC55-04CF67643B00}"/>
              </a:ext>
            </a:extLst>
          </p:cNvPr>
          <p:cNvSpPr>
            <a:spLocks noGrp="1"/>
          </p:cNvSpPr>
          <p:nvPr>
            <p:ph type="title"/>
          </p:nvPr>
        </p:nvSpPr>
        <p:spPr/>
        <p:txBody>
          <a:bodyPr/>
          <a:lstStyle/>
          <a:p>
            <a:r>
              <a:rPr kumimoji="1" lang="en-US" altLang="ja-JP" dirty="0"/>
              <a:t>2-5</a:t>
            </a:r>
            <a:r>
              <a:rPr kumimoji="1" lang="ja-JP" altLang="en-US" dirty="0"/>
              <a:t>．</a:t>
            </a:r>
            <a:r>
              <a:rPr kumimoji="1" lang="en-US" altLang="ja-JP" dirty="0"/>
              <a:t>AI</a:t>
            </a:r>
            <a:r>
              <a:rPr kumimoji="1" lang="ja-JP" altLang="en-US" dirty="0"/>
              <a:t>エンコーダーアプリケーションの設定</a:t>
            </a:r>
          </a:p>
        </p:txBody>
      </p:sp>
      <p:sp>
        <p:nvSpPr>
          <p:cNvPr id="8" name="正方形/長方形 7">
            <a:extLst>
              <a:ext uri="{FF2B5EF4-FFF2-40B4-BE49-F238E27FC236}">
                <a16:creationId xmlns:a16="http://schemas.microsoft.com/office/drawing/2014/main" id="{80D598BA-4E23-F31E-1C6B-223521241A40}"/>
              </a:ext>
            </a:extLst>
          </p:cNvPr>
          <p:cNvSpPr/>
          <p:nvPr/>
        </p:nvSpPr>
        <p:spPr>
          <a:xfrm>
            <a:off x="927740" y="6515875"/>
            <a:ext cx="1510660" cy="81104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1" name="テキスト ボックス 10">
            <a:extLst>
              <a:ext uri="{FF2B5EF4-FFF2-40B4-BE49-F238E27FC236}">
                <a16:creationId xmlns:a16="http://schemas.microsoft.com/office/drawing/2014/main" id="{49808019-6502-3DDE-D573-146B27609898}"/>
              </a:ext>
            </a:extLst>
          </p:cNvPr>
          <p:cNvSpPr txBox="1"/>
          <p:nvPr/>
        </p:nvSpPr>
        <p:spPr>
          <a:xfrm>
            <a:off x="9823939" y="1102334"/>
            <a:ext cx="4187723" cy="1925335"/>
          </a:xfrm>
          <a:prstGeom prst="rect">
            <a:avLst/>
          </a:prstGeom>
          <a:noFill/>
        </p:spPr>
        <p:txBody>
          <a:bodyPr wrap="square" rtlCol="0">
            <a:spAutoFit/>
          </a:bodyPr>
          <a:lstStyle/>
          <a:p>
            <a:pPr marL="269875" indent="-269875" algn="l">
              <a:lnSpc>
                <a:spcPct val="120000"/>
              </a:lnSpc>
            </a:pPr>
            <a:r>
              <a:rPr lang="ja-JP" altLang="en-US" sz="1600" b="1" dirty="0">
                <a:latin typeface="+mn-ea"/>
              </a:rPr>
              <a:t>① </a:t>
            </a:r>
            <a:r>
              <a:rPr kumimoji="1" lang="ja-JP" altLang="en-US" sz="1600" b="1" dirty="0">
                <a:latin typeface="+mn-ea"/>
              </a:rPr>
              <a:t>左メニューの「アプリケーション」＞「</a:t>
            </a:r>
            <a:r>
              <a:rPr kumimoji="1" lang="en-US" altLang="ja-JP" sz="1600" b="1" dirty="0">
                <a:latin typeface="+mn-ea"/>
              </a:rPr>
              <a:t>AI</a:t>
            </a:r>
            <a:r>
              <a:rPr kumimoji="1" lang="ja-JP" altLang="en-US" sz="1600" b="1" dirty="0">
                <a:latin typeface="+mn-ea"/>
              </a:rPr>
              <a:t>エンコーダー </a:t>
            </a:r>
            <a:r>
              <a:rPr kumimoji="1" lang="en-US" altLang="ja-JP" sz="1600" b="1" dirty="0">
                <a:latin typeface="+mn-ea"/>
              </a:rPr>
              <a:t>cam2</a:t>
            </a:r>
            <a:r>
              <a:rPr kumimoji="1" lang="ja-JP" altLang="en-US" sz="1600" b="1" dirty="0">
                <a:latin typeface="+mn-ea"/>
              </a:rPr>
              <a:t> </a:t>
            </a:r>
            <a:r>
              <a:rPr kumimoji="1" lang="en-US" altLang="ja-JP" sz="1600" b="1" dirty="0">
                <a:latin typeface="+mn-ea"/>
              </a:rPr>
              <a:t>Vx.xx</a:t>
            </a:r>
            <a:r>
              <a:rPr kumimoji="1" lang="ja-JP" altLang="en-US" sz="1600" b="1" dirty="0">
                <a:latin typeface="+mn-ea"/>
              </a:rPr>
              <a:t>」（カメラ</a:t>
            </a:r>
            <a:r>
              <a:rPr lang="ja-JP" altLang="en-US" sz="1600" b="1" dirty="0">
                <a:latin typeface="+mn-ea"/>
              </a:rPr>
              <a:t>２</a:t>
            </a:r>
            <a:r>
              <a:rPr kumimoji="1" lang="ja-JP" altLang="en-US" sz="1600" b="1" dirty="0">
                <a:latin typeface="+mn-ea"/>
              </a:rPr>
              <a:t>）をクリック</a:t>
            </a:r>
            <a:endParaRPr kumimoji="1" lang="en-US" altLang="ja-JP" sz="1600" b="1" dirty="0">
              <a:latin typeface="+mn-ea"/>
            </a:endParaRPr>
          </a:p>
          <a:p>
            <a:pPr marL="269875" indent="-269875" algn="l">
              <a:lnSpc>
                <a:spcPct val="120000"/>
              </a:lnSpc>
              <a:spcBef>
                <a:spcPts val="600"/>
              </a:spcBef>
            </a:pPr>
            <a:r>
              <a:rPr lang="ja-JP" altLang="en-US" sz="1600" b="1" dirty="0">
                <a:latin typeface="+mn-ea"/>
              </a:rPr>
              <a:t>② 右欄の「</a:t>
            </a:r>
            <a:r>
              <a:rPr kumimoji="1" lang="en-US" altLang="ja-JP" sz="1600" b="1" dirty="0">
                <a:latin typeface="+mn-ea"/>
              </a:rPr>
              <a:t>AI</a:t>
            </a:r>
            <a:r>
              <a:rPr kumimoji="1" lang="ja-JP" altLang="en-US" sz="1600" b="1" dirty="0">
                <a:latin typeface="+mn-ea"/>
              </a:rPr>
              <a:t>エンコーダー </a:t>
            </a:r>
            <a:r>
              <a:rPr kumimoji="1" lang="en-US" altLang="ja-JP" sz="1600" b="1" dirty="0">
                <a:latin typeface="+mn-ea"/>
              </a:rPr>
              <a:t>cam2</a:t>
            </a:r>
            <a:r>
              <a:rPr kumimoji="1" lang="ja-JP" altLang="en-US" sz="1600" b="1" dirty="0">
                <a:latin typeface="+mn-ea"/>
              </a:rPr>
              <a:t> </a:t>
            </a:r>
            <a:r>
              <a:rPr kumimoji="1" lang="en-US" altLang="ja-JP" sz="1600" b="1" dirty="0">
                <a:latin typeface="+mn-ea"/>
              </a:rPr>
              <a:t>Vx.xx </a:t>
            </a:r>
            <a:r>
              <a:rPr lang="ja-JP" altLang="en-US" sz="1600" b="1" dirty="0">
                <a:latin typeface="+mn-ea"/>
              </a:rPr>
              <a:t>」より「ブラウザ画面」の「表示」をクリック</a:t>
            </a:r>
            <a:endParaRPr kumimoji="1" lang="ja-JP" altLang="en-US" sz="1600" b="1" dirty="0">
              <a:latin typeface="+mn-ea"/>
            </a:endParaRPr>
          </a:p>
        </p:txBody>
      </p:sp>
      <p:sp>
        <p:nvSpPr>
          <p:cNvPr id="12" name="楕円 11">
            <a:extLst>
              <a:ext uri="{FF2B5EF4-FFF2-40B4-BE49-F238E27FC236}">
                <a16:creationId xmlns:a16="http://schemas.microsoft.com/office/drawing/2014/main" id="{C74C669F-1B33-8322-F721-D63BC71E3984}"/>
              </a:ext>
            </a:extLst>
          </p:cNvPr>
          <p:cNvSpPr/>
          <p:nvPr/>
        </p:nvSpPr>
        <p:spPr>
          <a:xfrm>
            <a:off x="484725" y="6747977"/>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1</a:t>
            </a:r>
            <a:endParaRPr kumimoji="1" lang="ja-JP" altLang="en-US" sz="2000" b="1" dirty="0">
              <a:solidFill>
                <a:srgbClr val="FF0000"/>
              </a:solidFill>
              <a:latin typeface="+mn-ea"/>
            </a:endParaRPr>
          </a:p>
        </p:txBody>
      </p:sp>
      <p:sp>
        <p:nvSpPr>
          <p:cNvPr id="13" name="楕円 12">
            <a:extLst>
              <a:ext uri="{FF2B5EF4-FFF2-40B4-BE49-F238E27FC236}">
                <a16:creationId xmlns:a16="http://schemas.microsoft.com/office/drawing/2014/main" id="{EDA6B26C-09D6-9A8B-B072-2E8AFF116155}"/>
              </a:ext>
            </a:extLst>
          </p:cNvPr>
          <p:cNvSpPr/>
          <p:nvPr/>
        </p:nvSpPr>
        <p:spPr>
          <a:xfrm>
            <a:off x="7928803" y="2065001"/>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2</a:t>
            </a:r>
          </a:p>
        </p:txBody>
      </p:sp>
      <p:sp>
        <p:nvSpPr>
          <p:cNvPr id="14" name="正方形/長方形 13">
            <a:extLst>
              <a:ext uri="{FF2B5EF4-FFF2-40B4-BE49-F238E27FC236}">
                <a16:creationId xmlns:a16="http://schemas.microsoft.com/office/drawing/2014/main" id="{8B2950A0-AA1D-AE09-0C0B-D52E6974FE63}"/>
              </a:ext>
            </a:extLst>
          </p:cNvPr>
          <p:cNvSpPr/>
          <p:nvPr/>
        </p:nvSpPr>
        <p:spPr>
          <a:xfrm>
            <a:off x="8366234" y="2065001"/>
            <a:ext cx="609600" cy="38390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5" name="テキスト ボックス 14">
            <a:extLst>
              <a:ext uri="{FF2B5EF4-FFF2-40B4-BE49-F238E27FC236}">
                <a16:creationId xmlns:a16="http://schemas.microsoft.com/office/drawing/2014/main" id="{48388328-AE1A-5D82-62F3-53DBDCBEA3CE}"/>
              </a:ext>
            </a:extLst>
          </p:cNvPr>
          <p:cNvSpPr txBox="1"/>
          <p:nvPr/>
        </p:nvSpPr>
        <p:spPr>
          <a:xfrm>
            <a:off x="8905083" y="210115"/>
            <a:ext cx="5232523" cy="336246"/>
          </a:xfrm>
          <a:prstGeom prst="rect">
            <a:avLst/>
          </a:prstGeom>
          <a:noFill/>
        </p:spPr>
        <p:txBody>
          <a:bodyPr wrap="none" rtlCol="0">
            <a:spAutoFit/>
          </a:bodyPr>
          <a:lstStyle/>
          <a:p>
            <a:pPr algn="l">
              <a:lnSpc>
                <a:spcPct val="120000"/>
              </a:lnSpc>
            </a:pPr>
            <a:r>
              <a:rPr kumimoji="1" lang="ja-JP" altLang="en-US" sz="1400" b="1" dirty="0">
                <a:solidFill>
                  <a:schemeClr val="bg1"/>
                </a:solidFill>
                <a:effectLst>
                  <a:outerShdw blurRad="38100" dist="38100" dir="2700000" algn="tl">
                    <a:srgbClr val="000000">
                      <a:alpha val="43137"/>
                    </a:srgbClr>
                  </a:outerShdw>
                </a:effectLst>
                <a:latin typeface="+mn-ea"/>
              </a:rPr>
              <a:t>■設定項目や手順の詳細は「</a:t>
            </a:r>
            <a:r>
              <a:rPr kumimoji="1" lang="en-US" altLang="ja-JP" sz="1400" b="1" dirty="0">
                <a:solidFill>
                  <a:schemeClr val="bg1"/>
                </a:solidFill>
                <a:effectLst>
                  <a:outerShdw blurRad="38100" dist="38100" dir="2700000" algn="tl">
                    <a:srgbClr val="000000">
                      <a:alpha val="43137"/>
                    </a:srgbClr>
                  </a:outerShdw>
                </a:effectLst>
                <a:latin typeface="+mn-ea"/>
              </a:rPr>
              <a:t>Web</a:t>
            </a:r>
            <a:r>
              <a:rPr kumimoji="1" lang="ja-JP" altLang="en-US" sz="1400" b="1" dirty="0">
                <a:solidFill>
                  <a:schemeClr val="bg1"/>
                </a:solidFill>
                <a:effectLst>
                  <a:outerShdw blurRad="38100" dist="38100" dir="2700000" algn="tl">
                    <a:srgbClr val="000000">
                      <a:alpha val="43137"/>
                    </a:srgbClr>
                  </a:outerShdw>
                </a:effectLst>
                <a:latin typeface="+mn-ea"/>
              </a:rPr>
              <a:t>ガイド」を参照してください</a:t>
            </a:r>
          </a:p>
        </p:txBody>
      </p:sp>
      <p:sp>
        <p:nvSpPr>
          <p:cNvPr id="4" name="テキスト ボックス 3">
            <a:hlinkClick r:id="rId3" action="ppaction://hlinksldjump"/>
            <a:extLst>
              <a:ext uri="{FF2B5EF4-FFF2-40B4-BE49-F238E27FC236}">
                <a16:creationId xmlns:a16="http://schemas.microsoft.com/office/drawing/2014/main" id="{269EE482-0283-C992-6877-B8A508603A54}"/>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2807869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1ED0817D-4CD6-0DEA-1404-80C1BA31D1BF}"/>
              </a:ext>
            </a:extLst>
          </p:cNvPr>
          <p:cNvPicPr>
            <a:picLocks noChangeAspect="1"/>
          </p:cNvPicPr>
          <p:nvPr/>
        </p:nvPicPr>
        <p:blipFill>
          <a:blip r:embed="rId2"/>
          <a:stretch>
            <a:fillRect/>
          </a:stretch>
        </p:blipFill>
        <p:spPr>
          <a:xfrm>
            <a:off x="347320" y="980884"/>
            <a:ext cx="9345978" cy="6437934"/>
          </a:xfrm>
          <a:prstGeom prst="rect">
            <a:avLst/>
          </a:prstGeom>
        </p:spPr>
      </p:pic>
      <p:sp>
        <p:nvSpPr>
          <p:cNvPr id="2" name="コンテンツ プレースホルダー 1">
            <a:extLst>
              <a:ext uri="{FF2B5EF4-FFF2-40B4-BE49-F238E27FC236}">
                <a16:creationId xmlns:a16="http://schemas.microsoft.com/office/drawing/2014/main" id="{359C82F4-85DA-BC35-EE74-97891DB3DD1F}"/>
              </a:ext>
            </a:extLst>
          </p:cNvPr>
          <p:cNvSpPr>
            <a:spLocks noGrp="1"/>
          </p:cNvSpPr>
          <p:nvPr>
            <p:ph sz="quarter" idx="10"/>
          </p:nvPr>
        </p:nvSpPr>
        <p:spPr>
          <a:xfrm>
            <a:off x="262607" y="541421"/>
            <a:ext cx="10150114" cy="441220"/>
          </a:xfrm>
        </p:spPr>
        <p:txBody>
          <a:bodyPr/>
          <a:lstStyle/>
          <a:p>
            <a:pPr marL="0" indent="0">
              <a:buNone/>
            </a:pPr>
            <a:r>
              <a:rPr kumimoji="1" lang="ja-JP" altLang="en-US" dirty="0"/>
              <a:t>■</a:t>
            </a:r>
            <a:r>
              <a:rPr kumimoji="1" lang="en-US" altLang="ja-JP" dirty="0"/>
              <a:t>AI</a:t>
            </a:r>
            <a:r>
              <a:rPr kumimoji="1" lang="ja-JP" altLang="en-US" dirty="0"/>
              <a:t>エンコーダーアプリ（カメラ２）を設定</a:t>
            </a:r>
          </a:p>
        </p:txBody>
      </p:sp>
      <p:sp>
        <p:nvSpPr>
          <p:cNvPr id="3" name="タイトル 2">
            <a:extLst>
              <a:ext uri="{FF2B5EF4-FFF2-40B4-BE49-F238E27FC236}">
                <a16:creationId xmlns:a16="http://schemas.microsoft.com/office/drawing/2014/main" id="{10977E21-17E3-7538-FC55-04CF67643B00}"/>
              </a:ext>
            </a:extLst>
          </p:cNvPr>
          <p:cNvSpPr>
            <a:spLocks noGrp="1"/>
          </p:cNvSpPr>
          <p:nvPr>
            <p:ph type="title"/>
          </p:nvPr>
        </p:nvSpPr>
        <p:spPr/>
        <p:txBody>
          <a:bodyPr/>
          <a:lstStyle/>
          <a:p>
            <a:r>
              <a:rPr kumimoji="1" lang="en-US" altLang="ja-JP" dirty="0"/>
              <a:t>2-5</a:t>
            </a:r>
            <a:r>
              <a:rPr kumimoji="1" lang="ja-JP" altLang="en-US" dirty="0"/>
              <a:t>．</a:t>
            </a:r>
            <a:r>
              <a:rPr kumimoji="1" lang="en-US" altLang="ja-JP" dirty="0"/>
              <a:t>AI</a:t>
            </a:r>
            <a:r>
              <a:rPr kumimoji="1" lang="ja-JP" altLang="en-US" dirty="0"/>
              <a:t>エンコーダーアプリケーションの設定</a:t>
            </a:r>
          </a:p>
        </p:txBody>
      </p:sp>
      <p:sp>
        <p:nvSpPr>
          <p:cNvPr id="11" name="テキスト ボックス 10">
            <a:extLst>
              <a:ext uri="{FF2B5EF4-FFF2-40B4-BE49-F238E27FC236}">
                <a16:creationId xmlns:a16="http://schemas.microsoft.com/office/drawing/2014/main" id="{49808019-6502-3DDE-D573-146B27609898}"/>
              </a:ext>
            </a:extLst>
          </p:cNvPr>
          <p:cNvSpPr txBox="1"/>
          <p:nvPr/>
        </p:nvSpPr>
        <p:spPr>
          <a:xfrm>
            <a:off x="9823939" y="949187"/>
            <a:ext cx="4187723" cy="4224426"/>
          </a:xfrm>
          <a:prstGeom prst="rect">
            <a:avLst/>
          </a:prstGeom>
          <a:noFill/>
        </p:spPr>
        <p:txBody>
          <a:bodyPr wrap="square" rtlCol="0">
            <a:spAutoFit/>
          </a:bodyPr>
          <a:lstStyle/>
          <a:p>
            <a:pPr marL="269875" indent="-269875" algn="l">
              <a:lnSpc>
                <a:spcPct val="120000"/>
              </a:lnSpc>
            </a:pPr>
            <a:r>
              <a:rPr lang="ja-JP" altLang="en-US" sz="1600" b="1" dirty="0">
                <a:latin typeface="+mn-ea"/>
              </a:rPr>
              <a:t>ブラウザ画面が立ち上がり、サインイン画面が表示されますので、</a:t>
            </a:r>
            <a:r>
              <a:rPr lang="en-US" altLang="ja-JP" sz="1600" b="1" dirty="0">
                <a:latin typeface="+mn-ea"/>
              </a:rPr>
              <a:t>AI</a:t>
            </a:r>
            <a:r>
              <a:rPr lang="ja-JP" altLang="en-US" sz="1600" b="1" dirty="0">
                <a:latin typeface="+mn-ea"/>
              </a:rPr>
              <a:t>非搭載カメラのユーザー名とパスワードを入力して、サインインしてください。</a:t>
            </a:r>
            <a:endParaRPr lang="en-US" altLang="ja-JP" sz="1600" b="1" dirty="0">
              <a:latin typeface="+mn-ea"/>
            </a:endParaRPr>
          </a:p>
          <a:p>
            <a:pPr marL="269875" indent="-269875" algn="l">
              <a:lnSpc>
                <a:spcPct val="120000"/>
              </a:lnSpc>
              <a:spcBef>
                <a:spcPts val="600"/>
              </a:spcBef>
            </a:pPr>
            <a:r>
              <a:rPr lang="ja-JP" altLang="en-US" sz="1600" b="1" dirty="0">
                <a:latin typeface="+mn-ea"/>
              </a:rPr>
              <a:t>①「</a:t>
            </a:r>
            <a:r>
              <a:rPr lang="en-US" altLang="ja-JP" sz="1600" b="1" dirty="0">
                <a:latin typeface="+mn-ea"/>
              </a:rPr>
              <a:t> AI</a:t>
            </a:r>
            <a:r>
              <a:rPr lang="ja-JP" altLang="en-US" sz="1600" b="1" dirty="0">
                <a:latin typeface="+mn-ea"/>
              </a:rPr>
              <a:t>非搭載カメラの情報」の各項目を入力し、</a:t>
            </a:r>
            <a:r>
              <a:rPr kumimoji="1" lang="ja-JP" altLang="en-US" sz="1600" b="1" dirty="0">
                <a:latin typeface="+mn-ea"/>
              </a:rPr>
              <a:t>「設定」</a:t>
            </a:r>
            <a:r>
              <a:rPr lang="ja-JP" altLang="en-US" sz="1600" b="1" dirty="0">
                <a:latin typeface="+mn-ea"/>
              </a:rPr>
              <a:t>をクリック</a:t>
            </a:r>
            <a:endParaRPr kumimoji="1" lang="en-US" altLang="ja-JP" sz="1600" b="1" dirty="0">
              <a:latin typeface="+mn-ea"/>
            </a:endParaRPr>
          </a:p>
          <a:p>
            <a:pPr marL="269875" indent="-269875" algn="l">
              <a:lnSpc>
                <a:spcPct val="120000"/>
              </a:lnSpc>
              <a:spcBef>
                <a:spcPts val="600"/>
              </a:spcBef>
            </a:pPr>
            <a:r>
              <a:rPr lang="ja-JP" altLang="en-US" sz="1600" b="1" dirty="0">
                <a:latin typeface="+mn-ea"/>
              </a:rPr>
              <a:t>② </a:t>
            </a:r>
            <a:r>
              <a:rPr lang="en-US" altLang="ja-JP" sz="1600" b="1" dirty="0">
                <a:latin typeface="+mn-ea"/>
              </a:rPr>
              <a:t>AI</a:t>
            </a:r>
            <a:r>
              <a:rPr lang="ja-JP" altLang="en-US" sz="1600" b="1" dirty="0">
                <a:latin typeface="+mn-ea"/>
              </a:rPr>
              <a:t>非搭載カメラが接続されていて、正しく設定できると「受信画像」にカメラ映像が表示されます。</a:t>
            </a:r>
            <a:endParaRPr lang="en-US" altLang="ja-JP" sz="1600" b="1" dirty="0">
              <a:latin typeface="+mn-ea"/>
            </a:endParaRPr>
          </a:p>
          <a:p>
            <a:pPr marL="269875" indent="3175" algn="l">
              <a:lnSpc>
                <a:spcPct val="120000"/>
              </a:lnSpc>
            </a:pPr>
            <a:r>
              <a:rPr lang="ja-JP" altLang="en-US" sz="1600" b="1" dirty="0">
                <a:latin typeface="+mn-ea"/>
              </a:rPr>
              <a:t>併せて、解像度とフレームレートを確認してください。</a:t>
            </a:r>
            <a:endParaRPr lang="en-US" altLang="ja-JP" sz="1600" b="1" dirty="0">
              <a:latin typeface="+mn-ea"/>
            </a:endParaRPr>
          </a:p>
          <a:p>
            <a:pPr marL="536575" indent="-357188" algn="l">
              <a:lnSpc>
                <a:spcPct val="120000"/>
              </a:lnSpc>
              <a:spcBef>
                <a:spcPts val="600"/>
              </a:spcBef>
            </a:pPr>
            <a:r>
              <a:rPr lang="ja-JP" altLang="en-US" sz="1600" b="1" dirty="0">
                <a:latin typeface="+mn-ea"/>
              </a:rPr>
              <a:t>＊「受信画像」に以下内容が表示された場合、接続・設定内容を確認ください。</a:t>
            </a:r>
            <a:endParaRPr lang="en-US" altLang="ja-JP" sz="1600" b="1" dirty="0">
              <a:latin typeface="+mn-ea"/>
            </a:endParaRPr>
          </a:p>
        </p:txBody>
      </p:sp>
      <p:sp>
        <p:nvSpPr>
          <p:cNvPr id="6" name="テキスト ボックス 5">
            <a:extLst>
              <a:ext uri="{FF2B5EF4-FFF2-40B4-BE49-F238E27FC236}">
                <a16:creationId xmlns:a16="http://schemas.microsoft.com/office/drawing/2014/main" id="{26D49F55-D4B3-5846-52FD-672F422722BD}"/>
              </a:ext>
            </a:extLst>
          </p:cNvPr>
          <p:cNvSpPr txBox="1"/>
          <p:nvPr/>
        </p:nvSpPr>
        <p:spPr>
          <a:xfrm>
            <a:off x="8905083" y="210115"/>
            <a:ext cx="5232523" cy="336246"/>
          </a:xfrm>
          <a:prstGeom prst="rect">
            <a:avLst/>
          </a:prstGeom>
          <a:noFill/>
        </p:spPr>
        <p:txBody>
          <a:bodyPr wrap="none" rtlCol="0">
            <a:spAutoFit/>
          </a:bodyPr>
          <a:lstStyle/>
          <a:p>
            <a:pPr algn="l">
              <a:lnSpc>
                <a:spcPct val="120000"/>
              </a:lnSpc>
            </a:pPr>
            <a:r>
              <a:rPr kumimoji="1" lang="ja-JP" altLang="en-US" sz="1400" b="1" dirty="0">
                <a:solidFill>
                  <a:schemeClr val="bg1"/>
                </a:solidFill>
                <a:effectLst>
                  <a:outerShdw blurRad="38100" dist="38100" dir="2700000" algn="tl">
                    <a:srgbClr val="000000">
                      <a:alpha val="43137"/>
                    </a:srgbClr>
                  </a:outerShdw>
                </a:effectLst>
                <a:latin typeface="+mn-ea"/>
              </a:rPr>
              <a:t>■設定項目や手順の詳細は「</a:t>
            </a:r>
            <a:r>
              <a:rPr kumimoji="1" lang="en-US" altLang="ja-JP" sz="1400" b="1" dirty="0">
                <a:solidFill>
                  <a:schemeClr val="bg1"/>
                </a:solidFill>
                <a:effectLst>
                  <a:outerShdw blurRad="38100" dist="38100" dir="2700000" algn="tl">
                    <a:srgbClr val="000000">
                      <a:alpha val="43137"/>
                    </a:srgbClr>
                  </a:outerShdw>
                </a:effectLst>
                <a:latin typeface="+mn-ea"/>
              </a:rPr>
              <a:t>Web</a:t>
            </a:r>
            <a:r>
              <a:rPr kumimoji="1" lang="ja-JP" altLang="en-US" sz="1400" b="1" dirty="0">
                <a:solidFill>
                  <a:schemeClr val="bg1"/>
                </a:solidFill>
                <a:effectLst>
                  <a:outerShdw blurRad="38100" dist="38100" dir="2700000" algn="tl">
                    <a:srgbClr val="000000">
                      <a:alpha val="43137"/>
                    </a:srgbClr>
                  </a:outerShdw>
                </a:effectLst>
                <a:latin typeface="+mn-ea"/>
              </a:rPr>
              <a:t>ガイド」を参照してください</a:t>
            </a:r>
          </a:p>
        </p:txBody>
      </p:sp>
      <p:sp>
        <p:nvSpPr>
          <p:cNvPr id="8" name="正方形/長方形 7">
            <a:extLst>
              <a:ext uri="{FF2B5EF4-FFF2-40B4-BE49-F238E27FC236}">
                <a16:creationId xmlns:a16="http://schemas.microsoft.com/office/drawing/2014/main" id="{80D598BA-4E23-F31E-1C6B-223521241A40}"/>
              </a:ext>
            </a:extLst>
          </p:cNvPr>
          <p:cNvSpPr/>
          <p:nvPr/>
        </p:nvSpPr>
        <p:spPr>
          <a:xfrm>
            <a:off x="388549" y="1012783"/>
            <a:ext cx="8082787" cy="263430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2" name="楕円 11">
            <a:extLst>
              <a:ext uri="{FF2B5EF4-FFF2-40B4-BE49-F238E27FC236}">
                <a16:creationId xmlns:a16="http://schemas.microsoft.com/office/drawing/2014/main" id="{C74C669F-1B33-8322-F721-D63BC71E3984}"/>
              </a:ext>
            </a:extLst>
          </p:cNvPr>
          <p:cNvSpPr/>
          <p:nvPr/>
        </p:nvSpPr>
        <p:spPr>
          <a:xfrm>
            <a:off x="8905083" y="2156516"/>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1</a:t>
            </a:r>
            <a:endParaRPr kumimoji="1" lang="ja-JP" altLang="en-US" sz="2000" b="1" dirty="0">
              <a:solidFill>
                <a:srgbClr val="FF0000"/>
              </a:solidFill>
              <a:latin typeface="+mn-ea"/>
            </a:endParaRPr>
          </a:p>
        </p:txBody>
      </p:sp>
      <p:sp>
        <p:nvSpPr>
          <p:cNvPr id="13" name="楕円 12">
            <a:extLst>
              <a:ext uri="{FF2B5EF4-FFF2-40B4-BE49-F238E27FC236}">
                <a16:creationId xmlns:a16="http://schemas.microsoft.com/office/drawing/2014/main" id="{EDA6B26C-09D6-9A8B-B072-2E8AFF116155}"/>
              </a:ext>
            </a:extLst>
          </p:cNvPr>
          <p:cNvSpPr/>
          <p:nvPr/>
        </p:nvSpPr>
        <p:spPr>
          <a:xfrm>
            <a:off x="8905083" y="5632261"/>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2</a:t>
            </a:r>
          </a:p>
        </p:txBody>
      </p:sp>
      <p:sp>
        <p:nvSpPr>
          <p:cNvPr id="14" name="正方形/長方形 13">
            <a:extLst>
              <a:ext uri="{FF2B5EF4-FFF2-40B4-BE49-F238E27FC236}">
                <a16:creationId xmlns:a16="http://schemas.microsoft.com/office/drawing/2014/main" id="{8B2950A0-AA1D-AE09-0C0B-D52E6974FE63}"/>
              </a:ext>
            </a:extLst>
          </p:cNvPr>
          <p:cNvSpPr/>
          <p:nvPr/>
        </p:nvSpPr>
        <p:spPr>
          <a:xfrm>
            <a:off x="388550" y="4284173"/>
            <a:ext cx="8082787" cy="304301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pic>
        <p:nvPicPr>
          <p:cNvPr id="9" name="図 8">
            <a:extLst>
              <a:ext uri="{FF2B5EF4-FFF2-40B4-BE49-F238E27FC236}">
                <a16:creationId xmlns:a16="http://schemas.microsoft.com/office/drawing/2014/main" id="{73F7EBF0-6287-4657-32FF-7799CCE00B11}"/>
              </a:ext>
            </a:extLst>
          </p:cNvPr>
          <p:cNvPicPr>
            <a:picLocks noChangeAspect="1"/>
          </p:cNvPicPr>
          <p:nvPr/>
        </p:nvPicPr>
        <p:blipFill>
          <a:blip r:embed="rId3"/>
          <a:stretch>
            <a:fillRect/>
          </a:stretch>
        </p:blipFill>
        <p:spPr>
          <a:xfrm>
            <a:off x="9927275" y="5202838"/>
            <a:ext cx="3981050" cy="627717"/>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 name="テキスト ボックス 3">
            <a:extLst>
              <a:ext uri="{FF2B5EF4-FFF2-40B4-BE49-F238E27FC236}">
                <a16:creationId xmlns:a16="http://schemas.microsoft.com/office/drawing/2014/main" id="{211EC1F2-F48D-CD40-190A-78994D73FA49}"/>
              </a:ext>
            </a:extLst>
          </p:cNvPr>
          <p:cNvSpPr txBox="1"/>
          <p:nvPr/>
        </p:nvSpPr>
        <p:spPr>
          <a:xfrm>
            <a:off x="9823939" y="6180382"/>
            <a:ext cx="4313667" cy="666529"/>
          </a:xfrm>
          <a:prstGeom prst="rect">
            <a:avLst/>
          </a:prstGeom>
          <a:noFill/>
        </p:spPr>
        <p:txBody>
          <a:bodyPr wrap="square" rtlCol="0">
            <a:spAutoFit/>
          </a:bodyPr>
          <a:lstStyle/>
          <a:p>
            <a:pPr algn="l">
              <a:lnSpc>
                <a:spcPct val="120000"/>
              </a:lnSpc>
            </a:pPr>
            <a:r>
              <a:rPr lang="ja-JP" altLang="en-US" sz="1600" b="1" dirty="0">
                <a:latin typeface="+mn-ea"/>
              </a:rPr>
              <a:t>以上の内容を、</a:t>
            </a:r>
            <a:r>
              <a:rPr lang="en-US" altLang="ja-JP" sz="1600" b="1" dirty="0">
                <a:latin typeface="+mn-ea"/>
              </a:rPr>
              <a:t>AI</a:t>
            </a:r>
            <a:r>
              <a:rPr lang="ja-JP" altLang="en-US" sz="1600" b="1" dirty="0">
                <a:latin typeface="+mn-ea"/>
              </a:rPr>
              <a:t>エンコーダーカメラ３、カメラ４についても同様に実施・確認します。</a:t>
            </a:r>
            <a:endParaRPr lang="en-US" altLang="ja-JP" sz="1600" b="1" dirty="0">
              <a:latin typeface="+mn-ea"/>
            </a:endParaRPr>
          </a:p>
        </p:txBody>
      </p:sp>
      <p:sp>
        <p:nvSpPr>
          <p:cNvPr id="7" name="テキスト ボックス 6">
            <a:hlinkClick r:id="rId4" action="ppaction://hlinksldjump"/>
            <a:extLst>
              <a:ext uri="{FF2B5EF4-FFF2-40B4-BE49-F238E27FC236}">
                <a16:creationId xmlns:a16="http://schemas.microsoft.com/office/drawing/2014/main" id="{55C0D803-CF4B-2A85-C89E-25C89F356CA2}"/>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1541044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marL="179388"/>
            <a:r>
              <a:rPr lang="ja-JP" altLang="en-US" dirty="0"/>
              <a:t>３．</a:t>
            </a:r>
            <a:r>
              <a:rPr kumimoji="1" lang="ja-JP" altLang="en-US" dirty="0"/>
              <a:t>現場での設定</a:t>
            </a:r>
          </a:p>
        </p:txBody>
      </p:sp>
    </p:spTree>
    <p:extLst>
      <p:ext uri="{BB962C8B-B14F-4D97-AF65-F5344CB8AC3E}">
        <p14:creationId xmlns:p14="http://schemas.microsoft.com/office/powerpoint/2010/main" val="2056762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E82C89AA-E4F1-AD7B-E9C6-89EAB0CE8664}"/>
              </a:ext>
            </a:extLst>
          </p:cNvPr>
          <p:cNvSpPr>
            <a:spLocks noGrp="1"/>
          </p:cNvSpPr>
          <p:nvPr>
            <p:ph type="title"/>
          </p:nvPr>
        </p:nvSpPr>
        <p:spPr/>
        <p:txBody>
          <a:bodyPr/>
          <a:lstStyle/>
          <a:p>
            <a:pPr marL="179388"/>
            <a:r>
              <a:rPr lang="ja-JP" altLang="en-US" dirty="0"/>
              <a:t>０．はじめに</a:t>
            </a:r>
          </a:p>
        </p:txBody>
      </p:sp>
    </p:spTree>
    <p:extLst>
      <p:ext uri="{BB962C8B-B14F-4D97-AF65-F5344CB8AC3E}">
        <p14:creationId xmlns:p14="http://schemas.microsoft.com/office/powerpoint/2010/main" val="3189236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7F1C95DF-0E75-A8A8-D7C0-96A9A816D513}"/>
              </a:ext>
            </a:extLst>
          </p:cNvPr>
          <p:cNvSpPr>
            <a:spLocks noGrp="1"/>
          </p:cNvSpPr>
          <p:nvPr>
            <p:ph sz="quarter" idx="10"/>
          </p:nvPr>
        </p:nvSpPr>
        <p:spPr>
          <a:xfrm>
            <a:off x="520706" y="727704"/>
            <a:ext cx="11944561" cy="1516658"/>
          </a:xfrm>
        </p:spPr>
        <p:txBody>
          <a:bodyPr/>
          <a:lstStyle/>
          <a:p>
            <a:pPr marL="0" indent="0">
              <a:buNone/>
            </a:pPr>
            <a:r>
              <a:rPr kumimoji="1" lang="ja-JP" altLang="en-US" dirty="0"/>
              <a:t>カメラや機能拡張ソフトウェアの設置・設定詳細については、各取扱説明書または、</a:t>
            </a:r>
            <a:r>
              <a:rPr kumimoji="1" lang="en-US" altLang="ja-JP" dirty="0"/>
              <a:t>Web</a:t>
            </a:r>
            <a:r>
              <a:rPr kumimoji="1" lang="ja-JP" altLang="en-US" dirty="0"/>
              <a:t>ガイドおよびユーザーマニュアルを参照してください。</a:t>
            </a:r>
            <a:endParaRPr kumimoji="1" lang="en-US" altLang="ja-JP" dirty="0"/>
          </a:p>
          <a:p>
            <a:pPr marL="0" indent="0">
              <a:spcBef>
                <a:spcPts val="1800"/>
              </a:spcBef>
              <a:buNone/>
            </a:pPr>
            <a:r>
              <a:rPr kumimoji="1" lang="ja-JP" altLang="en-US" dirty="0"/>
              <a:t>適宜 </a:t>
            </a:r>
            <a:r>
              <a:rPr kumimoji="1" lang="ja-JP" altLang="en-US" dirty="0">
                <a:hlinkClick r:id="rId2"/>
              </a:rPr>
              <a:t>こちら</a:t>
            </a:r>
            <a:r>
              <a:rPr kumimoji="1" lang="ja-JP" altLang="en-US" dirty="0"/>
              <a:t> </a:t>
            </a:r>
            <a:r>
              <a:rPr lang="ja-JP" altLang="en-US" dirty="0"/>
              <a:t>より、該当機種について事前にダウンロードして使用してください。</a:t>
            </a:r>
            <a:endParaRPr kumimoji="1" lang="en-US" altLang="ja-JP" dirty="0"/>
          </a:p>
        </p:txBody>
      </p:sp>
      <p:sp>
        <p:nvSpPr>
          <p:cNvPr id="3" name="タイトル 2">
            <a:extLst>
              <a:ext uri="{FF2B5EF4-FFF2-40B4-BE49-F238E27FC236}">
                <a16:creationId xmlns:a16="http://schemas.microsoft.com/office/drawing/2014/main" id="{0F8FD546-01A0-6BFB-5CC3-48D0D7E31023}"/>
              </a:ext>
            </a:extLst>
          </p:cNvPr>
          <p:cNvSpPr>
            <a:spLocks noGrp="1"/>
          </p:cNvSpPr>
          <p:nvPr>
            <p:ph type="title"/>
          </p:nvPr>
        </p:nvSpPr>
        <p:spPr/>
        <p:txBody>
          <a:bodyPr/>
          <a:lstStyle/>
          <a:p>
            <a:r>
              <a:rPr kumimoji="1" lang="en-US" altLang="ja-JP" dirty="0"/>
              <a:t>3-1</a:t>
            </a:r>
            <a:r>
              <a:rPr kumimoji="1" lang="ja-JP" altLang="en-US" dirty="0"/>
              <a:t>．現場の設置・設定作業に向けて</a:t>
            </a:r>
          </a:p>
        </p:txBody>
      </p:sp>
      <p:pic>
        <p:nvPicPr>
          <p:cNvPr id="9" name="図 8">
            <a:extLst>
              <a:ext uri="{FF2B5EF4-FFF2-40B4-BE49-F238E27FC236}">
                <a16:creationId xmlns:a16="http://schemas.microsoft.com/office/drawing/2014/main" id="{5B1C759A-726E-6CA6-EC37-B977D6D89213}"/>
              </a:ext>
            </a:extLst>
          </p:cNvPr>
          <p:cNvPicPr>
            <a:picLocks noChangeAspect="1"/>
          </p:cNvPicPr>
          <p:nvPr/>
        </p:nvPicPr>
        <p:blipFill>
          <a:blip r:embed="rId3"/>
          <a:stretch>
            <a:fillRect/>
          </a:stretch>
        </p:blipFill>
        <p:spPr>
          <a:xfrm>
            <a:off x="649314" y="2462426"/>
            <a:ext cx="6592833" cy="4909295"/>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66AC33BE-CF4B-5982-EAFF-7EE2470FB608}"/>
              </a:ext>
            </a:extLst>
          </p:cNvPr>
          <p:cNvPicPr>
            <a:picLocks noChangeAspect="1"/>
          </p:cNvPicPr>
          <p:nvPr/>
        </p:nvPicPr>
        <p:blipFill>
          <a:blip r:embed="rId4"/>
          <a:stretch>
            <a:fillRect/>
          </a:stretch>
        </p:blipFill>
        <p:spPr>
          <a:xfrm>
            <a:off x="7557459" y="2462426"/>
            <a:ext cx="5296692" cy="2250719"/>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22D28A8D-D300-C659-2930-5721EB8924EC}"/>
              </a:ext>
            </a:extLst>
          </p:cNvPr>
          <p:cNvPicPr>
            <a:picLocks noChangeAspect="1"/>
          </p:cNvPicPr>
          <p:nvPr/>
        </p:nvPicPr>
        <p:blipFill rotWithShape="1">
          <a:blip r:embed="rId5"/>
          <a:srcRect b="20672"/>
          <a:stretch/>
        </p:blipFill>
        <p:spPr>
          <a:xfrm>
            <a:off x="7557459" y="5085593"/>
            <a:ext cx="5296692" cy="2286128"/>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4" name="テキスト ボックス 13">
            <a:extLst>
              <a:ext uri="{FF2B5EF4-FFF2-40B4-BE49-F238E27FC236}">
                <a16:creationId xmlns:a16="http://schemas.microsoft.com/office/drawing/2014/main" id="{2AF16CD2-5E6F-773F-293D-D9CDB5397A02}"/>
              </a:ext>
            </a:extLst>
          </p:cNvPr>
          <p:cNvSpPr txBox="1"/>
          <p:nvPr/>
        </p:nvSpPr>
        <p:spPr>
          <a:xfrm>
            <a:off x="11412731" y="2160319"/>
            <a:ext cx="1441420" cy="290079"/>
          </a:xfrm>
          <a:prstGeom prst="rect">
            <a:avLst/>
          </a:prstGeom>
          <a:noFill/>
        </p:spPr>
        <p:txBody>
          <a:bodyPr wrap="none" bIns="0" rtlCol="0">
            <a:spAutoFit/>
          </a:bodyPr>
          <a:lstStyle/>
          <a:p>
            <a:pPr algn="r">
              <a:lnSpc>
                <a:spcPct val="120000"/>
              </a:lnSpc>
            </a:pPr>
            <a:r>
              <a:rPr kumimoji="1" lang="en-US" altLang="ja-JP" sz="1400" b="1" dirty="0">
                <a:latin typeface="+mn-ea"/>
              </a:rPr>
              <a:t>【</a:t>
            </a:r>
            <a:r>
              <a:rPr kumimoji="1" lang="ja-JP" altLang="en-US" sz="1400" b="1" dirty="0">
                <a:latin typeface="+mn-ea"/>
              </a:rPr>
              <a:t>カメラの例</a:t>
            </a:r>
            <a:r>
              <a:rPr kumimoji="1" lang="en-US" altLang="ja-JP" sz="1400" b="1" dirty="0">
                <a:latin typeface="+mn-ea"/>
              </a:rPr>
              <a:t>】</a:t>
            </a:r>
            <a:endParaRPr kumimoji="1" lang="ja-JP" altLang="en-US" sz="1400" b="1" dirty="0">
              <a:latin typeface="+mn-ea"/>
            </a:endParaRPr>
          </a:p>
        </p:txBody>
      </p:sp>
      <p:sp>
        <p:nvSpPr>
          <p:cNvPr id="15" name="テキスト ボックス 14">
            <a:extLst>
              <a:ext uri="{FF2B5EF4-FFF2-40B4-BE49-F238E27FC236}">
                <a16:creationId xmlns:a16="http://schemas.microsoft.com/office/drawing/2014/main" id="{4469DEA1-0F43-73C6-EC15-489F3B8F7B9D}"/>
              </a:ext>
            </a:extLst>
          </p:cNvPr>
          <p:cNvSpPr txBox="1"/>
          <p:nvPr/>
        </p:nvSpPr>
        <p:spPr>
          <a:xfrm>
            <a:off x="10155976" y="4791387"/>
            <a:ext cx="2698175" cy="290079"/>
          </a:xfrm>
          <a:prstGeom prst="rect">
            <a:avLst/>
          </a:prstGeom>
          <a:noFill/>
        </p:spPr>
        <p:txBody>
          <a:bodyPr wrap="none" bIns="0" rtlCol="0">
            <a:spAutoFit/>
          </a:bodyPr>
          <a:lstStyle/>
          <a:p>
            <a:pPr algn="r">
              <a:lnSpc>
                <a:spcPct val="120000"/>
              </a:lnSpc>
            </a:pPr>
            <a:r>
              <a:rPr kumimoji="1" lang="en-US" altLang="ja-JP" sz="1400" b="1" dirty="0">
                <a:latin typeface="+mn-ea"/>
              </a:rPr>
              <a:t>【</a:t>
            </a:r>
            <a:r>
              <a:rPr kumimoji="1" lang="ja-JP" altLang="en-US" sz="1400" b="1" dirty="0">
                <a:latin typeface="+mn-ea"/>
              </a:rPr>
              <a:t>機能拡張ソフトウェアの例</a:t>
            </a:r>
            <a:r>
              <a:rPr kumimoji="1" lang="en-US" altLang="ja-JP" sz="1400" b="1" dirty="0">
                <a:latin typeface="+mn-ea"/>
              </a:rPr>
              <a:t>】</a:t>
            </a:r>
            <a:endParaRPr kumimoji="1" lang="ja-JP" altLang="en-US" sz="1400" b="1" dirty="0">
              <a:latin typeface="+mn-ea"/>
            </a:endParaRPr>
          </a:p>
        </p:txBody>
      </p:sp>
      <p:sp>
        <p:nvSpPr>
          <p:cNvPr id="4" name="テキスト ボックス 3">
            <a:hlinkClick r:id="rId6" action="ppaction://hlinksldjump"/>
            <a:extLst>
              <a:ext uri="{FF2B5EF4-FFF2-40B4-BE49-F238E27FC236}">
                <a16:creationId xmlns:a16="http://schemas.microsoft.com/office/drawing/2014/main" id="{F23D315B-AC17-6B9F-98F2-627DCD1F55F7}"/>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424420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C2F296E2-C7EC-54F3-30A9-1EFD13DE0C1A}"/>
              </a:ext>
            </a:extLst>
          </p:cNvPr>
          <p:cNvPicPr>
            <a:picLocks noChangeAspect="1"/>
          </p:cNvPicPr>
          <p:nvPr/>
        </p:nvPicPr>
        <p:blipFill>
          <a:blip r:embed="rId2"/>
          <a:stretch>
            <a:fillRect/>
          </a:stretch>
        </p:blipFill>
        <p:spPr>
          <a:xfrm>
            <a:off x="356652" y="1021023"/>
            <a:ext cx="9230144" cy="6602540"/>
          </a:xfrm>
          <a:prstGeom prst="rect">
            <a:avLst/>
          </a:prstGeom>
        </p:spPr>
      </p:pic>
      <p:sp>
        <p:nvSpPr>
          <p:cNvPr id="2" name="コンテンツ プレースホルダー 1">
            <a:extLst>
              <a:ext uri="{FF2B5EF4-FFF2-40B4-BE49-F238E27FC236}">
                <a16:creationId xmlns:a16="http://schemas.microsoft.com/office/drawing/2014/main" id="{6D2AF48A-8290-A361-EE64-0DEEDE963FA5}"/>
              </a:ext>
            </a:extLst>
          </p:cNvPr>
          <p:cNvSpPr>
            <a:spLocks noGrp="1"/>
          </p:cNvSpPr>
          <p:nvPr>
            <p:ph sz="quarter" idx="10"/>
          </p:nvPr>
        </p:nvSpPr>
        <p:spPr>
          <a:xfrm>
            <a:off x="210057" y="562441"/>
            <a:ext cx="10150114" cy="1867367"/>
          </a:xfrm>
        </p:spPr>
        <p:txBody>
          <a:bodyPr/>
          <a:lstStyle/>
          <a:p>
            <a:pPr marL="0" indent="0">
              <a:buNone/>
            </a:pPr>
            <a:r>
              <a:rPr lang="ja-JP" altLang="en-US" dirty="0"/>
              <a:t>■機能拡張ソフトウェアの設定</a:t>
            </a:r>
            <a:r>
              <a:rPr kumimoji="1" lang="ja-JP" altLang="en-US" dirty="0"/>
              <a:t>は基本、カメラを設置後に現場で行います。</a:t>
            </a:r>
            <a:endParaRPr kumimoji="1" lang="en-US" altLang="ja-JP" dirty="0"/>
          </a:p>
        </p:txBody>
      </p:sp>
      <p:sp>
        <p:nvSpPr>
          <p:cNvPr id="3" name="タイトル 2">
            <a:extLst>
              <a:ext uri="{FF2B5EF4-FFF2-40B4-BE49-F238E27FC236}">
                <a16:creationId xmlns:a16="http://schemas.microsoft.com/office/drawing/2014/main" id="{0E54EBD4-6940-CE8C-49AC-7BC3FB567BEC}"/>
              </a:ext>
            </a:extLst>
          </p:cNvPr>
          <p:cNvSpPr>
            <a:spLocks noGrp="1"/>
          </p:cNvSpPr>
          <p:nvPr>
            <p:ph type="title"/>
          </p:nvPr>
        </p:nvSpPr>
        <p:spPr/>
        <p:txBody>
          <a:bodyPr/>
          <a:lstStyle/>
          <a:p>
            <a:r>
              <a:rPr kumimoji="1" lang="en-US" altLang="ja-JP" dirty="0"/>
              <a:t>3-2</a:t>
            </a:r>
            <a:r>
              <a:rPr kumimoji="1" lang="ja-JP" altLang="en-US" dirty="0"/>
              <a:t>．機能拡張ソフトウェアの設定</a:t>
            </a:r>
          </a:p>
        </p:txBody>
      </p:sp>
      <p:sp>
        <p:nvSpPr>
          <p:cNvPr id="5" name="テキスト ボックス 4">
            <a:extLst>
              <a:ext uri="{FF2B5EF4-FFF2-40B4-BE49-F238E27FC236}">
                <a16:creationId xmlns:a16="http://schemas.microsoft.com/office/drawing/2014/main" id="{269AAA67-9A02-B63F-72A4-D793CE0ABB81}"/>
              </a:ext>
            </a:extLst>
          </p:cNvPr>
          <p:cNvSpPr txBox="1"/>
          <p:nvPr/>
        </p:nvSpPr>
        <p:spPr>
          <a:xfrm>
            <a:off x="9823939" y="1102334"/>
            <a:ext cx="4187723" cy="2888676"/>
          </a:xfrm>
          <a:prstGeom prst="rect">
            <a:avLst/>
          </a:prstGeom>
          <a:noFill/>
        </p:spPr>
        <p:txBody>
          <a:bodyPr wrap="square" rtlCol="0">
            <a:spAutoFit/>
          </a:bodyPr>
          <a:lstStyle/>
          <a:p>
            <a:pPr algn="l">
              <a:lnSpc>
                <a:spcPct val="120000"/>
              </a:lnSpc>
            </a:pPr>
            <a:r>
              <a:rPr lang="en-US" altLang="ja-JP" sz="1600" b="1" dirty="0">
                <a:latin typeface="+mn-ea"/>
              </a:rPr>
              <a:t>AI</a:t>
            </a:r>
            <a:r>
              <a:rPr lang="ja-JP" altLang="en-US" sz="1600" b="1" dirty="0">
                <a:latin typeface="+mn-ea"/>
              </a:rPr>
              <a:t>エンコーダーアプリケーションおよび機能拡張ソフトウェアの設定は全て、</a:t>
            </a:r>
            <a:r>
              <a:rPr lang="en-US" altLang="ja-JP" sz="1600" b="1" dirty="0">
                <a:latin typeface="+mn-ea"/>
              </a:rPr>
              <a:t>X</a:t>
            </a:r>
            <a:r>
              <a:rPr lang="ja-JP" altLang="en-US" sz="1600" b="1" dirty="0">
                <a:latin typeface="+mn-ea"/>
              </a:rPr>
              <a:t>シリーズカメラで行います。</a:t>
            </a:r>
            <a:endParaRPr lang="en-US" altLang="ja-JP" sz="1600" b="1" dirty="0">
              <a:latin typeface="+mn-ea"/>
            </a:endParaRPr>
          </a:p>
          <a:p>
            <a:pPr algn="l">
              <a:lnSpc>
                <a:spcPct val="120000"/>
              </a:lnSpc>
            </a:pPr>
            <a:r>
              <a:rPr lang="ja-JP" altLang="en-US" sz="1600" b="1" dirty="0">
                <a:latin typeface="+mn-ea"/>
              </a:rPr>
              <a:t>まず、</a:t>
            </a:r>
            <a:r>
              <a:rPr lang="en-US" altLang="ja-JP" sz="1600" b="1" dirty="0">
                <a:latin typeface="+mn-ea"/>
              </a:rPr>
              <a:t>i-PRO</a:t>
            </a:r>
            <a:r>
              <a:rPr lang="ja-JP" altLang="en-US" sz="1600" b="1" dirty="0">
                <a:latin typeface="+mn-ea"/>
              </a:rPr>
              <a:t>設定ツール</a:t>
            </a:r>
            <a:r>
              <a:rPr lang="ja-JP" altLang="en-US" sz="1400" b="1" dirty="0">
                <a:latin typeface="+mn-ea"/>
              </a:rPr>
              <a:t>（以降、</a:t>
            </a:r>
            <a:r>
              <a:rPr lang="en-US" altLang="ja-JP" sz="1400" b="1" dirty="0">
                <a:latin typeface="+mn-ea"/>
              </a:rPr>
              <a:t>iCT</a:t>
            </a:r>
            <a:r>
              <a:rPr lang="ja-JP" altLang="en-US" sz="1400" b="1" dirty="0">
                <a:latin typeface="+mn-ea"/>
              </a:rPr>
              <a:t>と表記）</a:t>
            </a:r>
            <a:r>
              <a:rPr lang="ja-JP" altLang="en-US" sz="1600" b="1" dirty="0">
                <a:latin typeface="+mn-ea"/>
              </a:rPr>
              <a:t>を起動します。</a:t>
            </a:r>
            <a:endParaRPr lang="en-US" altLang="ja-JP" sz="1600" b="1" dirty="0">
              <a:latin typeface="+mn-ea"/>
            </a:endParaRPr>
          </a:p>
          <a:p>
            <a:pPr marL="269875" indent="-269875" algn="l">
              <a:lnSpc>
                <a:spcPct val="120000"/>
              </a:lnSpc>
              <a:spcBef>
                <a:spcPts val="1200"/>
              </a:spcBef>
            </a:pPr>
            <a:r>
              <a:rPr lang="ja-JP" altLang="en-US" sz="1600" b="1" dirty="0">
                <a:latin typeface="+mn-ea"/>
              </a:rPr>
              <a:t>① 上段のサムネイル一覧より、</a:t>
            </a:r>
            <a:r>
              <a:rPr lang="en-US" altLang="ja-JP" sz="1600" b="1" dirty="0">
                <a:latin typeface="+mn-ea"/>
              </a:rPr>
              <a:t>X</a:t>
            </a:r>
            <a:r>
              <a:rPr lang="ja-JP" altLang="en-US" sz="1600" b="1" dirty="0">
                <a:latin typeface="+mn-ea"/>
              </a:rPr>
              <a:t>シリーズカメラを選択、右下の歯車マーク「 　」</a:t>
            </a:r>
            <a:r>
              <a:rPr kumimoji="1" lang="ja-JP" altLang="en-US" sz="1600" b="1" dirty="0">
                <a:latin typeface="+mn-ea"/>
              </a:rPr>
              <a:t>をクリック</a:t>
            </a:r>
            <a:r>
              <a:rPr lang="ja-JP" altLang="en-US" sz="1600" b="1" dirty="0">
                <a:latin typeface="+mn-ea"/>
              </a:rPr>
              <a:t>（もしくはサムネイルをダブルクリック）</a:t>
            </a:r>
            <a:endParaRPr kumimoji="1" lang="en-US" altLang="ja-JP" sz="1600" b="1" dirty="0">
              <a:latin typeface="+mn-ea"/>
            </a:endParaRPr>
          </a:p>
        </p:txBody>
      </p:sp>
      <p:sp>
        <p:nvSpPr>
          <p:cNvPr id="6" name="正方形/長方形 5">
            <a:extLst>
              <a:ext uri="{FF2B5EF4-FFF2-40B4-BE49-F238E27FC236}">
                <a16:creationId xmlns:a16="http://schemas.microsoft.com/office/drawing/2014/main" id="{02EE4122-0254-3EB3-D7FA-2492EDF2A4B4}"/>
              </a:ext>
            </a:extLst>
          </p:cNvPr>
          <p:cNvSpPr/>
          <p:nvPr/>
        </p:nvSpPr>
        <p:spPr>
          <a:xfrm>
            <a:off x="2567354" y="1723292"/>
            <a:ext cx="1664677" cy="116058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pic>
        <p:nvPicPr>
          <p:cNvPr id="7" name="図 6">
            <a:extLst>
              <a:ext uri="{FF2B5EF4-FFF2-40B4-BE49-F238E27FC236}">
                <a16:creationId xmlns:a16="http://schemas.microsoft.com/office/drawing/2014/main" id="{0D002626-1197-0E91-62EA-5AC1BB0C256B}"/>
              </a:ext>
            </a:extLst>
          </p:cNvPr>
          <p:cNvPicPr>
            <a:picLocks noChangeAspect="1"/>
          </p:cNvPicPr>
          <p:nvPr/>
        </p:nvPicPr>
        <p:blipFill>
          <a:blip r:embed="rId3"/>
          <a:stretch>
            <a:fillRect/>
          </a:stretch>
        </p:blipFill>
        <p:spPr>
          <a:xfrm>
            <a:off x="13418763" y="3061679"/>
            <a:ext cx="286364" cy="252000"/>
          </a:xfrm>
          <a:prstGeom prst="rect">
            <a:avLst/>
          </a:prstGeom>
        </p:spPr>
      </p:pic>
      <p:sp>
        <p:nvSpPr>
          <p:cNvPr id="8" name="楕円 7">
            <a:extLst>
              <a:ext uri="{FF2B5EF4-FFF2-40B4-BE49-F238E27FC236}">
                <a16:creationId xmlns:a16="http://schemas.microsoft.com/office/drawing/2014/main" id="{610A5E70-1072-E913-6C9B-386D1DAE138F}"/>
              </a:ext>
            </a:extLst>
          </p:cNvPr>
          <p:cNvSpPr/>
          <p:nvPr/>
        </p:nvSpPr>
        <p:spPr>
          <a:xfrm>
            <a:off x="3885189" y="1283087"/>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1</a:t>
            </a:r>
            <a:endParaRPr kumimoji="1" lang="ja-JP" altLang="en-US" sz="2000" b="1" dirty="0">
              <a:solidFill>
                <a:srgbClr val="FF0000"/>
              </a:solidFill>
              <a:latin typeface="+mn-ea"/>
            </a:endParaRPr>
          </a:p>
        </p:txBody>
      </p:sp>
      <p:sp>
        <p:nvSpPr>
          <p:cNvPr id="9" name="テキスト ボックス 8">
            <a:hlinkClick r:id="rId4" action="ppaction://hlinksldjump"/>
            <a:extLst>
              <a:ext uri="{FF2B5EF4-FFF2-40B4-BE49-F238E27FC236}">
                <a16:creationId xmlns:a16="http://schemas.microsoft.com/office/drawing/2014/main" id="{2E12F0DE-4341-668A-A660-80828370446B}"/>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2910782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8C5DAA4-ECF3-873D-F0C3-B48BD85FEF12}"/>
              </a:ext>
            </a:extLst>
          </p:cNvPr>
          <p:cNvPicPr>
            <a:picLocks noChangeAspect="1"/>
          </p:cNvPicPr>
          <p:nvPr/>
        </p:nvPicPr>
        <p:blipFill>
          <a:blip r:embed="rId2"/>
          <a:stretch>
            <a:fillRect/>
          </a:stretch>
        </p:blipFill>
        <p:spPr>
          <a:xfrm>
            <a:off x="356176" y="1023892"/>
            <a:ext cx="9126503" cy="6602540"/>
          </a:xfrm>
          <a:prstGeom prst="rect">
            <a:avLst/>
          </a:prstGeom>
        </p:spPr>
      </p:pic>
      <p:sp>
        <p:nvSpPr>
          <p:cNvPr id="2" name="コンテンツ プレースホルダー 1">
            <a:extLst>
              <a:ext uri="{FF2B5EF4-FFF2-40B4-BE49-F238E27FC236}">
                <a16:creationId xmlns:a16="http://schemas.microsoft.com/office/drawing/2014/main" id="{359C82F4-85DA-BC35-EE74-97891DB3DD1F}"/>
              </a:ext>
            </a:extLst>
          </p:cNvPr>
          <p:cNvSpPr>
            <a:spLocks noGrp="1"/>
          </p:cNvSpPr>
          <p:nvPr>
            <p:ph sz="quarter" idx="10"/>
          </p:nvPr>
        </p:nvSpPr>
        <p:spPr>
          <a:xfrm>
            <a:off x="262607" y="541421"/>
            <a:ext cx="10150114" cy="441220"/>
          </a:xfrm>
        </p:spPr>
        <p:txBody>
          <a:bodyPr/>
          <a:lstStyle/>
          <a:p>
            <a:pPr marL="0" indent="0">
              <a:buNone/>
            </a:pPr>
            <a:r>
              <a:rPr kumimoji="1" lang="ja-JP" altLang="en-US" dirty="0"/>
              <a:t>■</a:t>
            </a:r>
            <a:r>
              <a:rPr kumimoji="1" lang="en-US" altLang="ja-JP" dirty="0"/>
              <a:t>AI</a:t>
            </a:r>
            <a:r>
              <a:rPr kumimoji="1" lang="ja-JP" altLang="en-US" dirty="0"/>
              <a:t>エンコーダーアプリ（カメラ２）を表示</a:t>
            </a:r>
          </a:p>
        </p:txBody>
      </p:sp>
      <p:sp>
        <p:nvSpPr>
          <p:cNvPr id="3" name="タイトル 2">
            <a:extLst>
              <a:ext uri="{FF2B5EF4-FFF2-40B4-BE49-F238E27FC236}">
                <a16:creationId xmlns:a16="http://schemas.microsoft.com/office/drawing/2014/main" id="{10977E21-17E3-7538-FC55-04CF67643B00}"/>
              </a:ext>
            </a:extLst>
          </p:cNvPr>
          <p:cNvSpPr>
            <a:spLocks noGrp="1"/>
          </p:cNvSpPr>
          <p:nvPr>
            <p:ph type="title"/>
          </p:nvPr>
        </p:nvSpPr>
        <p:spPr/>
        <p:txBody>
          <a:bodyPr/>
          <a:lstStyle/>
          <a:p>
            <a:r>
              <a:rPr kumimoji="1" lang="en-US" altLang="ja-JP" dirty="0"/>
              <a:t>3-2</a:t>
            </a:r>
            <a:r>
              <a:rPr kumimoji="1" lang="ja-JP" altLang="en-US" dirty="0"/>
              <a:t>．機能拡張ソフトウェアの設定</a:t>
            </a:r>
          </a:p>
        </p:txBody>
      </p:sp>
      <p:sp>
        <p:nvSpPr>
          <p:cNvPr id="8" name="正方形/長方形 7">
            <a:extLst>
              <a:ext uri="{FF2B5EF4-FFF2-40B4-BE49-F238E27FC236}">
                <a16:creationId xmlns:a16="http://schemas.microsoft.com/office/drawing/2014/main" id="{80D598BA-4E23-F31E-1C6B-223521241A40}"/>
              </a:ext>
            </a:extLst>
          </p:cNvPr>
          <p:cNvSpPr/>
          <p:nvPr/>
        </p:nvSpPr>
        <p:spPr>
          <a:xfrm>
            <a:off x="927740" y="6515875"/>
            <a:ext cx="1510660" cy="81104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1" name="テキスト ボックス 10">
            <a:extLst>
              <a:ext uri="{FF2B5EF4-FFF2-40B4-BE49-F238E27FC236}">
                <a16:creationId xmlns:a16="http://schemas.microsoft.com/office/drawing/2014/main" id="{49808019-6502-3DDE-D573-146B27609898}"/>
              </a:ext>
            </a:extLst>
          </p:cNvPr>
          <p:cNvSpPr txBox="1"/>
          <p:nvPr/>
        </p:nvSpPr>
        <p:spPr>
          <a:xfrm>
            <a:off x="9823939" y="1102334"/>
            <a:ext cx="4187723" cy="1925335"/>
          </a:xfrm>
          <a:prstGeom prst="rect">
            <a:avLst/>
          </a:prstGeom>
          <a:noFill/>
        </p:spPr>
        <p:txBody>
          <a:bodyPr wrap="square" rtlCol="0">
            <a:spAutoFit/>
          </a:bodyPr>
          <a:lstStyle/>
          <a:p>
            <a:pPr marL="269875" indent="-269875" algn="l">
              <a:lnSpc>
                <a:spcPct val="120000"/>
              </a:lnSpc>
            </a:pPr>
            <a:r>
              <a:rPr lang="ja-JP" altLang="en-US" sz="1600" b="1" dirty="0">
                <a:latin typeface="+mn-ea"/>
              </a:rPr>
              <a:t>① </a:t>
            </a:r>
            <a:r>
              <a:rPr kumimoji="1" lang="ja-JP" altLang="en-US" sz="1600" b="1" dirty="0">
                <a:latin typeface="+mn-ea"/>
              </a:rPr>
              <a:t>左メニューの「アプリケーション」＞「</a:t>
            </a:r>
            <a:r>
              <a:rPr kumimoji="1" lang="en-US" altLang="ja-JP" sz="1600" b="1" dirty="0">
                <a:latin typeface="+mn-ea"/>
              </a:rPr>
              <a:t>AI</a:t>
            </a:r>
            <a:r>
              <a:rPr kumimoji="1" lang="ja-JP" altLang="en-US" sz="1600" b="1" dirty="0">
                <a:latin typeface="+mn-ea"/>
              </a:rPr>
              <a:t>エンコーダー </a:t>
            </a:r>
            <a:r>
              <a:rPr kumimoji="1" lang="en-US" altLang="ja-JP" sz="1600" b="1" dirty="0">
                <a:latin typeface="+mn-ea"/>
              </a:rPr>
              <a:t>cam2</a:t>
            </a:r>
            <a:r>
              <a:rPr kumimoji="1" lang="ja-JP" altLang="en-US" sz="1600" b="1" dirty="0">
                <a:latin typeface="+mn-ea"/>
              </a:rPr>
              <a:t> </a:t>
            </a:r>
            <a:r>
              <a:rPr kumimoji="1" lang="en-US" altLang="ja-JP" sz="1600" b="1" dirty="0">
                <a:latin typeface="+mn-ea"/>
              </a:rPr>
              <a:t>Vx.xx</a:t>
            </a:r>
            <a:r>
              <a:rPr kumimoji="1" lang="ja-JP" altLang="en-US" sz="1600" b="1" dirty="0">
                <a:latin typeface="+mn-ea"/>
              </a:rPr>
              <a:t>」（カメラ</a:t>
            </a:r>
            <a:r>
              <a:rPr lang="ja-JP" altLang="en-US" sz="1600" b="1" dirty="0">
                <a:latin typeface="+mn-ea"/>
              </a:rPr>
              <a:t>２</a:t>
            </a:r>
            <a:r>
              <a:rPr kumimoji="1" lang="ja-JP" altLang="en-US" sz="1600" b="1" dirty="0">
                <a:latin typeface="+mn-ea"/>
              </a:rPr>
              <a:t>）をクリック</a:t>
            </a:r>
            <a:endParaRPr kumimoji="1" lang="en-US" altLang="ja-JP" sz="1600" b="1" dirty="0">
              <a:latin typeface="+mn-ea"/>
            </a:endParaRPr>
          </a:p>
          <a:p>
            <a:pPr marL="269875" indent="-269875" algn="l">
              <a:lnSpc>
                <a:spcPct val="120000"/>
              </a:lnSpc>
              <a:spcBef>
                <a:spcPts val="600"/>
              </a:spcBef>
            </a:pPr>
            <a:r>
              <a:rPr lang="ja-JP" altLang="en-US" sz="1600" b="1" dirty="0">
                <a:latin typeface="+mn-ea"/>
              </a:rPr>
              <a:t>② 右欄の「</a:t>
            </a:r>
            <a:r>
              <a:rPr kumimoji="1" lang="en-US" altLang="ja-JP" sz="1600" b="1" dirty="0">
                <a:latin typeface="+mn-ea"/>
              </a:rPr>
              <a:t>AI</a:t>
            </a:r>
            <a:r>
              <a:rPr kumimoji="1" lang="ja-JP" altLang="en-US" sz="1600" b="1" dirty="0">
                <a:latin typeface="+mn-ea"/>
              </a:rPr>
              <a:t>エンコーダー </a:t>
            </a:r>
            <a:r>
              <a:rPr kumimoji="1" lang="en-US" altLang="ja-JP" sz="1600" b="1" dirty="0">
                <a:latin typeface="+mn-ea"/>
              </a:rPr>
              <a:t>cam2</a:t>
            </a:r>
            <a:r>
              <a:rPr kumimoji="1" lang="ja-JP" altLang="en-US" sz="1600" b="1" dirty="0">
                <a:latin typeface="+mn-ea"/>
              </a:rPr>
              <a:t> </a:t>
            </a:r>
            <a:r>
              <a:rPr kumimoji="1" lang="en-US" altLang="ja-JP" sz="1600" b="1" dirty="0">
                <a:latin typeface="+mn-ea"/>
              </a:rPr>
              <a:t>Vx.xx </a:t>
            </a:r>
            <a:r>
              <a:rPr lang="ja-JP" altLang="en-US" sz="1600" b="1" dirty="0">
                <a:latin typeface="+mn-ea"/>
              </a:rPr>
              <a:t>」より「ブラウザ画面」の「表示」をクリック</a:t>
            </a:r>
            <a:endParaRPr kumimoji="1" lang="ja-JP" altLang="en-US" sz="1600" b="1" dirty="0">
              <a:latin typeface="+mn-ea"/>
            </a:endParaRPr>
          </a:p>
        </p:txBody>
      </p:sp>
      <p:sp>
        <p:nvSpPr>
          <p:cNvPr id="12" name="楕円 11">
            <a:extLst>
              <a:ext uri="{FF2B5EF4-FFF2-40B4-BE49-F238E27FC236}">
                <a16:creationId xmlns:a16="http://schemas.microsoft.com/office/drawing/2014/main" id="{C74C669F-1B33-8322-F721-D63BC71E3984}"/>
              </a:ext>
            </a:extLst>
          </p:cNvPr>
          <p:cNvSpPr/>
          <p:nvPr/>
        </p:nvSpPr>
        <p:spPr>
          <a:xfrm>
            <a:off x="484725" y="6747977"/>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1</a:t>
            </a:r>
            <a:endParaRPr kumimoji="1" lang="ja-JP" altLang="en-US" sz="2000" b="1" dirty="0">
              <a:solidFill>
                <a:srgbClr val="FF0000"/>
              </a:solidFill>
              <a:latin typeface="+mn-ea"/>
            </a:endParaRPr>
          </a:p>
        </p:txBody>
      </p:sp>
      <p:sp>
        <p:nvSpPr>
          <p:cNvPr id="13" name="楕円 12">
            <a:extLst>
              <a:ext uri="{FF2B5EF4-FFF2-40B4-BE49-F238E27FC236}">
                <a16:creationId xmlns:a16="http://schemas.microsoft.com/office/drawing/2014/main" id="{EDA6B26C-09D6-9A8B-B072-2E8AFF116155}"/>
              </a:ext>
            </a:extLst>
          </p:cNvPr>
          <p:cNvSpPr/>
          <p:nvPr/>
        </p:nvSpPr>
        <p:spPr>
          <a:xfrm>
            <a:off x="7928803" y="2065001"/>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2</a:t>
            </a:r>
          </a:p>
        </p:txBody>
      </p:sp>
      <p:sp>
        <p:nvSpPr>
          <p:cNvPr id="14" name="正方形/長方形 13">
            <a:extLst>
              <a:ext uri="{FF2B5EF4-FFF2-40B4-BE49-F238E27FC236}">
                <a16:creationId xmlns:a16="http://schemas.microsoft.com/office/drawing/2014/main" id="{8B2950A0-AA1D-AE09-0C0B-D52E6974FE63}"/>
              </a:ext>
            </a:extLst>
          </p:cNvPr>
          <p:cNvSpPr/>
          <p:nvPr/>
        </p:nvSpPr>
        <p:spPr>
          <a:xfrm>
            <a:off x="8366234" y="2065001"/>
            <a:ext cx="609600" cy="38390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5" name="テキスト ボックス 14">
            <a:extLst>
              <a:ext uri="{FF2B5EF4-FFF2-40B4-BE49-F238E27FC236}">
                <a16:creationId xmlns:a16="http://schemas.microsoft.com/office/drawing/2014/main" id="{48388328-AE1A-5D82-62F3-53DBDCBEA3CE}"/>
              </a:ext>
            </a:extLst>
          </p:cNvPr>
          <p:cNvSpPr txBox="1"/>
          <p:nvPr/>
        </p:nvSpPr>
        <p:spPr>
          <a:xfrm>
            <a:off x="8905083" y="210115"/>
            <a:ext cx="5232523" cy="336246"/>
          </a:xfrm>
          <a:prstGeom prst="rect">
            <a:avLst/>
          </a:prstGeom>
          <a:noFill/>
        </p:spPr>
        <p:txBody>
          <a:bodyPr wrap="none" rtlCol="0">
            <a:spAutoFit/>
          </a:bodyPr>
          <a:lstStyle/>
          <a:p>
            <a:pPr algn="l">
              <a:lnSpc>
                <a:spcPct val="120000"/>
              </a:lnSpc>
            </a:pPr>
            <a:r>
              <a:rPr kumimoji="1" lang="ja-JP" altLang="en-US" sz="1400" b="1" dirty="0">
                <a:solidFill>
                  <a:schemeClr val="bg1"/>
                </a:solidFill>
                <a:effectLst>
                  <a:outerShdw blurRad="38100" dist="38100" dir="2700000" algn="tl">
                    <a:srgbClr val="000000">
                      <a:alpha val="43137"/>
                    </a:srgbClr>
                  </a:outerShdw>
                </a:effectLst>
                <a:latin typeface="+mn-ea"/>
              </a:rPr>
              <a:t>■設定項目や手順の詳細は「</a:t>
            </a:r>
            <a:r>
              <a:rPr kumimoji="1" lang="en-US" altLang="ja-JP" sz="1400" b="1" dirty="0">
                <a:solidFill>
                  <a:schemeClr val="bg1"/>
                </a:solidFill>
                <a:effectLst>
                  <a:outerShdw blurRad="38100" dist="38100" dir="2700000" algn="tl">
                    <a:srgbClr val="000000">
                      <a:alpha val="43137"/>
                    </a:srgbClr>
                  </a:outerShdw>
                </a:effectLst>
                <a:latin typeface="+mn-ea"/>
              </a:rPr>
              <a:t>Web</a:t>
            </a:r>
            <a:r>
              <a:rPr kumimoji="1" lang="ja-JP" altLang="en-US" sz="1400" b="1" dirty="0">
                <a:solidFill>
                  <a:schemeClr val="bg1"/>
                </a:solidFill>
                <a:effectLst>
                  <a:outerShdw blurRad="38100" dist="38100" dir="2700000" algn="tl">
                    <a:srgbClr val="000000">
                      <a:alpha val="43137"/>
                    </a:srgbClr>
                  </a:outerShdw>
                </a:effectLst>
                <a:latin typeface="+mn-ea"/>
              </a:rPr>
              <a:t>ガイド」を参照してください</a:t>
            </a:r>
          </a:p>
        </p:txBody>
      </p:sp>
      <p:sp>
        <p:nvSpPr>
          <p:cNvPr id="4" name="テキスト ボックス 3">
            <a:hlinkClick r:id="rId3" action="ppaction://hlinksldjump"/>
            <a:extLst>
              <a:ext uri="{FF2B5EF4-FFF2-40B4-BE49-F238E27FC236}">
                <a16:creationId xmlns:a16="http://schemas.microsoft.com/office/drawing/2014/main" id="{A7A16D75-0CE4-682E-B49A-45725917B36A}"/>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341023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36453589-571C-9E4D-973A-89B7C34D97D5}"/>
              </a:ext>
            </a:extLst>
          </p:cNvPr>
          <p:cNvPicPr>
            <a:picLocks noChangeAspect="1"/>
          </p:cNvPicPr>
          <p:nvPr/>
        </p:nvPicPr>
        <p:blipFill>
          <a:blip r:embed="rId2"/>
          <a:stretch>
            <a:fillRect/>
          </a:stretch>
        </p:blipFill>
        <p:spPr>
          <a:xfrm>
            <a:off x="347320" y="980884"/>
            <a:ext cx="9345978" cy="6437934"/>
          </a:xfrm>
          <a:prstGeom prst="rect">
            <a:avLst/>
          </a:prstGeom>
        </p:spPr>
      </p:pic>
      <p:sp>
        <p:nvSpPr>
          <p:cNvPr id="2" name="コンテンツ プレースホルダー 1">
            <a:extLst>
              <a:ext uri="{FF2B5EF4-FFF2-40B4-BE49-F238E27FC236}">
                <a16:creationId xmlns:a16="http://schemas.microsoft.com/office/drawing/2014/main" id="{359C82F4-85DA-BC35-EE74-97891DB3DD1F}"/>
              </a:ext>
            </a:extLst>
          </p:cNvPr>
          <p:cNvSpPr>
            <a:spLocks noGrp="1"/>
          </p:cNvSpPr>
          <p:nvPr>
            <p:ph sz="quarter" idx="10"/>
          </p:nvPr>
        </p:nvSpPr>
        <p:spPr>
          <a:xfrm>
            <a:off x="262607" y="541421"/>
            <a:ext cx="10150114" cy="441220"/>
          </a:xfrm>
        </p:spPr>
        <p:txBody>
          <a:bodyPr/>
          <a:lstStyle/>
          <a:p>
            <a:pPr marL="0" indent="0">
              <a:buNone/>
            </a:pPr>
            <a:r>
              <a:rPr kumimoji="1" lang="ja-JP" altLang="en-US" dirty="0"/>
              <a:t>■</a:t>
            </a:r>
            <a:r>
              <a:rPr kumimoji="1" lang="en-US" altLang="ja-JP" dirty="0"/>
              <a:t>AI</a:t>
            </a:r>
            <a:r>
              <a:rPr kumimoji="1" lang="ja-JP" altLang="en-US" dirty="0"/>
              <a:t>エンコーダーアプリ（カメラ２</a:t>
            </a:r>
            <a:r>
              <a:rPr lang="ja-JP" altLang="en-US" dirty="0"/>
              <a:t>）の通信状態を確認</a:t>
            </a:r>
            <a:endParaRPr kumimoji="1" lang="ja-JP" altLang="en-US" dirty="0"/>
          </a:p>
        </p:txBody>
      </p:sp>
      <p:sp>
        <p:nvSpPr>
          <p:cNvPr id="3" name="タイトル 2">
            <a:extLst>
              <a:ext uri="{FF2B5EF4-FFF2-40B4-BE49-F238E27FC236}">
                <a16:creationId xmlns:a16="http://schemas.microsoft.com/office/drawing/2014/main" id="{10977E21-17E3-7538-FC55-04CF67643B00}"/>
              </a:ext>
            </a:extLst>
          </p:cNvPr>
          <p:cNvSpPr>
            <a:spLocks noGrp="1"/>
          </p:cNvSpPr>
          <p:nvPr>
            <p:ph type="title"/>
          </p:nvPr>
        </p:nvSpPr>
        <p:spPr/>
        <p:txBody>
          <a:bodyPr/>
          <a:lstStyle/>
          <a:p>
            <a:r>
              <a:rPr kumimoji="1" lang="en-US" altLang="ja-JP" dirty="0"/>
              <a:t>3-2</a:t>
            </a:r>
            <a:r>
              <a:rPr kumimoji="1" lang="ja-JP" altLang="en-US" dirty="0"/>
              <a:t>．機能拡張ソフトウェアの設定</a:t>
            </a:r>
          </a:p>
        </p:txBody>
      </p:sp>
      <p:sp>
        <p:nvSpPr>
          <p:cNvPr id="6" name="テキスト ボックス 5">
            <a:extLst>
              <a:ext uri="{FF2B5EF4-FFF2-40B4-BE49-F238E27FC236}">
                <a16:creationId xmlns:a16="http://schemas.microsoft.com/office/drawing/2014/main" id="{26D49F55-D4B3-5846-52FD-672F422722BD}"/>
              </a:ext>
            </a:extLst>
          </p:cNvPr>
          <p:cNvSpPr txBox="1"/>
          <p:nvPr/>
        </p:nvSpPr>
        <p:spPr>
          <a:xfrm>
            <a:off x="8905083" y="210115"/>
            <a:ext cx="5232523" cy="336246"/>
          </a:xfrm>
          <a:prstGeom prst="rect">
            <a:avLst/>
          </a:prstGeom>
          <a:noFill/>
        </p:spPr>
        <p:txBody>
          <a:bodyPr wrap="none" rtlCol="0">
            <a:spAutoFit/>
          </a:bodyPr>
          <a:lstStyle/>
          <a:p>
            <a:pPr algn="l">
              <a:lnSpc>
                <a:spcPct val="120000"/>
              </a:lnSpc>
            </a:pPr>
            <a:r>
              <a:rPr kumimoji="1" lang="ja-JP" altLang="en-US" sz="1400" b="1" dirty="0">
                <a:solidFill>
                  <a:schemeClr val="bg1"/>
                </a:solidFill>
                <a:effectLst>
                  <a:outerShdw blurRad="38100" dist="38100" dir="2700000" algn="tl">
                    <a:srgbClr val="000000">
                      <a:alpha val="43137"/>
                    </a:srgbClr>
                  </a:outerShdw>
                </a:effectLst>
                <a:latin typeface="+mn-ea"/>
              </a:rPr>
              <a:t>■設定項目や手順の詳細は「</a:t>
            </a:r>
            <a:r>
              <a:rPr kumimoji="1" lang="en-US" altLang="ja-JP" sz="1400" b="1" dirty="0">
                <a:solidFill>
                  <a:schemeClr val="bg1"/>
                </a:solidFill>
                <a:effectLst>
                  <a:outerShdw blurRad="38100" dist="38100" dir="2700000" algn="tl">
                    <a:srgbClr val="000000">
                      <a:alpha val="43137"/>
                    </a:srgbClr>
                  </a:outerShdw>
                </a:effectLst>
                <a:latin typeface="+mn-ea"/>
              </a:rPr>
              <a:t>Web</a:t>
            </a:r>
            <a:r>
              <a:rPr kumimoji="1" lang="ja-JP" altLang="en-US" sz="1400" b="1" dirty="0">
                <a:solidFill>
                  <a:schemeClr val="bg1"/>
                </a:solidFill>
                <a:effectLst>
                  <a:outerShdw blurRad="38100" dist="38100" dir="2700000" algn="tl">
                    <a:srgbClr val="000000">
                      <a:alpha val="43137"/>
                    </a:srgbClr>
                  </a:outerShdw>
                </a:effectLst>
                <a:latin typeface="+mn-ea"/>
              </a:rPr>
              <a:t>ガイド」を参照してください</a:t>
            </a:r>
          </a:p>
        </p:txBody>
      </p:sp>
      <p:sp>
        <p:nvSpPr>
          <p:cNvPr id="8" name="正方形/長方形 7">
            <a:extLst>
              <a:ext uri="{FF2B5EF4-FFF2-40B4-BE49-F238E27FC236}">
                <a16:creationId xmlns:a16="http://schemas.microsoft.com/office/drawing/2014/main" id="{80D598BA-4E23-F31E-1C6B-223521241A40}"/>
              </a:ext>
            </a:extLst>
          </p:cNvPr>
          <p:cNvSpPr/>
          <p:nvPr/>
        </p:nvSpPr>
        <p:spPr>
          <a:xfrm>
            <a:off x="388549" y="1002273"/>
            <a:ext cx="8082787" cy="263430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2" name="楕円 11">
            <a:extLst>
              <a:ext uri="{FF2B5EF4-FFF2-40B4-BE49-F238E27FC236}">
                <a16:creationId xmlns:a16="http://schemas.microsoft.com/office/drawing/2014/main" id="{C74C669F-1B33-8322-F721-D63BC71E3984}"/>
              </a:ext>
            </a:extLst>
          </p:cNvPr>
          <p:cNvSpPr/>
          <p:nvPr/>
        </p:nvSpPr>
        <p:spPr>
          <a:xfrm>
            <a:off x="8905083" y="2146006"/>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1</a:t>
            </a:r>
            <a:endParaRPr kumimoji="1" lang="ja-JP" altLang="en-US" sz="2000" b="1" dirty="0">
              <a:solidFill>
                <a:srgbClr val="FF0000"/>
              </a:solidFill>
              <a:latin typeface="+mn-ea"/>
            </a:endParaRPr>
          </a:p>
        </p:txBody>
      </p:sp>
      <p:sp>
        <p:nvSpPr>
          <p:cNvPr id="13" name="楕円 12">
            <a:extLst>
              <a:ext uri="{FF2B5EF4-FFF2-40B4-BE49-F238E27FC236}">
                <a16:creationId xmlns:a16="http://schemas.microsoft.com/office/drawing/2014/main" id="{EDA6B26C-09D6-9A8B-B072-2E8AFF116155}"/>
              </a:ext>
            </a:extLst>
          </p:cNvPr>
          <p:cNvSpPr/>
          <p:nvPr/>
        </p:nvSpPr>
        <p:spPr>
          <a:xfrm>
            <a:off x="8905083" y="5621751"/>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2</a:t>
            </a:r>
          </a:p>
        </p:txBody>
      </p:sp>
      <p:sp>
        <p:nvSpPr>
          <p:cNvPr id="14" name="正方形/長方形 13">
            <a:extLst>
              <a:ext uri="{FF2B5EF4-FFF2-40B4-BE49-F238E27FC236}">
                <a16:creationId xmlns:a16="http://schemas.microsoft.com/office/drawing/2014/main" id="{8B2950A0-AA1D-AE09-0C0B-D52E6974FE63}"/>
              </a:ext>
            </a:extLst>
          </p:cNvPr>
          <p:cNvSpPr/>
          <p:nvPr/>
        </p:nvSpPr>
        <p:spPr>
          <a:xfrm>
            <a:off x="388550" y="4273663"/>
            <a:ext cx="8082787" cy="304301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5" name="テキスト ボックス 14">
            <a:extLst>
              <a:ext uri="{FF2B5EF4-FFF2-40B4-BE49-F238E27FC236}">
                <a16:creationId xmlns:a16="http://schemas.microsoft.com/office/drawing/2014/main" id="{BB0B73E6-F427-4482-F82C-1B53053FA6E6}"/>
              </a:ext>
            </a:extLst>
          </p:cNvPr>
          <p:cNvSpPr txBox="1"/>
          <p:nvPr/>
        </p:nvSpPr>
        <p:spPr>
          <a:xfrm>
            <a:off x="9823939" y="5928134"/>
            <a:ext cx="4313667" cy="1629870"/>
          </a:xfrm>
          <a:prstGeom prst="rect">
            <a:avLst/>
          </a:prstGeom>
          <a:noFill/>
        </p:spPr>
        <p:txBody>
          <a:bodyPr wrap="square" rtlCol="0">
            <a:spAutoFit/>
          </a:bodyPr>
          <a:lstStyle/>
          <a:p>
            <a:pPr algn="l">
              <a:lnSpc>
                <a:spcPct val="120000"/>
              </a:lnSpc>
            </a:pPr>
            <a:r>
              <a:rPr lang="ja-JP" altLang="en-US" sz="1600" b="1" dirty="0">
                <a:latin typeface="+mn-ea"/>
              </a:rPr>
              <a:t>以上の内容を、</a:t>
            </a:r>
            <a:r>
              <a:rPr lang="en-US" altLang="ja-JP" sz="1600" b="1" dirty="0">
                <a:latin typeface="+mn-ea"/>
              </a:rPr>
              <a:t>AI</a:t>
            </a:r>
            <a:r>
              <a:rPr lang="ja-JP" altLang="en-US" sz="1600" b="1" dirty="0">
                <a:latin typeface="+mn-ea"/>
              </a:rPr>
              <a:t>エンコーダーカメラ３、カメラ４についても同様に実施・確認します。</a:t>
            </a:r>
            <a:endParaRPr lang="en-US" altLang="ja-JP" sz="1600" b="1" dirty="0">
              <a:latin typeface="+mn-ea"/>
            </a:endParaRPr>
          </a:p>
          <a:p>
            <a:pPr algn="l">
              <a:lnSpc>
                <a:spcPct val="120000"/>
              </a:lnSpc>
              <a:spcBef>
                <a:spcPts val="600"/>
              </a:spcBef>
            </a:pPr>
            <a:r>
              <a:rPr lang="ja-JP" altLang="en-US" sz="1600" b="1" dirty="0">
                <a:latin typeface="+mn-ea"/>
              </a:rPr>
              <a:t>尚、ブラウザ画面は、次項の「機能拡張ソフトウェアの設定」が完了するまで、閉じないでください。</a:t>
            </a:r>
            <a:endParaRPr lang="en-US" altLang="ja-JP" sz="1600" b="1" dirty="0">
              <a:latin typeface="+mn-ea"/>
            </a:endParaRPr>
          </a:p>
        </p:txBody>
      </p:sp>
      <p:sp>
        <p:nvSpPr>
          <p:cNvPr id="4" name="テキスト ボックス 3">
            <a:extLst>
              <a:ext uri="{FF2B5EF4-FFF2-40B4-BE49-F238E27FC236}">
                <a16:creationId xmlns:a16="http://schemas.microsoft.com/office/drawing/2014/main" id="{FB62CE85-4BB4-9A60-65BB-5F68A5982CE2}"/>
              </a:ext>
            </a:extLst>
          </p:cNvPr>
          <p:cNvSpPr txBox="1"/>
          <p:nvPr/>
        </p:nvSpPr>
        <p:spPr>
          <a:xfrm>
            <a:off x="9823939" y="898927"/>
            <a:ext cx="4313667" cy="4369081"/>
          </a:xfrm>
          <a:prstGeom prst="rect">
            <a:avLst/>
          </a:prstGeom>
          <a:noFill/>
        </p:spPr>
        <p:txBody>
          <a:bodyPr wrap="square" rtlCol="0">
            <a:spAutoFit/>
          </a:bodyPr>
          <a:lstStyle/>
          <a:p>
            <a:pPr algn="l">
              <a:lnSpc>
                <a:spcPct val="120000"/>
              </a:lnSpc>
            </a:pPr>
            <a:r>
              <a:rPr lang="ja-JP" altLang="en-US" sz="1600" b="1" dirty="0">
                <a:latin typeface="+mn-ea"/>
              </a:rPr>
              <a:t>ブラウザ画面が立ち上がり、サインイン画面が表示されますので、</a:t>
            </a:r>
            <a:r>
              <a:rPr lang="en-US" altLang="ja-JP" sz="1600" b="1" dirty="0">
                <a:latin typeface="+mn-ea"/>
              </a:rPr>
              <a:t> AI</a:t>
            </a:r>
            <a:r>
              <a:rPr lang="ja-JP" altLang="en-US" sz="1600" b="1" dirty="0">
                <a:latin typeface="+mn-ea"/>
              </a:rPr>
              <a:t>非搭載カメラのユーザー名とパスワードを入力してサインインしてください。</a:t>
            </a:r>
            <a:endParaRPr lang="en-US" altLang="ja-JP" sz="1600" b="1" dirty="0">
              <a:latin typeface="+mn-ea"/>
            </a:endParaRPr>
          </a:p>
          <a:p>
            <a:pPr marL="269875" indent="-269875" algn="l">
              <a:lnSpc>
                <a:spcPct val="120000"/>
              </a:lnSpc>
              <a:spcBef>
                <a:spcPts val="600"/>
              </a:spcBef>
            </a:pPr>
            <a:r>
              <a:rPr lang="ja-JP" altLang="en-US" sz="1600" b="1" dirty="0">
                <a:latin typeface="+mn-ea"/>
              </a:rPr>
              <a:t>①「</a:t>
            </a:r>
            <a:r>
              <a:rPr lang="en-US" altLang="ja-JP" sz="1600" b="1" dirty="0">
                <a:latin typeface="+mn-ea"/>
              </a:rPr>
              <a:t> AI</a:t>
            </a:r>
            <a:r>
              <a:rPr lang="ja-JP" altLang="en-US" sz="1600" b="1" dirty="0">
                <a:latin typeface="+mn-ea"/>
              </a:rPr>
              <a:t>非搭載カメラの情報」の各項目を入力し、</a:t>
            </a:r>
            <a:r>
              <a:rPr kumimoji="1" lang="ja-JP" altLang="en-US" sz="1600" b="1" dirty="0">
                <a:latin typeface="+mn-ea"/>
              </a:rPr>
              <a:t>「設定」</a:t>
            </a:r>
            <a:r>
              <a:rPr lang="ja-JP" altLang="en-US" sz="1600" b="1" dirty="0">
                <a:latin typeface="+mn-ea"/>
              </a:rPr>
              <a:t>をクリック</a:t>
            </a:r>
            <a:endParaRPr lang="en-US" altLang="ja-JP" sz="1600" b="1" dirty="0">
              <a:latin typeface="+mn-ea"/>
            </a:endParaRPr>
          </a:p>
          <a:p>
            <a:pPr marL="269875" indent="3175" algn="l">
              <a:lnSpc>
                <a:spcPct val="120000"/>
              </a:lnSpc>
            </a:pPr>
            <a:r>
              <a:rPr kumimoji="1" lang="ja-JP" altLang="en-US" sz="1200" b="1" dirty="0">
                <a:latin typeface="+mn-ea"/>
              </a:rPr>
              <a:t>＊</a:t>
            </a:r>
            <a:r>
              <a:rPr lang="ja-JP" altLang="en-US" sz="1200" b="1" dirty="0">
                <a:latin typeface="+mn-ea"/>
              </a:rPr>
              <a:t>事前キッティング済の場合は②の確認のみ実施。</a:t>
            </a:r>
            <a:endParaRPr kumimoji="1" lang="en-US" altLang="ja-JP" sz="1200" b="1" dirty="0">
              <a:latin typeface="+mn-ea"/>
            </a:endParaRPr>
          </a:p>
          <a:p>
            <a:pPr marL="269875" indent="-269875" algn="l">
              <a:lnSpc>
                <a:spcPct val="120000"/>
              </a:lnSpc>
              <a:spcBef>
                <a:spcPts val="600"/>
              </a:spcBef>
            </a:pPr>
            <a:r>
              <a:rPr lang="ja-JP" altLang="en-US" sz="1600" b="1" dirty="0">
                <a:latin typeface="+mn-ea"/>
              </a:rPr>
              <a:t>② </a:t>
            </a:r>
            <a:r>
              <a:rPr lang="en-US" altLang="ja-JP" sz="1600" b="1" dirty="0">
                <a:latin typeface="+mn-ea"/>
              </a:rPr>
              <a:t>AI</a:t>
            </a:r>
            <a:r>
              <a:rPr lang="ja-JP" altLang="en-US" sz="1600" b="1" dirty="0">
                <a:latin typeface="+mn-ea"/>
              </a:rPr>
              <a:t>非搭載カメラが接続されていて、正しく設定できると「受信画像」にカメラ映像が表示されます。</a:t>
            </a:r>
            <a:endParaRPr lang="en-US" altLang="ja-JP" sz="1600" b="1" dirty="0">
              <a:latin typeface="+mn-ea"/>
            </a:endParaRPr>
          </a:p>
          <a:p>
            <a:pPr marL="269875" indent="3175" algn="l">
              <a:lnSpc>
                <a:spcPct val="120000"/>
              </a:lnSpc>
            </a:pPr>
            <a:r>
              <a:rPr lang="ja-JP" altLang="en-US" sz="1600" b="1" dirty="0">
                <a:latin typeface="+mn-ea"/>
              </a:rPr>
              <a:t>併せて、解像度とフレームレートを確認してください。</a:t>
            </a:r>
            <a:endParaRPr lang="en-US" altLang="ja-JP" sz="1600" b="1" dirty="0">
              <a:latin typeface="+mn-ea"/>
            </a:endParaRPr>
          </a:p>
          <a:p>
            <a:pPr marL="630238" indent="-357188" algn="l">
              <a:lnSpc>
                <a:spcPct val="120000"/>
              </a:lnSpc>
              <a:spcBef>
                <a:spcPts val="600"/>
              </a:spcBef>
            </a:pPr>
            <a:r>
              <a:rPr lang="ja-JP" altLang="en-US" sz="1600" b="1" dirty="0">
                <a:latin typeface="+mn-ea"/>
              </a:rPr>
              <a:t>＊「受信画像」に以下内容が表示された場合、接続・設定内容を確認ください。</a:t>
            </a:r>
            <a:endParaRPr lang="en-US" altLang="ja-JP" sz="1600" b="1" dirty="0">
              <a:latin typeface="+mn-ea"/>
            </a:endParaRPr>
          </a:p>
        </p:txBody>
      </p:sp>
      <p:pic>
        <p:nvPicPr>
          <p:cNvPr id="7" name="図 6">
            <a:extLst>
              <a:ext uri="{FF2B5EF4-FFF2-40B4-BE49-F238E27FC236}">
                <a16:creationId xmlns:a16="http://schemas.microsoft.com/office/drawing/2014/main" id="{B54E68D9-8DA6-71A4-A14A-BF71F6FB82FE}"/>
              </a:ext>
            </a:extLst>
          </p:cNvPr>
          <p:cNvPicPr>
            <a:picLocks noChangeAspect="1"/>
          </p:cNvPicPr>
          <p:nvPr/>
        </p:nvPicPr>
        <p:blipFill>
          <a:blip r:embed="rId3"/>
          <a:stretch>
            <a:fillRect/>
          </a:stretch>
        </p:blipFill>
        <p:spPr>
          <a:xfrm>
            <a:off x="9990247" y="5246988"/>
            <a:ext cx="3981050" cy="627717"/>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9" name="テキスト ボックス 8">
            <a:hlinkClick r:id="rId4" action="ppaction://hlinksldjump"/>
            <a:extLst>
              <a:ext uri="{FF2B5EF4-FFF2-40B4-BE49-F238E27FC236}">
                <a16:creationId xmlns:a16="http://schemas.microsoft.com/office/drawing/2014/main" id="{DD841675-09A4-6949-47B5-4C5DD6A84BCF}"/>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2092569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4A9E5540-D512-E8A5-63E8-79A5F9D57583}"/>
              </a:ext>
            </a:extLst>
          </p:cNvPr>
          <p:cNvPicPr>
            <a:picLocks noChangeAspect="1"/>
          </p:cNvPicPr>
          <p:nvPr/>
        </p:nvPicPr>
        <p:blipFill>
          <a:blip r:embed="rId2"/>
          <a:stretch>
            <a:fillRect/>
          </a:stretch>
        </p:blipFill>
        <p:spPr>
          <a:xfrm>
            <a:off x="342878" y="959000"/>
            <a:ext cx="9248434" cy="6639119"/>
          </a:xfrm>
          <a:prstGeom prst="rect">
            <a:avLst/>
          </a:prstGeom>
        </p:spPr>
      </p:pic>
      <p:sp>
        <p:nvSpPr>
          <p:cNvPr id="2" name="コンテンツ プレースホルダー 1">
            <a:extLst>
              <a:ext uri="{FF2B5EF4-FFF2-40B4-BE49-F238E27FC236}">
                <a16:creationId xmlns:a16="http://schemas.microsoft.com/office/drawing/2014/main" id="{359C82F4-85DA-BC35-EE74-97891DB3DD1F}"/>
              </a:ext>
            </a:extLst>
          </p:cNvPr>
          <p:cNvSpPr>
            <a:spLocks noGrp="1"/>
          </p:cNvSpPr>
          <p:nvPr>
            <p:ph sz="quarter" idx="10"/>
          </p:nvPr>
        </p:nvSpPr>
        <p:spPr>
          <a:xfrm>
            <a:off x="262607" y="541421"/>
            <a:ext cx="10150114" cy="441220"/>
          </a:xfrm>
        </p:spPr>
        <p:txBody>
          <a:bodyPr/>
          <a:lstStyle/>
          <a:p>
            <a:pPr marL="0" indent="0">
              <a:buNone/>
            </a:pPr>
            <a:r>
              <a:rPr kumimoji="1" lang="ja-JP" altLang="en-US" dirty="0"/>
              <a:t>■機能拡張ソフトウェアの設定画面を表示</a:t>
            </a:r>
          </a:p>
        </p:txBody>
      </p:sp>
      <p:sp>
        <p:nvSpPr>
          <p:cNvPr id="3" name="タイトル 2">
            <a:extLst>
              <a:ext uri="{FF2B5EF4-FFF2-40B4-BE49-F238E27FC236}">
                <a16:creationId xmlns:a16="http://schemas.microsoft.com/office/drawing/2014/main" id="{10977E21-17E3-7538-FC55-04CF67643B00}"/>
              </a:ext>
            </a:extLst>
          </p:cNvPr>
          <p:cNvSpPr>
            <a:spLocks noGrp="1"/>
          </p:cNvSpPr>
          <p:nvPr>
            <p:ph type="title"/>
          </p:nvPr>
        </p:nvSpPr>
        <p:spPr/>
        <p:txBody>
          <a:bodyPr/>
          <a:lstStyle/>
          <a:p>
            <a:r>
              <a:rPr kumimoji="1" lang="en-US" altLang="ja-JP" dirty="0"/>
              <a:t>3-2</a:t>
            </a:r>
            <a:r>
              <a:rPr kumimoji="1" lang="ja-JP" altLang="en-US" dirty="0"/>
              <a:t>．機能拡張ソフトウェアの設定</a:t>
            </a:r>
          </a:p>
        </p:txBody>
      </p:sp>
      <p:sp>
        <p:nvSpPr>
          <p:cNvPr id="6" name="テキスト ボックス 5">
            <a:extLst>
              <a:ext uri="{FF2B5EF4-FFF2-40B4-BE49-F238E27FC236}">
                <a16:creationId xmlns:a16="http://schemas.microsoft.com/office/drawing/2014/main" id="{26D49F55-D4B3-5846-52FD-672F422722BD}"/>
              </a:ext>
            </a:extLst>
          </p:cNvPr>
          <p:cNvSpPr txBox="1"/>
          <p:nvPr/>
        </p:nvSpPr>
        <p:spPr>
          <a:xfrm>
            <a:off x="8905083" y="210115"/>
            <a:ext cx="5232523" cy="336246"/>
          </a:xfrm>
          <a:prstGeom prst="rect">
            <a:avLst/>
          </a:prstGeom>
          <a:noFill/>
        </p:spPr>
        <p:txBody>
          <a:bodyPr wrap="none" rtlCol="0">
            <a:spAutoFit/>
          </a:bodyPr>
          <a:lstStyle/>
          <a:p>
            <a:pPr algn="l">
              <a:lnSpc>
                <a:spcPct val="120000"/>
              </a:lnSpc>
            </a:pPr>
            <a:r>
              <a:rPr kumimoji="1" lang="ja-JP" altLang="en-US" sz="1400" b="1" dirty="0">
                <a:solidFill>
                  <a:schemeClr val="bg1"/>
                </a:solidFill>
                <a:effectLst>
                  <a:outerShdw blurRad="38100" dist="38100" dir="2700000" algn="tl">
                    <a:srgbClr val="000000">
                      <a:alpha val="43137"/>
                    </a:srgbClr>
                  </a:outerShdw>
                </a:effectLst>
                <a:latin typeface="+mn-ea"/>
              </a:rPr>
              <a:t>■設定項目や手順の詳細は「</a:t>
            </a:r>
            <a:r>
              <a:rPr kumimoji="1" lang="en-US" altLang="ja-JP" sz="1400" b="1" dirty="0">
                <a:solidFill>
                  <a:schemeClr val="bg1"/>
                </a:solidFill>
                <a:effectLst>
                  <a:outerShdw blurRad="38100" dist="38100" dir="2700000" algn="tl">
                    <a:srgbClr val="000000">
                      <a:alpha val="43137"/>
                    </a:srgbClr>
                  </a:outerShdw>
                </a:effectLst>
                <a:latin typeface="+mn-ea"/>
              </a:rPr>
              <a:t>Web</a:t>
            </a:r>
            <a:r>
              <a:rPr kumimoji="1" lang="ja-JP" altLang="en-US" sz="1400" b="1" dirty="0">
                <a:solidFill>
                  <a:schemeClr val="bg1"/>
                </a:solidFill>
                <a:effectLst>
                  <a:outerShdw blurRad="38100" dist="38100" dir="2700000" algn="tl">
                    <a:srgbClr val="000000">
                      <a:alpha val="43137"/>
                    </a:srgbClr>
                  </a:outerShdw>
                </a:effectLst>
                <a:latin typeface="+mn-ea"/>
              </a:rPr>
              <a:t>ガイド」を参照してください</a:t>
            </a:r>
          </a:p>
        </p:txBody>
      </p:sp>
      <p:sp>
        <p:nvSpPr>
          <p:cNvPr id="4" name="テキスト ボックス 3">
            <a:extLst>
              <a:ext uri="{FF2B5EF4-FFF2-40B4-BE49-F238E27FC236}">
                <a16:creationId xmlns:a16="http://schemas.microsoft.com/office/drawing/2014/main" id="{FB62CE85-4BB4-9A60-65BB-5F68A5982CE2}"/>
              </a:ext>
            </a:extLst>
          </p:cNvPr>
          <p:cNvSpPr txBox="1"/>
          <p:nvPr/>
        </p:nvSpPr>
        <p:spPr>
          <a:xfrm>
            <a:off x="9823939" y="898927"/>
            <a:ext cx="4313667" cy="2747099"/>
          </a:xfrm>
          <a:prstGeom prst="rect">
            <a:avLst/>
          </a:prstGeom>
          <a:noFill/>
        </p:spPr>
        <p:txBody>
          <a:bodyPr wrap="square" rtlCol="0">
            <a:spAutoFit/>
          </a:bodyPr>
          <a:lstStyle/>
          <a:p>
            <a:pPr marL="273050" indent="-273050" algn="l">
              <a:lnSpc>
                <a:spcPct val="120000"/>
              </a:lnSpc>
            </a:pPr>
            <a:r>
              <a:rPr lang="ja-JP" altLang="en-US" sz="1600" b="1" dirty="0">
                <a:latin typeface="+mn-ea"/>
              </a:rPr>
              <a:t>① </a:t>
            </a:r>
            <a:r>
              <a:rPr lang="en-US" altLang="ja-JP" sz="1600" b="1" dirty="0">
                <a:latin typeface="+mn-ea"/>
              </a:rPr>
              <a:t>iCT</a:t>
            </a:r>
            <a:r>
              <a:rPr lang="ja-JP" altLang="en-US" sz="1600" b="1" dirty="0">
                <a:latin typeface="+mn-ea"/>
              </a:rPr>
              <a:t>の左側のメニューから「機能拡張ソフトウェアの管理」をクリック</a:t>
            </a:r>
          </a:p>
          <a:p>
            <a:pPr marL="273050" indent="-273050" algn="l">
              <a:lnSpc>
                <a:spcPct val="120000"/>
              </a:lnSpc>
              <a:spcBef>
                <a:spcPts val="600"/>
              </a:spcBef>
            </a:pPr>
            <a:r>
              <a:rPr lang="ja-JP" altLang="en-US" sz="1600" b="1" dirty="0">
                <a:latin typeface="+mn-ea"/>
              </a:rPr>
              <a:t>②「アプリケーションの設定」をクリック</a:t>
            </a:r>
          </a:p>
          <a:p>
            <a:pPr marL="273050" indent="-273050" algn="l">
              <a:lnSpc>
                <a:spcPct val="120000"/>
              </a:lnSpc>
              <a:spcBef>
                <a:spcPts val="600"/>
              </a:spcBef>
            </a:pPr>
            <a:r>
              <a:rPr lang="ja-JP" altLang="en-US" sz="1600" b="1" dirty="0">
                <a:latin typeface="+mn-ea"/>
              </a:rPr>
              <a:t>③ 機器リスト上部のタブ「</a:t>
            </a:r>
            <a:r>
              <a:rPr lang="en-US" altLang="ja-JP" sz="1600" b="1" dirty="0">
                <a:latin typeface="+mn-ea"/>
              </a:rPr>
              <a:t>AI</a:t>
            </a:r>
            <a:r>
              <a:rPr lang="ja-JP" altLang="en-US" sz="1600" b="1" dirty="0">
                <a:latin typeface="+mn-ea"/>
              </a:rPr>
              <a:t>エンコーダー</a:t>
            </a:r>
            <a:r>
              <a:rPr lang="en-US" altLang="ja-JP" sz="1600" b="1" dirty="0">
                <a:latin typeface="+mn-ea"/>
              </a:rPr>
              <a:t>(</a:t>
            </a:r>
            <a:r>
              <a:rPr lang="ja-JP" altLang="en-US" sz="1600" b="1" dirty="0">
                <a:latin typeface="+mn-ea"/>
              </a:rPr>
              <a:t>カメラ</a:t>
            </a:r>
            <a:r>
              <a:rPr lang="en-US" altLang="ja-JP" sz="1600" b="1" dirty="0">
                <a:latin typeface="+mn-ea"/>
              </a:rPr>
              <a:t>2-)</a:t>
            </a:r>
            <a:r>
              <a:rPr lang="ja-JP" altLang="en-US" sz="1600" b="1" dirty="0">
                <a:latin typeface="+mn-ea"/>
              </a:rPr>
              <a:t>」をクリック</a:t>
            </a:r>
          </a:p>
          <a:p>
            <a:pPr marL="273050" indent="-273050" algn="l">
              <a:lnSpc>
                <a:spcPct val="120000"/>
              </a:lnSpc>
              <a:spcBef>
                <a:spcPts val="600"/>
              </a:spcBef>
            </a:pPr>
            <a:r>
              <a:rPr lang="ja-JP" altLang="en-US" sz="1600" b="1" dirty="0">
                <a:latin typeface="+mn-ea"/>
              </a:rPr>
              <a:t>④ 機器リストから機能拡張アプリケーションを設定するカメラをチェック</a:t>
            </a:r>
          </a:p>
          <a:p>
            <a:pPr marL="273050" indent="-273050" algn="l">
              <a:lnSpc>
                <a:spcPct val="120000"/>
              </a:lnSpc>
              <a:spcBef>
                <a:spcPts val="600"/>
              </a:spcBef>
            </a:pPr>
            <a:r>
              <a:rPr lang="ja-JP" altLang="en-US" sz="1600" b="1" dirty="0">
                <a:latin typeface="+mn-ea"/>
              </a:rPr>
              <a:t>⑤「設定</a:t>
            </a:r>
            <a:r>
              <a:rPr lang="en-US" altLang="ja-JP" sz="1600" b="1" dirty="0">
                <a:latin typeface="+mn-ea"/>
              </a:rPr>
              <a:t>/</a:t>
            </a:r>
            <a:r>
              <a:rPr lang="ja-JP" altLang="en-US" sz="1600" b="1" dirty="0">
                <a:latin typeface="+mn-ea"/>
              </a:rPr>
              <a:t>確認画面へ」のボタンをクリック</a:t>
            </a:r>
            <a:endParaRPr lang="en-US" altLang="ja-JP" sz="1600" b="1" dirty="0">
              <a:latin typeface="+mn-ea"/>
            </a:endParaRPr>
          </a:p>
        </p:txBody>
      </p:sp>
      <p:sp>
        <p:nvSpPr>
          <p:cNvPr id="11" name="正方形/長方形 10">
            <a:extLst>
              <a:ext uri="{FF2B5EF4-FFF2-40B4-BE49-F238E27FC236}">
                <a16:creationId xmlns:a16="http://schemas.microsoft.com/office/drawing/2014/main" id="{B03B54ED-B8F9-4307-4D23-AE418361F2DB}"/>
              </a:ext>
            </a:extLst>
          </p:cNvPr>
          <p:cNvSpPr/>
          <p:nvPr/>
        </p:nvSpPr>
        <p:spPr>
          <a:xfrm>
            <a:off x="7565015" y="7083973"/>
            <a:ext cx="1505413" cy="44122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6" name="正方形/長方形 15">
            <a:extLst>
              <a:ext uri="{FF2B5EF4-FFF2-40B4-BE49-F238E27FC236}">
                <a16:creationId xmlns:a16="http://schemas.microsoft.com/office/drawing/2014/main" id="{7A146BE2-C0B4-E64B-1E07-99DE900B5A72}"/>
              </a:ext>
            </a:extLst>
          </p:cNvPr>
          <p:cNvSpPr/>
          <p:nvPr/>
        </p:nvSpPr>
        <p:spPr>
          <a:xfrm>
            <a:off x="375569" y="4430625"/>
            <a:ext cx="1652928" cy="33056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7" name="正方形/長方形 16">
            <a:extLst>
              <a:ext uri="{FF2B5EF4-FFF2-40B4-BE49-F238E27FC236}">
                <a16:creationId xmlns:a16="http://schemas.microsoft.com/office/drawing/2014/main" id="{4AC5BCB7-54C9-F1C5-95CE-F30FBDB665D6}"/>
              </a:ext>
            </a:extLst>
          </p:cNvPr>
          <p:cNvSpPr/>
          <p:nvPr/>
        </p:nvSpPr>
        <p:spPr>
          <a:xfrm>
            <a:off x="470958" y="5571298"/>
            <a:ext cx="1557539" cy="33056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8" name="正方形/長方形 17">
            <a:extLst>
              <a:ext uri="{FF2B5EF4-FFF2-40B4-BE49-F238E27FC236}">
                <a16:creationId xmlns:a16="http://schemas.microsoft.com/office/drawing/2014/main" id="{83873535-5C98-9A8F-2579-D38B656415C7}"/>
              </a:ext>
            </a:extLst>
          </p:cNvPr>
          <p:cNvSpPr/>
          <p:nvPr/>
        </p:nvSpPr>
        <p:spPr>
          <a:xfrm>
            <a:off x="5558378" y="2844447"/>
            <a:ext cx="1557539" cy="33056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9" name="正方形/長方形 18">
            <a:extLst>
              <a:ext uri="{FF2B5EF4-FFF2-40B4-BE49-F238E27FC236}">
                <a16:creationId xmlns:a16="http://schemas.microsoft.com/office/drawing/2014/main" id="{FDD2130D-96EA-2E67-C626-F4F688E8A7AD}"/>
              </a:ext>
            </a:extLst>
          </p:cNvPr>
          <p:cNvSpPr/>
          <p:nvPr/>
        </p:nvSpPr>
        <p:spPr>
          <a:xfrm>
            <a:off x="2749005" y="3396240"/>
            <a:ext cx="267463" cy="29289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2" name="楕円 11">
            <a:extLst>
              <a:ext uri="{FF2B5EF4-FFF2-40B4-BE49-F238E27FC236}">
                <a16:creationId xmlns:a16="http://schemas.microsoft.com/office/drawing/2014/main" id="{C74C669F-1B33-8322-F721-D63BC71E3984}"/>
              </a:ext>
            </a:extLst>
          </p:cNvPr>
          <p:cNvSpPr/>
          <p:nvPr/>
        </p:nvSpPr>
        <p:spPr>
          <a:xfrm>
            <a:off x="2140861" y="4430625"/>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１</a:t>
            </a:r>
            <a:endParaRPr kumimoji="1" lang="ja-JP" altLang="en-US" sz="2000" b="1" dirty="0">
              <a:solidFill>
                <a:srgbClr val="FF0000"/>
              </a:solidFill>
              <a:latin typeface="+mn-ea"/>
            </a:endParaRPr>
          </a:p>
        </p:txBody>
      </p:sp>
      <p:sp>
        <p:nvSpPr>
          <p:cNvPr id="13" name="楕円 12">
            <a:extLst>
              <a:ext uri="{FF2B5EF4-FFF2-40B4-BE49-F238E27FC236}">
                <a16:creationId xmlns:a16="http://schemas.microsoft.com/office/drawing/2014/main" id="{EDA6B26C-09D6-9A8B-B072-2E8AFF116155}"/>
              </a:ext>
            </a:extLst>
          </p:cNvPr>
          <p:cNvSpPr/>
          <p:nvPr/>
        </p:nvSpPr>
        <p:spPr>
          <a:xfrm>
            <a:off x="2164900" y="5555017"/>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2</a:t>
            </a:r>
          </a:p>
        </p:txBody>
      </p:sp>
      <p:sp>
        <p:nvSpPr>
          <p:cNvPr id="20" name="楕円 19">
            <a:extLst>
              <a:ext uri="{FF2B5EF4-FFF2-40B4-BE49-F238E27FC236}">
                <a16:creationId xmlns:a16="http://schemas.microsoft.com/office/drawing/2014/main" id="{C58D7D79-A891-9050-ED15-3EBFF6CB0045}"/>
              </a:ext>
            </a:extLst>
          </p:cNvPr>
          <p:cNvSpPr/>
          <p:nvPr/>
        </p:nvSpPr>
        <p:spPr>
          <a:xfrm>
            <a:off x="6560461" y="2453076"/>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ja-JP" altLang="en-US" sz="2000" b="1" dirty="0">
                <a:solidFill>
                  <a:srgbClr val="FF0000"/>
                </a:solidFill>
                <a:latin typeface="+mn-ea"/>
              </a:rPr>
              <a:t>３</a:t>
            </a:r>
          </a:p>
        </p:txBody>
      </p:sp>
      <p:sp>
        <p:nvSpPr>
          <p:cNvPr id="21" name="楕円 20">
            <a:extLst>
              <a:ext uri="{FF2B5EF4-FFF2-40B4-BE49-F238E27FC236}">
                <a16:creationId xmlns:a16="http://schemas.microsoft.com/office/drawing/2014/main" id="{D88022FD-8E60-D479-3FC5-DADE171E8BFD}"/>
              </a:ext>
            </a:extLst>
          </p:cNvPr>
          <p:cNvSpPr/>
          <p:nvPr/>
        </p:nvSpPr>
        <p:spPr>
          <a:xfrm>
            <a:off x="2709315" y="3792211"/>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ja-JP" altLang="en-US" sz="2000" b="1" dirty="0">
                <a:solidFill>
                  <a:srgbClr val="FF0000"/>
                </a:solidFill>
                <a:latin typeface="+mn-ea"/>
              </a:rPr>
              <a:t>４</a:t>
            </a:r>
            <a:endParaRPr kumimoji="1" lang="en-US" altLang="ja-JP" sz="2000" b="1" dirty="0">
              <a:solidFill>
                <a:srgbClr val="FF0000"/>
              </a:solidFill>
              <a:latin typeface="+mn-ea"/>
            </a:endParaRPr>
          </a:p>
        </p:txBody>
      </p:sp>
      <p:sp>
        <p:nvSpPr>
          <p:cNvPr id="22" name="楕円 21">
            <a:extLst>
              <a:ext uri="{FF2B5EF4-FFF2-40B4-BE49-F238E27FC236}">
                <a16:creationId xmlns:a16="http://schemas.microsoft.com/office/drawing/2014/main" id="{AF01B940-A227-375B-B202-229B004A7C6B}"/>
              </a:ext>
            </a:extLst>
          </p:cNvPr>
          <p:cNvSpPr/>
          <p:nvPr/>
        </p:nvSpPr>
        <p:spPr>
          <a:xfrm>
            <a:off x="8144300" y="6634495"/>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ja-JP" altLang="en-US" sz="2000" b="1" dirty="0">
                <a:solidFill>
                  <a:srgbClr val="FF0000"/>
                </a:solidFill>
                <a:latin typeface="+mn-ea"/>
              </a:rPr>
              <a:t>５</a:t>
            </a:r>
            <a:endParaRPr kumimoji="1" lang="en-US" altLang="ja-JP" sz="2000" b="1" dirty="0">
              <a:solidFill>
                <a:srgbClr val="FF0000"/>
              </a:solidFill>
              <a:latin typeface="+mn-ea"/>
            </a:endParaRPr>
          </a:p>
        </p:txBody>
      </p:sp>
      <p:sp>
        <p:nvSpPr>
          <p:cNvPr id="5" name="テキスト ボックス 4">
            <a:hlinkClick r:id="rId3" action="ppaction://hlinksldjump"/>
            <a:extLst>
              <a:ext uri="{FF2B5EF4-FFF2-40B4-BE49-F238E27FC236}">
                <a16:creationId xmlns:a16="http://schemas.microsoft.com/office/drawing/2014/main" id="{2A10CFC9-79D7-B418-BDCA-64DAF9C420C1}"/>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1599054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2FB96DD-8DF3-3B71-2170-86603935C296}"/>
              </a:ext>
            </a:extLst>
          </p:cNvPr>
          <p:cNvPicPr>
            <a:picLocks noChangeAspect="1"/>
          </p:cNvPicPr>
          <p:nvPr/>
        </p:nvPicPr>
        <p:blipFill>
          <a:blip r:embed="rId2"/>
          <a:stretch>
            <a:fillRect/>
          </a:stretch>
        </p:blipFill>
        <p:spPr>
          <a:xfrm>
            <a:off x="334839" y="944612"/>
            <a:ext cx="9285013" cy="6127011"/>
          </a:xfrm>
          <a:prstGeom prst="rect">
            <a:avLst/>
          </a:prstGeom>
        </p:spPr>
      </p:pic>
      <p:sp>
        <p:nvSpPr>
          <p:cNvPr id="2" name="コンテンツ プレースホルダー 1">
            <a:extLst>
              <a:ext uri="{FF2B5EF4-FFF2-40B4-BE49-F238E27FC236}">
                <a16:creationId xmlns:a16="http://schemas.microsoft.com/office/drawing/2014/main" id="{359C82F4-85DA-BC35-EE74-97891DB3DD1F}"/>
              </a:ext>
            </a:extLst>
          </p:cNvPr>
          <p:cNvSpPr>
            <a:spLocks noGrp="1"/>
          </p:cNvSpPr>
          <p:nvPr>
            <p:ph sz="quarter" idx="10"/>
          </p:nvPr>
        </p:nvSpPr>
        <p:spPr>
          <a:xfrm>
            <a:off x="262607" y="541421"/>
            <a:ext cx="10150114" cy="441220"/>
          </a:xfrm>
        </p:spPr>
        <p:txBody>
          <a:bodyPr/>
          <a:lstStyle/>
          <a:p>
            <a:pPr marL="0" indent="0">
              <a:buNone/>
            </a:pPr>
            <a:r>
              <a:rPr kumimoji="1" lang="ja-JP" altLang="en-US" dirty="0"/>
              <a:t>■機能拡張ソフトウェアの設定画面を表示</a:t>
            </a:r>
          </a:p>
        </p:txBody>
      </p:sp>
      <p:sp>
        <p:nvSpPr>
          <p:cNvPr id="3" name="タイトル 2">
            <a:extLst>
              <a:ext uri="{FF2B5EF4-FFF2-40B4-BE49-F238E27FC236}">
                <a16:creationId xmlns:a16="http://schemas.microsoft.com/office/drawing/2014/main" id="{10977E21-17E3-7538-FC55-04CF67643B00}"/>
              </a:ext>
            </a:extLst>
          </p:cNvPr>
          <p:cNvSpPr>
            <a:spLocks noGrp="1"/>
          </p:cNvSpPr>
          <p:nvPr>
            <p:ph type="title"/>
          </p:nvPr>
        </p:nvSpPr>
        <p:spPr/>
        <p:txBody>
          <a:bodyPr/>
          <a:lstStyle/>
          <a:p>
            <a:r>
              <a:rPr kumimoji="1" lang="en-US" altLang="ja-JP" dirty="0"/>
              <a:t>3-2</a:t>
            </a:r>
            <a:r>
              <a:rPr kumimoji="1" lang="ja-JP" altLang="en-US" dirty="0"/>
              <a:t>．機能拡張ソフトウェアの設定</a:t>
            </a:r>
          </a:p>
        </p:txBody>
      </p:sp>
      <p:sp>
        <p:nvSpPr>
          <p:cNvPr id="6" name="テキスト ボックス 5">
            <a:extLst>
              <a:ext uri="{FF2B5EF4-FFF2-40B4-BE49-F238E27FC236}">
                <a16:creationId xmlns:a16="http://schemas.microsoft.com/office/drawing/2014/main" id="{26D49F55-D4B3-5846-52FD-672F422722BD}"/>
              </a:ext>
            </a:extLst>
          </p:cNvPr>
          <p:cNvSpPr txBox="1"/>
          <p:nvPr/>
        </p:nvSpPr>
        <p:spPr>
          <a:xfrm>
            <a:off x="8905083" y="210115"/>
            <a:ext cx="5232523" cy="336246"/>
          </a:xfrm>
          <a:prstGeom prst="rect">
            <a:avLst/>
          </a:prstGeom>
          <a:noFill/>
        </p:spPr>
        <p:txBody>
          <a:bodyPr wrap="none" rtlCol="0">
            <a:spAutoFit/>
          </a:bodyPr>
          <a:lstStyle/>
          <a:p>
            <a:pPr algn="l">
              <a:lnSpc>
                <a:spcPct val="120000"/>
              </a:lnSpc>
            </a:pPr>
            <a:r>
              <a:rPr kumimoji="1" lang="ja-JP" altLang="en-US" sz="1400" b="1" dirty="0">
                <a:solidFill>
                  <a:schemeClr val="bg1"/>
                </a:solidFill>
                <a:effectLst>
                  <a:outerShdw blurRad="38100" dist="38100" dir="2700000" algn="tl">
                    <a:srgbClr val="000000">
                      <a:alpha val="43137"/>
                    </a:srgbClr>
                  </a:outerShdw>
                </a:effectLst>
                <a:latin typeface="+mn-ea"/>
              </a:rPr>
              <a:t>■設定項目や手順の詳細は「</a:t>
            </a:r>
            <a:r>
              <a:rPr kumimoji="1" lang="en-US" altLang="ja-JP" sz="1400" b="1" dirty="0">
                <a:solidFill>
                  <a:schemeClr val="bg1"/>
                </a:solidFill>
                <a:effectLst>
                  <a:outerShdw blurRad="38100" dist="38100" dir="2700000" algn="tl">
                    <a:srgbClr val="000000">
                      <a:alpha val="43137"/>
                    </a:srgbClr>
                  </a:outerShdw>
                </a:effectLst>
                <a:latin typeface="+mn-ea"/>
              </a:rPr>
              <a:t>Web</a:t>
            </a:r>
            <a:r>
              <a:rPr kumimoji="1" lang="ja-JP" altLang="en-US" sz="1400" b="1" dirty="0">
                <a:solidFill>
                  <a:schemeClr val="bg1"/>
                </a:solidFill>
                <a:effectLst>
                  <a:outerShdw blurRad="38100" dist="38100" dir="2700000" algn="tl">
                    <a:srgbClr val="000000">
                      <a:alpha val="43137"/>
                    </a:srgbClr>
                  </a:outerShdw>
                </a:effectLst>
                <a:latin typeface="+mn-ea"/>
              </a:rPr>
              <a:t>ガイド」を参照してください</a:t>
            </a:r>
          </a:p>
        </p:txBody>
      </p:sp>
      <p:sp>
        <p:nvSpPr>
          <p:cNvPr id="4" name="テキスト ボックス 3">
            <a:extLst>
              <a:ext uri="{FF2B5EF4-FFF2-40B4-BE49-F238E27FC236}">
                <a16:creationId xmlns:a16="http://schemas.microsoft.com/office/drawing/2014/main" id="{FB62CE85-4BB4-9A60-65BB-5F68A5982CE2}"/>
              </a:ext>
            </a:extLst>
          </p:cNvPr>
          <p:cNvSpPr txBox="1"/>
          <p:nvPr/>
        </p:nvSpPr>
        <p:spPr>
          <a:xfrm>
            <a:off x="9823939" y="898927"/>
            <a:ext cx="4313667" cy="2896947"/>
          </a:xfrm>
          <a:prstGeom prst="rect">
            <a:avLst/>
          </a:prstGeom>
          <a:noFill/>
        </p:spPr>
        <p:txBody>
          <a:bodyPr wrap="square" rtlCol="0">
            <a:spAutoFit/>
          </a:bodyPr>
          <a:lstStyle/>
          <a:p>
            <a:pPr algn="l">
              <a:lnSpc>
                <a:spcPct val="120000"/>
              </a:lnSpc>
            </a:pPr>
            <a:r>
              <a:rPr lang="ja-JP" altLang="en-US" sz="1600" b="1" dirty="0">
                <a:latin typeface="+mn-ea"/>
              </a:rPr>
              <a:t>機能拡張ソフトウェアの詳細設定画面が表示されます。</a:t>
            </a:r>
          </a:p>
          <a:p>
            <a:pPr marL="273050" indent="-273050" algn="l">
              <a:lnSpc>
                <a:spcPct val="120000"/>
              </a:lnSpc>
              <a:spcBef>
                <a:spcPts val="600"/>
              </a:spcBef>
            </a:pPr>
            <a:r>
              <a:rPr lang="ja-JP" altLang="en-US" sz="1600" b="1" dirty="0">
                <a:latin typeface="+mn-ea"/>
              </a:rPr>
              <a:t>① 左側のメニューをスクロールし、機能拡張ソフトウェアの項目を表示</a:t>
            </a:r>
          </a:p>
          <a:p>
            <a:pPr marL="536575" indent="-273050" algn="l">
              <a:lnSpc>
                <a:spcPct val="120000"/>
              </a:lnSpc>
            </a:pPr>
            <a:r>
              <a:rPr lang="ja-JP" altLang="en-US" sz="1600" b="1" dirty="0">
                <a:latin typeface="+mn-ea"/>
              </a:rPr>
              <a:t>以下の項目が表示されます。</a:t>
            </a:r>
          </a:p>
          <a:p>
            <a:pPr marL="630238" indent="-273050" algn="l">
              <a:lnSpc>
                <a:spcPct val="120000"/>
              </a:lnSpc>
            </a:pPr>
            <a:r>
              <a:rPr lang="ja-JP" altLang="en-US" sz="1400" b="1" dirty="0">
                <a:latin typeface="+mn-ea"/>
              </a:rPr>
              <a:t>・ カメラ</a:t>
            </a:r>
            <a:r>
              <a:rPr lang="en-US" altLang="ja-JP" sz="1400" b="1" dirty="0">
                <a:latin typeface="+mn-ea"/>
              </a:rPr>
              <a:t>1</a:t>
            </a:r>
            <a:r>
              <a:rPr lang="ja-JP" altLang="en-US" sz="1400" b="1" dirty="0">
                <a:latin typeface="+mn-ea"/>
              </a:rPr>
              <a:t>用の機能拡張ソフトウェア</a:t>
            </a:r>
          </a:p>
          <a:p>
            <a:pPr marL="630238" indent="-273050" algn="l">
              <a:lnSpc>
                <a:spcPct val="120000"/>
              </a:lnSpc>
            </a:pPr>
            <a:r>
              <a:rPr lang="ja-JP" altLang="en-US" sz="1400" b="1" dirty="0">
                <a:latin typeface="+mn-ea"/>
              </a:rPr>
              <a:t>・ カメラ</a:t>
            </a:r>
            <a:r>
              <a:rPr lang="en-US" altLang="ja-JP" sz="1400" b="1" dirty="0">
                <a:latin typeface="+mn-ea"/>
              </a:rPr>
              <a:t>2, 3, 4</a:t>
            </a:r>
            <a:r>
              <a:rPr lang="ja-JP" altLang="en-US" sz="1400" b="1" dirty="0">
                <a:latin typeface="+mn-ea"/>
              </a:rPr>
              <a:t>用の機能拡張ソフトウェア</a:t>
            </a:r>
          </a:p>
          <a:p>
            <a:pPr marL="179388" indent="-179388" algn="l">
              <a:lnSpc>
                <a:spcPct val="120000"/>
              </a:lnSpc>
              <a:spcBef>
                <a:spcPts val="1800"/>
              </a:spcBef>
            </a:pPr>
            <a:r>
              <a:rPr lang="ja-JP" altLang="en-US" sz="1400" b="1" dirty="0">
                <a:latin typeface="+mn-ea"/>
              </a:rPr>
              <a:t>＊設定詳細は、各機能拡張ソフトウェアのマニュアルを参照して設定を行ってください。</a:t>
            </a:r>
            <a:endParaRPr lang="en-US" altLang="ja-JP" sz="1400" b="1" dirty="0">
              <a:latin typeface="+mn-ea"/>
            </a:endParaRPr>
          </a:p>
        </p:txBody>
      </p:sp>
      <p:sp>
        <p:nvSpPr>
          <p:cNvPr id="16" name="正方形/長方形 15">
            <a:extLst>
              <a:ext uri="{FF2B5EF4-FFF2-40B4-BE49-F238E27FC236}">
                <a16:creationId xmlns:a16="http://schemas.microsoft.com/office/drawing/2014/main" id="{7A146BE2-C0B4-E64B-1E07-99DE900B5A72}"/>
              </a:ext>
            </a:extLst>
          </p:cNvPr>
          <p:cNvSpPr/>
          <p:nvPr/>
        </p:nvSpPr>
        <p:spPr>
          <a:xfrm>
            <a:off x="462834" y="3453466"/>
            <a:ext cx="2049137" cy="32999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2" name="楕円 11">
            <a:extLst>
              <a:ext uri="{FF2B5EF4-FFF2-40B4-BE49-F238E27FC236}">
                <a16:creationId xmlns:a16="http://schemas.microsoft.com/office/drawing/2014/main" id="{C74C669F-1B33-8322-F721-D63BC71E3984}"/>
              </a:ext>
            </a:extLst>
          </p:cNvPr>
          <p:cNvSpPr/>
          <p:nvPr/>
        </p:nvSpPr>
        <p:spPr>
          <a:xfrm>
            <a:off x="2679086" y="5253580"/>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１</a:t>
            </a:r>
            <a:endParaRPr kumimoji="1" lang="ja-JP" altLang="en-US" sz="2000" b="1" dirty="0">
              <a:solidFill>
                <a:srgbClr val="FF0000"/>
              </a:solidFill>
              <a:latin typeface="+mn-ea"/>
            </a:endParaRPr>
          </a:p>
        </p:txBody>
      </p:sp>
      <p:sp>
        <p:nvSpPr>
          <p:cNvPr id="5" name="テキスト ボックス 4">
            <a:hlinkClick r:id="rId3" action="ppaction://hlinksldjump"/>
            <a:extLst>
              <a:ext uri="{FF2B5EF4-FFF2-40B4-BE49-F238E27FC236}">
                <a16:creationId xmlns:a16="http://schemas.microsoft.com/office/drawing/2014/main" id="{A123102D-83FD-D237-FECE-89BDCB6703D1}"/>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3252861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F6D9EC6-2B5D-72C9-601B-A30E3D743949}"/>
              </a:ext>
            </a:extLst>
          </p:cNvPr>
          <p:cNvPicPr>
            <a:picLocks noChangeAspect="1"/>
          </p:cNvPicPr>
          <p:nvPr/>
        </p:nvPicPr>
        <p:blipFill>
          <a:blip r:embed="rId2"/>
          <a:stretch>
            <a:fillRect/>
          </a:stretch>
        </p:blipFill>
        <p:spPr>
          <a:xfrm>
            <a:off x="375596" y="977700"/>
            <a:ext cx="9160967" cy="5996393"/>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 name="コンテンツ プレースホルダー 1">
            <a:extLst>
              <a:ext uri="{FF2B5EF4-FFF2-40B4-BE49-F238E27FC236}">
                <a16:creationId xmlns:a16="http://schemas.microsoft.com/office/drawing/2014/main" id="{359C82F4-85DA-BC35-EE74-97891DB3DD1F}"/>
              </a:ext>
            </a:extLst>
          </p:cNvPr>
          <p:cNvSpPr>
            <a:spLocks noGrp="1"/>
          </p:cNvSpPr>
          <p:nvPr>
            <p:ph sz="quarter" idx="10"/>
          </p:nvPr>
        </p:nvSpPr>
        <p:spPr>
          <a:xfrm>
            <a:off x="262607" y="541421"/>
            <a:ext cx="10150114" cy="441220"/>
          </a:xfrm>
        </p:spPr>
        <p:txBody>
          <a:bodyPr/>
          <a:lstStyle/>
          <a:p>
            <a:pPr marL="0" indent="0">
              <a:buNone/>
            </a:pPr>
            <a:r>
              <a:rPr kumimoji="1" lang="ja-JP" altLang="en-US" dirty="0"/>
              <a:t>■例：</a:t>
            </a:r>
            <a:r>
              <a:rPr kumimoji="1" lang="en-US" altLang="ja-JP" dirty="0"/>
              <a:t>AI</a:t>
            </a:r>
            <a:r>
              <a:rPr kumimoji="1" lang="ja-JP" altLang="en-US" dirty="0"/>
              <a:t>非搭載カメラ２での</a:t>
            </a:r>
            <a:r>
              <a:rPr kumimoji="1" lang="en-US" altLang="ja-JP" dirty="0"/>
              <a:t>AI-VMD</a:t>
            </a:r>
            <a:r>
              <a:rPr kumimoji="1" lang="ja-JP" altLang="en-US" dirty="0"/>
              <a:t>（</a:t>
            </a:r>
            <a:r>
              <a:rPr kumimoji="1" lang="en-US" altLang="ja-JP" dirty="0"/>
              <a:t>AI</a:t>
            </a:r>
            <a:r>
              <a:rPr kumimoji="1" lang="ja-JP" altLang="en-US" dirty="0"/>
              <a:t>動体検知）の設定</a:t>
            </a:r>
          </a:p>
        </p:txBody>
      </p:sp>
      <p:sp>
        <p:nvSpPr>
          <p:cNvPr id="3" name="タイトル 2">
            <a:extLst>
              <a:ext uri="{FF2B5EF4-FFF2-40B4-BE49-F238E27FC236}">
                <a16:creationId xmlns:a16="http://schemas.microsoft.com/office/drawing/2014/main" id="{10977E21-17E3-7538-FC55-04CF67643B00}"/>
              </a:ext>
            </a:extLst>
          </p:cNvPr>
          <p:cNvSpPr>
            <a:spLocks noGrp="1"/>
          </p:cNvSpPr>
          <p:nvPr>
            <p:ph type="title"/>
          </p:nvPr>
        </p:nvSpPr>
        <p:spPr/>
        <p:txBody>
          <a:bodyPr/>
          <a:lstStyle/>
          <a:p>
            <a:r>
              <a:rPr kumimoji="1" lang="en-US" altLang="ja-JP" dirty="0"/>
              <a:t>3-2</a:t>
            </a:r>
            <a:r>
              <a:rPr kumimoji="1" lang="ja-JP" altLang="en-US" dirty="0"/>
              <a:t>．機能拡張ソフトウェアの設定</a:t>
            </a:r>
          </a:p>
        </p:txBody>
      </p:sp>
      <p:sp>
        <p:nvSpPr>
          <p:cNvPr id="6" name="テキスト ボックス 5">
            <a:extLst>
              <a:ext uri="{FF2B5EF4-FFF2-40B4-BE49-F238E27FC236}">
                <a16:creationId xmlns:a16="http://schemas.microsoft.com/office/drawing/2014/main" id="{26D49F55-D4B3-5846-52FD-672F422722BD}"/>
              </a:ext>
            </a:extLst>
          </p:cNvPr>
          <p:cNvSpPr txBox="1"/>
          <p:nvPr/>
        </p:nvSpPr>
        <p:spPr>
          <a:xfrm>
            <a:off x="8905083" y="210115"/>
            <a:ext cx="5232523" cy="336246"/>
          </a:xfrm>
          <a:prstGeom prst="rect">
            <a:avLst/>
          </a:prstGeom>
          <a:noFill/>
        </p:spPr>
        <p:txBody>
          <a:bodyPr wrap="none" rtlCol="0">
            <a:spAutoFit/>
          </a:bodyPr>
          <a:lstStyle/>
          <a:p>
            <a:pPr algn="l">
              <a:lnSpc>
                <a:spcPct val="120000"/>
              </a:lnSpc>
            </a:pPr>
            <a:r>
              <a:rPr kumimoji="1" lang="ja-JP" altLang="en-US" sz="1400" b="1" dirty="0">
                <a:solidFill>
                  <a:schemeClr val="bg1"/>
                </a:solidFill>
                <a:effectLst>
                  <a:outerShdw blurRad="38100" dist="38100" dir="2700000" algn="tl">
                    <a:srgbClr val="000000">
                      <a:alpha val="43137"/>
                    </a:srgbClr>
                  </a:outerShdw>
                </a:effectLst>
                <a:latin typeface="+mn-ea"/>
              </a:rPr>
              <a:t>■設定項目や手順の詳細は「</a:t>
            </a:r>
            <a:r>
              <a:rPr kumimoji="1" lang="en-US" altLang="ja-JP" sz="1400" b="1" dirty="0">
                <a:solidFill>
                  <a:schemeClr val="bg1"/>
                </a:solidFill>
                <a:effectLst>
                  <a:outerShdw blurRad="38100" dist="38100" dir="2700000" algn="tl">
                    <a:srgbClr val="000000">
                      <a:alpha val="43137"/>
                    </a:srgbClr>
                  </a:outerShdw>
                </a:effectLst>
                <a:latin typeface="+mn-ea"/>
              </a:rPr>
              <a:t>Web</a:t>
            </a:r>
            <a:r>
              <a:rPr kumimoji="1" lang="ja-JP" altLang="en-US" sz="1400" b="1" dirty="0">
                <a:solidFill>
                  <a:schemeClr val="bg1"/>
                </a:solidFill>
                <a:effectLst>
                  <a:outerShdw blurRad="38100" dist="38100" dir="2700000" algn="tl">
                    <a:srgbClr val="000000">
                      <a:alpha val="43137"/>
                    </a:srgbClr>
                  </a:outerShdw>
                </a:effectLst>
                <a:latin typeface="+mn-ea"/>
              </a:rPr>
              <a:t>ガイド」を参照してください</a:t>
            </a:r>
          </a:p>
        </p:txBody>
      </p:sp>
      <p:sp>
        <p:nvSpPr>
          <p:cNvPr id="4" name="テキスト ボックス 3">
            <a:extLst>
              <a:ext uri="{FF2B5EF4-FFF2-40B4-BE49-F238E27FC236}">
                <a16:creationId xmlns:a16="http://schemas.microsoft.com/office/drawing/2014/main" id="{FB62CE85-4BB4-9A60-65BB-5F68A5982CE2}"/>
              </a:ext>
            </a:extLst>
          </p:cNvPr>
          <p:cNvSpPr txBox="1"/>
          <p:nvPr/>
        </p:nvSpPr>
        <p:spPr>
          <a:xfrm>
            <a:off x="9823939" y="898927"/>
            <a:ext cx="4407068" cy="3414974"/>
          </a:xfrm>
          <a:prstGeom prst="rect">
            <a:avLst/>
          </a:prstGeom>
          <a:noFill/>
        </p:spPr>
        <p:txBody>
          <a:bodyPr wrap="square" rtlCol="0">
            <a:spAutoFit/>
          </a:bodyPr>
          <a:lstStyle/>
          <a:p>
            <a:pPr algn="l">
              <a:lnSpc>
                <a:spcPct val="120000"/>
              </a:lnSpc>
              <a:spcBef>
                <a:spcPts val="600"/>
              </a:spcBef>
            </a:pPr>
            <a:r>
              <a:rPr lang="ja-JP" altLang="en-US" sz="1600" b="1" dirty="0">
                <a:latin typeface="+mn-ea"/>
              </a:rPr>
              <a:t>ここでは、</a:t>
            </a:r>
            <a:r>
              <a:rPr lang="en-US" altLang="ja-JP" sz="1600" b="1" dirty="0">
                <a:latin typeface="+mn-ea"/>
              </a:rPr>
              <a:t>AI</a:t>
            </a:r>
            <a:r>
              <a:rPr lang="ja-JP" altLang="en-US" sz="1600" b="1" dirty="0">
                <a:latin typeface="+mn-ea"/>
              </a:rPr>
              <a:t>非搭載カメラの機能拡張ソフトウェアの設定手順を説明します。</a:t>
            </a:r>
            <a:endParaRPr lang="en-US" altLang="ja-JP" sz="1600" b="1" dirty="0">
              <a:latin typeface="+mn-ea"/>
            </a:endParaRPr>
          </a:p>
          <a:p>
            <a:pPr marL="273050" indent="-273050" algn="l">
              <a:lnSpc>
                <a:spcPct val="120000"/>
              </a:lnSpc>
              <a:spcBef>
                <a:spcPts val="600"/>
              </a:spcBef>
            </a:pPr>
            <a:r>
              <a:rPr lang="ja-JP" altLang="en-US" sz="1600" b="1" dirty="0">
                <a:latin typeface="+mn-ea"/>
              </a:rPr>
              <a:t>① 左側のメニューより「</a:t>
            </a:r>
            <a:r>
              <a:rPr lang="en-US" altLang="ja-JP" sz="1600" b="1" dirty="0">
                <a:latin typeface="+mn-ea"/>
              </a:rPr>
              <a:t>AI-VMD(</a:t>
            </a:r>
            <a:r>
              <a:rPr lang="ja-JP" altLang="en-US" sz="1600" b="1" dirty="0">
                <a:latin typeface="+mn-ea"/>
              </a:rPr>
              <a:t>モード選択</a:t>
            </a:r>
            <a:r>
              <a:rPr lang="en-US" altLang="ja-JP" sz="1600" b="1" dirty="0">
                <a:latin typeface="+mn-ea"/>
              </a:rPr>
              <a:t>)</a:t>
            </a:r>
            <a:r>
              <a:rPr lang="ja-JP" altLang="en-US" sz="1600" b="1" dirty="0">
                <a:latin typeface="+mn-ea"/>
              </a:rPr>
              <a:t> </a:t>
            </a:r>
            <a:r>
              <a:rPr lang="en-US" altLang="ja-JP" sz="1600" b="1" dirty="0">
                <a:latin typeface="+mn-ea"/>
              </a:rPr>
              <a:t>cam2 Vx.xx</a:t>
            </a:r>
            <a:r>
              <a:rPr lang="ja-JP" altLang="en-US" sz="1600" b="1" dirty="0">
                <a:latin typeface="+mn-ea"/>
              </a:rPr>
              <a:t>」をクリック</a:t>
            </a:r>
            <a:endParaRPr lang="en-US" altLang="ja-JP" sz="1600" b="1" dirty="0">
              <a:latin typeface="+mn-ea"/>
            </a:endParaRPr>
          </a:p>
          <a:p>
            <a:pPr marL="273050" indent="-273050" algn="l">
              <a:lnSpc>
                <a:spcPct val="120000"/>
              </a:lnSpc>
              <a:spcBef>
                <a:spcPts val="600"/>
              </a:spcBef>
            </a:pPr>
            <a:r>
              <a:rPr lang="ja-JP" altLang="en-US" sz="1600" b="1" dirty="0">
                <a:latin typeface="+mn-ea"/>
              </a:rPr>
              <a:t>② </a:t>
            </a:r>
            <a:r>
              <a:rPr lang="en-US" altLang="ja-JP" sz="1600" b="1" dirty="0">
                <a:latin typeface="+mn-ea"/>
              </a:rPr>
              <a:t>iCT</a:t>
            </a:r>
            <a:r>
              <a:rPr lang="ja-JP" altLang="en-US" sz="1600" b="1" dirty="0">
                <a:latin typeface="+mn-ea"/>
              </a:rPr>
              <a:t>のカメラ２、３、４用の機能拡張ソフトウェアの設定画面にはカメラ２～４の</a:t>
            </a:r>
            <a:r>
              <a:rPr lang="en-US" altLang="ja-JP" sz="1600" b="1" dirty="0">
                <a:latin typeface="+mn-ea"/>
              </a:rPr>
              <a:t>AI</a:t>
            </a:r>
            <a:r>
              <a:rPr lang="ja-JP" altLang="en-US" sz="1600" b="1" dirty="0">
                <a:latin typeface="+mn-ea"/>
              </a:rPr>
              <a:t>非搭載カメラの映像は表示されません。</a:t>
            </a:r>
            <a:endParaRPr lang="en-US" altLang="ja-JP" sz="1600" b="1" dirty="0">
              <a:latin typeface="+mn-ea"/>
            </a:endParaRPr>
          </a:p>
          <a:p>
            <a:pPr marL="273050" indent="-273050" algn="l">
              <a:lnSpc>
                <a:spcPct val="120000"/>
              </a:lnSpc>
              <a:spcBef>
                <a:spcPts val="600"/>
              </a:spcBef>
            </a:pPr>
            <a:r>
              <a:rPr lang="ja-JP" altLang="en-US" sz="1600" b="1" dirty="0">
                <a:latin typeface="+mn-ea"/>
              </a:rPr>
              <a:t>③「</a:t>
            </a:r>
            <a:r>
              <a:rPr lang="en-US" altLang="ja-JP" sz="1600" b="1" dirty="0">
                <a:latin typeface="+mn-ea"/>
              </a:rPr>
              <a:t>AI-VMD(</a:t>
            </a:r>
            <a:r>
              <a:rPr lang="ja-JP" altLang="en-US" sz="1600" b="1" dirty="0">
                <a:latin typeface="+mn-ea"/>
              </a:rPr>
              <a:t>モード選択</a:t>
            </a:r>
            <a:r>
              <a:rPr lang="en-US" altLang="ja-JP" sz="1600" b="1" dirty="0">
                <a:latin typeface="+mn-ea"/>
              </a:rPr>
              <a:t>)</a:t>
            </a:r>
            <a:r>
              <a:rPr lang="ja-JP" altLang="en-US" sz="1600" b="1" dirty="0">
                <a:latin typeface="+mn-ea"/>
              </a:rPr>
              <a:t>」リンクをクリック</a:t>
            </a:r>
            <a:endParaRPr lang="en-US" altLang="ja-JP" sz="1600" b="1" dirty="0">
              <a:latin typeface="+mn-ea"/>
            </a:endParaRPr>
          </a:p>
          <a:p>
            <a:pPr marL="273050" indent="-273050" algn="l">
              <a:lnSpc>
                <a:spcPct val="120000"/>
              </a:lnSpc>
              <a:spcBef>
                <a:spcPts val="600"/>
              </a:spcBef>
            </a:pPr>
            <a:endParaRPr lang="en-US" altLang="ja-JP" sz="1600" b="1" dirty="0">
              <a:latin typeface="+mn-ea"/>
            </a:endParaRPr>
          </a:p>
          <a:p>
            <a:pPr marL="273050" indent="-273050" algn="l">
              <a:lnSpc>
                <a:spcPct val="120000"/>
              </a:lnSpc>
              <a:spcBef>
                <a:spcPts val="600"/>
              </a:spcBef>
            </a:pPr>
            <a:endParaRPr lang="en-US" altLang="ja-JP" sz="1600" b="1" dirty="0">
              <a:latin typeface="+mn-ea"/>
            </a:endParaRPr>
          </a:p>
        </p:txBody>
      </p:sp>
      <p:sp>
        <p:nvSpPr>
          <p:cNvPr id="16" name="正方形/長方形 15">
            <a:extLst>
              <a:ext uri="{FF2B5EF4-FFF2-40B4-BE49-F238E27FC236}">
                <a16:creationId xmlns:a16="http://schemas.microsoft.com/office/drawing/2014/main" id="{7A146BE2-C0B4-E64B-1E07-99DE900B5A72}"/>
              </a:ext>
            </a:extLst>
          </p:cNvPr>
          <p:cNvSpPr/>
          <p:nvPr/>
        </p:nvSpPr>
        <p:spPr>
          <a:xfrm>
            <a:off x="544814" y="4461638"/>
            <a:ext cx="1777972" cy="27326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2" name="楕円 11">
            <a:extLst>
              <a:ext uri="{FF2B5EF4-FFF2-40B4-BE49-F238E27FC236}">
                <a16:creationId xmlns:a16="http://schemas.microsoft.com/office/drawing/2014/main" id="{C74C669F-1B33-8322-F721-D63BC71E3984}"/>
              </a:ext>
            </a:extLst>
          </p:cNvPr>
          <p:cNvSpPr/>
          <p:nvPr/>
        </p:nvSpPr>
        <p:spPr>
          <a:xfrm>
            <a:off x="1607030" y="4049712"/>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１</a:t>
            </a:r>
            <a:endParaRPr kumimoji="1" lang="ja-JP" altLang="en-US" sz="2000" b="1" dirty="0">
              <a:solidFill>
                <a:srgbClr val="FF0000"/>
              </a:solidFill>
              <a:latin typeface="+mn-ea"/>
            </a:endParaRPr>
          </a:p>
        </p:txBody>
      </p:sp>
      <p:sp>
        <p:nvSpPr>
          <p:cNvPr id="9" name="正方形/長方形 8">
            <a:extLst>
              <a:ext uri="{FF2B5EF4-FFF2-40B4-BE49-F238E27FC236}">
                <a16:creationId xmlns:a16="http://schemas.microsoft.com/office/drawing/2014/main" id="{0D3D55EA-9E77-A473-50D5-89D94F69E757}"/>
              </a:ext>
            </a:extLst>
          </p:cNvPr>
          <p:cNvSpPr/>
          <p:nvPr/>
        </p:nvSpPr>
        <p:spPr>
          <a:xfrm>
            <a:off x="2548948" y="4514192"/>
            <a:ext cx="814362" cy="27326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0" name="正方形/長方形 9">
            <a:extLst>
              <a:ext uri="{FF2B5EF4-FFF2-40B4-BE49-F238E27FC236}">
                <a16:creationId xmlns:a16="http://schemas.microsoft.com/office/drawing/2014/main" id="{95F06A97-CBD4-E425-A09D-4C3DB0BEDAE6}"/>
              </a:ext>
            </a:extLst>
          </p:cNvPr>
          <p:cNvSpPr/>
          <p:nvPr/>
        </p:nvSpPr>
        <p:spPr>
          <a:xfrm>
            <a:off x="2585545" y="1660633"/>
            <a:ext cx="4614562" cy="261707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1" name="楕円 10">
            <a:extLst>
              <a:ext uri="{FF2B5EF4-FFF2-40B4-BE49-F238E27FC236}">
                <a16:creationId xmlns:a16="http://schemas.microsoft.com/office/drawing/2014/main" id="{040F2DC1-861C-6391-3FCC-14A35AC4BA77}"/>
              </a:ext>
            </a:extLst>
          </p:cNvPr>
          <p:cNvSpPr/>
          <p:nvPr/>
        </p:nvSpPr>
        <p:spPr>
          <a:xfrm>
            <a:off x="4719405" y="1269073"/>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ja-JP" altLang="en-US" sz="2000" b="1" dirty="0">
                <a:solidFill>
                  <a:srgbClr val="FF0000"/>
                </a:solidFill>
                <a:latin typeface="+mn-ea"/>
              </a:rPr>
              <a:t>２</a:t>
            </a:r>
          </a:p>
        </p:txBody>
      </p:sp>
      <p:sp>
        <p:nvSpPr>
          <p:cNvPr id="13" name="楕円 12">
            <a:extLst>
              <a:ext uri="{FF2B5EF4-FFF2-40B4-BE49-F238E27FC236}">
                <a16:creationId xmlns:a16="http://schemas.microsoft.com/office/drawing/2014/main" id="{803CC846-BD31-25D6-C0A1-4318C9246941}"/>
              </a:ext>
            </a:extLst>
          </p:cNvPr>
          <p:cNvSpPr/>
          <p:nvPr/>
        </p:nvSpPr>
        <p:spPr>
          <a:xfrm>
            <a:off x="2782708" y="4871958"/>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３</a:t>
            </a:r>
            <a:endParaRPr lang="en-US" altLang="ja-JP" sz="2000" b="1" dirty="0">
              <a:solidFill>
                <a:srgbClr val="FF0000"/>
              </a:solidFill>
              <a:latin typeface="+mn-ea"/>
            </a:endParaRPr>
          </a:p>
        </p:txBody>
      </p:sp>
      <p:sp>
        <p:nvSpPr>
          <p:cNvPr id="5" name="テキスト ボックス 4">
            <a:hlinkClick r:id="rId3" action="ppaction://hlinksldjump"/>
            <a:extLst>
              <a:ext uri="{FF2B5EF4-FFF2-40B4-BE49-F238E27FC236}">
                <a16:creationId xmlns:a16="http://schemas.microsoft.com/office/drawing/2014/main" id="{6BFFF61A-1F36-C668-B4DD-04CD7E9B38D4}"/>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1562990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E4CC1822-95B1-B23D-9939-183FF91BD0B2}"/>
              </a:ext>
            </a:extLst>
          </p:cNvPr>
          <p:cNvPicPr>
            <a:picLocks noChangeAspect="1"/>
          </p:cNvPicPr>
          <p:nvPr/>
        </p:nvPicPr>
        <p:blipFill>
          <a:blip r:embed="rId2"/>
          <a:stretch>
            <a:fillRect/>
          </a:stretch>
        </p:blipFill>
        <p:spPr>
          <a:xfrm>
            <a:off x="382412" y="1011854"/>
            <a:ext cx="5041829" cy="3420152"/>
          </a:xfrm>
          <a:prstGeom prst="rect">
            <a:avLst/>
          </a:prstGeom>
        </p:spPr>
      </p:pic>
      <p:sp>
        <p:nvSpPr>
          <p:cNvPr id="2" name="コンテンツ プレースホルダー 1">
            <a:extLst>
              <a:ext uri="{FF2B5EF4-FFF2-40B4-BE49-F238E27FC236}">
                <a16:creationId xmlns:a16="http://schemas.microsoft.com/office/drawing/2014/main" id="{359C82F4-85DA-BC35-EE74-97891DB3DD1F}"/>
              </a:ext>
            </a:extLst>
          </p:cNvPr>
          <p:cNvSpPr>
            <a:spLocks noGrp="1"/>
          </p:cNvSpPr>
          <p:nvPr>
            <p:ph sz="quarter" idx="10"/>
          </p:nvPr>
        </p:nvSpPr>
        <p:spPr>
          <a:xfrm>
            <a:off x="262607" y="541421"/>
            <a:ext cx="10150114" cy="441220"/>
          </a:xfrm>
        </p:spPr>
        <p:txBody>
          <a:bodyPr/>
          <a:lstStyle/>
          <a:p>
            <a:pPr marL="0" indent="0">
              <a:buNone/>
            </a:pPr>
            <a:r>
              <a:rPr kumimoji="1" lang="ja-JP" altLang="en-US" dirty="0"/>
              <a:t>■例：</a:t>
            </a:r>
            <a:r>
              <a:rPr kumimoji="1" lang="en-US" altLang="ja-JP" dirty="0"/>
              <a:t>AI</a:t>
            </a:r>
            <a:r>
              <a:rPr kumimoji="1" lang="ja-JP" altLang="en-US" dirty="0"/>
              <a:t>非搭載カメラ２での</a:t>
            </a:r>
            <a:r>
              <a:rPr kumimoji="1" lang="en-US" altLang="ja-JP" dirty="0"/>
              <a:t>AI-VMD</a:t>
            </a:r>
            <a:r>
              <a:rPr kumimoji="1" lang="ja-JP" altLang="en-US" dirty="0"/>
              <a:t>（</a:t>
            </a:r>
            <a:r>
              <a:rPr kumimoji="1" lang="en-US" altLang="ja-JP" dirty="0"/>
              <a:t>AI</a:t>
            </a:r>
            <a:r>
              <a:rPr kumimoji="1" lang="ja-JP" altLang="en-US" dirty="0"/>
              <a:t>動体検知）の設定</a:t>
            </a:r>
          </a:p>
        </p:txBody>
      </p:sp>
      <p:sp>
        <p:nvSpPr>
          <p:cNvPr id="3" name="タイトル 2">
            <a:extLst>
              <a:ext uri="{FF2B5EF4-FFF2-40B4-BE49-F238E27FC236}">
                <a16:creationId xmlns:a16="http://schemas.microsoft.com/office/drawing/2014/main" id="{10977E21-17E3-7538-FC55-04CF67643B00}"/>
              </a:ext>
            </a:extLst>
          </p:cNvPr>
          <p:cNvSpPr>
            <a:spLocks noGrp="1"/>
          </p:cNvSpPr>
          <p:nvPr>
            <p:ph type="title"/>
          </p:nvPr>
        </p:nvSpPr>
        <p:spPr/>
        <p:txBody>
          <a:bodyPr/>
          <a:lstStyle/>
          <a:p>
            <a:r>
              <a:rPr kumimoji="1" lang="en-US" altLang="ja-JP" dirty="0"/>
              <a:t>3-2</a:t>
            </a:r>
            <a:r>
              <a:rPr kumimoji="1" lang="ja-JP" altLang="en-US" dirty="0"/>
              <a:t>．機能拡張ソフトウェアの設定</a:t>
            </a:r>
          </a:p>
        </p:txBody>
      </p:sp>
      <p:sp>
        <p:nvSpPr>
          <p:cNvPr id="6" name="テキスト ボックス 5">
            <a:extLst>
              <a:ext uri="{FF2B5EF4-FFF2-40B4-BE49-F238E27FC236}">
                <a16:creationId xmlns:a16="http://schemas.microsoft.com/office/drawing/2014/main" id="{26D49F55-D4B3-5846-52FD-672F422722BD}"/>
              </a:ext>
            </a:extLst>
          </p:cNvPr>
          <p:cNvSpPr txBox="1"/>
          <p:nvPr/>
        </p:nvSpPr>
        <p:spPr>
          <a:xfrm>
            <a:off x="8905083" y="210115"/>
            <a:ext cx="5232523" cy="336246"/>
          </a:xfrm>
          <a:prstGeom prst="rect">
            <a:avLst/>
          </a:prstGeom>
          <a:noFill/>
        </p:spPr>
        <p:txBody>
          <a:bodyPr wrap="none" rtlCol="0">
            <a:spAutoFit/>
          </a:bodyPr>
          <a:lstStyle/>
          <a:p>
            <a:pPr algn="l">
              <a:lnSpc>
                <a:spcPct val="120000"/>
              </a:lnSpc>
            </a:pPr>
            <a:r>
              <a:rPr kumimoji="1" lang="ja-JP" altLang="en-US" sz="1400" b="1" dirty="0">
                <a:solidFill>
                  <a:schemeClr val="bg1"/>
                </a:solidFill>
                <a:effectLst>
                  <a:outerShdw blurRad="38100" dist="38100" dir="2700000" algn="tl">
                    <a:srgbClr val="000000">
                      <a:alpha val="43137"/>
                    </a:srgbClr>
                  </a:outerShdw>
                </a:effectLst>
                <a:latin typeface="+mn-ea"/>
              </a:rPr>
              <a:t>■設定項目や手順の詳細は「</a:t>
            </a:r>
            <a:r>
              <a:rPr kumimoji="1" lang="en-US" altLang="ja-JP" sz="1400" b="1" dirty="0">
                <a:solidFill>
                  <a:schemeClr val="bg1"/>
                </a:solidFill>
                <a:effectLst>
                  <a:outerShdw blurRad="38100" dist="38100" dir="2700000" algn="tl">
                    <a:srgbClr val="000000">
                      <a:alpha val="43137"/>
                    </a:srgbClr>
                  </a:outerShdw>
                </a:effectLst>
                <a:latin typeface="+mn-ea"/>
              </a:rPr>
              <a:t>Web</a:t>
            </a:r>
            <a:r>
              <a:rPr kumimoji="1" lang="ja-JP" altLang="en-US" sz="1400" b="1" dirty="0">
                <a:solidFill>
                  <a:schemeClr val="bg1"/>
                </a:solidFill>
                <a:effectLst>
                  <a:outerShdw blurRad="38100" dist="38100" dir="2700000" algn="tl">
                    <a:srgbClr val="000000">
                      <a:alpha val="43137"/>
                    </a:srgbClr>
                  </a:outerShdw>
                </a:effectLst>
                <a:latin typeface="+mn-ea"/>
              </a:rPr>
              <a:t>ガイド」を参照してください</a:t>
            </a:r>
          </a:p>
        </p:txBody>
      </p:sp>
      <p:sp>
        <p:nvSpPr>
          <p:cNvPr id="4" name="テキスト ボックス 3">
            <a:extLst>
              <a:ext uri="{FF2B5EF4-FFF2-40B4-BE49-F238E27FC236}">
                <a16:creationId xmlns:a16="http://schemas.microsoft.com/office/drawing/2014/main" id="{FB62CE85-4BB4-9A60-65BB-5F68A5982CE2}"/>
              </a:ext>
            </a:extLst>
          </p:cNvPr>
          <p:cNvSpPr txBox="1"/>
          <p:nvPr/>
        </p:nvSpPr>
        <p:spPr>
          <a:xfrm>
            <a:off x="9823939" y="898927"/>
            <a:ext cx="4407068" cy="6458884"/>
          </a:xfrm>
          <a:prstGeom prst="rect">
            <a:avLst/>
          </a:prstGeom>
          <a:noFill/>
        </p:spPr>
        <p:txBody>
          <a:bodyPr wrap="square" rtlCol="0">
            <a:spAutoFit/>
          </a:bodyPr>
          <a:lstStyle/>
          <a:p>
            <a:pPr algn="l">
              <a:lnSpc>
                <a:spcPct val="120000"/>
              </a:lnSpc>
              <a:spcBef>
                <a:spcPts val="600"/>
              </a:spcBef>
            </a:pPr>
            <a:r>
              <a:rPr lang="ja-JP" altLang="en-US" sz="1600" b="1" dirty="0">
                <a:latin typeface="+mn-ea"/>
              </a:rPr>
              <a:t>ブラウザが起動し、ログイン画面が表示されますので、ユーザー名とパスワードを入力してログインしてください。</a:t>
            </a:r>
            <a:endParaRPr lang="en-US" altLang="ja-JP" sz="1600" b="1" dirty="0">
              <a:latin typeface="+mn-ea"/>
            </a:endParaRPr>
          </a:p>
          <a:p>
            <a:pPr marL="179388" indent="-179388" algn="l">
              <a:lnSpc>
                <a:spcPct val="120000"/>
              </a:lnSpc>
              <a:spcBef>
                <a:spcPts val="600"/>
              </a:spcBef>
            </a:pPr>
            <a:r>
              <a:rPr lang="ja-JP" altLang="en-US" sz="1600" b="1" dirty="0">
                <a:latin typeface="+mn-ea"/>
              </a:rPr>
              <a:t>＊上記ユーザー名とパスワードはカメラ</a:t>
            </a:r>
            <a:r>
              <a:rPr lang="en-US" altLang="ja-JP" sz="1600" b="1" dirty="0">
                <a:latin typeface="+mn-ea"/>
              </a:rPr>
              <a:t>1</a:t>
            </a:r>
            <a:r>
              <a:rPr lang="ja-JP" altLang="en-US" sz="1600" b="1" dirty="0">
                <a:latin typeface="+mn-ea"/>
              </a:rPr>
              <a:t>ではなく、</a:t>
            </a:r>
            <a:r>
              <a:rPr lang="en-US" altLang="ja-JP" sz="1600" b="1" dirty="0">
                <a:latin typeface="+mn-ea"/>
              </a:rPr>
              <a:t>AI</a:t>
            </a:r>
            <a:r>
              <a:rPr lang="ja-JP" altLang="en-US" sz="1600" b="1" dirty="0">
                <a:latin typeface="+mn-ea"/>
              </a:rPr>
              <a:t>非搭載カメラ２～４の情報を入力してください。</a:t>
            </a:r>
            <a:endParaRPr lang="en-US" altLang="ja-JP" sz="1600" b="1" dirty="0">
              <a:latin typeface="+mn-ea"/>
            </a:endParaRPr>
          </a:p>
          <a:p>
            <a:pPr algn="l">
              <a:lnSpc>
                <a:spcPct val="120000"/>
              </a:lnSpc>
              <a:spcBef>
                <a:spcPts val="600"/>
              </a:spcBef>
            </a:pPr>
            <a:r>
              <a:rPr lang="ja-JP" altLang="en-US" sz="1600" b="1" dirty="0">
                <a:latin typeface="+mn-ea"/>
              </a:rPr>
              <a:t>ログインが成功すると、</a:t>
            </a:r>
            <a:r>
              <a:rPr lang="en-US" altLang="ja-JP" sz="1600" b="1" dirty="0">
                <a:latin typeface="+mn-ea"/>
              </a:rPr>
              <a:t>AI-VMD</a:t>
            </a:r>
            <a:r>
              <a:rPr lang="ja-JP" altLang="en-US" sz="1600" b="1" dirty="0">
                <a:latin typeface="+mn-ea"/>
              </a:rPr>
              <a:t>設定画面が表示されます。</a:t>
            </a:r>
            <a:endParaRPr lang="en-US" altLang="ja-JP" sz="1600" b="1" dirty="0">
              <a:latin typeface="+mn-ea"/>
            </a:endParaRPr>
          </a:p>
          <a:p>
            <a:pPr marL="179388" indent="-179388" algn="l">
              <a:lnSpc>
                <a:spcPct val="120000"/>
              </a:lnSpc>
              <a:spcBef>
                <a:spcPts val="600"/>
              </a:spcBef>
            </a:pPr>
            <a:r>
              <a:rPr lang="ja-JP" altLang="en-US" sz="1600" b="1" dirty="0">
                <a:latin typeface="+mn-ea"/>
              </a:rPr>
              <a:t>＊ブラウザ設定画面にカメラ映像が表示されない場合は、「</a:t>
            </a:r>
            <a:r>
              <a:rPr lang="en-US" altLang="ja-JP" sz="1600" b="1" dirty="0">
                <a:latin typeface="+mn-ea"/>
              </a:rPr>
              <a:t>F5</a:t>
            </a:r>
            <a:r>
              <a:rPr lang="ja-JP" altLang="en-US" sz="1600" b="1" dirty="0">
                <a:latin typeface="+mn-ea"/>
              </a:rPr>
              <a:t>」キーを押下して、ブラウザ画面をリロードしてください。</a:t>
            </a:r>
            <a:endParaRPr lang="en-US" altLang="ja-JP" sz="1600" b="1" dirty="0">
              <a:latin typeface="+mn-ea"/>
            </a:endParaRPr>
          </a:p>
          <a:p>
            <a:pPr marL="273050" indent="-273050" algn="l">
              <a:lnSpc>
                <a:spcPct val="120000"/>
              </a:lnSpc>
              <a:spcBef>
                <a:spcPts val="600"/>
              </a:spcBef>
            </a:pPr>
            <a:r>
              <a:rPr lang="ja-JP" altLang="en-US" sz="1600" b="1" dirty="0">
                <a:latin typeface="+mn-ea"/>
              </a:rPr>
              <a:t>①</a:t>
            </a:r>
            <a:r>
              <a:rPr lang="ja-JP" altLang="en-US" sz="1600" b="1" dirty="0">
                <a:solidFill>
                  <a:srgbClr val="FF0000"/>
                </a:solidFill>
                <a:latin typeface="+mn-ea"/>
              </a:rPr>
              <a:t>「モード選択」は必ず「</a:t>
            </a:r>
            <a:r>
              <a:rPr lang="ja-JP" altLang="en-US" sz="1600" b="1" u="sng" dirty="0">
                <a:solidFill>
                  <a:srgbClr val="FF0000"/>
                </a:solidFill>
                <a:latin typeface="+mn-ea"/>
              </a:rPr>
              <a:t>通常画角モード」を選択</a:t>
            </a:r>
            <a:r>
              <a:rPr lang="ja-JP" altLang="en-US" sz="1600" b="1" dirty="0">
                <a:solidFill>
                  <a:srgbClr val="FF0000"/>
                </a:solidFill>
                <a:latin typeface="+mn-ea"/>
              </a:rPr>
              <a:t>してください。</a:t>
            </a:r>
            <a:endParaRPr lang="en-US" altLang="ja-JP" sz="1600" b="1" dirty="0">
              <a:solidFill>
                <a:srgbClr val="FF0000"/>
              </a:solidFill>
              <a:latin typeface="+mn-ea"/>
            </a:endParaRPr>
          </a:p>
          <a:p>
            <a:pPr marL="273050" indent="-273050" algn="l">
              <a:lnSpc>
                <a:spcPct val="120000"/>
              </a:lnSpc>
              <a:spcBef>
                <a:spcPts val="600"/>
              </a:spcBef>
            </a:pPr>
            <a:r>
              <a:rPr lang="ja-JP" altLang="en-US" sz="1600" b="1" dirty="0">
                <a:latin typeface="+mn-ea"/>
              </a:rPr>
              <a:t>②「設定」をクリック</a:t>
            </a:r>
            <a:endParaRPr lang="en-US" altLang="ja-JP" sz="1600" b="1" dirty="0">
              <a:latin typeface="+mn-ea"/>
            </a:endParaRPr>
          </a:p>
          <a:p>
            <a:pPr marL="273050" indent="-273050" algn="l">
              <a:lnSpc>
                <a:spcPct val="120000"/>
              </a:lnSpc>
              <a:spcBef>
                <a:spcPts val="600"/>
              </a:spcBef>
            </a:pPr>
            <a:r>
              <a:rPr lang="ja-JP" altLang="en-US" sz="1600" b="1" dirty="0">
                <a:latin typeface="+mn-ea"/>
              </a:rPr>
              <a:t>③ 以降、</a:t>
            </a:r>
            <a:r>
              <a:rPr lang="en-US" altLang="ja-JP" sz="1600" b="1" dirty="0">
                <a:latin typeface="+mn-ea"/>
              </a:rPr>
              <a:t>AI-VMD</a:t>
            </a:r>
            <a:r>
              <a:rPr lang="ja-JP" altLang="en-US" sz="1600" b="1" dirty="0">
                <a:latin typeface="+mn-ea"/>
              </a:rPr>
              <a:t>の設定を行ってください。</a:t>
            </a:r>
            <a:endParaRPr lang="en-US" altLang="ja-JP" sz="1600" b="1" dirty="0">
              <a:latin typeface="+mn-ea"/>
            </a:endParaRPr>
          </a:p>
          <a:p>
            <a:pPr algn="l">
              <a:lnSpc>
                <a:spcPct val="120000"/>
              </a:lnSpc>
              <a:spcBef>
                <a:spcPts val="1800"/>
              </a:spcBef>
            </a:pPr>
            <a:r>
              <a:rPr lang="ja-JP" altLang="en-US" sz="1600" b="1" dirty="0">
                <a:latin typeface="+mn-ea"/>
              </a:rPr>
              <a:t>同様に、カメラ３、４用の機能拡張ソフトウェアの設定を行います。</a:t>
            </a:r>
            <a:endParaRPr lang="en-US" altLang="ja-JP" sz="1600" b="1" dirty="0">
              <a:latin typeface="+mn-ea"/>
            </a:endParaRPr>
          </a:p>
          <a:p>
            <a:pPr marL="179388" indent="-179388">
              <a:lnSpc>
                <a:spcPct val="120000"/>
              </a:lnSpc>
              <a:spcBef>
                <a:spcPts val="600"/>
              </a:spcBef>
            </a:pPr>
            <a:r>
              <a:rPr lang="ja-JP" altLang="en-US" sz="1600" b="1" dirty="0">
                <a:latin typeface="+mn-ea"/>
              </a:rPr>
              <a:t>＊設定詳細は、各機能拡張ソフトウェアのマニュアルを参照して設定を行ってください。</a:t>
            </a:r>
            <a:endParaRPr lang="en-US" altLang="ja-JP" sz="1600" b="1" dirty="0">
              <a:latin typeface="+mn-ea"/>
            </a:endParaRPr>
          </a:p>
        </p:txBody>
      </p:sp>
      <p:sp>
        <p:nvSpPr>
          <p:cNvPr id="12" name="楕円 11">
            <a:extLst>
              <a:ext uri="{FF2B5EF4-FFF2-40B4-BE49-F238E27FC236}">
                <a16:creationId xmlns:a16="http://schemas.microsoft.com/office/drawing/2014/main" id="{C74C669F-1B33-8322-F721-D63BC71E3984}"/>
              </a:ext>
            </a:extLst>
          </p:cNvPr>
          <p:cNvSpPr/>
          <p:nvPr/>
        </p:nvSpPr>
        <p:spPr>
          <a:xfrm>
            <a:off x="4004795" y="1030448"/>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１</a:t>
            </a:r>
            <a:endParaRPr kumimoji="1" lang="ja-JP" altLang="en-US" sz="2000" b="1" dirty="0">
              <a:solidFill>
                <a:srgbClr val="FF0000"/>
              </a:solidFill>
              <a:latin typeface="+mn-ea"/>
            </a:endParaRPr>
          </a:p>
        </p:txBody>
      </p:sp>
      <p:sp>
        <p:nvSpPr>
          <p:cNvPr id="9" name="正方形/長方形 8">
            <a:extLst>
              <a:ext uri="{FF2B5EF4-FFF2-40B4-BE49-F238E27FC236}">
                <a16:creationId xmlns:a16="http://schemas.microsoft.com/office/drawing/2014/main" id="{0D3D55EA-9E77-A473-50D5-89D94F69E757}"/>
              </a:ext>
            </a:extLst>
          </p:cNvPr>
          <p:cNvSpPr/>
          <p:nvPr/>
        </p:nvSpPr>
        <p:spPr>
          <a:xfrm>
            <a:off x="3794233" y="3913077"/>
            <a:ext cx="557403" cy="22799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0" name="正方形/長方形 9">
            <a:extLst>
              <a:ext uri="{FF2B5EF4-FFF2-40B4-BE49-F238E27FC236}">
                <a16:creationId xmlns:a16="http://schemas.microsoft.com/office/drawing/2014/main" id="{95F06A97-CBD4-E425-A09D-4C3DB0BEDAE6}"/>
              </a:ext>
            </a:extLst>
          </p:cNvPr>
          <p:cNvSpPr/>
          <p:nvPr/>
        </p:nvSpPr>
        <p:spPr>
          <a:xfrm>
            <a:off x="3018769" y="1434797"/>
            <a:ext cx="2318895" cy="34684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1" name="楕円 10">
            <a:extLst>
              <a:ext uri="{FF2B5EF4-FFF2-40B4-BE49-F238E27FC236}">
                <a16:creationId xmlns:a16="http://schemas.microsoft.com/office/drawing/2014/main" id="{040F2DC1-861C-6391-3FCC-14A35AC4BA77}"/>
              </a:ext>
            </a:extLst>
          </p:cNvPr>
          <p:cNvSpPr/>
          <p:nvPr/>
        </p:nvSpPr>
        <p:spPr>
          <a:xfrm>
            <a:off x="3899513" y="3383183"/>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ja-JP" altLang="en-US" sz="2000" b="1" dirty="0">
                <a:solidFill>
                  <a:srgbClr val="FF0000"/>
                </a:solidFill>
                <a:latin typeface="+mn-ea"/>
              </a:rPr>
              <a:t>２</a:t>
            </a:r>
          </a:p>
        </p:txBody>
      </p:sp>
      <p:sp>
        <p:nvSpPr>
          <p:cNvPr id="17" name="楕円 16">
            <a:extLst>
              <a:ext uri="{FF2B5EF4-FFF2-40B4-BE49-F238E27FC236}">
                <a16:creationId xmlns:a16="http://schemas.microsoft.com/office/drawing/2014/main" id="{AFD5F1DB-2F9C-1BDF-B469-795A8D5F42BF}"/>
              </a:ext>
            </a:extLst>
          </p:cNvPr>
          <p:cNvSpPr/>
          <p:nvPr/>
        </p:nvSpPr>
        <p:spPr>
          <a:xfrm>
            <a:off x="6914367" y="6898893"/>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３</a:t>
            </a:r>
            <a:endParaRPr kumimoji="1" lang="ja-JP" altLang="en-US" sz="2000" b="1" dirty="0">
              <a:solidFill>
                <a:srgbClr val="FF0000"/>
              </a:solidFill>
              <a:latin typeface="+mn-ea"/>
            </a:endParaRPr>
          </a:p>
        </p:txBody>
      </p:sp>
      <p:sp>
        <p:nvSpPr>
          <p:cNvPr id="5" name="テキスト ボックス 4">
            <a:hlinkClick r:id="rId3" action="ppaction://hlinksldjump"/>
            <a:extLst>
              <a:ext uri="{FF2B5EF4-FFF2-40B4-BE49-F238E27FC236}">
                <a16:creationId xmlns:a16="http://schemas.microsoft.com/office/drawing/2014/main" id="{CCF7DF26-0739-4BA2-24D5-AD42010C905D}"/>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pic>
        <p:nvPicPr>
          <p:cNvPr id="8" name="図 7">
            <a:extLst>
              <a:ext uri="{FF2B5EF4-FFF2-40B4-BE49-F238E27FC236}">
                <a16:creationId xmlns:a16="http://schemas.microsoft.com/office/drawing/2014/main" id="{866A08F4-1041-F3A3-0D46-6B5EEB3AD16C}"/>
              </a:ext>
            </a:extLst>
          </p:cNvPr>
          <p:cNvPicPr>
            <a:picLocks noChangeAspect="1"/>
          </p:cNvPicPr>
          <p:nvPr/>
        </p:nvPicPr>
        <p:blipFill>
          <a:blip r:embed="rId4"/>
          <a:stretch>
            <a:fillRect/>
          </a:stretch>
        </p:blipFill>
        <p:spPr>
          <a:xfrm>
            <a:off x="560315" y="1477406"/>
            <a:ext cx="2356710" cy="1329588"/>
          </a:xfrm>
          <a:prstGeom prst="rect">
            <a:avLst/>
          </a:prstGeom>
        </p:spPr>
      </p:pic>
      <p:pic>
        <p:nvPicPr>
          <p:cNvPr id="14" name="図 13">
            <a:extLst>
              <a:ext uri="{FF2B5EF4-FFF2-40B4-BE49-F238E27FC236}">
                <a16:creationId xmlns:a16="http://schemas.microsoft.com/office/drawing/2014/main" id="{160C817B-EA29-ECA7-6FAF-EF781B3F2697}"/>
              </a:ext>
            </a:extLst>
          </p:cNvPr>
          <p:cNvPicPr>
            <a:picLocks noChangeAspect="1"/>
          </p:cNvPicPr>
          <p:nvPr/>
        </p:nvPicPr>
        <p:blipFill>
          <a:blip r:embed="rId5"/>
          <a:stretch>
            <a:fillRect/>
          </a:stretch>
        </p:blipFill>
        <p:spPr>
          <a:xfrm>
            <a:off x="4534671" y="3514072"/>
            <a:ext cx="5145470" cy="3316511"/>
          </a:xfrm>
          <a:prstGeom prst="rect">
            <a:avLst/>
          </a:prstGeom>
        </p:spPr>
      </p:pic>
    </p:spTree>
    <p:extLst>
      <p:ext uri="{BB962C8B-B14F-4D97-AF65-F5344CB8AC3E}">
        <p14:creationId xmlns:p14="http://schemas.microsoft.com/office/powerpoint/2010/main" val="409111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05796DA0-4430-491D-ACA3-E1A62A730FFD}"/>
              </a:ext>
            </a:extLst>
          </p:cNvPr>
          <p:cNvSpPr>
            <a:spLocks noGrp="1"/>
          </p:cNvSpPr>
          <p:nvPr>
            <p:ph sz="quarter" idx="10"/>
          </p:nvPr>
        </p:nvSpPr>
        <p:spPr>
          <a:xfrm>
            <a:off x="199545" y="562441"/>
            <a:ext cx="13821255" cy="1439703"/>
          </a:xfrm>
        </p:spPr>
        <p:txBody>
          <a:bodyPr/>
          <a:lstStyle/>
          <a:p>
            <a:pPr marL="0" indent="0">
              <a:buNone/>
            </a:pPr>
            <a:r>
              <a:rPr lang="ja-JP" altLang="en-US" dirty="0"/>
              <a:t>■</a:t>
            </a:r>
            <a:r>
              <a:rPr lang="en-US" altLang="ja-JP" dirty="0"/>
              <a:t>AI</a:t>
            </a:r>
            <a:r>
              <a:rPr lang="ja-JP" altLang="en-US" dirty="0"/>
              <a:t>エンコーダーアプリケーション連携時、以下の制限事項にご留意ください。</a:t>
            </a:r>
            <a:endParaRPr lang="en-US" altLang="ja-JP" dirty="0"/>
          </a:p>
          <a:p>
            <a:pPr marL="630238" indent="-357188">
              <a:spcBef>
                <a:spcPts val="1200"/>
              </a:spcBef>
              <a:buNone/>
            </a:pPr>
            <a:r>
              <a:rPr lang="ja-JP" altLang="en-US" dirty="0"/>
              <a:t>①</a:t>
            </a:r>
            <a:r>
              <a:rPr kumimoji="1" lang="ja-JP" altLang="en-US" dirty="0"/>
              <a:t>  </a:t>
            </a:r>
            <a:r>
              <a:rPr kumimoji="1" lang="en-US" altLang="ja-JP" dirty="0"/>
              <a:t>iCT</a:t>
            </a:r>
            <a:r>
              <a:rPr kumimoji="1" lang="ja-JP" altLang="en-US" dirty="0"/>
              <a:t>では</a:t>
            </a:r>
            <a:r>
              <a:rPr lang="en-US" altLang="ja-JP" sz="2000" b="1" dirty="0">
                <a:latin typeface="+mn-ea"/>
              </a:rPr>
              <a:t>AI</a:t>
            </a:r>
            <a:r>
              <a:rPr lang="ja-JP" altLang="en-US" sz="2000" b="1" dirty="0">
                <a:latin typeface="+mn-ea"/>
              </a:rPr>
              <a:t>非搭載</a:t>
            </a:r>
            <a:r>
              <a:rPr kumimoji="1" lang="ja-JP" altLang="en-US" dirty="0"/>
              <a:t>カメラのライブ映像は表示されません。</a:t>
            </a:r>
            <a:endParaRPr kumimoji="1" lang="en-US" altLang="ja-JP" dirty="0"/>
          </a:p>
          <a:p>
            <a:pPr marL="630238" indent="0">
              <a:buNone/>
            </a:pPr>
            <a:r>
              <a:rPr kumimoji="1" lang="ja-JP" altLang="en-US" dirty="0"/>
              <a:t>エリア設定などは</a:t>
            </a:r>
            <a:r>
              <a:rPr kumimoji="1" lang="en-US" altLang="ja-JP" dirty="0"/>
              <a:t>iCT</a:t>
            </a:r>
            <a:r>
              <a:rPr kumimoji="1" lang="ja-JP" altLang="en-US" dirty="0"/>
              <a:t>に表示されるリンク先の設定画面で設定してください。</a:t>
            </a:r>
          </a:p>
          <a:p>
            <a:pPr marL="630238" indent="-357188">
              <a:spcBef>
                <a:spcPts val="1200"/>
              </a:spcBef>
              <a:buNone/>
            </a:pPr>
            <a:r>
              <a:rPr lang="ja-JP" altLang="en-US" dirty="0"/>
              <a:t>②</a:t>
            </a:r>
            <a:r>
              <a:rPr kumimoji="1" lang="ja-JP" altLang="en-US" dirty="0"/>
              <a:t>  </a:t>
            </a:r>
            <a:r>
              <a:rPr kumimoji="1" lang="en-US" altLang="ja-JP" dirty="0"/>
              <a:t>AI</a:t>
            </a:r>
            <a:r>
              <a:rPr kumimoji="1" lang="ja-JP" altLang="en-US" dirty="0"/>
              <a:t>エンコーダーアプリケーションおよび、連携する機能拡張ソフトウェアのカメラ</a:t>
            </a:r>
            <a:r>
              <a:rPr kumimoji="1" lang="en-US" altLang="ja-JP" dirty="0"/>
              <a:t>1</a:t>
            </a:r>
            <a:r>
              <a:rPr kumimoji="1" lang="ja-JP" altLang="en-US" dirty="0"/>
              <a:t>～カメラ</a:t>
            </a:r>
            <a:r>
              <a:rPr kumimoji="1" lang="en-US" altLang="ja-JP" dirty="0"/>
              <a:t>4</a:t>
            </a:r>
            <a:r>
              <a:rPr kumimoji="1" lang="ja-JP" altLang="en-US" dirty="0"/>
              <a:t>の</a:t>
            </a:r>
            <a:endParaRPr kumimoji="1" lang="en-US" altLang="ja-JP" dirty="0"/>
          </a:p>
          <a:p>
            <a:pPr marL="630238" indent="0">
              <a:buNone/>
            </a:pPr>
            <a:r>
              <a:rPr kumimoji="1" lang="ja-JP" altLang="en-US" dirty="0"/>
              <a:t>スケジュール設定は、常に ”</a:t>
            </a:r>
            <a:r>
              <a:rPr kumimoji="1" lang="en-US" altLang="ja-JP" dirty="0"/>
              <a:t>On</a:t>
            </a:r>
            <a:r>
              <a:rPr kumimoji="1" lang="ja-JP" altLang="en-US" dirty="0"/>
              <a:t>” でご使用ください。</a:t>
            </a:r>
          </a:p>
          <a:p>
            <a:pPr marL="630238" indent="-357188">
              <a:spcBef>
                <a:spcPts val="1200"/>
              </a:spcBef>
              <a:buNone/>
            </a:pPr>
            <a:r>
              <a:rPr kumimoji="1" lang="ja-JP" altLang="en-US" dirty="0"/>
              <a:t>③ 新</a:t>
            </a:r>
            <a:r>
              <a:rPr kumimoji="1" lang="en-US" altLang="ja-JP" dirty="0"/>
              <a:t>X</a:t>
            </a:r>
            <a:r>
              <a:rPr kumimoji="1" lang="ja-JP" altLang="en-US" dirty="0"/>
              <a:t>シリーズカメラの「アラーム」</a:t>
            </a:r>
            <a:r>
              <a:rPr kumimoji="1" lang="en-US" altLang="ja-JP" dirty="0"/>
              <a:t>&gt; </a:t>
            </a:r>
            <a:r>
              <a:rPr kumimoji="1" lang="ja-JP" altLang="en-US" dirty="0"/>
              <a:t>「アラーム連動動作」の設定項目は、”</a:t>
            </a:r>
            <a:r>
              <a:rPr kumimoji="1" lang="en-US" altLang="ja-JP" dirty="0"/>
              <a:t>Off” </a:t>
            </a:r>
            <a:r>
              <a:rPr kumimoji="1" lang="ja-JP" altLang="en-US" dirty="0"/>
              <a:t>での使用が推奨です。</a:t>
            </a:r>
            <a:endParaRPr kumimoji="1" lang="en-US" altLang="ja-JP" dirty="0"/>
          </a:p>
          <a:p>
            <a:pPr marL="630238" indent="0">
              <a:spcBef>
                <a:spcPts val="600"/>
              </a:spcBef>
              <a:buNone/>
            </a:pPr>
            <a:r>
              <a:rPr kumimoji="1" lang="ja-JP" altLang="en-US" sz="1600" dirty="0"/>
              <a:t>＊「アラーム連動動作」を ”</a:t>
            </a:r>
            <a:r>
              <a:rPr kumimoji="1" lang="en-US" altLang="ja-JP" sz="1600" dirty="0"/>
              <a:t>On</a:t>
            </a:r>
            <a:r>
              <a:rPr kumimoji="1" lang="ja-JP" altLang="en-US" sz="1600" dirty="0"/>
              <a:t>”にすると、 カメラ１～４の</a:t>
            </a:r>
            <a:r>
              <a:rPr kumimoji="1" lang="en-US" altLang="ja-JP" sz="1600" dirty="0"/>
              <a:t>AI</a:t>
            </a:r>
            <a:r>
              <a:rPr kumimoji="1" lang="ja-JP" altLang="en-US" sz="1600" dirty="0"/>
              <a:t>検知アラームいずれかによってもカメラ１の連動動作として動作します。</a:t>
            </a:r>
            <a:endParaRPr kumimoji="1" lang="en-US" altLang="ja-JP" sz="1600" dirty="0"/>
          </a:p>
          <a:p>
            <a:pPr marL="630238" indent="-357188">
              <a:spcBef>
                <a:spcPts val="1200"/>
              </a:spcBef>
              <a:buNone/>
            </a:pPr>
            <a:r>
              <a:rPr lang="ja-JP" altLang="en-US" dirty="0"/>
              <a:t>④ 下表の通り、</a:t>
            </a:r>
            <a:r>
              <a:rPr lang="en-US" altLang="ja-JP" dirty="0"/>
              <a:t>AI</a:t>
            </a:r>
            <a:r>
              <a:rPr lang="ja-JP" altLang="en-US" dirty="0"/>
              <a:t>状態変化検知のみ 使用可能数は、カメラ１～４のうち １台のみです。</a:t>
            </a:r>
            <a:endParaRPr kumimoji="1" lang="ja-JP" altLang="en-US" dirty="0"/>
          </a:p>
        </p:txBody>
      </p:sp>
      <p:sp>
        <p:nvSpPr>
          <p:cNvPr id="3" name="タイトル 2">
            <a:extLst>
              <a:ext uri="{FF2B5EF4-FFF2-40B4-BE49-F238E27FC236}">
                <a16:creationId xmlns:a16="http://schemas.microsoft.com/office/drawing/2014/main" id="{51E86DF6-7EF0-E71A-71CA-836C335BCAC4}"/>
              </a:ext>
            </a:extLst>
          </p:cNvPr>
          <p:cNvSpPr>
            <a:spLocks noGrp="1"/>
          </p:cNvSpPr>
          <p:nvPr>
            <p:ph type="title"/>
          </p:nvPr>
        </p:nvSpPr>
        <p:spPr/>
        <p:txBody>
          <a:bodyPr/>
          <a:lstStyle/>
          <a:p>
            <a:r>
              <a:rPr kumimoji="1" lang="en-US" altLang="ja-JP" dirty="0"/>
              <a:t>3-3.【</a:t>
            </a:r>
            <a:r>
              <a:rPr kumimoji="1" lang="ja-JP" altLang="en-US" dirty="0"/>
              <a:t>制限事項・留意事項</a:t>
            </a:r>
            <a:r>
              <a:rPr kumimoji="1" lang="en-US" altLang="ja-JP" dirty="0"/>
              <a:t>】</a:t>
            </a:r>
            <a:r>
              <a:rPr kumimoji="1" lang="ja-JP" altLang="en-US" dirty="0"/>
              <a:t>①共通項目</a:t>
            </a:r>
          </a:p>
        </p:txBody>
      </p:sp>
      <p:graphicFrame>
        <p:nvGraphicFramePr>
          <p:cNvPr id="4" name="表 3">
            <a:extLst>
              <a:ext uri="{FF2B5EF4-FFF2-40B4-BE49-F238E27FC236}">
                <a16:creationId xmlns:a16="http://schemas.microsoft.com/office/drawing/2014/main" id="{35655717-5306-2F2D-D162-FBC5D82DE0E3}"/>
              </a:ext>
            </a:extLst>
          </p:cNvPr>
          <p:cNvGraphicFramePr>
            <a:graphicFrameLocks noGrp="1"/>
          </p:cNvGraphicFramePr>
          <p:nvPr>
            <p:extLst>
              <p:ext uri="{D42A27DB-BD31-4B8C-83A1-F6EECF244321}">
                <p14:modId xmlns:p14="http://schemas.microsoft.com/office/powerpoint/2010/main" val="3953030434"/>
              </p:ext>
            </p:extLst>
          </p:nvPr>
        </p:nvGraphicFramePr>
        <p:xfrm>
          <a:off x="781443" y="4297056"/>
          <a:ext cx="13239357" cy="27432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63955">
                  <a:extLst>
                    <a:ext uri="{9D8B030D-6E8A-4147-A177-3AD203B41FA5}">
                      <a16:colId xmlns:a16="http://schemas.microsoft.com/office/drawing/2014/main" val="429626252"/>
                    </a:ext>
                  </a:extLst>
                </a:gridCol>
                <a:gridCol w="1835468">
                  <a:extLst>
                    <a:ext uri="{9D8B030D-6E8A-4147-A177-3AD203B41FA5}">
                      <a16:colId xmlns:a16="http://schemas.microsoft.com/office/drawing/2014/main" val="2709951367"/>
                    </a:ext>
                  </a:extLst>
                </a:gridCol>
                <a:gridCol w="1444943">
                  <a:extLst>
                    <a:ext uri="{9D8B030D-6E8A-4147-A177-3AD203B41FA5}">
                      <a16:colId xmlns:a16="http://schemas.microsoft.com/office/drawing/2014/main" val="3328904414"/>
                    </a:ext>
                  </a:extLst>
                </a:gridCol>
                <a:gridCol w="1805305">
                  <a:extLst>
                    <a:ext uri="{9D8B030D-6E8A-4147-A177-3AD203B41FA5}">
                      <a16:colId xmlns:a16="http://schemas.microsoft.com/office/drawing/2014/main" val="775415392"/>
                    </a:ext>
                  </a:extLst>
                </a:gridCol>
                <a:gridCol w="1805305">
                  <a:extLst>
                    <a:ext uri="{9D8B030D-6E8A-4147-A177-3AD203B41FA5}">
                      <a16:colId xmlns:a16="http://schemas.microsoft.com/office/drawing/2014/main" val="3084921499"/>
                    </a:ext>
                  </a:extLst>
                </a:gridCol>
                <a:gridCol w="1444943">
                  <a:extLst>
                    <a:ext uri="{9D8B030D-6E8A-4147-A177-3AD203B41FA5}">
                      <a16:colId xmlns:a16="http://schemas.microsoft.com/office/drawing/2014/main" val="1510422594"/>
                    </a:ext>
                  </a:extLst>
                </a:gridCol>
                <a:gridCol w="3739438">
                  <a:extLst>
                    <a:ext uri="{9D8B030D-6E8A-4147-A177-3AD203B41FA5}">
                      <a16:colId xmlns:a16="http://schemas.microsoft.com/office/drawing/2014/main" val="3415016572"/>
                    </a:ext>
                  </a:extLst>
                </a:gridCol>
              </a:tblGrid>
              <a:tr h="370840">
                <a:tc>
                  <a:txBody>
                    <a:bodyPr/>
                    <a:lstStyle/>
                    <a:p>
                      <a:pPr algn="ctr"/>
                      <a:r>
                        <a:rPr kumimoji="1" lang="en-US" altLang="ja-JP" sz="1800" dirty="0">
                          <a:effectLst>
                            <a:outerShdw blurRad="38100" dist="38100" dir="2700000" algn="tl">
                              <a:srgbClr val="000000">
                                <a:alpha val="43137"/>
                              </a:srgbClr>
                            </a:outerShdw>
                          </a:effectLst>
                          <a:latin typeface="+mn-ea"/>
                          <a:ea typeface="+mn-ea"/>
                        </a:rPr>
                        <a:t>AI</a:t>
                      </a:r>
                      <a:r>
                        <a:rPr kumimoji="1" lang="ja-JP" altLang="en-US" sz="1800" dirty="0">
                          <a:effectLst>
                            <a:outerShdw blurRad="38100" dist="38100" dir="2700000" algn="tl">
                              <a:srgbClr val="000000">
                                <a:alpha val="43137"/>
                              </a:srgbClr>
                            </a:outerShdw>
                          </a:effectLst>
                          <a:latin typeface="+mn-ea"/>
                          <a:ea typeface="+mn-ea"/>
                        </a:rPr>
                        <a:t>非搭載</a:t>
                      </a:r>
                      <a:endParaRPr kumimoji="1" lang="en-US" altLang="ja-JP" sz="1800" dirty="0">
                        <a:effectLst>
                          <a:outerShdw blurRad="38100" dist="38100" dir="2700000" algn="tl">
                            <a:srgbClr val="000000">
                              <a:alpha val="43137"/>
                            </a:srgbClr>
                          </a:outerShdw>
                        </a:effectLst>
                        <a:latin typeface="+mn-ea"/>
                        <a:ea typeface="+mn-ea"/>
                      </a:endParaRPr>
                    </a:p>
                    <a:p>
                      <a:pPr algn="ctr"/>
                      <a:r>
                        <a:rPr kumimoji="1" lang="ja-JP" altLang="en-US" sz="1800" dirty="0">
                          <a:effectLst>
                            <a:outerShdw blurRad="38100" dist="38100" dir="2700000" algn="tl">
                              <a:srgbClr val="000000">
                                <a:alpha val="43137"/>
                              </a:srgbClr>
                            </a:outerShdw>
                          </a:effectLst>
                          <a:latin typeface="+mn-ea"/>
                          <a:ea typeface="+mn-ea"/>
                        </a:rPr>
                        <a:t>カメラ数</a:t>
                      </a:r>
                    </a:p>
                  </a:txBody>
                  <a:tcPr anchor="ctr"/>
                </a:tc>
                <a:tc>
                  <a:txBody>
                    <a:bodyPr/>
                    <a:lstStyle/>
                    <a:p>
                      <a:pPr algn="ctr"/>
                      <a:r>
                        <a:rPr kumimoji="1" lang="ja-JP" altLang="en-US" sz="1800" dirty="0">
                          <a:effectLst>
                            <a:outerShdw blurRad="38100" dist="38100" dir="2700000" algn="tl">
                              <a:srgbClr val="000000">
                                <a:alpha val="43137"/>
                              </a:srgbClr>
                            </a:outerShdw>
                          </a:effectLst>
                          <a:latin typeface="+mn-ea"/>
                          <a:ea typeface="+mn-ea"/>
                        </a:rPr>
                        <a:t>新</a:t>
                      </a:r>
                      <a:r>
                        <a:rPr kumimoji="1" lang="en-US" altLang="ja-JP" sz="1800" dirty="0">
                          <a:effectLst>
                            <a:outerShdw blurRad="38100" dist="38100" dir="2700000" algn="tl">
                              <a:srgbClr val="000000">
                                <a:alpha val="43137"/>
                              </a:srgbClr>
                            </a:outerShdw>
                          </a:effectLst>
                          <a:latin typeface="+mn-ea"/>
                          <a:ea typeface="+mn-ea"/>
                        </a:rPr>
                        <a:t>X</a:t>
                      </a:r>
                      <a:r>
                        <a:rPr kumimoji="1" lang="ja-JP" altLang="en-US" sz="1800" dirty="0">
                          <a:effectLst>
                            <a:outerShdw blurRad="38100" dist="38100" dir="2700000" algn="tl">
                              <a:srgbClr val="000000">
                                <a:alpha val="43137"/>
                              </a:srgbClr>
                            </a:outerShdw>
                          </a:effectLst>
                          <a:latin typeface="+mn-ea"/>
                          <a:ea typeface="+mn-ea"/>
                        </a:rPr>
                        <a:t>シリーズ</a:t>
                      </a:r>
                      <a:endParaRPr kumimoji="1" lang="en-US" altLang="ja-JP" sz="1800" dirty="0">
                        <a:effectLst>
                          <a:outerShdw blurRad="38100" dist="38100" dir="2700000" algn="tl">
                            <a:srgbClr val="000000">
                              <a:alpha val="43137"/>
                            </a:srgbClr>
                          </a:outerShdw>
                        </a:effectLst>
                        <a:latin typeface="+mn-ea"/>
                        <a:ea typeface="+mn-ea"/>
                      </a:endParaRPr>
                    </a:p>
                    <a:p>
                      <a:pPr algn="ctr"/>
                      <a:r>
                        <a:rPr kumimoji="1" lang="ja-JP" altLang="en-US" sz="1800" dirty="0">
                          <a:effectLst>
                            <a:outerShdw blurRad="38100" dist="38100" dir="2700000" algn="tl">
                              <a:srgbClr val="000000">
                                <a:alpha val="43137"/>
                              </a:srgbClr>
                            </a:outerShdw>
                          </a:effectLst>
                          <a:latin typeface="+mn-ea"/>
                          <a:ea typeface="+mn-ea"/>
                        </a:rPr>
                        <a:t>カメラ用の</a:t>
                      </a:r>
                      <a:endParaRPr kumimoji="1" lang="en-US" altLang="ja-JP" sz="1800" dirty="0">
                        <a:effectLst>
                          <a:outerShdw blurRad="38100" dist="38100" dir="2700000" algn="tl">
                            <a:srgbClr val="000000">
                              <a:alpha val="43137"/>
                            </a:srgbClr>
                          </a:outerShdw>
                        </a:effectLst>
                        <a:latin typeface="+mn-ea"/>
                        <a:ea typeface="+mn-ea"/>
                      </a:endParaRPr>
                    </a:p>
                    <a:p>
                      <a:pPr algn="ctr"/>
                      <a:r>
                        <a:rPr kumimoji="1" lang="ja-JP" altLang="en-US" sz="1800" dirty="0">
                          <a:effectLst>
                            <a:outerShdw blurRad="38100" dist="38100" dir="2700000" algn="tl">
                              <a:srgbClr val="000000">
                                <a:alpha val="43137"/>
                              </a:srgbClr>
                            </a:outerShdw>
                          </a:effectLst>
                          <a:latin typeface="+mn-ea"/>
                          <a:ea typeface="+mn-ea"/>
                        </a:rPr>
                        <a:t>機能拡張</a:t>
                      </a:r>
                      <a:endParaRPr kumimoji="1" lang="en-US" altLang="ja-JP" sz="1800" dirty="0">
                        <a:effectLst>
                          <a:outerShdw blurRad="38100" dist="38100" dir="2700000" algn="tl">
                            <a:srgbClr val="000000">
                              <a:alpha val="43137"/>
                            </a:srgbClr>
                          </a:outerShdw>
                        </a:effectLst>
                        <a:latin typeface="+mn-ea"/>
                        <a:ea typeface="+mn-ea"/>
                      </a:endParaRPr>
                    </a:p>
                    <a:p>
                      <a:pPr algn="ctr"/>
                      <a:r>
                        <a:rPr kumimoji="1" lang="ja-JP" altLang="en-US" sz="1800" dirty="0">
                          <a:effectLst>
                            <a:outerShdw blurRad="38100" dist="38100" dir="2700000" algn="tl">
                              <a:srgbClr val="000000">
                                <a:alpha val="43137"/>
                              </a:srgbClr>
                            </a:outerShdw>
                          </a:effectLst>
                          <a:latin typeface="+mn-ea"/>
                          <a:ea typeface="+mn-ea"/>
                        </a:rPr>
                        <a:t>ソフトウェア数</a:t>
                      </a:r>
                    </a:p>
                  </a:txBody>
                  <a:tcPr anchor="ctr"/>
                </a:tc>
                <a:tc>
                  <a:txBody>
                    <a:bodyPr/>
                    <a:lstStyle/>
                    <a:p>
                      <a:pPr algn="ctr"/>
                      <a:r>
                        <a:rPr kumimoji="1" lang="en-US" altLang="ja-JP" sz="1800" dirty="0">
                          <a:effectLst>
                            <a:outerShdw blurRad="38100" dist="38100" dir="2700000" algn="tl">
                              <a:srgbClr val="000000">
                                <a:alpha val="43137"/>
                              </a:srgbClr>
                            </a:outerShdw>
                          </a:effectLst>
                          <a:latin typeface="+mn-ea"/>
                          <a:ea typeface="+mn-ea"/>
                        </a:rPr>
                        <a:t>AI</a:t>
                      </a:r>
                      <a:r>
                        <a:rPr kumimoji="1" lang="ja-JP" altLang="en-US" sz="1800" dirty="0">
                          <a:effectLst>
                            <a:outerShdw blurRad="38100" dist="38100" dir="2700000" algn="tl">
                              <a:srgbClr val="000000">
                                <a:alpha val="43137"/>
                              </a:srgbClr>
                            </a:outerShdw>
                          </a:effectLst>
                          <a:latin typeface="+mn-ea"/>
                          <a:ea typeface="+mn-ea"/>
                        </a:rPr>
                        <a:t>動体検知</a:t>
                      </a:r>
                      <a:endParaRPr kumimoji="1" lang="en-US" altLang="ja-JP" sz="1800" dirty="0">
                        <a:effectLst>
                          <a:outerShdw blurRad="38100" dist="38100" dir="2700000" algn="tl">
                            <a:srgbClr val="000000">
                              <a:alpha val="43137"/>
                            </a:srgbClr>
                          </a:outerShdw>
                        </a:effectLst>
                        <a:latin typeface="+mn-ea"/>
                        <a:ea typeface="+mn-ea"/>
                      </a:endParaRPr>
                    </a:p>
                    <a:p>
                      <a:pPr marL="0" marR="0" lvl="0" indent="0" algn="ctr" defTabSz="1079906"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mn-ea"/>
                          <a:cs typeface="+mn-cs"/>
                        </a:rPr>
                        <a:t>アプリケーション</a:t>
                      </a:r>
                    </a:p>
                  </a:txBody>
                  <a:tcPr anchor="ctr"/>
                </a:tc>
                <a:tc>
                  <a:txBody>
                    <a:bodyPr/>
                    <a:lstStyle/>
                    <a:p>
                      <a:pPr algn="ctr"/>
                      <a:r>
                        <a:rPr kumimoji="1" lang="en-US" altLang="ja-JP" sz="1800" dirty="0">
                          <a:effectLst>
                            <a:outerShdw blurRad="38100" dist="38100" dir="2700000" algn="tl">
                              <a:srgbClr val="000000">
                                <a:alpha val="43137"/>
                              </a:srgbClr>
                            </a:outerShdw>
                          </a:effectLst>
                          <a:latin typeface="+mn-ea"/>
                          <a:ea typeface="+mn-ea"/>
                        </a:rPr>
                        <a:t>AI</a:t>
                      </a:r>
                      <a:r>
                        <a:rPr kumimoji="1" lang="ja-JP" altLang="en-US" sz="1800" dirty="0">
                          <a:effectLst>
                            <a:outerShdw blurRad="38100" dist="38100" dir="2700000" algn="tl">
                              <a:srgbClr val="000000">
                                <a:alpha val="43137"/>
                              </a:srgbClr>
                            </a:outerShdw>
                          </a:effectLst>
                          <a:latin typeface="+mn-ea"/>
                          <a:ea typeface="+mn-ea"/>
                        </a:rPr>
                        <a:t>人物属性識別</a:t>
                      </a:r>
                      <a:endParaRPr kumimoji="1" lang="en-US" altLang="ja-JP" sz="1800" dirty="0">
                        <a:effectLst>
                          <a:outerShdw blurRad="38100" dist="38100" dir="2700000" algn="tl">
                            <a:srgbClr val="000000">
                              <a:alpha val="43137"/>
                            </a:srgbClr>
                          </a:outerShdw>
                        </a:effectLst>
                        <a:latin typeface="+mn-ea"/>
                        <a:ea typeface="+mn-ea"/>
                      </a:endParaRPr>
                    </a:p>
                    <a:p>
                      <a:pPr marL="0" marR="0" lvl="0" indent="0" algn="ctr" defTabSz="1079906"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mn-ea"/>
                          <a:cs typeface="+mn-cs"/>
                        </a:rPr>
                        <a:t>アプリケーション</a:t>
                      </a:r>
                    </a:p>
                  </a:txBody>
                  <a:tcPr anchor="ctr"/>
                </a:tc>
                <a:tc>
                  <a:txBody>
                    <a:bodyPr/>
                    <a:lstStyle/>
                    <a:p>
                      <a:pPr algn="ctr"/>
                      <a:r>
                        <a:rPr kumimoji="1" lang="en-US" altLang="ja-JP" sz="1800" dirty="0">
                          <a:effectLst>
                            <a:outerShdw blurRad="38100" dist="38100" dir="2700000" algn="tl">
                              <a:srgbClr val="000000">
                                <a:alpha val="43137"/>
                              </a:srgbClr>
                            </a:outerShdw>
                          </a:effectLst>
                          <a:latin typeface="+mn-ea"/>
                          <a:ea typeface="+mn-ea"/>
                        </a:rPr>
                        <a:t>AI</a:t>
                      </a:r>
                      <a:r>
                        <a:rPr kumimoji="1" lang="ja-JP" altLang="en-US" sz="1800" dirty="0">
                          <a:effectLst>
                            <a:outerShdw blurRad="38100" dist="38100" dir="2700000" algn="tl">
                              <a:srgbClr val="000000">
                                <a:alpha val="43137"/>
                              </a:srgbClr>
                            </a:outerShdw>
                          </a:effectLst>
                          <a:latin typeface="+mn-ea"/>
                          <a:ea typeface="+mn-ea"/>
                        </a:rPr>
                        <a:t>車両属性識別</a:t>
                      </a:r>
                      <a:endParaRPr kumimoji="1" lang="en-US" altLang="ja-JP" sz="1800" dirty="0">
                        <a:effectLst>
                          <a:outerShdw blurRad="38100" dist="38100" dir="2700000" algn="tl">
                            <a:srgbClr val="000000">
                              <a:alpha val="43137"/>
                            </a:srgbClr>
                          </a:outerShdw>
                        </a:effectLst>
                        <a:latin typeface="+mn-ea"/>
                        <a:ea typeface="+mn-ea"/>
                      </a:endParaRPr>
                    </a:p>
                    <a:p>
                      <a:pPr marL="0" marR="0" lvl="0" indent="0" algn="ctr" defTabSz="1079906"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mn-ea"/>
                          <a:cs typeface="+mn-cs"/>
                        </a:rPr>
                        <a:t>アプリケーション</a:t>
                      </a:r>
                    </a:p>
                  </a:txBody>
                  <a:tcPr anchor="ctr"/>
                </a:tc>
                <a:tc>
                  <a:txBody>
                    <a:bodyPr/>
                    <a:lstStyle/>
                    <a:p>
                      <a:pPr algn="ctr"/>
                      <a:r>
                        <a:rPr kumimoji="1" lang="en-US" altLang="ja-JP" sz="1800" dirty="0">
                          <a:effectLst>
                            <a:outerShdw blurRad="38100" dist="38100" dir="2700000" algn="tl">
                              <a:srgbClr val="000000">
                                <a:alpha val="43137"/>
                              </a:srgbClr>
                            </a:outerShdw>
                          </a:effectLst>
                          <a:latin typeface="+mn-ea"/>
                          <a:ea typeface="+mn-ea"/>
                        </a:rPr>
                        <a:t>AI</a:t>
                      </a:r>
                      <a:r>
                        <a:rPr kumimoji="1" lang="ja-JP" altLang="en-US" sz="1800" dirty="0">
                          <a:effectLst>
                            <a:outerShdw blurRad="38100" dist="38100" dir="2700000" algn="tl">
                              <a:srgbClr val="000000">
                                <a:alpha val="43137"/>
                              </a:srgbClr>
                            </a:outerShdw>
                          </a:effectLst>
                          <a:latin typeface="+mn-ea"/>
                          <a:ea typeface="+mn-ea"/>
                        </a:rPr>
                        <a:t>混雑検知</a:t>
                      </a:r>
                      <a:endParaRPr kumimoji="1" lang="en-US" altLang="ja-JP" sz="1800" dirty="0">
                        <a:effectLst>
                          <a:outerShdw blurRad="38100" dist="38100" dir="2700000" algn="tl">
                            <a:srgbClr val="000000">
                              <a:alpha val="43137"/>
                            </a:srgbClr>
                          </a:outerShdw>
                        </a:effectLst>
                        <a:latin typeface="+mn-ea"/>
                        <a:ea typeface="+mn-ea"/>
                      </a:endParaRPr>
                    </a:p>
                    <a:p>
                      <a:pPr algn="ctr">
                        <a:spcBef>
                          <a:spcPts val="600"/>
                        </a:spcBef>
                      </a:pPr>
                      <a:r>
                        <a:rPr kumimoji="1" lang="ja-JP" altLang="en-US" sz="1200" dirty="0">
                          <a:effectLst>
                            <a:outerShdw blurRad="38100" dist="38100" dir="2700000" algn="tl">
                              <a:srgbClr val="000000">
                                <a:alpha val="43137"/>
                              </a:srgbClr>
                            </a:outerShdw>
                          </a:effectLst>
                          <a:latin typeface="+mn-ea"/>
                          <a:ea typeface="+mn-ea"/>
                        </a:rPr>
                        <a:t>アプリケーション</a:t>
                      </a:r>
                    </a:p>
                  </a:txBody>
                  <a:tcPr anchor="ctr"/>
                </a:tc>
                <a:tc>
                  <a:txBody>
                    <a:bodyPr/>
                    <a:lstStyle/>
                    <a:p>
                      <a:pPr algn="ctr"/>
                      <a:r>
                        <a:rPr kumimoji="1" lang="en-US" altLang="ja-JP" sz="1800" dirty="0">
                          <a:effectLst>
                            <a:outerShdw blurRad="38100" dist="38100" dir="2700000" algn="tl">
                              <a:srgbClr val="000000">
                                <a:alpha val="43137"/>
                              </a:srgbClr>
                            </a:outerShdw>
                          </a:effectLst>
                          <a:latin typeface="+mn-ea"/>
                          <a:ea typeface="+mn-ea"/>
                        </a:rPr>
                        <a:t>AI</a:t>
                      </a:r>
                      <a:r>
                        <a:rPr kumimoji="1" lang="ja-JP" altLang="en-US" sz="1800" dirty="0">
                          <a:effectLst>
                            <a:outerShdw blurRad="38100" dist="38100" dir="2700000" algn="tl">
                              <a:srgbClr val="000000">
                                <a:alpha val="43137"/>
                              </a:srgbClr>
                            </a:outerShdw>
                          </a:effectLst>
                          <a:latin typeface="+mn-ea"/>
                          <a:ea typeface="+mn-ea"/>
                        </a:rPr>
                        <a:t>状態変化検知</a:t>
                      </a:r>
                      <a:endParaRPr kumimoji="1" lang="en-US" altLang="ja-JP" sz="1800" dirty="0">
                        <a:effectLst>
                          <a:outerShdw blurRad="38100" dist="38100" dir="2700000" algn="tl">
                            <a:srgbClr val="000000">
                              <a:alpha val="43137"/>
                            </a:srgbClr>
                          </a:outerShdw>
                        </a:effectLst>
                        <a:latin typeface="+mn-ea"/>
                        <a:ea typeface="+mn-ea"/>
                      </a:endParaRPr>
                    </a:p>
                    <a:p>
                      <a:pPr marL="0" marR="0" lvl="0" indent="0" algn="ctr" defTabSz="1079906"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mn-ea"/>
                          <a:cs typeface="+mn-cs"/>
                        </a:rPr>
                        <a:t>アプリケーション</a:t>
                      </a:r>
                    </a:p>
                  </a:txBody>
                  <a:tcPr anchor="ctr"/>
                </a:tc>
                <a:extLst>
                  <a:ext uri="{0D108BD9-81ED-4DB2-BD59-A6C34878D82A}">
                    <a16:rowId xmlns:a16="http://schemas.microsoft.com/office/drawing/2014/main" val="1118814904"/>
                  </a:ext>
                </a:extLst>
              </a:tr>
              <a:tr h="370840">
                <a:tc>
                  <a:txBody>
                    <a:bodyPr/>
                    <a:lstStyle/>
                    <a:p>
                      <a:pPr algn="ctr"/>
                      <a:r>
                        <a:rPr kumimoji="1" lang="ja-JP" altLang="en-US" sz="1800" b="1" dirty="0">
                          <a:latin typeface="+mn-ea"/>
                          <a:ea typeface="+mn-ea"/>
                        </a:rPr>
                        <a:t>３</a:t>
                      </a:r>
                    </a:p>
                  </a:txBody>
                  <a:tcPr anchor="ctr"/>
                </a:tc>
                <a:tc>
                  <a:txBody>
                    <a:bodyPr/>
                    <a:lstStyle/>
                    <a:p>
                      <a:pPr algn="ctr"/>
                      <a:r>
                        <a:rPr kumimoji="1" lang="ja-JP" altLang="en-US" sz="2800" b="1" dirty="0">
                          <a:latin typeface="+mn-ea"/>
                          <a:ea typeface="+mn-ea"/>
                        </a:rPr>
                        <a:t> </a:t>
                      </a:r>
                      <a:r>
                        <a:rPr kumimoji="1" lang="ja-JP" altLang="en-US" sz="1800" b="1" dirty="0">
                          <a:latin typeface="+mn-ea"/>
                          <a:ea typeface="+mn-ea"/>
                        </a:rPr>
                        <a:t>１ </a:t>
                      </a:r>
                      <a:r>
                        <a:rPr kumimoji="1" lang="en-US" altLang="ja-JP" sz="1800" b="1" dirty="0">
                          <a:latin typeface="+mn-ea"/>
                          <a:ea typeface="+mn-ea"/>
                        </a:rPr>
                        <a:t>(</a:t>
                      </a:r>
                      <a:r>
                        <a:rPr kumimoji="1" lang="ja-JP" altLang="en-US" sz="1800" b="1" dirty="0">
                          <a:latin typeface="+mn-ea"/>
                          <a:ea typeface="+mn-ea"/>
                        </a:rPr>
                        <a:t>１</a:t>
                      </a:r>
                      <a:r>
                        <a:rPr kumimoji="1" lang="en-US" altLang="ja-JP" sz="1800" b="1" dirty="0">
                          <a:latin typeface="+mn-ea"/>
                          <a:ea typeface="+mn-ea"/>
                        </a:rPr>
                        <a:t>)</a:t>
                      </a:r>
                      <a:r>
                        <a:rPr kumimoji="1" lang="ja-JP" altLang="en-US" sz="1800" b="1" dirty="0">
                          <a:latin typeface="+mn-ea"/>
                          <a:ea typeface="+mn-ea"/>
                        </a:rPr>
                        <a:t>*</a:t>
                      </a:r>
                    </a:p>
                  </a:txBody>
                  <a:tcPr anchor="ctr"/>
                </a:tc>
                <a:tc gridSpan="4">
                  <a:txBody>
                    <a:bodyPr/>
                    <a:lstStyle/>
                    <a:p>
                      <a:r>
                        <a:rPr kumimoji="1" lang="ja-JP" altLang="en-US" sz="1800" b="1" dirty="0">
                          <a:latin typeface="+mn-ea"/>
                          <a:ea typeface="+mn-ea"/>
                        </a:rPr>
                        <a:t>それぞれの</a:t>
                      </a:r>
                      <a:r>
                        <a:rPr kumimoji="1" lang="en-US" altLang="ja-JP" sz="1800" b="1" dirty="0">
                          <a:latin typeface="+mn-ea"/>
                          <a:ea typeface="+mn-ea"/>
                        </a:rPr>
                        <a:t>AI</a:t>
                      </a:r>
                      <a:r>
                        <a:rPr kumimoji="1" lang="ja-JP" altLang="en-US" sz="1800" b="1" dirty="0">
                          <a:latin typeface="+mn-ea"/>
                          <a:ea typeface="+mn-ea"/>
                        </a:rPr>
                        <a:t>非搭載カメラにつき</a:t>
                      </a:r>
                      <a:r>
                        <a:rPr kumimoji="1" lang="ja-JP" altLang="en-US" sz="1800" b="1" u="sng" dirty="0">
                          <a:latin typeface="+mn-ea"/>
                          <a:ea typeface="+mn-ea"/>
                        </a:rPr>
                        <a:t>１アプリ</a:t>
                      </a:r>
                      <a:r>
                        <a:rPr kumimoji="1" lang="ja-JP" altLang="en-US" sz="1800" b="1" dirty="0">
                          <a:latin typeface="+mn-ea"/>
                          <a:ea typeface="+mn-ea"/>
                        </a:rPr>
                        <a:t>まで使用可能</a:t>
                      </a:r>
                    </a:p>
                  </a:txBody>
                  <a:tcPr anchor="ctr"/>
                </a:tc>
                <a:tc hMerge="1">
                  <a:txBody>
                    <a:bodyPr/>
                    <a:lstStyle/>
                    <a:p>
                      <a:endParaRPr kumimoji="1" lang="ja-JP" altLang="en-US" sz="1800" dirty="0"/>
                    </a:p>
                  </a:txBody>
                  <a:tcPr/>
                </a:tc>
                <a:tc hMerge="1">
                  <a:txBody>
                    <a:bodyPr/>
                    <a:lstStyle/>
                    <a:p>
                      <a:endParaRPr kumimoji="1" lang="ja-JP" altLang="en-US" sz="1800" dirty="0"/>
                    </a:p>
                  </a:txBody>
                  <a:tcPr/>
                </a:tc>
                <a:tc hMerge="1">
                  <a:txBody>
                    <a:bodyPr/>
                    <a:lstStyle/>
                    <a:p>
                      <a:endParaRPr kumimoji="1" lang="ja-JP" altLang="en-US" sz="1800" dirty="0"/>
                    </a:p>
                  </a:txBody>
                  <a:tcPr/>
                </a:tc>
                <a:tc rowSpan="3">
                  <a:txBody>
                    <a:bodyPr/>
                    <a:lstStyle/>
                    <a:p>
                      <a:pPr>
                        <a:lnSpc>
                          <a:spcPct val="120000"/>
                        </a:lnSpc>
                      </a:pPr>
                      <a:r>
                        <a:rPr kumimoji="1" lang="ja-JP" altLang="en-US" sz="1800" b="1" dirty="0">
                          <a:solidFill>
                            <a:srgbClr val="FF0000"/>
                          </a:solidFill>
                          <a:latin typeface="+mn-ea"/>
                          <a:ea typeface="+mn-ea"/>
                        </a:rPr>
                        <a:t>新</a:t>
                      </a:r>
                      <a:r>
                        <a:rPr kumimoji="1" lang="en-US" altLang="ja-JP" sz="1800" b="1" dirty="0">
                          <a:solidFill>
                            <a:srgbClr val="FF0000"/>
                          </a:solidFill>
                          <a:latin typeface="+mn-ea"/>
                          <a:ea typeface="+mn-ea"/>
                        </a:rPr>
                        <a:t>X</a:t>
                      </a:r>
                      <a:r>
                        <a:rPr kumimoji="1" lang="ja-JP" altLang="en-US" sz="1800" b="1" dirty="0">
                          <a:solidFill>
                            <a:srgbClr val="FF0000"/>
                          </a:solidFill>
                          <a:latin typeface="+mn-ea"/>
                          <a:ea typeface="+mn-ea"/>
                        </a:rPr>
                        <a:t>カメラおよび</a:t>
                      </a:r>
                      <a:r>
                        <a:rPr kumimoji="1" lang="en-US" altLang="ja-JP" sz="1800" b="1" dirty="0">
                          <a:solidFill>
                            <a:srgbClr val="FF0000"/>
                          </a:solidFill>
                          <a:latin typeface="+mn-ea"/>
                          <a:ea typeface="+mn-ea"/>
                        </a:rPr>
                        <a:t>AI</a:t>
                      </a:r>
                      <a:r>
                        <a:rPr kumimoji="1" lang="ja-JP" altLang="en-US" sz="1800" b="1" dirty="0">
                          <a:solidFill>
                            <a:srgbClr val="FF0000"/>
                          </a:solidFill>
                          <a:latin typeface="+mn-ea"/>
                          <a:ea typeface="+mn-ea"/>
                        </a:rPr>
                        <a:t>非搭載カメラ（カメラ１～４）の内、</a:t>
                      </a:r>
                      <a:endParaRPr kumimoji="1" lang="en-US" altLang="ja-JP" sz="1800" b="1" dirty="0">
                        <a:solidFill>
                          <a:srgbClr val="FF0000"/>
                        </a:solidFill>
                        <a:latin typeface="+mn-ea"/>
                        <a:ea typeface="+mn-ea"/>
                      </a:endParaRPr>
                    </a:p>
                    <a:p>
                      <a:pPr>
                        <a:lnSpc>
                          <a:spcPct val="120000"/>
                        </a:lnSpc>
                      </a:pPr>
                      <a:r>
                        <a:rPr kumimoji="1" lang="ja-JP" altLang="en-US" sz="1800" b="1" u="sng" dirty="0">
                          <a:solidFill>
                            <a:srgbClr val="FF0000"/>
                          </a:solidFill>
                          <a:latin typeface="+mn-ea"/>
                          <a:ea typeface="+mn-ea"/>
                        </a:rPr>
                        <a:t>１台のみで使用可能</a:t>
                      </a:r>
                    </a:p>
                  </a:txBody>
                  <a:tcPr anchor="ctr"/>
                </a:tc>
                <a:extLst>
                  <a:ext uri="{0D108BD9-81ED-4DB2-BD59-A6C34878D82A}">
                    <a16:rowId xmlns:a16="http://schemas.microsoft.com/office/drawing/2014/main" val="1171920408"/>
                  </a:ext>
                </a:extLst>
              </a:tr>
              <a:tr h="370840">
                <a:tc>
                  <a:txBody>
                    <a:bodyPr/>
                    <a:lstStyle/>
                    <a:p>
                      <a:pPr algn="ctr"/>
                      <a:r>
                        <a:rPr kumimoji="1" lang="ja-JP" altLang="en-US" sz="1800" b="1" dirty="0">
                          <a:latin typeface="+mn-ea"/>
                          <a:ea typeface="+mn-ea"/>
                        </a:rPr>
                        <a:t>２</a:t>
                      </a:r>
                    </a:p>
                  </a:txBody>
                  <a:tcPr anchor="ctr"/>
                </a:tc>
                <a:tc>
                  <a:txBody>
                    <a:bodyPr/>
                    <a:lstStyle/>
                    <a:p>
                      <a:pPr algn="ctr"/>
                      <a:r>
                        <a:rPr kumimoji="1" lang="ja-JP" altLang="en-US" sz="2800" b="1" dirty="0">
                          <a:latin typeface="+mn-ea"/>
                          <a:ea typeface="+mn-ea"/>
                        </a:rPr>
                        <a:t> </a:t>
                      </a:r>
                      <a:r>
                        <a:rPr kumimoji="1" lang="ja-JP" altLang="en-US" sz="1800" b="1" dirty="0">
                          <a:latin typeface="+mn-ea"/>
                          <a:ea typeface="+mn-ea"/>
                        </a:rPr>
                        <a:t>２ </a:t>
                      </a:r>
                      <a:r>
                        <a:rPr kumimoji="1" lang="en-US" altLang="ja-JP" sz="1800" b="1" dirty="0">
                          <a:latin typeface="+mn-ea"/>
                          <a:ea typeface="+mn-ea"/>
                        </a:rPr>
                        <a:t>(</a:t>
                      </a:r>
                      <a:r>
                        <a:rPr kumimoji="1" lang="ja-JP" altLang="en-US" sz="1800" b="1" dirty="0">
                          <a:latin typeface="+mn-ea"/>
                          <a:ea typeface="+mn-ea"/>
                        </a:rPr>
                        <a:t>１</a:t>
                      </a:r>
                      <a:r>
                        <a:rPr kumimoji="1" lang="en-US" altLang="ja-JP" sz="1800" b="1" dirty="0">
                          <a:latin typeface="+mn-ea"/>
                          <a:ea typeface="+mn-ea"/>
                        </a:rPr>
                        <a:t>)</a:t>
                      </a:r>
                      <a:r>
                        <a:rPr kumimoji="1" lang="ja-JP" altLang="en-US" sz="1800" b="1" dirty="0">
                          <a:latin typeface="+mn-ea"/>
                          <a:ea typeface="+mn-ea"/>
                        </a:rPr>
                        <a:t>*</a:t>
                      </a:r>
                    </a:p>
                  </a:txBody>
                  <a:tcPr anchor="ctr"/>
                </a:tc>
                <a:tc gridSpan="4">
                  <a:txBody>
                    <a:bodyPr/>
                    <a:lstStyle/>
                    <a:p>
                      <a:r>
                        <a:rPr kumimoji="1" lang="ja-JP" altLang="en-US" sz="1800" b="1" dirty="0">
                          <a:latin typeface="+mn-ea"/>
                          <a:ea typeface="+mn-ea"/>
                        </a:rPr>
                        <a:t>それぞれの</a:t>
                      </a:r>
                      <a:r>
                        <a:rPr kumimoji="1" lang="en-US" altLang="ja-JP" sz="1800" b="1" dirty="0">
                          <a:latin typeface="+mn-ea"/>
                          <a:ea typeface="+mn-ea"/>
                        </a:rPr>
                        <a:t>AI</a:t>
                      </a:r>
                      <a:r>
                        <a:rPr kumimoji="1" lang="ja-JP" altLang="en-US" sz="1800" b="1" dirty="0">
                          <a:latin typeface="+mn-ea"/>
                          <a:ea typeface="+mn-ea"/>
                        </a:rPr>
                        <a:t>非搭載カメラにつき</a:t>
                      </a:r>
                      <a:r>
                        <a:rPr kumimoji="1" lang="ja-JP" altLang="en-US" sz="1800" b="1" u="sng" dirty="0">
                          <a:latin typeface="+mn-ea"/>
                          <a:ea typeface="+mn-ea"/>
                        </a:rPr>
                        <a:t>２アプリ</a:t>
                      </a:r>
                      <a:r>
                        <a:rPr kumimoji="1" lang="ja-JP" altLang="en-US" sz="1800" b="1" dirty="0">
                          <a:latin typeface="+mn-ea"/>
                          <a:ea typeface="+mn-ea"/>
                        </a:rPr>
                        <a:t>まで使用可能</a:t>
                      </a:r>
                    </a:p>
                  </a:txBody>
                  <a:tcPr anchor="ctr"/>
                </a:tc>
                <a:tc hMerge="1">
                  <a:txBody>
                    <a:bodyPr/>
                    <a:lstStyle/>
                    <a:p>
                      <a:endParaRPr kumimoji="1" lang="ja-JP" altLang="en-US" sz="1800" dirty="0"/>
                    </a:p>
                  </a:txBody>
                  <a:tcPr/>
                </a:tc>
                <a:tc hMerge="1">
                  <a:txBody>
                    <a:bodyPr/>
                    <a:lstStyle/>
                    <a:p>
                      <a:endParaRPr kumimoji="1" lang="ja-JP" altLang="en-US" sz="1800" dirty="0"/>
                    </a:p>
                  </a:txBody>
                  <a:tcPr/>
                </a:tc>
                <a:tc hMerge="1">
                  <a:txBody>
                    <a:bodyPr/>
                    <a:lstStyle/>
                    <a:p>
                      <a:endParaRPr kumimoji="1" lang="ja-JP" altLang="en-US" sz="1800" dirty="0"/>
                    </a:p>
                  </a:txBody>
                  <a:tcPr/>
                </a:tc>
                <a:tc vMerge="1">
                  <a:txBody>
                    <a:bodyPr/>
                    <a:lstStyle/>
                    <a:p>
                      <a:endParaRPr kumimoji="1" lang="ja-JP" altLang="en-US" sz="1800" b="1" dirty="0">
                        <a:latin typeface="+mn-ea"/>
                        <a:ea typeface="+mn-ea"/>
                      </a:endParaRPr>
                    </a:p>
                  </a:txBody>
                  <a:tcPr/>
                </a:tc>
                <a:extLst>
                  <a:ext uri="{0D108BD9-81ED-4DB2-BD59-A6C34878D82A}">
                    <a16:rowId xmlns:a16="http://schemas.microsoft.com/office/drawing/2014/main" val="2744653519"/>
                  </a:ext>
                </a:extLst>
              </a:tr>
              <a:tr h="370840">
                <a:tc>
                  <a:txBody>
                    <a:bodyPr/>
                    <a:lstStyle/>
                    <a:p>
                      <a:pPr algn="ctr"/>
                      <a:r>
                        <a:rPr kumimoji="1" lang="ja-JP" altLang="en-US" sz="1800" b="1" dirty="0">
                          <a:latin typeface="+mn-ea"/>
                          <a:ea typeface="+mn-ea"/>
                        </a:rPr>
                        <a:t>１</a:t>
                      </a:r>
                    </a:p>
                  </a:txBody>
                  <a:tcPr anchor="ctr"/>
                </a:tc>
                <a:tc>
                  <a:txBody>
                    <a:bodyPr/>
                    <a:lstStyle/>
                    <a:p>
                      <a:pPr algn="ctr"/>
                      <a:r>
                        <a:rPr kumimoji="1" lang="ja-JP" altLang="en-US" sz="2800" b="1" dirty="0">
                          <a:latin typeface="+mn-ea"/>
                          <a:ea typeface="+mn-ea"/>
                        </a:rPr>
                        <a:t> </a:t>
                      </a:r>
                      <a:r>
                        <a:rPr kumimoji="1" lang="ja-JP" altLang="en-US" sz="1800" b="1" dirty="0">
                          <a:latin typeface="+mn-ea"/>
                          <a:ea typeface="+mn-ea"/>
                        </a:rPr>
                        <a:t>３ </a:t>
                      </a:r>
                      <a:r>
                        <a:rPr kumimoji="1" lang="en-US" altLang="ja-JP" sz="1800" b="1" dirty="0">
                          <a:latin typeface="+mn-ea"/>
                          <a:ea typeface="+mn-ea"/>
                        </a:rPr>
                        <a:t>(</a:t>
                      </a:r>
                      <a:r>
                        <a:rPr kumimoji="1" lang="ja-JP" altLang="en-US" sz="1800" b="1" dirty="0">
                          <a:latin typeface="+mn-ea"/>
                          <a:ea typeface="+mn-ea"/>
                        </a:rPr>
                        <a:t>２</a:t>
                      </a:r>
                      <a:r>
                        <a:rPr kumimoji="1" lang="en-US" altLang="ja-JP" sz="1800" b="1" dirty="0">
                          <a:latin typeface="+mn-ea"/>
                          <a:ea typeface="+mn-ea"/>
                        </a:rPr>
                        <a:t>)</a:t>
                      </a:r>
                      <a:r>
                        <a:rPr kumimoji="1" lang="ja-JP" altLang="en-US" sz="1800" b="1" dirty="0">
                          <a:latin typeface="+mn-ea"/>
                          <a:ea typeface="+mn-ea"/>
                        </a:rPr>
                        <a:t>*</a:t>
                      </a:r>
                    </a:p>
                  </a:txBody>
                  <a:tcPr anchor="ctr"/>
                </a:tc>
                <a:tc gridSpan="4">
                  <a:txBody>
                    <a:bodyPr/>
                    <a:lstStyle/>
                    <a:p>
                      <a:r>
                        <a:rPr kumimoji="1" lang="ja-JP" altLang="en-US" sz="1800" b="1" dirty="0">
                          <a:latin typeface="+mn-ea"/>
                          <a:ea typeface="+mn-ea"/>
                        </a:rPr>
                        <a:t>それぞれの</a:t>
                      </a:r>
                      <a:r>
                        <a:rPr kumimoji="1" lang="en-US" altLang="ja-JP" sz="1800" b="1" dirty="0">
                          <a:latin typeface="+mn-ea"/>
                          <a:ea typeface="+mn-ea"/>
                        </a:rPr>
                        <a:t>AI</a:t>
                      </a:r>
                      <a:r>
                        <a:rPr kumimoji="1" lang="ja-JP" altLang="en-US" sz="1800" b="1" dirty="0">
                          <a:latin typeface="+mn-ea"/>
                          <a:ea typeface="+mn-ea"/>
                        </a:rPr>
                        <a:t>非搭載カメラにつき</a:t>
                      </a:r>
                      <a:r>
                        <a:rPr kumimoji="1" lang="ja-JP" altLang="en-US" sz="1800" b="1" u="sng" dirty="0">
                          <a:latin typeface="+mn-ea"/>
                          <a:ea typeface="+mn-ea"/>
                        </a:rPr>
                        <a:t>３アプリ</a:t>
                      </a:r>
                      <a:r>
                        <a:rPr kumimoji="1" lang="ja-JP" altLang="en-US" sz="1800" b="1" dirty="0">
                          <a:latin typeface="+mn-ea"/>
                          <a:ea typeface="+mn-ea"/>
                        </a:rPr>
                        <a:t>まで使用可能</a:t>
                      </a:r>
                    </a:p>
                  </a:txBody>
                  <a:tcPr anchor="ctr"/>
                </a:tc>
                <a:tc hMerge="1">
                  <a:txBody>
                    <a:bodyPr/>
                    <a:lstStyle/>
                    <a:p>
                      <a:endParaRPr kumimoji="1" lang="ja-JP" altLang="en-US" sz="1800" dirty="0"/>
                    </a:p>
                  </a:txBody>
                  <a:tcPr/>
                </a:tc>
                <a:tc hMerge="1">
                  <a:txBody>
                    <a:bodyPr/>
                    <a:lstStyle/>
                    <a:p>
                      <a:endParaRPr kumimoji="1" lang="ja-JP" altLang="en-US" sz="1800" dirty="0"/>
                    </a:p>
                  </a:txBody>
                  <a:tcPr/>
                </a:tc>
                <a:tc hMerge="1">
                  <a:txBody>
                    <a:bodyPr/>
                    <a:lstStyle/>
                    <a:p>
                      <a:endParaRPr kumimoji="1" lang="ja-JP" altLang="en-US" sz="1800" dirty="0"/>
                    </a:p>
                  </a:txBody>
                  <a:tcPr/>
                </a:tc>
                <a:tc vMerge="1">
                  <a:txBody>
                    <a:bodyPr/>
                    <a:lstStyle/>
                    <a:p>
                      <a:endParaRPr kumimoji="1" lang="ja-JP" altLang="en-US" sz="1800" b="1" dirty="0">
                        <a:latin typeface="+mn-ea"/>
                        <a:ea typeface="+mn-ea"/>
                      </a:endParaRPr>
                    </a:p>
                  </a:txBody>
                  <a:tcPr/>
                </a:tc>
                <a:extLst>
                  <a:ext uri="{0D108BD9-81ED-4DB2-BD59-A6C34878D82A}">
                    <a16:rowId xmlns:a16="http://schemas.microsoft.com/office/drawing/2014/main" val="69733894"/>
                  </a:ext>
                </a:extLst>
              </a:tr>
            </a:tbl>
          </a:graphicData>
        </a:graphic>
      </p:graphicFrame>
      <p:sp>
        <p:nvSpPr>
          <p:cNvPr id="10" name="テキスト ボックス 9">
            <a:extLst>
              <a:ext uri="{FF2B5EF4-FFF2-40B4-BE49-F238E27FC236}">
                <a16:creationId xmlns:a16="http://schemas.microsoft.com/office/drawing/2014/main" id="{AEFEBCDA-65A9-2ABE-487E-C53721537B1E}"/>
              </a:ext>
            </a:extLst>
          </p:cNvPr>
          <p:cNvSpPr txBox="1"/>
          <p:nvPr/>
        </p:nvSpPr>
        <p:spPr>
          <a:xfrm>
            <a:off x="2819324" y="7184696"/>
            <a:ext cx="7909034" cy="307777"/>
          </a:xfrm>
          <a:prstGeom prst="rect">
            <a:avLst/>
          </a:prstGeom>
          <a:noFill/>
        </p:spPr>
        <p:txBody>
          <a:bodyPr wrap="square">
            <a:spAutoFit/>
          </a:bodyPr>
          <a:lstStyle/>
          <a:p>
            <a:r>
              <a:rPr lang="ja-JP" altLang="en-US" sz="1400" b="1" dirty="0">
                <a:latin typeface="+mn-ea"/>
              </a:rPr>
              <a:t>＊ </a:t>
            </a:r>
            <a:r>
              <a:rPr lang="en-US" altLang="ja-JP" sz="1400" b="1" dirty="0">
                <a:latin typeface="+mn-ea"/>
              </a:rPr>
              <a:t>()</a:t>
            </a:r>
            <a:r>
              <a:rPr lang="ja-JP" altLang="en-US" sz="1400" b="1" dirty="0">
                <a:latin typeface="+mn-ea"/>
              </a:rPr>
              <a:t>内の数値は、新</a:t>
            </a:r>
            <a:r>
              <a:rPr lang="en-US" altLang="ja-JP" sz="1400" b="1" dirty="0">
                <a:latin typeface="+mn-ea"/>
              </a:rPr>
              <a:t>X</a:t>
            </a:r>
            <a:r>
              <a:rPr lang="ja-JP" altLang="en-US" sz="1400" b="1" dirty="0">
                <a:latin typeface="+mn-ea"/>
              </a:rPr>
              <a:t>シリーズカメラ</a:t>
            </a:r>
            <a:r>
              <a:rPr lang="en-US" altLang="ja-JP" sz="1400" b="1" dirty="0">
                <a:latin typeface="+mn-ea"/>
              </a:rPr>
              <a:t>8MP</a:t>
            </a:r>
            <a:r>
              <a:rPr lang="ja-JP" altLang="en-US" sz="1400" b="1" dirty="0">
                <a:latin typeface="+mn-ea"/>
              </a:rPr>
              <a:t>モデル使用時の機能拡張ソフトウェア使用可能数</a:t>
            </a:r>
          </a:p>
        </p:txBody>
      </p:sp>
      <p:sp>
        <p:nvSpPr>
          <p:cNvPr id="5" name="テキスト ボックス 4">
            <a:hlinkClick r:id="rId2" action="ppaction://hlinksldjump"/>
            <a:extLst>
              <a:ext uri="{FF2B5EF4-FFF2-40B4-BE49-F238E27FC236}">
                <a16:creationId xmlns:a16="http://schemas.microsoft.com/office/drawing/2014/main" id="{C675BD73-E10A-8551-B42D-3D2C41B304E1}"/>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1069792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05796DA0-4430-491D-ACA3-E1A62A730FFD}"/>
              </a:ext>
            </a:extLst>
          </p:cNvPr>
          <p:cNvSpPr>
            <a:spLocks noGrp="1"/>
          </p:cNvSpPr>
          <p:nvPr>
            <p:ph sz="quarter" idx="10"/>
          </p:nvPr>
        </p:nvSpPr>
        <p:spPr>
          <a:xfrm>
            <a:off x="199545" y="562441"/>
            <a:ext cx="13264207" cy="1712687"/>
          </a:xfrm>
        </p:spPr>
        <p:txBody>
          <a:bodyPr/>
          <a:lstStyle/>
          <a:p>
            <a:pPr marL="0" indent="0">
              <a:buNone/>
            </a:pPr>
            <a:r>
              <a:rPr lang="ja-JP" altLang="en-US" dirty="0"/>
              <a:t>■</a:t>
            </a:r>
            <a:r>
              <a:rPr lang="en-US" altLang="ja-JP" dirty="0"/>
              <a:t>AI</a:t>
            </a:r>
            <a:r>
              <a:rPr lang="ja-JP" altLang="en-US" dirty="0"/>
              <a:t>エンコーダーアプリケーション連携時、以下の制限事項にご留意ください。</a:t>
            </a:r>
            <a:endParaRPr lang="en-US" altLang="ja-JP" dirty="0"/>
          </a:p>
          <a:p>
            <a:pPr marL="273050" indent="0">
              <a:spcBef>
                <a:spcPts val="1200"/>
              </a:spcBef>
              <a:buNone/>
            </a:pPr>
            <a:r>
              <a:rPr kumimoji="1" lang="ja-JP" altLang="en-US" dirty="0"/>
              <a:t>①「詳細設定」</a:t>
            </a:r>
            <a:r>
              <a:rPr kumimoji="1" lang="en-US" altLang="ja-JP" dirty="0"/>
              <a:t>&gt; </a:t>
            </a:r>
            <a:r>
              <a:rPr kumimoji="1" lang="ja-JP" altLang="en-US" dirty="0"/>
              <a:t>「</a:t>
            </a:r>
            <a:r>
              <a:rPr kumimoji="1" lang="en-US" altLang="ja-JP" dirty="0"/>
              <a:t>AI-VMD</a:t>
            </a:r>
            <a:r>
              <a:rPr kumimoji="1" lang="ja-JP" altLang="en-US" dirty="0"/>
              <a:t>情報付加」は、”</a:t>
            </a:r>
            <a:r>
              <a:rPr kumimoji="1" lang="en-US" altLang="ja-JP" dirty="0"/>
              <a:t>Off</a:t>
            </a:r>
            <a:r>
              <a:rPr kumimoji="1" lang="ja-JP" altLang="en-US" dirty="0"/>
              <a:t>” が初期値となっており、推奨設定です。</a:t>
            </a:r>
            <a:endParaRPr kumimoji="1" lang="en-US" altLang="ja-JP" dirty="0"/>
          </a:p>
          <a:p>
            <a:pPr marL="630238" marR="0" lvl="0" indent="0" algn="l" defTabSz="1079906" rtl="0" eaLnBrk="1" fontAlgn="auto" latinLnBrk="0" hangingPunct="1">
              <a:lnSpc>
                <a:spcPct val="120000"/>
              </a:lnSpc>
              <a:spcAft>
                <a:spcPts val="0"/>
              </a:spcAft>
              <a:buClrTx/>
              <a:buSzTx/>
              <a:buFont typeface="Arial" panose="020B0604020202020204" pitchFamily="34" charset="0"/>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600" dirty="0"/>
              <a:t> AI-VMD</a:t>
            </a:r>
            <a:r>
              <a:rPr kumimoji="1" lang="ja-JP" altLang="en-US" sz="1600" dirty="0"/>
              <a:t>情報付加</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 ”</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On</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”にすると、 カメラ１～４の</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AI</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検知アラームいずれもカメラ１の</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AI-VMD</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情報として付加されます。</a:t>
            </a:r>
            <a:endParaRPr kumimoji="1" lang="ja-JP" altLang="en-US" dirty="0"/>
          </a:p>
          <a:p>
            <a:pPr marL="273050" indent="0">
              <a:spcBef>
                <a:spcPts val="600"/>
              </a:spcBef>
              <a:buNone/>
            </a:pPr>
            <a:r>
              <a:rPr kumimoji="1" lang="ja-JP" altLang="en-US" dirty="0"/>
              <a:t>② 検知結果の枠情報は、カメラブラウザや</a:t>
            </a:r>
            <a:r>
              <a:rPr kumimoji="1" lang="en-US" altLang="ja-JP" dirty="0"/>
              <a:t>iCT</a:t>
            </a:r>
            <a:r>
              <a:rPr kumimoji="1" lang="ja-JP" altLang="en-US" dirty="0"/>
              <a:t>のライブ画面には表示されません。（デモ画面には表示）</a:t>
            </a:r>
            <a:endParaRPr lang="en-US" altLang="ja-JP" dirty="0"/>
          </a:p>
          <a:p>
            <a:pPr marL="273050" indent="0">
              <a:spcBef>
                <a:spcPts val="600"/>
              </a:spcBef>
              <a:buNone/>
            </a:pPr>
            <a:r>
              <a:rPr lang="ja-JP" altLang="en-US" dirty="0"/>
              <a:t>③  </a:t>
            </a:r>
            <a:r>
              <a:rPr lang="en-US" altLang="ja-JP" dirty="0"/>
              <a:t>AI</a:t>
            </a:r>
            <a:r>
              <a:rPr lang="ja-JP" altLang="en-US" dirty="0"/>
              <a:t>動体検知アプリケーションの「モード選択」は「通常画角モード」でご使用ください。（前項記載内容）</a:t>
            </a:r>
            <a:endParaRPr lang="ja-JP" altLang="en-US" sz="1800" b="0" i="0" u="none" strike="noStrike" baseline="0" dirty="0">
              <a:latin typeface="MS-PMincho"/>
            </a:endParaRPr>
          </a:p>
        </p:txBody>
      </p:sp>
      <p:sp>
        <p:nvSpPr>
          <p:cNvPr id="3" name="タイトル 2">
            <a:extLst>
              <a:ext uri="{FF2B5EF4-FFF2-40B4-BE49-F238E27FC236}">
                <a16:creationId xmlns:a16="http://schemas.microsoft.com/office/drawing/2014/main" id="{51E86DF6-7EF0-E71A-71CA-836C335BCAC4}"/>
              </a:ext>
            </a:extLst>
          </p:cNvPr>
          <p:cNvSpPr>
            <a:spLocks noGrp="1"/>
          </p:cNvSpPr>
          <p:nvPr>
            <p:ph type="title"/>
          </p:nvPr>
        </p:nvSpPr>
        <p:spPr/>
        <p:txBody>
          <a:bodyPr/>
          <a:lstStyle/>
          <a:p>
            <a:r>
              <a:rPr kumimoji="1" lang="en-US" altLang="ja-JP" dirty="0"/>
              <a:t>3-3.【</a:t>
            </a:r>
            <a:r>
              <a:rPr kumimoji="1" lang="ja-JP" altLang="en-US" dirty="0"/>
              <a:t>制限事項・留意事項</a:t>
            </a:r>
            <a:r>
              <a:rPr kumimoji="1" lang="en-US" altLang="ja-JP" dirty="0"/>
              <a:t>】</a:t>
            </a:r>
            <a:r>
              <a:rPr kumimoji="1" lang="ja-JP" altLang="en-US" dirty="0"/>
              <a:t>②</a:t>
            </a:r>
            <a:r>
              <a:rPr kumimoji="1" lang="en-US" altLang="ja-JP" dirty="0"/>
              <a:t>AI</a:t>
            </a:r>
            <a:r>
              <a:rPr lang="ja-JP" altLang="en-US" dirty="0"/>
              <a:t>動体検知</a:t>
            </a:r>
            <a:r>
              <a:rPr kumimoji="1" lang="ja-JP" altLang="en-US" dirty="0"/>
              <a:t>アプリケーション使用時</a:t>
            </a:r>
          </a:p>
        </p:txBody>
      </p:sp>
      <p:sp>
        <p:nvSpPr>
          <p:cNvPr id="14" name="テキスト ボックス 13">
            <a:extLst>
              <a:ext uri="{FF2B5EF4-FFF2-40B4-BE49-F238E27FC236}">
                <a16:creationId xmlns:a16="http://schemas.microsoft.com/office/drawing/2014/main" id="{4E1196A7-DD10-C8BD-F3F4-0F1C2D69DAC2}"/>
              </a:ext>
            </a:extLst>
          </p:cNvPr>
          <p:cNvSpPr txBox="1"/>
          <p:nvPr/>
        </p:nvSpPr>
        <p:spPr>
          <a:xfrm>
            <a:off x="830497" y="2768955"/>
            <a:ext cx="5170939" cy="307777"/>
          </a:xfrm>
          <a:prstGeom prst="rect">
            <a:avLst/>
          </a:prstGeom>
          <a:noFill/>
        </p:spPr>
        <p:txBody>
          <a:bodyPr wrap="square">
            <a:spAutoFit/>
          </a:bodyPr>
          <a:lstStyle/>
          <a:p>
            <a:pPr algn="ctr"/>
            <a:r>
              <a:rPr lang="en-US" altLang="ja-JP" sz="1400" b="1" dirty="0">
                <a:solidFill>
                  <a:prstClr val="black"/>
                </a:solidFill>
                <a:latin typeface="游ゴシック" panose="020B0400000000000000" pitchFamily="50" charset="-128"/>
                <a:ea typeface="游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「詳細設定」画面 </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&gt;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「高度な設定」＞「</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AI-VMD</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情報付加」</a:t>
            </a:r>
            <a:endParaRPr lang="ja-JP" altLang="en-US" sz="1400" dirty="0"/>
          </a:p>
        </p:txBody>
      </p:sp>
      <p:grpSp>
        <p:nvGrpSpPr>
          <p:cNvPr id="18" name="グループ化 17">
            <a:extLst>
              <a:ext uri="{FF2B5EF4-FFF2-40B4-BE49-F238E27FC236}">
                <a16:creationId xmlns:a16="http://schemas.microsoft.com/office/drawing/2014/main" id="{102D4210-17BC-CE9F-F250-36FDB8948793}"/>
              </a:ext>
            </a:extLst>
          </p:cNvPr>
          <p:cNvGrpSpPr/>
          <p:nvPr/>
        </p:nvGrpSpPr>
        <p:grpSpPr>
          <a:xfrm>
            <a:off x="929539" y="3086809"/>
            <a:ext cx="6564855" cy="4374919"/>
            <a:chOff x="566196" y="2519258"/>
            <a:chExt cx="6076865" cy="4049718"/>
          </a:xfrm>
        </p:grpSpPr>
        <p:pic>
          <p:nvPicPr>
            <p:cNvPr id="9" name="図 8">
              <a:extLst>
                <a:ext uri="{FF2B5EF4-FFF2-40B4-BE49-F238E27FC236}">
                  <a16:creationId xmlns:a16="http://schemas.microsoft.com/office/drawing/2014/main" id="{CC1559AA-C37B-FAD8-A520-1AC4299F7FE4}"/>
                </a:ext>
              </a:extLst>
            </p:cNvPr>
            <p:cNvPicPr>
              <a:picLocks noChangeAspect="1"/>
            </p:cNvPicPr>
            <p:nvPr/>
          </p:nvPicPr>
          <p:blipFill>
            <a:blip r:embed="rId2"/>
            <a:stretch>
              <a:fillRect/>
            </a:stretch>
          </p:blipFill>
          <p:spPr>
            <a:xfrm>
              <a:off x="566196" y="2519258"/>
              <a:ext cx="6076865" cy="4049718"/>
            </a:xfrm>
            <a:prstGeom prst="rect">
              <a:avLst/>
            </a:prstGeom>
            <a:effectLst>
              <a:outerShdw blurRad="50800" dist="38100" dir="2700000" algn="tl" rotWithShape="0">
                <a:prstClr val="black">
                  <a:alpha val="40000"/>
                </a:prstClr>
              </a:outerShdw>
            </a:effectLst>
          </p:spPr>
        </p:pic>
        <p:sp>
          <p:nvSpPr>
            <p:cNvPr id="15" name="正方形/長方形 14">
              <a:extLst>
                <a:ext uri="{FF2B5EF4-FFF2-40B4-BE49-F238E27FC236}">
                  <a16:creationId xmlns:a16="http://schemas.microsoft.com/office/drawing/2014/main" id="{BB47E37D-B474-6D02-7064-005D2E475AA6}"/>
                </a:ext>
              </a:extLst>
            </p:cNvPr>
            <p:cNvSpPr/>
            <p:nvPr/>
          </p:nvSpPr>
          <p:spPr>
            <a:xfrm>
              <a:off x="5129048" y="5278275"/>
              <a:ext cx="1429407" cy="25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grpSp>
      <p:sp>
        <p:nvSpPr>
          <p:cNvPr id="16" name="楕円 15">
            <a:extLst>
              <a:ext uri="{FF2B5EF4-FFF2-40B4-BE49-F238E27FC236}">
                <a16:creationId xmlns:a16="http://schemas.microsoft.com/office/drawing/2014/main" id="{2331AD58-4C45-43EB-E6CD-EAD98D9872D4}"/>
              </a:ext>
            </a:extLst>
          </p:cNvPr>
          <p:cNvSpPr/>
          <p:nvPr/>
        </p:nvSpPr>
        <p:spPr>
          <a:xfrm>
            <a:off x="5420559" y="6067381"/>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１</a:t>
            </a:r>
            <a:endParaRPr kumimoji="1" lang="ja-JP" altLang="en-US" sz="2000" b="1" dirty="0">
              <a:solidFill>
                <a:srgbClr val="FF0000"/>
              </a:solidFill>
              <a:latin typeface="+mn-ea"/>
            </a:endParaRPr>
          </a:p>
        </p:txBody>
      </p:sp>
      <p:sp>
        <p:nvSpPr>
          <p:cNvPr id="4" name="テキスト ボックス 3">
            <a:hlinkClick r:id="rId3" action="ppaction://hlinksldjump"/>
            <a:extLst>
              <a:ext uri="{FF2B5EF4-FFF2-40B4-BE49-F238E27FC236}">
                <a16:creationId xmlns:a16="http://schemas.microsoft.com/office/drawing/2014/main" id="{EBBFE2EB-D8C3-DA0B-793E-F29F0760BC50}"/>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3798230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555717" y="703358"/>
            <a:ext cx="13288777" cy="4131402"/>
          </a:xfrm>
        </p:spPr>
        <p:txBody>
          <a:bodyPr/>
          <a:lstStyle/>
          <a:p>
            <a:pPr marL="0" indent="0">
              <a:buNone/>
            </a:pPr>
            <a:r>
              <a:rPr lang="ja-JP" altLang="en-US" sz="2000" dirty="0"/>
              <a:t>本書は、</a:t>
            </a:r>
            <a:r>
              <a:rPr lang="en-US" altLang="ja-JP" sz="2000" dirty="0"/>
              <a:t>SE</a:t>
            </a:r>
            <a:r>
              <a:rPr lang="ja-JP" altLang="en-US" sz="2000" dirty="0"/>
              <a:t>各位がシステムを設計・導入・設定するための情報を記載したものになります。</a:t>
            </a:r>
            <a:endParaRPr lang="en-US" altLang="ja-JP" sz="2000" dirty="0"/>
          </a:p>
          <a:p>
            <a:pPr marL="0" indent="0">
              <a:spcBef>
                <a:spcPts val="945"/>
              </a:spcBef>
              <a:buNone/>
            </a:pPr>
            <a:r>
              <a:rPr lang="ja-JP" altLang="en-US" sz="2000" dirty="0"/>
              <a:t>本書に未掲載の情報については、以下をご参照ください。</a:t>
            </a:r>
            <a:endParaRPr lang="en-US" altLang="ja-JP" sz="2000" dirty="0"/>
          </a:p>
          <a:p>
            <a:pPr marL="284981" indent="0">
              <a:lnSpc>
                <a:spcPct val="120000"/>
              </a:lnSpc>
              <a:spcBef>
                <a:spcPts val="2834"/>
              </a:spcBef>
              <a:buNone/>
            </a:pPr>
            <a:r>
              <a:rPr lang="ja-JP" altLang="en-US" sz="2000" dirty="0"/>
              <a:t>①商品仕様</a:t>
            </a:r>
            <a:r>
              <a:rPr lang="en-US" altLang="ja-JP" sz="2000" dirty="0"/>
              <a:t>/</a:t>
            </a:r>
            <a:r>
              <a:rPr lang="ja-JP" altLang="en-US" sz="2000" dirty="0"/>
              <a:t>機能の概要説明：商品説明資料</a:t>
            </a:r>
            <a:endParaRPr lang="en-US" altLang="ja-JP" sz="2000" dirty="0"/>
          </a:p>
          <a:p>
            <a:pPr marL="542925" indent="-258763">
              <a:lnSpc>
                <a:spcPct val="120000"/>
              </a:lnSpc>
              <a:spcBef>
                <a:spcPts val="1200"/>
              </a:spcBef>
              <a:buNone/>
            </a:pPr>
            <a:r>
              <a:rPr lang="ja-JP" altLang="en-US" sz="2000" dirty="0"/>
              <a:t>②商品の仕様・設定・操作の詳細説明（</a:t>
            </a:r>
            <a:r>
              <a:rPr lang="en-US" altLang="ja-JP" sz="2000" dirty="0"/>
              <a:t>Web</a:t>
            </a:r>
            <a:r>
              <a:rPr lang="ja-JP" altLang="en-US" sz="2000" dirty="0"/>
              <a:t>ガイド）については以下にアクセスし、参照してください。</a:t>
            </a:r>
            <a:endParaRPr lang="en-US" altLang="ja-JP" sz="2000" dirty="0"/>
          </a:p>
          <a:p>
            <a:pPr marL="704954" indent="0">
              <a:lnSpc>
                <a:spcPct val="120000"/>
              </a:lnSpc>
              <a:spcBef>
                <a:spcPts val="600"/>
              </a:spcBef>
              <a:buNone/>
              <a:tabLst>
                <a:tab pos="704954" algn="l"/>
              </a:tabLst>
            </a:pPr>
            <a:r>
              <a:rPr lang="ja-JP" altLang="en-US" sz="1800" dirty="0"/>
              <a:t>「ホーム」＞「セキュリティ」＞「商品」＞「</a:t>
            </a:r>
            <a:r>
              <a:rPr lang="en-US" altLang="ja-JP" sz="1800" dirty="0"/>
              <a:t>AI</a:t>
            </a:r>
            <a:r>
              <a:rPr lang="ja-JP" altLang="en-US" sz="1800" dirty="0"/>
              <a:t>ネットワークカメラ用 機能拡張ソフトウェア」から</a:t>
            </a:r>
            <a:endParaRPr lang="en-US" altLang="ja-JP" sz="1800" dirty="0"/>
          </a:p>
          <a:p>
            <a:pPr marL="704954" indent="0">
              <a:lnSpc>
                <a:spcPct val="120000"/>
              </a:lnSpc>
              <a:buNone/>
              <a:tabLst>
                <a:tab pos="704954" algn="l"/>
              </a:tabLst>
            </a:pPr>
            <a:r>
              <a:rPr lang="ja-JP" altLang="en-US" sz="1800" dirty="0"/>
              <a:t>「詳細を見る」をクリック、「</a:t>
            </a:r>
            <a:r>
              <a:rPr lang="en-US" altLang="ja-JP" sz="1800" dirty="0"/>
              <a:t>AI</a:t>
            </a:r>
            <a:r>
              <a:rPr lang="ja-JP" altLang="en-US" sz="1800" dirty="0"/>
              <a:t>エンコーダー」を選択し「詳細を見る」をクリック</a:t>
            </a:r>
            <a:endParaRPr lang="en-US" altLang="ja-JP" sz="1800" dirty="0"/>
          </a:p>
          <a:p>
            <a:pPr marL="1129926" indent="0">
              <a:lnSpc>
                <a:spcPct val="120000"/>
              </a:lnSpc>
              <a:spcBef>
                <a:spcPts val="0"/>
              </a:spcBef>
              <a:buNone/>
              <a:tabLst>
                <a:tab pos="1129926" algn="l"/>
              </a:tabLst>
            </a:pPr>
            <a:r>
              <a:rPr lang="en-US" altLang="ja-JP" sz="1800" dirty="0">
                <a:hlinkClick r:id="rId2"/>
              </a:rPr>
              <a:t>https://i-pro.com/products_and_solutions/ja/surveillance/products/ai-processing-relay</a:t>
            </a:r>
            <a:endParaRPr lang="en-US" altLang="ja-JP" sz="1800" dirty="0"/>
          </a:p>
          <a:p>
            <a:pPr marL="1073150" indent="-6350">
              <a:lnSpc>
                <a:spcPct val="120000"/>
              </a:lnSpc>
              <a:spcBef>
                <a:spcPts val="945"/>
              </a:spcBef>
              <a:buNone/>
              <a:tabLst>
                <a:tab pos="1169988" algn="l"/>
              </a:tabLst>
            </a:pPr>
            <a:r>
              <a:rPr lang="ja-JP" altLang="en-US" sz="1600" dirty="0"/>
              <a:t>① 商品の仕様は、上記ページの「仕様」タブより閲覧可能です。</a:t>
            </a:r>
            <a:endParaRPr lang="en-US" altLang="ja-JP" sz="1600" dirty="0"/>
          </a:p>
          <a:p>
            <a:pPr marL="1073150" indent="-6350">
              <a:lnSpc>
                <a:spcPct val="120000"/>
              </a:lnSpc>
              <a:spcBef>
                <a:spcPts val="945"/>
              </a:spcBef>
              <a:buNone/>
              <a:tabLst>
                <a:tab pos="1169988" algn="l"/>
              </a:tabLst>
            </a:pPr>
            <a:r>
              <a:rPr lang="ja-JP" altLang="en-US" sz="1600" dirty="0"/>
              <a:t>② </a:t>
            </a:r>
            <a:r>
              <a:rPr lang="en-US" altLang="ja-JP" sz="1600" dirty="0"/>
              <a:t>Web</a:t>
            </a:r>
            <a:r>
              <a:rPr lang="ja-JP" altLang="en-US" sz="1600" dirty="0"/>
              <a:t>ガイドは、上記ページの「ダウンロード一覧」タブ ＞「商品マニュアル」より閲覧・ダウンロード可能です。</a:t>
            </a:r>
            <a:endParaRPr lang="en-US" altLang="ja-JP" sz="1600" dirty="0"/>
          </a:p>
        </p:txBody>
      </p:sp>
      <p:sp>
        <p:nvSpPr>
          <p:cNvPr id="3" name="タイトル 2"/>
          <p:cNvSpPr>
            <a:spLocks noGrp="1"/>
          </p:cNvSpPr>
          <p:nvPr>
            <p:ph type="title"/>
          </p:nvPr>
        </p:nvSpPr>
        <p:spPr>
          <a:xfrm>
            <a:off x="0" y="2"/>
            <a:ext cx="14400213" cy="558798"/>
          </a:xfrm>
        </p:spPr>
        <p:txBody>
          <a:bodyPr/>
          <a:lstStyle/>
          <a:p>
            <a:r>
              <a:rPr lang="ja-JP" altLang="en-US" sz="2800" dirty="0"/>
              <a:t>本書の位置づけと</a:t>
            </a:r>
            <a:r>
              <a:rPr kumimoji="1" lang="ja-JP" altLang="en-US" sz="2800" dirty="0"/>
              <a:t>その他情報の参照先</a:t>
            </a:r>
          </a:p>
        </p:txBody>
      </p:sp>
      <p:grpSp>
        <p:nvGrpSpPr>
          <p:cNvPr id="20" name="グループ化 19">
            <a:extLst>
              <a:ext uri="{FF2B5EF4-FFF2-40B4-BE49-F238E27FC236}">
                <a16:creationId xmlns:a16="http://schemas.microsoft.com/office/drawing/2014/main" id="{6307B2DF-3064-0340-DD3A-056D83B98218}"/>
              </a:ext>
            </a:extLst>
          </p:cNvPr>
          <p:cNvGrpSpPr/>
          <p:nvPr/>
        </p:nvGrpSpPr>
        <p:grpSpPr>
          <a:xfrm>
            <a:off x="6926316" y="5149444"/>
            <a:ext cx="6065883" cy="2246623"/>
            <a:chOff x="6926316" y="5149444"/>
            <a:chExt cx="6065883" cy="2246623"/>
          </a:xfrm>
        </p:grpSpPr>
        <p:pic>
          <p:nvPicPr>
            <p:cNvPr id="13" name="図 12">
              <a:extLst>
                <a:ext uri="{FF2B5EF4-FFF2-40B4-BE49-F238E27FC236}">
                  <a16:creationId xmlns:a16="http://schemas.microsoft.com/office/drawing/2014/main" id="{E4BA7D25-D0DF-F781-9378-2EC2C216D232}"/>
                </a:ext>
              </a:extLst>
            </p:cNvPr>
            <p:cNvPicPr>
              <a:picLocks noChangeAspect="1"/>
            </p:cNvPicPr>
            <p:nvPr/>
          </p:nvPicPr>
          <p:blipFill>
            <a:blip r:embed="rId3"/>
            <a:stretch>
              <a:fillRect/>
            </a:stretch>
          </p:blipFill>
          <p:spPr>
            <a:xfrm>
              <a:off x="6926316" y="5149444"/>
              <a:ext cx="6065883" cy="2246623"/>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9" name="正方形/長方形 18">
              <a:extLst>
                <a:ext uri="{FF2B5EF4-FFF2-40B4-BE49-F238E27FC236}">
                  <a16:creationId xmlns:a16="http://schemas.microsoft.com/office/drawing/2014/main" id="{CEC8EE14-DEC0-C5DD-F2A1-43A29954FC07}"/>
                </a:ext>
              </a:extLst>
            </p:cNvPr>
            <p:cNvSpPr/>
            <p:nvPr/>
          </p:nvSpPr>
          <p:spPr>
            <a:xfrm>
              <a:off x="7638727" y="5990897"/>
              <a:ext cx="5183894" cy="140517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a:extLst>
              <a:ext uri="{FF2B5EF4-FFF2-40B4-BE49-F238E27FC236}">
                <a16:creationId xmlns:a16="http://schemas.microsoft.com/office/drawing/2014/main" id="{9AE866C3-E5A2-A6C3-466E-9F3ABB7F8A45}"/>
              </a:ext>
            </a:extLst>
          </p:cNvPr>
          <p:cNvGrpSpPr/>
          <p:nvPr/>
        </p:nvGrpSpPr>
        <p:grpSpPr>
          <a:xfrm>
            <a:off x="1802414" y="5149444"/>
            <a:ext cx="4430221" cy="2246623"/>
            <a:chOff x="1802414" y="5149444"/>
            <a:chExt cx="4430221" cy="2246623"/>
          </a:xfrm>
        </p:grpSpPr>
        <p:pic>
          <p:nvPicPr>
            <p:cNvPr id="8" name="図 7">
              <a:extLst>
                <a:ext uri="{FF2B5EF4-FFF2-40B4-BE49-F238E27FC236}">
                  <a16:creationId xmlns:a16="http://schemas.microsoft.com/office/drawing/2014/main" id="{557AC3F5-A212-9AA9-FF51-CC88B6765EAC}"/>
                </a:ext>
              </a:extLst>
            </p:cNvPr>
            <p:cNvPicPr>
              <a:picLocks noChangeAspect="1"/>
            </p:cNvPicPr>
            <p:nvPr/>
          </p:nvPicPr>
          <p:blipFill>
            <a:blip r:embed="rId4"/>
            <a:stretch>
              <a:fillRect/>
            </a:stretch>
          </p:blipFill>
          <p:spPr>
            <a:xfrm>
              <a:off x="1802414" y="5149444"/>
              <a:ext cx="4430221" cy="2246623"/>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7" name="正方形/長方形 16">
              <a:extLst>
                <a:ext uri="{FF2B5EF4-FFF2-40B4-BE49-F238E27FC236}">
                  <a16:creationId xmlns:a16="http://schemas.microsoft.com/office/drawing/2014/main" id="{F0B86FC8-688E-655A-DE10-8299B4C28FD2}"/>
                </a:ext>
              </a:extLst>
            </p:cNvPr>
            <p:cNvSpPr/>
            <p:nvPr/>
          </p:nvSpPr>
          <p:spPr>
            <a:xfrm>
              <a:off x="4435366" y="7094483"/>
              <a:ext cx="1334814" cy="30158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正方形/長方形 20">
            <a:extLst>
              <a:ext uri="{FF2B5EF4-FFF2-40B4-BE49-F238E27FC236}">
                <a16:creationId xmlns:a16="http://schemas.microsoft.com/office/drawing/2014/main" id="{871BF606-C315-D3AC-1831-3374D90C3352}"/>
              </a:ext>
            </a:extLst>
          </p:cNvPr>
          <p:cNvSpPr/>
          <p:nvPr/>
        </p:nvSpPr>
        <p:spPr>
          <a:xfrm>
            <a:off x="2682711" y="7089228"/>
            <a:ext cx="1334814" cy="30158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AA4FF75D-B3BF-98B0-23AC-35CFFE11842C}"/>
              </a:ext>
            </a:extLst>
          </p:cNvPr>
          <p:cNvSpPr/>
          <p:nvPr/>
        </p:nvSpPr>
        <p:spPr>
          <a:xfrm>
            <a:off x="3176697" y="6693482"/>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1</a:t>
            </a:r>
            <a:endParaRPr kumimoji="1" lang="ja-JP" altLang="en-US" sz="2000" b="1" dirty="0">
              <a:solidFill>
                <a:srgbClr val="FF0000"/>
              </a:solidFill>
              <a:latin typeface="+mn-ea"/>
            </a:endParaRPr>
          </a:p>
        </p:txBody>
      </p:sp>
      <p:sp>
        <p:nvSpPr>
          <p:cNvPr id="24" name="楕円 23">
            <a:extLst>
              <a:ext uri="{FF2B5EF4-FFF2-40B4-BE49-F238E27FC236}">
                <a16:creationId xmlns:a16="http://schemas.microsoft.com/office/drawing/2014/main" id="{C91B7F42-B0BA-922B-DD75-433D72E1A1AB}"/>
              </a:ext>
            </a:extLst>
          </p:cNvPr>
          <p:cNvSpPr/>
          <p:nvPr/>
        </p:nvSpPr>
        <p:spPr>
          <a:xfrm>
            <a:off x="4942031" y="6693482"/>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latin typeface="+mn-ea"/>
              </a:rPr>
              <a:t>2</a:t>
            </a:r>
          </a:p>
        </p:txBody>
      </p:sp>
      <p:cxnSp>
        <p:nvCxnSpPr>
          <p:cNvPr id="26" name="コネクタ: カギ線 25">
            <a:extLst>
              <a:ext uri="{FF2B5EF4-FFF2-40B4-BE49-F238E27FC236}">
                <a16:creationId xmlns:a16="http://schemas.microsoft.com/office/drawing/2014/main" id="{591E85B5-04D6-FA11-F011-DE46E2E79B15}"/>
              </a:ext>
            </a:extLst>
          </p:cNvPr>
          <p:cNvCxnSpPr>
            <a:stCxn id="17" idx="3"/>
          </p:cNvCxnSpPr>
          <p:nvPr/>
        </p:nvCxnSpPr>
        <p:spPr>
          <a:xfrm flipV="1">
            <a:off x="5770180" y="6693482"/>
            <a:ext cx="1868547" cy="551793"/>
          </a:xfrm>
          <a:prstGeom prst="bentConnector3">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681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05796DA0-4430-491D-ACA3-E1A62A730FFD}"/>
              </a:ext>
            </a:extLst>
          </p:cNvPr>
          <p:cNvSpPr>
            <a:spLocks noGrp="1"/>
          </p:cNvSpPr>
          <p:nvPr>
            <p:ph sz="quarter" idx="10"/>
          </p:nvPr>
        </p:nvSpPr>
        <p:spPr>
          <a:xfrm>
            <a:off x="451793" y="693897"/>
            <a:ext cx="13484923" cy="1439703"/>
          </a:xfrm>
        </p:spPr>
        <p:txBody>
          <a:bodyPr/>
          <a:lstStyle/>
          <a:p>
            <a:pPr marL="0" indent="0">
              <a:buNone/>
            </a:pPr>
            <a:r>
              <a:rPr lang="en-US" altLang="ja-JP" dirty="0"/>
              <a:t>iCT</a:t>
            </a:r>
            <a:r>
              <a:rPr lang="ja-JP" altLang="en-US" dirty="0"/>
              <a:t>（現行最新版：</a:t>
            </a:r>
            <a:r>
              <a:rPr lang="en-US" altLang="ja-JP" dirty="0"/>
              <a:t>V3.12.0.6</a:t>
            </a:r>
            <a:r>
              <a:rPr lang="ja-JP" altLang="en-US" dirty="0"/>
              <a:t>）では、</a:t>
            </a:r>
            <a:r>
              <a:rPr lang="en-US" altLang="ja-JP" dirty="0"/>
              <a:t>AI</a:t>
            </a:r>
            <a:r>
              <a:rPr lang="ja-JP" altLang="en-US" dirty="0"/>
              <a:t>エンコーダーアプリケーション連携時の「ベストショット確認画面」に対応していないため、確認不可となります。</a:t>
            </a:r>
            <a:endParaRPr lang="en-US" altLang="ja-JP" dirty="0"/>
          </a:p>
          <a:p>
            <a:pPr marL="0" indent="0">
              <a:spcBef>
                <a:spcPts val="600"/>
              </a:spcBef>
              <a:buNone/>
            </a:pPr>
            <a:r>
              <a:rPr kumimoji="1" lang="ja-JP" altLang="en-US" dirty="0"/>
              <a:t>ベストショットの確認は、後述のマルチ</a:t>
            </a:r>
            <a:r>
              <a:rPr kumimoji="1" lang="en-US" altLang="ja-JP" dirty="0"/>
              <a:t>AI</a:t>
            </a:r>
            <a:r>
              <a:rPr kumimoji="1" lang="ja-JP" altLang="en-US" dirty="0"/>
              <a:t>ソフトウェアおよびプラグインソフトウェアにて行ってください。</a:t>
            </a:r>
          </a:p>
        </p:txBody>
      </p:sp>
      <p:sp>
        <p:nvSpPr>
          <p:cNvPr id="3" name="タイトル 2">
            <a:extLst>
              <a:ext uri="{FF2B5EF4-FFF2-40B4-BE49-F238E27FC236}">
                <a16:creationId xmlns:a16="http://schemas.microsoft.com/office/drawing/2014/main" id="{51E86DF6-7EF0-E71A-71CA-836C335BCAC4}"/>
              </a:ext>
            </a:extLst>
          </p:cNvPr>
          <p:cNvSpPr>
            <a:spLocks noGrp="1"/>
          </p:cNvSpPr>
          <p:nvPr>
            <p:ph type="title"/>
          </p:nvPr>
        </p:nvSpPr>
        <p:spPr/>
        <p:txBody>
          <a:bodyPr/>
          <a:lstStyle/>
          <a:p>
            <a:r>
              <a:rPr kumimoji="1" lang="en-US" altLang="ja-JP" dirty="0"/>
              <a:t>3-3.【</a:t>
            </a:r>
            <a:r>
              <a:rPr kumimoji="1" lang="ja-JP" altLang="en-US" dirty="0"/>
              <a:t>制限事項・留意事項</a:t>
            </a:r>
            <a:r>
              <a:rPr kumimoji="1" lang="en-US" altLang="ja-JP" dirty="0"/>
              <a:t>】</a:t>
            </a:r>
            <a:r>
              <a:rPr kumimoji="1" lang="ja-JP" altLang="en-US" dirty="0"/>
              <a:t>③</a:t>
            </a:r>
            <a:r>
              <a:rPr kumimoji="1" lang="en-US" altLang="ja-JP" dirty="0"/>
              <a:t>AI</a:t>
            </a:r>
            <a:r>
              <a:rPr lang="ja-JP" altLang="en-US" dirty="0"/>
              <a:t>人物</a:t>
            </a:r>
            <a:r>
              <a:rPr lang="en-US" altLang="ja-JP" dirty="0"/>
              <a:t>/</a:t>
            </a:r>
            <a:r>
              <a:rPr kumimoji="1" lang="ja-JP" altLang="en-US" dirty="0"/>
              <a:t>車両属性識別アプリケーション使用時（</a:t>
            </a:r>
            <a:r>
              <a:rPr kumimoji="1" lang="en-US" altLang="ja-JP" dirty="0"/>
              <a:t>iCT</a:t>
            </a:r>
            <a:r>
              <a:rPr kumimoji="1" lang="ja-JP" altLang="en-US" dirty="0"/>
              <a:t>）</a:t>
            </a:r>
          </a:p>
        </p:txBody>
      </p:sp>
      <p:pic>
        <p:nvPicPr>
          <p:cNvPr id="5" name="図 4">
            <a:extLst>
              <a:ext uri="{FF2B5EF4-FFF2-40B4-BE49-F238E27FC236}">
                <a16:creationId xmlns:a16="http://schemas.microsoft.com/office/drawing/2014/main" id="{C1FDBD28-EEAC-F496-D8AD-828746A981BC}"/>
              </a:ext>
            </a:extLst>
          </p:cNvPr>
          <p:cNvPicPr>
            <a:picLocks noChangeAspect="1"/>
          </p:cNvPicPr>
          <p:nvPr/>
        </p:nvPicPr>
        <p:blipFill>
          <a:blip r:embed="rId2"/>
          <a:stretch>
            <a:fillRect/>
          </a:stretch>
        </p:blipFill>
        <p:spPr>
          <a:xfrm>
            <a:off x="1103586" y="2286076"/>
            <a:ext cx="9877896" cy="5254326"/>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6" name="正方形/長方形 5">
            <a:extLst>
              <a:ext uri="{FF2B5EF4-FFF2-40B4-BE49-F238E27FC236}">
                <a16:creationId xmlns:a16="http://schemas.microsoft.com/office/drawing/2014/main" id="{EDD976B4-880D-C994-7203-93A015C8647C}"/>
              </a:ext>
            </a:extLst>
          </p:cNvPr>
          <p:cNvSpPr/>
          <p:nvPr/>
        </p:nvSpPr>
        <p:spPr>
          <a:xfrm>
            <a:off x="8933793" y="3079532"/>
            <a:ext cx="2039007" cy="4204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7" name="テキスト ボックス 6">
            <a:extLst>
              <a:ext uri="{FF2B5EF4-FFF2-40B4-BE49-F238E27FC236}">
                <a16:creationId xmlns:a16="http://schemas.microsoft.com/office/drawing/2014/main" id="{9BDFBBE2-FD51-C97A-DCBE-23EF79F1F3E8}"/>
              </a:ext>
            </a:extLst>
          </p:cNvPr>
          <p:cNvSpPr txBox="1"/>
          <p:nvPr/>
        </p:nvSpPr>
        <p:spPr>
          <a:xfrm>
            <a:off x="11060582" y="3079532"/>
            <a:ext cx="1826141" cy="666529"/>
          </a:xfrm>
          <a:prstGeom prst="rect">
            <a:avLst/>
          </a:prstGeom>
          <a:noFill/>
        </p:spPr>
        <p:txBody>
          <a:bodyPr wrap="none" rtlCol="0">
            <a:spAutoFit/>
          </a:bodyPr>
          <a:lstStyle/>
          <a:p>
            <a:pPr algn="l">
              <a:lnSpc>
                <a:spcPct val="120000"/>
              </a:lnSpc>
            </a:pPr>
            <a:r>
              <a:rPr lang="ja-JP" altLang="en-US" sz="1600" b="1" dirty="0">
                <a:latin typeface="+mn-ea"/>
              </a:rPr>
              <a:t>「表示」ボタンが</a:t>
            </a:r>
            <a:endParaRPr lang="en-US" altLang="ja-JP" sz="1600" b="1" dirty="0">
              <a:latin typeface="+mn-ea"/>
            </a:endParaRPr>
          </a:p>
          <a:p>
            <a:pPr algn="l">
              <a:lnSpc>
                <a:spcPct val="120000"/>
              </a:lnSpc>
            </a:pPr>
            <a:r>
              <a:rPr lang="ja-JP" altLang="en-US" sz="1600" b="1" dirty="0">
                <a:latin typeface="+mn-ea"/>
              </a:rPr>
              <a:t>　グレーアウト</a:t>
            </a:r>
            <a:endParaRPr kumimoji="1" lang="en-US" altLang="ja-JP" sz="1600" b="1" dirty="0">
              <a:latin typeface="+mn-ea"/>
            </a:endParaRPr>
          </a:p>
        </p:txBody>
      </p:sp>
      <p:sp>
        <p:nvSpPr>
          <p:cNvPr id="8" name="テキスト ボックス 7">
            <a:extLst>
              <a:ext uri="{FF2B5EF4-FFF2-40B4-BE49-F238E27FC236}">
                <a16:creationId xmlns:a16="http://schemas.microsoft.com/office/drawing/2014/main" id="{153B42AE-F79E-BF9B-FD98-5F4B66BB551B}"/>
              </a:ext>
            </a:extLst>
          </p:cNvPr>
          <p:cNvSpPr txBox="1"/>
          <p:nvPr/>
        </p:nvSpPr>
        <p:spPr>
          <a:xfrm>
            <a:off x="6603200" y="1945780"/>
            <a:ext cx="4366901" cy="336246"/>
          </a:xfrm>
          <a:prstGeom prst="rect">
            <a:avLst/>
          </a:prstGeom>
          <a:noFill/>
        </p:spPr>
        <p:txBody>
          <a:bodyPr wrap="none" rtlCol="0">
            <a:spAutoFit/>
          </a:bodyPr>
          <a:lstStyle/>
          <a:p>
            <a:pPr algn="r">
              <a:lnSpc>
                <a:spcPct val="120000"/>
              </a:lnSpc>
            </a:pPr>
            <a:r>
              <a:rPr kumimoji="1" lang="en-US" altLang="ja-JP" sz="1400" b="1" dirty="0">
                <a:latin typeface="+mn-ea"/>
              </a:rPr>
              <a:t>【AI</a:t>
            </a:r>
            <a:r>
              <a:rPr kumimoji="1" lang="ja-JP" altLang="en-US" sz="1400" b="1" dirty="0">
                <a:latin typeface="+mn-ea"/>
              </a:rPr>
              <a:t>人物属性識別アプリケーション 設定画面の例</a:t>
            </a:r>
            <a:r>
              <a:rPr kumimoji="1" lang="en-US" altLang="ja-JP" sz="1400" b="1" dirty="0">
                <a:latin typeface="+mn-ea"/>
              </a:rPr>
              <a:t>】</a:t>
            </a:r>
            <a:endParaRPr kumimoji="1" lang="ja-JP" altLang="en-US" sz="1400" b="1" dirty="0">
              <a:latin typeface="+mn-ea"/>
            </a:endParaRPr>
          </a:p>
        </p:txBody>
      </p:sp>
      <p:sp>
        <p:nvSpPr>
          <p:cNvPr id="4" name="テキスト ボックス 3">
            <a:hlinkClick r:id="rId3" action="ppaction://hlinksldjump"/>
            <a:extLst>
              <a:ext uri="{FF2B5EF4-FFF2-40B4-BE49-F238E27FC236}">
                <a16:creationId xmlns:a16="http://schemas.microsoft.com/office/drawing/2014/main" id="{056CD32E-3CB9-1A54-8637-D2979CA90E44}"/>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2491630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marL="179388"/>
            <a:r>
              <a:rPr kumimoji="1" lang="ja-JP" altLang="en-US" dirty="0"/>
              <a:t>４．マルチ</a:t>
            </a:r>
            <a:r>
              <a:rPr kumimoji="1" lang="en-US" altLang="ja-JP" dirty="0"/>
              <a:t>AI</a:t>
            </a:r>
            <a:r>
              <a:rPr kumimoji="1" lang="ja-JP" altLang="en-US" dirty="0"/>
              <a:t>ソフトウェアへの登録</a:t>
            </a:r>
          </a:p>
        </p:txBody>
      </p:sp>
    </p:spTree>
    <p:extLst>
      <p:ext uri="{BB962C8B-B14F-4D97-AF65-F5344CB8AC3E}">
        <p14:creationId xmlns:p14="http://schemas.microsoft.com/office/powerpoint/2010/main" val="475306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70EF4E0-50A6-9105-42D0-17DDA8888490}"/>
              </a:ext>
            </a:extLst>
          </p:cNvPr>
          <p:cNvSpPr>
            <a:spLocks noGrp="1"/>
          </p:cNvSpPr>
          <p:nvPr>
            <p:ph type="title"/>
          </p:nvPr>
        </p:nvSpPr>
        <p:spPr/>
        <p:txBody>
          <a:bodyPr/>
          <a:lstStyle/>
          <a:p>
            <a:r>
              <a:rPr kumimoji="1" lang="en-US" altLang="ja-JP" dirty="0"/>
              <a:t>4-1</a:t>
            </a:r>
            <a:r>
              <a:rPr kumimoji="1" lang="ja-JP" altLang="en-US" dirty="0"/>
              <a:t>．マルチ</a:t>
            </a:r>
            <a:r>
              <a:rPr kumimoji="1" lang="en-US" altLang="ja-JP" dirty="0"/>
              <a:t>AI</a:t>
            </a:r>
            <a:r>
              <a:rPr kumimoji="1" lang="ja-JP" altLang="en-US" dirty="0"/>
              <a:t>ソフトウェア</a:t>
            </a:r>
            <a:r>
              <a:rPr lang="ja-JP" altLang="en-US" dirty="0"/>
              <a:t>への登録の流れ</a:t>
            </a:r>
            <a:endParaRPr kumimoji="1" lang="ja-JP" altLang="en-US" dirty="0"/>
          </a:p>
        </p:txBody>
      </p:sp>
      <p:sp>
        <p:nvSpPr>
          <p:cNvPr id="11" name="テキスト ボックス 10">
            <a:hlinkClick r:id="rId2" action="ppaction://hlinksldjump"/>
            <a:extLst>
              <a:ext uri="{FF2B5EF4-FFF2-40B4-BE49-F238E27FC236}">
                <a16:creationId xmlns:a16="http://schemas.microsoft.com/office/drawing/2014/main" id="{AB1AAF2D-113D-E10C-E003-D7A234F4D157}"/>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
        <p:nvSpPr>
          <p:cNvPr id="12" name="コンテンツ プレースホルダー 11">
            <a:extLst>
              <a:ext uri="{FF2B5EF4-FFF2-40B4-BE49-F238E27FC236}">
                <a16:creationId xmlns:a16="http://schemas.microsoft.com/office/drawing/2014/main" id="{D4E314A0-11A7-AB73-C0BD-0605E0D90EC9}"/>
              </a:ext>
            </a:extLst>
          </p:cNvPr>
          <p:cNvSpPr>
            <a:spLocks noGrp="1"/>
          </p:cNvSpPr>
          <p:nvPr>
            <p:ph sz="quarter" idx="10"/>
          </p:nvPr>
        </p:nvSpPr>
        <p:spPr>
          <a:xfrm>
            <a:off x="348273" y="662971"/>
            <a:ext cx="13830182" cy="835163"/>
          </a:xfrm>
        </p:spPr>
        <p:txBody>
          <a:bodyPr/>
          <a:lstStyle/>
          <a:p>
            <a:pPr marL="0" indent="0">
              <a:buNone/>
            </a:pPr>
            <a:r>
              <a:rPr lang="en-US" altLang="ja-JP" dirty="0"/>
              <a:t>AI</a:t>
            </a:r>
            <a:r>
              <a:rPr lang="ja-JP" altLang="en-US" dirty="0"/>
              <a:t>エンコーダーアプリケーションと連携する機構拡張ソフトウェアをマルチ</a:t>
            </a:r>
            <a:r>
              <a:rPr lang="en-US" altLang="ja-JP" dirty="0"/>
              <a:t>AI</a:t>
            </a:r>
            <a:r>
              <a:rPr lang="ja-JP" altLang="en-US" dirty="0"/>
              <a:t>ソフトウェアに登録する手順は</a:t>
            </a:r>
            <a:endParaRPr lang="en-US" altLang="ja-JP" dirty="0"/>
          </a:p>
          <a:p>
            <a:pPr marL="0" indent="0">
              <a:buNone/>
            </a:pPr>
            <a:r>
              <a:rPr lang="ja-JP" altLang="en-US" dirty="0"/>
              <a:t>以下になります。</a:t>
            </a:r>
            <a:endParaRPr lang="en-US" altLang="ja-JP" dirty="0"/>
          </a:p>
          <a:p>
            <a:pPr marL="179388" indent="0">
              <a:spcBef>
                <a:spcPts val="1800"/>
              </a:spcBef>
              <a:buNone/>
            </a:pPr>
            <a:r>
              <a:rPr lang="en-US" altLang="ja-JP" dirty="0"/>
              <a:t>(</a:t>
            </a:r>
            <a:r>
              <a:rPr lang="ja-JP" altLang="en-US" dirty="0"/>
              <a:t>１</a:t>
            </a:r>
            <a:r>
              <a:rPr lang="en-US" altLang="ja-JP" dirty="0"/>
              <a:t>)</a:t>
            </a:r>
            <a:r>
              <a:rPr lang="ja-JP" altLang="en-US" dirty="0"/>
              <a:t> レコーダーをマルチ</a:t>
            </a:r>
            <a:r>
              <a:rPr lang="en-US" altLang="ja-JP" dirty="0"/>
              <a:t>AI</a:t>
            </a:r>
            <a:r>
              <a:rPr lang="ja-JP" altLang="en-US" dirty="0"/>
              <a:t>ソフトウェアへ登録</a:t>
            </a:r>
            <a:endParaRPr lang="en-US" altLang="ja-JP" dirty="0"/>
          </a:p>
          <a:p>
            <a:pPr marL="179388" indent="0">
              <a:spcBef>
                <a:spcPts val="600"/>
              </a:spcBef>
              <a:buNone/>
            </a:pPr>
            <a:r>
              <a:rPr lang="en-US" altLang="ja-JP" dirty="0"/>
              <a:t>(</a:t>
            </a:r>
            <a:r>
              <a:rPr lang="ja-JP" altLang="en-US" dirty="0"/>
              <a:t>２</a:t>
            </a:r>
            <a:r>
              <a:rPr lang="en-US" altLang="ja-JP" dirty="0"/>
              <a:t>)</a:t>
            </a:r>
            <a:r>
              <a:rPr lang="ja-JP" altLang="en-US" dirty="0"/>
              <a:t> </a:t>
            </a:r>
            <a:r>
              <a:rPr lang="en-US" altLang="ja-JP" dirty="0"/>
              <a:t>X</a:t>
            </a:r>
            <a:r>
              <a:rPr lang="ja-JP" altLang="en-US" dirty="0"/>
              <a:t>シリーズカメラをマルチ</a:t>
            </a:r>
            <a:r>
              <a:rPr lang="en-US" altLang="ja-JP" dirty="0"/>
              <a:t>AI</a:t>
            </a:r>
            <a:r>
              <a:rPr lang="ja-JP" altLang="en-US" dirty="0"/>
              <a:t>ソフトウェアへ登録（レコーダー経由）</a:t>
            </a:r>
            <a:endParaRPr lang="en-US" altLang="ja-JP" dirty="0"/>
          </a:p>
          <a:p>
            <a:pPr marL="179388" indent="0">
              <a:spcBef>
                <a:spcPts val="600"/>
              </a:spcBef>
              <a:buNone/>
            </a:pPr>
            <a:r>
              <a:rPr lang="en-US" altLang="ja-JP" dirty="0"/>
              <a:t>(</a:t>
            </a:r>
            <a:r>
              <a:rPr lang="ja-JP" altLang="en-US" dirty="0"/>
              <a:t>３</a:t>
            </a:r>
            <a:r>
              <a:rPr lang="en-US" altLang="ja-JP" dirty="0"/>
              <a:t>)</a:t>
            </a:r>
            <a:r>
              <a:rPr lang="ja-JP" altLang="en-US" dirty="0"/>
              <a:t> </a:t>
            </a:r>
            <a:r>
              <a:rPr lang="en-US" altLang="ja-JP" dirty="0"/>
              <a:t>AI</a:t>
            </a:r>
            <a:r>
              <a:rPr lang="ja-JP" altLang="en-US" dirty="0"/>
              <a:t>エンコーダーアプリケーションに連携するカメラと機能拡張ソフトウェアをマルチ</a:t>
            </a:r>
            <a:r>
              <a:rPr lang="en-US" altLang="ja-JP" dirty="0"/>
              <a:t>AI</a:t>
            </a:r>
            <a:r>
              <a:rPr lang="ja-JP" altLang="en-US" dirty="0"/>
              <a:t>ソフトウェアへ登録</a:t>
            </a:r>
            <a:endParaRPr lang="en-US" altLang="ja-JP" dirty="0"/>
          </a:p>
          <a:p>
            <a:pPr marL="0" indent="0">
              <a:spcBef>
                <a:spcPts val="2400"/>
              </a:spcBef>
              <a:buNone/>
            </a:pPr>
            <a:r>
              <a:rPr lang="ja-JP" altLang="en-US" dirty="0"/>
              <a:t>レコーダーへのカメラ登録（録画設定・独自アラーム通知等の設定）や </a:t>
            </a:r>
            <a:r>
              <a:rPr lang="en-US" altLang="ja-JP" dirty="0"/>
              <a:t>WV-ASM300</a:t>
            </a:r>
            <a:r>
              <a:rPr lang="ja-JP" altLang="en-US" dirty="0"/>
              <a:t> へのレコーダーの登録は</a:t>
            </a:r>
            <a:endParaRPr lang="en-US" altLang="ja-JP" dirty="0"/>
          </a:p>
          <a:p>
            <a:pPr marL="0" indent="0">
              <a:buNone/>
            </a:pPr>
            <a:r>
              <a:rPr lang="ja-JP" altLang="en-US" dirty="0"/>
              <a:t>事前に行ってください。</a:t>
            </a:r>
            <a:endParaRPr lang="en-US" altLang="ja-JP" dirty="0"/>
          </a:p>
          <a:p>
            <a:pPr marL="0" indent="0">
              <a:spcBef>
                <a:spcPts val="1200"/>
              </a:spcBef>
              <a:buNone/>
            </a:pPr>
            <a:r>
              <a:rPr lang="ja-JP" altLang="en-US" dirty="0"/>
              <a:t>適宜、レコーダーや </a:t>
            </a:r>
            <a:r>
              <a:rPr lang="en-US" altLang="ja-JP" dirty="0"/>
              <a:t>WV-ASM300</a:t>
            </a:r>
            <a:r>
              <a:rPr lang="ja-JP" altLang="en-US" dirty="0"/>
              <a:t>、マルチ</a:t>
            </a:r>
            <a:r>
              <a:rPr lang="en-US" altLang="ja-JP" dirty="0"/>
              <a:t>AI</a:t>
            </a:r>
            <a:r>
              <a:rPr lang="ja-JP" altLang="en-US" dirty="0"/>
              <a:t>ソフトウェアの取扱説明書を併せて参照してください。</a:t>
            </a:r>
            <a:endParaRPr lang="en-US" altLang="ja-JP" dirty="0"/>
          </a:p>
          <a:p>
            <a:pPr marL="0" indent="0">
              <a:spcBef>
                <a:spcPts val="600"/>
              </a:spcBef>
              <a:buNone/>
            </a:pPr>
            <a:endParaRPr lang="en-US" altLang="ja-JP" dirty="0"/>
          </a:p>
        </p:txBody>
      </p:sp>
    </p:spTree>
    <p:extLst>
      <p:ext uri="{BB962C8B-B14F-4D97-AF65-F5344CB8AC3E}">
        <p14:creationId xmlns:p14="http://schemas.microsoft.com/office/powerpoint/2010/main" val="3637307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B4AD62F-DF33-7D4F-C579-26559767CB3A}"/>
              </a:ext>
            </a:extLst>
          </p:cNvPr>
          <p:cNvSpPr>
            <a:spLocks noGrp="1"/>
          </p:cNvSpPr>
          <p:nvPr>
            <p:ph sz="quarter" idx="10"/>
          </p:nvPr>
        </p:nvSpPr>
        <p:spPr>
          <a:xfrm>
            <a:off x="325669" y="641346"/>
            <a:ext cx="13663599" cy="1867367"/>
          </a:xfrm>
        </p:spPr>
        <p:txBody>
          <a:bodyPr/>
          <a:lstStyle/>
          <a:p>
            <a:pPr marL="0" indent="0">
              <a:buNone/>
            </a:pPr>
            <a:r>
              <a:rPr lang="ja-JP" altLang="en-US" dirty="0"/>
              <a:t>以降の説明例でマルチ</a:t>
            </a:r>
            <a:r>
              <a:rPr lang="en-US" altLang="ja-JP" dirty="0"/>
              <a:t>AI</a:t>
            </a:r>
            <a:r>
              <a:rPr lang="ja-JP" altLang="en-US" dirty="0"/>
              <a:t>ソフトウェアへの登録に使用するカメラと機能拡張ソフトウェアの構成は以下の通りです。</a:t>
            </a:r>
            <a:endParaRPr kumimoji="1" lang="ja-JP" altLang="en-US" dirty="0"/>
          </a:p>
        </p:txBody>
      </p:sp>
      <p:sp>
        <p:nvSpPr>
          <p:cNvPr id="3" name="タイトル 2">
            <a:extLst>
              <a:ext uri="{FF2B5EF4-FFF2-40B4-BE49-F238E27FC236}">
                <a16:creationId xmlns:a16="http://schemas.microsoft.com/office/drawing/2014/main" id="{BDDF8164-A081-D2F1-2981-2A59D09A8FAE}"/>
              </a:ext>
            </a:extLst>
          </p:cNvPr>
          <p:cNvSpPr>
            <a:spLocks noGrp="1"/>
          </p:cNvSpPr>
          <p:nvPr>
            <p:ph type="title"/>
          </p:nvPr>
        </p:nvSpPr>
        <p:spPr/>
        <p:txBody>
          <a:bodyPr/>
          <a:lstStyle/>
          <a:p>
            <a:r>
              <a:rPr kumimoji="1" lang="en-US" altLang="ja-JP" dirty="0"/>
              <a:t>4-2</a:t>
            </a:r>
            <a:r>
              <a:rPr kumimoji="1" lang="ja-JP" altLang="en-US" dirty="0"/>
              <a:t>．登録するカメラと機能拡張ソフトウェアについて</a:t>
            </a:r>
          </a:p>
        </p:txBody>
      </p:sp>
      <p:grpSp>
        <p:nvGrpSpPr>
          <p:cNvPr id="8" name="グループ化 7">
            <a:extLst>
              <a:ext uri="{FF2B5EF4-FFF2-40B4-BE49-F238E27FC236}">
                <a16:creationId xmlns:a16="http://schemas.microsoft.com/office/drawing/2014/main" id="{7D287212-710A-EEF3-1E30-401DC2361BF7}"/>
              </a:ext>
            </a:extLst>
          </p:cNvPr>
          <p:cNvGrpSpPr/>
          <p:nvPr/>
        </p:nvGrpSpPr>
        <p:grpSpPr>
          <a:xfrm>
            <a:off x="690177" y="1529567"/>
            <a:ext cx="12865754" cy="5452005"/>
            <a:chOff x="690177" y="1529567"/>
            <a:chExt cx="12865754" cy="5452005"/>
          </a:xfrm>
        </p:grpSpPr>
        <p:sp>
          <p:nvSpPr>
            <p:cNvPr id="112" name="正方形/長方形 111">
              <a:extLst>
                <a:ext uri="{FF2B5EF4-FFF2-40B4-BE49-F238E27FC236}">
                  <a16:creationId xmlns:a16="http://schemas.microsoft.com/office/drawing/2014/main" id="{6231A970-E00C-FA3C-813D-B527FB2E222E}"/>
                </a:ext>
              </a:extLst>
            </p:cNvPr>
            <p:cNvSpPr/>
            <p:nvPr/>
          </p:nvSpPr>
          <p:spPr>
            <a:xfrm>
              <a:off x="7369731" y="1529567"/>
              <a:ext cx="2702431" cy="2413253"/>
            </a:xfrm>
            <a:prstGeom prst="rect">
              <a:avLst/>
            </a:prstGeom>
            <a:solidFill>
              <a:schemeClr val="bg1"/>
            </a:solidFill>
            <a:ln w="28575">
              <a:solidFill>
                <a:schemeClr val="bg1">
                  <a:lumMod val="75000"/>
                </a:schemeClr>
              </a:solid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cxnSp>
          <p:nvCxnSpPr>
            <p:cNvPr id="111" name="コネクタ: カギ線 110">
              <a:extLst>
                <a:ext uri="{FF2B5EF4-FFF2-40B4-BE49-F238E27FC236}">
                  <a16:creationId xmlns:a16="http://schemas.microsoft.com/office/drawing/2014/main" id="{118192FB-E387-B1AB-996D-5AC44B444141}"/>
                </a:ext>
              </a:extLst>
            </p:cNvPr>
            <p:cNvCxnSpPr>
              <a:stCxn id="16" idx="0"/>
              <a:endCxn id="90" idx="2"/>
            </p:cNvCxnSpPr>
            <p:nvPr/>
          </p:nvCxnSpPr>
          <p:spPr>
            <a:xfrm rot="5400000" flipH="1" flipV="1">
              <a:off x="8025704" y="3791559"/>
              <a:ext cx="1331194" cy="6639"/>
            </a:xfrm>
            <a:prstGeom prst="bentConnector3">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0E4495D1-1026-A8A3-F69F-6A841D57E552}"/>
                </a:ext>
              </a:extLst>
            </p:cNvPr>
            <p:cNvSpPr/>
            <p:nvPr/>
          </p:nvSpPr>
          <p:spPr>
            <a:xfrm>
              <a:off x="10709039" y="2145458"/>
              <a:ext cx="2846892" cy="426310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n-ea"/>
              </a:endParaRPr>
            </a:p>
          </p:txBody>
        </p:sp>
        <p:sp>
          <p:nvSpPr>
            <p:cNvPr id="5" name="正方形/長方形 4">
              <a:extLst>
                <a:ext uri="{FF2B5EF4-FFF2-40B4-BE49-F238E27FC236}">
                  <a16:creationId xmlns:a16="http://schemas.microsoft.com/office/drawing/2014/main" id="{1AA014C1-E652-C554-2075-863389AE7045}"/>
                </a:ext>
              </a:extLst>
            </p:cNvPr>
            <p:cNvSpPr/>
            <p:nvPr/>
          </p:nvSpPr>
          <p:spPr>
            <a:xfrm>
              <a:off x="3753559" y="2398689"/>
              <a:ext cx="2640387" cy="299227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n-ea"/>
              </a:endParaRPr>
            </a:p>
          </p:txBody>
        </p:sp>
        <p:pic>
          <p:nvPicPr>
            <p:cNvPr id="7" name="図 6">
              <a:extLst>
                <a:ext uri="{FF2B5EF4-FFF2-40B4-BE49-F238E27FC236}">
                  <a16:creationId xmlns:a16="http://schemas.microsoft.com/office/drawing/2014/main" id="{23BA640A-2A93-6D60-DD63-B661F90886E2}"/>
                </a:ext>
              </a:extLst>
            </p:cNvPr>
            <p:cNvPicPr>
              <a:picLocks noChangeAspect="1"/>
            </p:cNvPicPr>
            <p:nvPr/>
          </p:nvPicPr>
          <p:blipFill>
            <a:blip r:embed="rId2"/>
            <a:stretch>
              <a:fillRect/>
            </a:stretch>
          </p:blipFill>
          <p:spPr>
            <a:xfrm>
              <a:off x="4409153" y="2404961"/>
              <a:ext cx="1271514" cy="1177677"/>
            </a:xfrm>
            <a:prstGeom prst="rect">
              <a:avLst/>
            </a:prstGeom>
          </p:spPr>
        </p:pic>
        <p:grpSp>
          <p:nvGrpSpPr>
            <p:cNvPr id="9" name="グループ化 8">
              <a:extLst>
                <a:ext uri="{FF2B5EF4-FFF2-40B4-BE49-F238E27FC236}">
                  <a16:creationId xmlns:a16="http://schemas.microsoft.com/office/drawing/2014/main" id="{CAC54FF8-96F2-A165-2C74-202799F7DFA2}"/>
                </a:ext>
              </a:extLst>
            </p:cNvPr>
            <p:cNvGrpSpPr>
              <a:grpSpLocks noChangeAspect="1"/>
            </p:cNvGrpSpPr>
            <p:nvPr/>
          </p:nvGrpSpPr>
          <p:grpSpPr>
            <a:xfrm>
              <a:off x="11187349" y="3493577"/>
              <a:ext cx="1858007" cy="1051628"/>
              <a:chOff x="7202825" y="2982680"/>
              <a:chExt cx="2531709" cy="1692414"/>
            </a:xfrm>
          </p:grpSpPr>
          <p:pic>
            <p:nvPicPr>
              <p:cNvPr id="10" name="図 9">
                <a:extLst>
                  <a:ext uri="{FF2B5EF4-FFF2-40B4-BE49-F238E27FC236}">
                    <a16:creationId xmlns:a16="http://schemas.microsoft.com/office/drawing/2014/main" id="{69F31332-2C96-F77B-268F-8A26478F9DD5}"/>
                  </a:ext>
                </a:extLst>
              </p:cNvPr>
              <p:cNvPicPr>
                <a:picLocks noChangeAspect="1"/>
              </p:cNvPicPr>
              <p:nvPr/>
            </p:nvPicPr>
            <p:blipFill rotWithShape="1">
              <a:blip r:embed="rId3"/>
              <a:srcRect l="11340" t="22165" r="12397" b="22148"/>
              <a:stretch/>
            </p:blipFill>
            <p:spPr>
              <a:xfrm>
                <a:off x="7334201" y="3011837"/>
                <a:ext cx="2277815" cy="1663257"/>
              </a:xfrm>
              <a:prstGeom prst="rect">
                <a:avLst/>
              </a:prstGeom>
            </p:spPr>
          </p:pic>
          <p:pic>
            <p:nvPicPr>
              <p:cNvPr id="11" name="図 10">
                <a:extLst>
                  <a:ext uri="{FF2B5EF4-FFF2-40B4-BE49-F238E27FC236}">
                    <a16:creationId xmlns:a16="http://schemas.microsoft.com/office/drawing/2014/main" id="{67893F30-5E8F-6BC0-6DA5-A21994A0B3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202825" y="2982680"/>
                <a:ext cx="2531709" cy="1430031"/>
              </a:xfrm>
              <a:prstGeom prst="rect">
                <a:avLst/>
              </a:prstGeom>
            </p:spPr>
          </p:pic>
        </p:grpSp>
        <p:pic>
          <p:nvPicPr>
            <p:cNvPr id="13" name="図 12">
              <a:extLst>
                <a:ext uri="{FF2B5EF4-FFF2-40B4-BE49-F238E27FC236}">
                  <a16:creationId xmlns:a16="http://schemas.microsoft.com/office/drawing/2014/main" id="{2EDCE029-A9DD-DD5C-E49A-01A8842889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4325" y="2440319"/>
              <a:ext cx="331768" cy="332942"/>
            </a:xfrm>
            <a:prstGeom prst="rect">
              <a:avLst/>
            </a:prstGeom>
          </p:spPr>
        </p:pic>
        <p:grpSp>
          <p:nvGrpSpPr>
            <p:cNvPr id="15" name="グループ化 14">
              <a:extLst>
                <a:ext uri="{FF2B5EF4-FFF2-40B4-BE49-F238E27FC236}">
                  <a16:creationId xmlns:a16="http://schemas.microsoft.com/office/drawing/2014/main" id="{E372B380-ACA9-E335-055C-762588A74C6D}"/>
                </a:ext>
              </a:extLst>
            </p:cNvPr>
            <p:cNvGrpSpPr/>
            <p:nvPr/>
          </p:nvGrpSpPr>
          <p:grpSpPr>
            <a:xfrm>
              <a:off x="7679832" y="4460475"/>
              <a:ext cx="2016300" cy="1897098"/>
              <a:chOff x="7659931" y="2934106"/>
              <a:chExt cx="2016300" cy="1897098"/>
            </a:xfrm>
          </p:grpSpPr>
          <p:sp>
            <p:nvSpPr>
              <p:cNvPr id="16" name="正方形/長方形 15">
                <a:extLst>
                  <a:ext uri="{FF2B5EF4-FFF2-40B4-BE49-F238E27FC236}">
                    <a16:creationId xmlns:a16="http://schemas.microsoft.com/office/drawing/2014/main" id="{7565132C-FFEB-FCFE-16D5-C0E292203634}"/>
                  </a:ext>
                </a:extLst>
              </p:cNvPr>
              <p:cNvSpPr/>
              <p:nvPr/>
            </p:nvSpPr>
            <p:spPr>
              <a:xfrm>
                <a:off x="7659931" y="2934106"/>
                <a:ext cx="2016300" cy="186632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n-ea"/>
                </a:endParaRPr>
              </a:p>
            </p:txBody>
          </p:sp>
          <p:pic>
            <p:nvPicPr>
              <p:cNvPr id="17" name="Picture 2" descr="https://encrypted-tbn0.gstatic.com/images?q=tbn:ANd9GcSXSSrTFmnOwVl7uVb3LcXZefKfK_-w00JtwjKz9aHpDSfmk_RN6LxrRZEjyLPdpGJs1ZcgWE8&amp;usqp=CAc">
                <a:extLst>
                  <a:ext uri="{FF2B5EF4-FFF2-40B4-BE49-F238E27FC236}">
                    <a16:creationId xmlns:a16="http://schemas.microsoft.com/office/drawing/2014/main" id="{037B7CEA-FD6D-EE99-501F-0B9E80D6F6D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3286" y="3042815"/>
                <a:ext cx="1252959" cy="1252959"/>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85E319B1-C72F-49D9-793A-028A87321930}"/>
                  </a:ext>
                </a:extLst>
              </p:cNvPr>
              <p:cNvSpPr txBox="1"/>
              <p:nvPr/>
            </p:nvSpPr>
            <p:spPr>
              <a:xfrm>
                <a:off x="7706783" y="4338761"/>
                <a:ext cx="1922595" cy="492443"/>
              </a:xfrm>
              <a:prstGeom prst="rect">
                <a:avLst/>
              </a:prstGeom>
              <a:noFill/>
            </p:spPr>
            <p:txBody>
              <a:bodyPr wrap="square" rtlCol="0">
                <a:spAutoFit/>
              </a:bodyPr>
              <a:lstStyle/>
              <a:p>
                <a:pPr algn="ctr" defTabSz="457189"/>
                <a:r>
                  <a:rPr lang="ja-JP" altLang="en-US" sz="1200" b="1" dirty="0">
                    <a:solidFill>
                      <a:srgbClr val="000000"/>
                    </a:solidFill>
                    <a:latin typeface="+mn-ea"/>
                  </a:rPr>
                  <a:t>マルチ</a:t>
                </a:r>
                <a:r>
                  <a:rPr lang="en-US" altLang="ja-JP" sz="1200" b="1" dirty="0">
                    <a:solidFill>
                      <a:srgbClr val="000000"/>
                    </a:solidFill>
                    <a:latin typeface="+mn-ea"/>
                  </a:rPr>
                  <a:t>AI</a:t>
                </a:r>
                <a:r>
                  <a:rPr lang="ja-JP" altLang="en-US" sz="1200" b="1" dirty="0">
                    <a:solidFill>
                      <a:srgbClr val="000000"/>
                    </a:solidFill>
                    <a:latin typeface="+mn-ea"/>
                  </a:rPr>
                  <a:t>ソフトウェア</a:t>
                </a:r>
                <a:endParaRPr lang="en-US" altLang="ja-JP" sz="1200" b="1" dirty="0">
                  <a:solidFill>
                    <a:srgbClr val="000000"/>
                  </a:solidFill>
                  <a:latin typeface="+mn-ea"/>
                </a:endParaRPr>
              </a:p>
              <a:p>
                <a:pPr algn="ctr" defTabSz="457189"/>
                <a:r>
                  <a:rPr lang="en-US" altLang="ja-JP" sz="1400" b="1" dirty="0">
                    <a:solidFill>
                      <a:srgbClr val="000000"/>
                    </a:solidFill>
                    <a:latin typeface="+mn-ea"/>
                  </a:rPr>
                  <a:t>WV-ASA100UX</a:t>
                </a:r>
                <a:endParaRPr lang="ja-JP" altLang="en-US" sz="1400" b="1" dirty="0">
                  <a:solidFill>
                    <a:srgbClr val="000000"/>
                  </a:solidFill>
                  <a:latin typeface="+mn-ea"/>
                </a:endParaRPr>
              </a:p>
            </p:txBody>
          </p:sp>
        </p:grpSp>
        <p:sp>
          <p:nvSpPr>
            <p:cNvPr id="24" name="テキスト ボックス 23">
              <a:extLst>
                <a:ext uri="{FF2B5EF4-FFF2-40B4-BE49-F238E27FC236}">
                  <a16:creationId xmlns:a16="http://schemas.microsoft.com/office/drawing/2014/main" id="{4023641A-47F9-E079-627D-F1F73CE16C68}"/>
                </a:ext>
              </a:extLst>
            </p:cNvPr>
            <p:cNvSpPr txBox="1"/>
            <p:nvPr/>
          </p:nvSpPr>
          <p:spPr>
            <a:xfrm>
              <a:off x="10740638" y="4580116"/>
              <a:ext cx="2783290" cy="492443"/>
            </a:xfrm>
            <a:prstGeom prst="rect">
              <a:avLst/>
            </a:prstGeom>
            <a:noFill/>
          </p:spPr>
          <p:txBody>
            <a:bodyPr wrap="square" rtlCol="0">
              <a:spAutoFit/>
            </a:bodyPr>
            <a:lstStyle/>
            <a:p>
              <a:pPr algn="ctr" defTabSz="457189"/>
              <a:r>
                <a:rPr lang="en-US" altLang="ja-JP" sz="1200" b="1" dirty="0">
                  <a:solidFill>
                    <a:srgbClr val="000000"/>
                  </a:solidFill>
                  <a:latin typeface="+mn-ea"/>
                </a:rPr>
                <a:t>ASM300UX</a:t>
              </a:r>
              <a:r>
                <a:rPr lang="ja-JP" altLang="en-US" sz="1200" b="1" dirty="0">
                  <a:solidFill>
                    <a:srgbClr val="000000"/>
                  </a:solidFill>
                  <a:latin typeface="+mn-ea"/>
                </a:rPr>
                <a:t>用マルチ</a:t>
              </a:r>
              <a:r>
                <a:rPr lang="en-US" altLang="ja-JP" sz="1200" b="1" dirty="0">
                  <a:solidFill>
                    <a:srgbClr val="000000"/>
                  </a:solidFill>
                  <a:latin typeface="+mn-ea"/>
                </a:rPr>
                <a:t>AI</a:t>
              </a:r>
              <a:r>
                <a:rPr lang="ja-JP" altLang="en-US" sz="1200" b="1" dirty="0">
                  <a:solidFill>
                    <a:srgbClr val="000000"/>
                  </a:solidFill>
                  <a:latin typeface="+mn-ea"/>
                </a:rPr>
                <a:t>プラグイン</a:t>
              </a:r>
              <a:endParaRPr lang="en-US" altLang="ja-JP" sz="1200" b="1" dirty="0">
                <a:solidFill>
                  <a:srgbClr val="000000"/>
                </a:solidFill>
                <a:latin typeface="+mn-ea"/>
              </a:endParaRPr>
            </a:p>
            <a:p>
              <a:pPr algn="ctr" defTabSz="457189"/>
              <a:r>
                <a:rPr lang="en-US" altLang="ja-JP" sz="1400" b="1" dirty="0">
                  <a:solidFill>
                    <a:srgbClr val="000000"/>
                  </a:solidFill>
                  <a:latin typeface="+mn-ea"/>
                </a:rPr>
                <a:t>WV-ASE335WUX</a:t>
              </a:r>
              <a:endParaRPr lang="ja-JP" altLang="en-US" sz="1400" b="1" dirty="0">
                <a:solidFill>
                  <a:srgbClr val="000000"/>
                </a:solidFill>
                <a:latin typeface="+mn-ea"/>
              </a:endParaRPr>
            </a:p>
          </p:txBody>
        </p:sp>
        <p:sp>
          <p:nvSpPr>
            <p:cNvPr id="26" name="正方形/長方形 25">
              <a:extLst>
                <a:ext uri="{FF2B5EF4-FFF2-40B4-BE49-F238E27FC236}">
                  <a16:creationId xmlns:a16="http://schemas.microsoft.com/office/drawing/2014/main" id="{27A65867-5F6F-07B8-C060-9BD41E1ABBDA}"/>
                </a:ext>
              </a:extLst>
            </p:cNvPr>
            <p:cNvSpPr/>
            <p:nvPr/>
          </p:nvSpPr>
          <p:spPr>
            <a:xfrm>
              <a:off x="3881139" y="3796136"/>
              <a:ext cx="2438835" cy="208881"/>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chemeClr val="bg1"/>
                  </a:solidFill>
                  <a:effectLst>
                    <a:outerShdw blurRad="38100" dist="38100" dir="2700000" algn="tl">
                      <a:srgbClr val="000000">
                        <a:alpha val="43137"/>
                      </a:srgbClr>
                    </a:outerShdw>
                  </a:effectLst>
                  <a:latin typeface="+mn-ea"/>
                </a:rPr>
                <a:t>カメラ</a:t>
              </a:r>
              <a:r>
                <a:rPr lang="en-US" altLang="ja-JP" sz="1200" b="1" dirty="0">
                  <a:solidFill>
                    <a:schemeClr val="bg1"/>
                  </a:solidFill>
                  <a:effectLst>
                    <a:outerShdw blurRad="38100" dist="38100" dir="2700000" algn="tl">
                      <a:srgbClr val="000000">
                        <a:alpha val="43137"/>
                      </a:srgbClr>
                    </a:outerShdw>
                  </a:effectLst>
                  <a:latin typeface="+mn-ea"/>
                </a:rPr>
                <a:t>2</a:t>
              </a:r>
              <a:r>
                <a:rPr lang="ja-JP" altLang="en-US" sz="1200" b="1" dirty="0">
                  <a:solidFill>
                    <a:schemeClr val="bg1"/>
                  </a:solidFill>
                  <a:effectLst>
                    <a:outerShdw blurRad="38100" dist="38100" dir="2700000" algn="tl">
                      <a:srgbClr val="000000">
                        <a:alpha val="43137"/>
                      </a:srgbClr>
                    </a:outerShdw>
                  </a:effectLst>
                  <a:latin typeface="+mn-ea"/>
                </a:rPr>
                <a:t>：</a:t>
              </a:r>
              <a:r>
                <a:rPr lang="en-US" altLang="ja-JP" sz="1200" b="1" dirty="0">
                  <a:solidFill>
                    <a:srgbClr val="C00000"/>
                  </a:solidFill>
                  <a:effectLst>
                    <a:outerShdw blurRad="38100" dist="38100" dir="2700000" algn="tl">
                      <a:srgbClr val="000000">
                        <a:alpha val="43137"/>
                      </a:srgbClr>
                    </a:outerShdw>
                  </a:effectLst>
                  <a:latin typeface="+mn-ea"/>
                </a:rPr>
                <a:t>AI</a:t>
              </a:r>
              <a:r>
                <a:rPr lang="ja-JP" altLang="en-US" sz="1200" b="1" dirty="0">
                  <a:solidFill>
                    <a:srgbClr val="C00000"/>
                  </a:solidFill>
                  <a:effectLst>
                    <a:outerShdw blurRad="38100" dist="38100" dir="2700000" algn="tl">
                      <a:srgbClr val="000000">
                        <a:alpha val="43137"/>
                      </a:srgbClr>
                    </a:outerShdw>
                  </a:effectLst>
                  <a:latin typeface="+mn-ea"/>
                </a:rPr>
                <a:t>エンコーダーアプリ</a:t>
              </a:r>
            </a:p>
          </p:txBody>
        </p:sp>
        <p:sp>
          <p:nvSpPr>
            <p:cNvPr id="27" name="正方形/長方形 26">
              <a:extLst>
                <a:ext uri="{FF2B5EF4-FFF2-40B4-BE49-F238E27FC236}">
                  <a16:creationId xmlns:a16="http://schemas.microsoft.com/office/drawing/2014/main" id="{8D9718F6-304F-B13E-C3E9-FBE04590FE3F}"/>
                </a:ext>
              </a:extLst>
            </p:cNvPr>
            <p:cNvSpPr/>
            <p:nvPr/>
          </p:nvSpPr>
          <p:spPr>
            <a:xfrm>
              <a:off x="3881139" y="4955490"/>
              <a:ext cx="2438835" cy="208881"/>
            </a:xfrm>
            <a:prstGeom prst="rect">
              <a:avLst/>
            </a:prstGeom>
            <a:solidFill>
              <a:srgbClr val="10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chemeClr val="bg1"/>
                  </a:solidFill>
                  <a:effectLst>
                    <a:outerShdw blurRad="38100" dist="38100" dir="2700000" algn="tl">
                      <a:srgbClr val="000000">
                        <a:alpha val="43137"/>
                      </a:srgbClr>
                    </a:outerShdw>
                  </a:effectLst>
                  <a:latin typeface="+mn-ea"/>
                </a:rPr>
                <a:t>カメラ</a:t>
              </a:r>
              <a:r>
                <a:rPr lang="en-US" altLang="ja-JP" sz="1200" b="1" dirty="0">
                  <a:solidFill>
                    <a:schemeClr val="bg1"/>
                  </a:solidFill>
                  <a:effectLst>
                    <a:outerShdw blurRad="38100" dist="38100" dir="2700000" algn="tl">
                      <a:srgbClr val="000000">
                        <a:alpha val="43137"/>
                      </a:srgbClr>
                    </a:outerShdw>
                  </a:effectLst>
                  <a:latin typeface="+mn-ea"/>
                </a:rPr>
                <a:t>3</a:t>
              </a:r>
              <a:r>
                <a:rPr lang="ja-JP" altLang="en-US" sz="1200" b="1" dirty="0">
                  <a:solidFill>
                    <a:schemeClr val="bg1"/>
                  </a:solidFill>
                  <a:effectLst>
                    <a:outerShdw blurRad="38100" dist="38100" dir="2700000" algn="tl">
                      <a:srgbClr val="000000">
                        <a:alpha val="43137"/>
                      </a:srgbClr>
                    </a:outerShdw>
                  </a:effectLst>
                  <a:latin typeface="+mn-ea"/>
                </a:rPr>
                <a:t>：</a:t>
              </a:r>
              <a:r>
                <a:rPr lang="en-US" altLang="ja-JP" sz="1200" b="1" dirty="0">
                  <a:solidFill>
                    <a:schemeClr val="bg1"/>
                  </a:solidFill>
                  <a:effectLst>
                    <a:outerShdw blurRad="38100" dist="38100" dir="2700000" algn="tl">
                      <a:srgbClr val="000000">
                        <a:alpha val="43137"/>
                      </a:srgbClr>
                    </a:outerShdw>
                  </a:effectLst>
                  <a:latin typeface="+mn-ea"/>
                </a:rPr>
                <a:t>AI</a:t>
              </a:r>
              <a:r>
                <a:rPr lang="ja-JP" altLang="en-US" sz="1200" b="1" dirty="0">
                  <a:solidFill>
                    <a:schemeClr val="bg1"/>
                  </a:solidFill>
                  <a:effectLst>
                    <a:outerShdw blurRad="38100" dist="38100" dir="2700000" algn="tl">
                      <a:srgbClr val="000000">
                        <a:alpha val="43137"/>
                      </a:srgbClr>
                    </a:outerShdw>
                  </a:effectLst>
                  <a:latin typeface="+mn-ea"/>
                </a:rPr>
                <a:t>人物属性識別アプリ</a:t>
              </a:r>
              <a:endParaRPr lang="ja-JP" altLang="en-US" sz="1200" b="1" dirty="0">
                <a:solidFill>
                  <a:srgbClr val="C00000"/>
                </a:solidFill>
                <a:effectLst>
                  <a:outerShdw blurRad="38100" dist="38100" dir="2700000" algn="tl">
                    <a:srgbClr val="000000">
                      <a:alpha val="43137"/>
                    </a:srgbClr>
                  </a:outerShdw>
                </a:effectLst>
                <a:latin typeface="+mn-ea"/>
              </a:endParaRPr>
            </a:p>
          </p:txBody>
        </p:sp>
        <p:sp>
          <p:nvSpPr>
            <p:cNvPr id="28" name="正方形/長方形 27">
              <a:extLst>
                <a:ext uri="{FF2B5EF4-FFF2-40B4-BE49-F238E27FC236}">
                  <a16:creationId xmlns:a16="http://schemas.microsoft.com/office/drawing/2014/main" id="{108CE7BC-6D94-D9B7-FC08-23784056F1E7}"/>
                </a:ext>
              </a:extLst>
            </p:cNvPr>
            <p:cNvSpPr/>
            <p:nvPr/>
          </p:nvSpPr>
          <p:spPr>
            <a:xfrm>
              <a:off x="3881139" y="4025540"/>
              <a:ext cx="2438835" cy="208881"/>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rgbClr val="FFFFFF"/>
                  </a:solidFill>
                  <a:effectLst>
                    <a:outerShdw blurRad="38100" dist="38100" dir="2700000" algn="tl">
                      <a:srgbClr val="000000">
                        <a:alpha val="43137"/>
                      </a:srgbClr>
                    </a:outerShdw>
                  </a:effectLst>
                  <a:latin typeface="+mn-ea"/>
                </a:rPr>
                <a:t>カメラ</a:t>
              </a:r>
              <a:r>
                <a:rPr lang="en-US" altLang="ja-JP" sz="1200" b="1" dirty="0">
                  <a:solidFill>
                    <a:srgbClr val="FFFFFF"/>
                  </a:solidFill>
                  <a:effectLst>
                    <a:outerShdw blurRad="38100" dist="38100" dir="2700000" algn="tl">
                      <a:srgbClr val="000000">
                        <a:alpha val="43137"/>
                      </a:srgbClr>
                    </a:outerShdw>
                  </a:effectLst>
                  <a:latin typeface="+mn-ea"/>
                </a:rPr>
                <a:t>2</a:t>
              </a:r>
              <a:r>
                <a:rPr lang="ja-JP" altLang="en-US" sz="1200" b="1" dirty="0">
                  <a:solidFill>
                    <a:srgbClr val="FFFFFF"/>
                  </a:solidFill>
                  <a:effectLst>
                    <a:outerShdw blurRad="38100" dist="38100" dir="2700000" algn="tl">
                      <a:srgbClr val="000000">
                        <a:alpha val="43137"/>
                      </a:srgbClr>
                    </a:outerShdw>
                  </a:effectLst>
                  <a:latin typeface="+mn-ea"/>
                </a:rPr>
                <a:t>：</a:t>
              </a:r>
              <a:r>
                <a:rPr lang="en-US" altLang="ja-JP" sz="1200" b="1" dirty="0">
                  <a:solidFill>
                    <a:srgbClr val="FFFFFF"/>
                  </a:solidFill>
                  <a:effectLst>
                    <a:outerShdw blurRad="38100" dist="38100" dir="2700000" algn="tl">
                      <a:srgbClr val="000000">
                        <a:alpha val="43137"/>
                      </a:srgbClr>
                    </a:outerShdw>
                  </a:effectLst>
                  <a:latin typeface="+mn-ea"/>
                </a:rPr>
                <a:t>AI</a:t>
              </a:r>
              <a:r>
                <a:rPr lang="ja-JP" altLang="en-US" sz="1200" b="1" dirty="0">
                  <a:solidFill>
                    <a:srgbClr val="FFFFFF"/>
                  </a:solidFill>
                  <a:effectLst>
                    <a:outerShdw blurRad="38100" dist="38100" dir="2700000" algn="tl">
                      <a:srgbClr val="000000">
                        <a:alpha val="43137"/>
                      </a:srgbClr>
                    </a:outerShdw>
                  </a:effectLst>
                  <a:latin typeface="+mn-ea"/>
                </a:rPr>
                <a:t>動体検知アプリ</a:t>
              </a:r>
            </a:p>
          </p:txBody>
        </p:sp>
        <p:sp>
          <p:nvSpPr>
            <p:cNvPr id="29" name="正方形/長方形 28">
              <a:extLst>
                <a:ext uri="{FF2B5EF4-FFF2-40B4-BE49-F238E27FC236}">
                  <a16:creationId xmlns:a16="http://schemas.microsoft.com/office/drawing/2014/main" id="{2499515A-E6BA-2630-06E6-A4D861233FBF}"/>
                </a:ext>
              </a:extLst>
            </p:cNvPr>
            <p:cNvSpPr/>
            <p:nvPr/>
          </p:nvSpPr>
          <p:spPr>
            <a:xfrm>
              <a:off x="3881139" y="4496679"/>
              <a:ext cx="2438835" cy="208881"/>
            </a:xfrm>
            <a:prstGeom prst="rect">
              <a:avLst/>
            </a:prstGeom>
            <a:solidFill>
              <a:srgbClr val="10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chemeClr val="bg1"/>
                  </a:solidFill>
                  <a:effectLst>
                    <a:outerShdw blurRad="38100" dist="38100" dir="2700000" algn="tl">
                      <a:srgbClr val="000000">
                        <a:alpha val="43137"/>
                      </a:srgbClr>
                    </a:outerShdw>
                  </a:effectLst>
                  <a:latin typeface="+mn-ea"/>
                </a:rPr>
                <a:t>カメラ</a:t>
              </a:r>
              <a:r>
                <a:rPr lang="en-US" altLang="ja-JP" sz="1200" b="1" dirty="0">
                  <a:solidFill>
                    <a:schemeClr val="bg1"/>
                  </a:solidFill>
                  <a:effectLst>
                    <a:outerShdw blurRad="38100" dist="38100" dir="2700000" algn="tl">
                      <a:srgbClr val="000000">
                        <a:alpha val="43137"/>
                      </a:srgbClr>
                    </a:outerShdw>
                  </a:effectLst>
                  <a:latin typeface="+mn-ea"/>
                </a:rPr>
                <a:t>3</a:t>
              </a:r>
              <a:r>
                <a:rPr lang="ja-JP" altLang="en-US" sz="1200" b="1" dirty="0">
                  <a:solidFill>
                    <a:schemeClr val="bg1"/>
                  </a:solidFill>
                  <a:effectLst>
                    <a:outerShdw blurRad="38100" dist="38100" dir="2700000" algn="tl">
                      <a:srgbClr val="000000">
                        <a:alpha val="43137"/>
                      </a:srgbClr>
                    </a:outerShdw>
                  </a:effectLst>
                  <a:latin typeface="+mn-ea"/>
                </a:rPr>
                <a:t>：</a:t>
              </a:r>
              <a:r>
                <a:rPr lang="en-US" altLang="ja-JP" sz="1200" b="1" dirty="0">
                  <a:solidFill>
                    <a:srgbClr val="C00000"/>
                  </a:solidFill>
                  <a:effectLst>
                    <a:outerShdw blurRad="38100" dist="38100" dir="2700000" algn="tl">
                      <a:srgbClr val="000000">
                        <a:alpha val="43137"/>
                      </a:srgbClr>
                    </a:outerShdw>
                  </a:effectLst>
                  <a:latin typeface="+mn-ea"/>
                </a:rPr>
                <a:t>AI</a:t>
              </a:r>
              <a:r>
                <a:rPr lang="ja-JP" altLang="en-US" sz="1200" b="1" dirty="0">
                  <a:solidFill>
                    <a:srgbClr val="C00000"/>
                  </a:solidFill>
                  <a:effectLst>
                    <a:outerShdw blurRad="38100" dist="38100" dir="2700000" algn="tl">
                      <a:srgbClr val="000000">
                        <a:alpha val="43137"/>
                      </a:srgbClr>
                    </a:outerShdw>
                  </a:effectLst>
                  <a:latin typeface="+mn-ea"/>
                </a:rPr>
                <a:t>エンコーダーアプり</a:t>
              </a:r>
            </a:p>
          </p:txBody>
        </p:sp>
        <p:sp>
          <p:nvSpPr>
            <p:cNvPr id="30" name="正方形/長方形 29">
              <a:extLst>
                <a:ext uri="{FF2B5EF4-FFF2-40B4-BE49-F238E27FC236}">
                  <a16:creationId xmlns:a16="http://schemas.microsoft.com/office/drawing/2014/main" id="{995A21D5-1C39-0E15-94A0-8372816C6BA4}"/>
                </a:ext>
              </a:extLst>
            </p:cNvPr>
            <p:cNvSpPr/>
            <p:nvPr/>
          </p:nvSpPr>
          <p:spPr>
            <a:xfrm>
              <a:off x="3881139" y="4726084"/>
              <a:ext cx="2438835" cy="208881"/>
            </a:xfrm>
            <a:prstGeom prst="rect">
              <a:avLst/>
            </a:prstGeom>
            <a:solidFill>
              <a:srgbClr val="10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rgbClr val="FFFFFF"/>
                  </a:solidFill>
                  <a:effectLst>
                    <a:outerShdw blurRad="38100" dist="38100" dir="2700000" algn="tl">
                      <a:srgbClr val="000000">
                        <a:alpha val="43137"/>
                      </a:srgbClr>
                    </a:outerShdw>
                  </a:effectLst>
                  <a:latin typeface="+mn-ea"/>
                </a:rPr>
                <a:t>カメラ</a:t>
              </a:r>
              <a:r>
                <a:rPr lang="en-US" altLang="ja-JP" sz="1200" b="1" dirty="0">
                  <a:solidFill>
                    <a:srgbClr val="FFFFFF"/>
                  </a:solidFill>
                  <a:effectLst>
                    <a:outerShdw blurRad="38100" dist="38100" dir="2700000" algn="tl">
                      <a:srgbClr val="000000">
                        <a:alpha val="43137"/>
                      </a:srgbClr>
                    </a:outerShdw>
                  </a:effectLst>
                  <a:latin typeface="+mn-ea"/>
                </a:rPr>
                <a:t>3</a:t>
              </a:r>
              <a:r>
                <a:rPr lang="ja-JP" altLang="en-US" sz="1200" b="1" dirty="0">
                  <a:solidFill>
                    <a:srgbClr val="FFFFFF"/>
                  </a:solidFill>
                  <a:effectLst>
                    <a:outerShdw blurRad="38100" dist="38100" dir="2700000" algn="tl">
                      <a:srgbClr val="000000">
                        <a:alpha val="43137"/>
                      </a:srgbClr>
                    </a:outerShdw>
                  </a:effectLst>
                  <a:latin typeface="+mn-ea"/>
                </a:rPr>
                <a:t>：</a:t>
              </a:r>
              <a:r>
                <a:rPr lang="en-US" altLang="ja-JP" sz="1200" b="1" dirty="0">
                  <a:solidFill>
                    <a:srgbClr val="FFFFFF"/>
                  </a:solidFill>
                  <a:effectLst>
                    <a:outerShdw blurRad="38100" dist="38100" dir="2700000" algn="tl">
                      <a:srgbClr val="000000">
                        <a:alpha val="43137"/>
                      </a:srgbClr>
                    </a:outerShdw>
                  </a:effectLst>
                  <a:latin typeface="+mn-ea"/>
                </a:rPr>
                <a:t>AI</a:t>
              </a:r>
              <a:r>
                <a:rPr lang="ja-JP" altLang="en-US" sz="1200" b="1" dirty="0">
                  <a:solidFill>
                    <a:srgbClr val="FFFFFF"/>
                  </a:solidFill>
                  <a:effectLst>
                    <a:outerShdw blurRad="38100" dist="38100" dir="2700000" algn="tl">
                      <a:srgbClr val="000000">
                        <a:alpha val="43137"/>
                      </a:srgbClr>
                    </a:outerShdw>
                  </a:effectLst>
                  <a:latin typeface="+mn-ea"/>
                </a:rPr>
                <a:t>混雑検知アプリ</a:t>
              </a:r>
            </a:p>
          </p:txBody>
        </p:sp>
        <p:sp>
          <p:nvSpPr>
            <p:cNvPr id="32" name="正方形/長方形 31">
              <a:extLst>
                <a:ext uri="{FF2B5EF4-FFF2-40B4-BE49-F238E27FC236}">
                  <a16:creationId xmlns:a16="http://schemas.microsoft.com/office/drawing/2014/main" id="{AB2CA4BB-DAF6-0DD5-3438-C692DBC8CE2C}"/>
                </a:ext>
              </a:extLst>
            </p:cNvPr>
            <p:cNvSpPr/>
            <p:nvPr/>
          </p:nvSpPr>
          <p:spPr>
            <a:xfrm>
              <a:off x="3881139" y="3562597"/>
              <a:ext cx="2438835" cy="208881"/>
            </a:xfrm>
            <a:prstGeom prst="rect">
              <a:avLst/>
            </a:prstGeom>
            <a:solidFill>
              <a:srgbClr val="D36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rgbClr val="FFFFFF"/>
                  </a:solidFill>
                  <a:effectLst>
                    <a:outerShdw blurRad="38100" dist="38100" dir="2700000" algn="tl">
                      <a:srgbClr val="000000">
                        <a:alpha val="43137"/>
                      </a:srgbClr>
                    </a:outerShdw>
                  </a:effectLst>
                  <a:latin typeface="+mn-ea"/>
                </a:rPr>
                <a:t>カメラ</a:t>
              </a:r>
              <a:r>
                <a:rPr lang="en-US" altLang="ja-JP" sz="1200" b="1" dirty="0">
                  <a:solidFill>
                    <a:srgbClr val="FFFFFF"/>
                  </a:solidFill>
                  <a:effectLst>
                    <a:outerShdw blurRad="38100" dist="38100" dir="2700000" algn="tl">
                      <a:srgbClr val="000000">
                        <a:alpha val="43137"/>
                      </a:srgbClr>
                    </a:outerShdw>
                  </a:effectLst>
                  <a:latin typeface="+mn-ea"/>
                </a:rPr>
                <a:t>1</a:t>
              </a:r>
              <a:r>
                <a:rPr lang="ja-JP" altLang="en-US" sz="1200" b="1" dirty="0">
                  <a:solidFill>
                    <a:srgbClr val="FFFFFF"/>
                  </a:solidFill>
                  <a:effectLst>
                    <a:outerShdw blurRad="38100" dist="38100" dir="2700000" algn="tl">
                      <a:srgbClr val="000000">
                        <a:alpha val="43137"/>
                      </a:srgbClr>
                    </a:outerShdw>
                  </a:effectLst>
                  <a:latin typeface="+mn-ea"/>
                </a:rPr>
                <a:t>：</a:t>
              </a:r>
              <a:r>
                <a:rPr lang="en-US" altLang="ja-JP" sz="1200" b="1" dirty="0">
                  <a:solidFill>
                    <a:srgbClr val="FFFFFF"/>
                  </a:solidFill>
                  <a:effectLst>
                    <a:outerShdw blurRad="38100" dist="38100" dir="2700000" algn="tl">
                      <a:srgbClr val="000000">
                        <a:alpha val="43137"/>
                      </a:srgbClr>
                    </a:outerShdw>
                  </a:effectLst>
                  <a:latin typeface="+mn-ea"/>
                </a:rPr>
                <a:t>AI</a:t>
              </a:r>
              <a:r>
                <a:rPr lang="ja-JP" altLang="en-US" sz="1200" b="1" dirty="0">
                  <a:solidFill>
                    <a:srgbClr val="FFFFFF"/>
                  </a:solidFill>
                  <a:effectLst>
                    <a:outerShdw blurRad="38100" dist="38100" dir="2700000" algn="tl">
                      <a:srgbClr val="000000">
                        <a:alpha val="43137"/>
                      </a:srgbClr>
                    </a:outerShdw>
                  </a:effectLst>
                  <a:latin typeface="+mn-ea"/>
                </a:rPr>
                <a:t>動体検知アプリ</a:t>
              </a:r>
            </a:p>
          </p:txBody>
        </p:sp>
        <p:sp>
          <p:nvSpPr>
            <p:cNvPr id="33" name="テキスト ボックス 32">
              <a:extLst>
                <a:ext uri="{FF2B5EF4-FFF2-40B4-BE49-F238E27FC236}">
                  <a16:creationId xmlns:a16="http://schemas.microsoft.com/office/drawing/2014/main" id="{B198E9B6-06AF-0C22-9130-80B36F67537C}"/>
                </a:ext>
              </a:extLst>
            </p:cNvPr>
            <p:cNvSpPr txBox="1"/>
            <p:nvPr/>
          </p:nvSpPr>
          <p:spPr>
            <a:xfrm>
              <a:off x="690177" y="1697616"/>
              <a:ext cx="2777675" cy="557845"/>
            </a:xfrm>
            <a:prstGeom prst="rect">
              <a:avLst/>
            </a:prstGeom>
            <a:noFill/>
          </p:spPr>
          <p:txBody>
            <a:bodyPr wrap="square" rtlCol="0">
              <a:spAutoFit/>
            </a:bodyPr>
            <a:lstStyle/>
            <a:p>
              <a:pPr defTabSz="457189">
                <a:lnSpc>
                  <a:spcPct val="120000"/>
                </a:lnSpc>
              </a:pPr>
              <a:r>
                <a:rPr lang="en-US" altLang="ja-JP" sz="1200" b="1" dirty="0">
                  <a:solidFill>
                    <a:srgbClr val="000000"/>
                  </a:solidFill>
                  <a:latin typeface="+mn-ea"/>
                </a:rPr>
                <a:t>U </a:t>
              </a:r>
              <a:r>
                <a:rPr lang="ja-JP" altLang="en-US" sz="1200" b="1" dirty="0">
                  <a:solidFill>
                    <a:srgbClr val="000000"/>
                  </a:solidFill>
                  <a:latin typeface="+mn-ea"/>
                </a:rPr>
                <a:t>シリーズ</a:t>
              </a:r>
              <a:endParaRPr lang="en-US" altLang="ja-JP" sz="1200" b="1" dirty="0">
                <a:solidFill>
                  <a:srgbClr val="000000"/>
                </a:solidFill>
                <a:latin typeface="+mn-ea"/>
              </a:endParaRPr>
            </a:p>
            <a:p>
              <a:pPr defTabSz="457189">
                <a:lnSpc>
                  <a:spcPct val="120000"/>
                </a:lnSpc>
              </a:pPr>
              <a:r>
                <a:rPr lang="en-US" altLang="ja-JP" sz="1400" b="1" dirty="0">
                  <a:solidFill>
                    <a:srgbClr val="000000"/>
                  </a:solidFill>
                  <a:latin typeface="+mn-ea"/>
                </a:rPr>
                <a:t>WV-U1532LAUX</a:t>
              </a:r>
            </a:p>
          </p:txBody>
        </p:sp>
        <p:grpSp>
          <p:nvGrpSpPr>
            <p:cNvPr id="102" name="グループ化 101">
              <a:extLst>
                <a:ext uri="{FF2B5EF4-FFF2-40B4-BE49-F238E27FC236}">
                  <a16:creationId xmlns:a16="http://schemas.microsoft.com/office/drawing/2014/main" id="{1A01D0E0-98E5-85F0-55D9-A9DFEA7291D7}"/>
                </a:ext>
              </a:extLst>
            </p:cNvPr>
            <p:cNvGrpSpPr/>
            <p:nvPr/>
          </p:nvGrpSpPr>
          <p:grpSpPr>
            <a:xfrm>
              <a:off x="3746206" y="5808617"/>
              <a:ext cx="2640386" cy="1172955"/>
              <a:chOff x="4484907" y="5222110"/>
              <a:chExt cx="2640386" cy="1172955"/>
            </a:xfrm>
          </p:grpSpPr>
          <p:sp>
            <p:nvSpPr>
              <p:cNvPr id="6" name="正方形/長方形 5">
                <a:extLst>
                  <a:ext uri="{FF2B5EF4-FFF2-40B4-BE49-F238E27FC236}">
                    <a16:creationId xmlns:a16="http://schemas.microsoft.com/office/drawing/2014/main" id="{BA596159-FD94-3D5C-9803-5D895536361C}"/>
                  </a:ext>
                </a:extLst>
              </p:cNvPr>
              <p:cNvSpPr/>
              <p:nvPr/>
            </p:nvSpPr>
            <p:spPr>
              <a:xfrm>
                <a:off x="4484907" y="5222110"/>
                <a:ext cx="2640386" cy="117295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n-ea"/>
                </a:endParaRPr>
              </a:p>
            </p:txBody>
          </p:sp>
          <p:sp>
            <p:nvSpPr>
              <p:cNvPr id="14" name="テキスト ボックス 13">
                <a:extLst>
                  <a:ext uri="{FF2B5EF4-FFF2-40B4-BE49-F238E27FC236}">
                    <a16:creationId xmlns:a16="http://schemas.microsoft.com/office/drawing/2014/main" id="{9CC6733F-72DF-19F6-BC61-22F79858D15F}"/>
                  </a:ext>
                </a:extLst>
              </p:cNvPr>
              <p:cNvSpPr txBox="1"/>
              <p:nvPr/>
            </p:nvSpPr>
            <p:spPr>
              <a:xfrm>
                <a:off x="4540211" y="5920186"/>
                <a:ext cx="2508193" cy="461665"/>
              </a:xfrm>
              <a:prstGeom prst="rect">
                <a:avLst/>
              </a:prstGeom>
              <a:noFill/>
            </p:spPr>
            <p:txBody>
              <a:bodyPr wrap="square" rtlCol="0">
                <a:spAutoFit/>
              </a:bodyPr>
              <a:lstStyle/>
              <a:p>
                <a:pPr algn="ctr" defTabSz="457189"/>
                <a:r>
                  <a:rPr lang="ja-JP" altLang="en-US" sz="1200" b="1" dirty="0">
                    <a:solidFill>
                      <a:srgbClr val="000000"/>
                    </a:solidFill>
                    <a:latin typeface="+mn-ea"/>
                  </a:rPr>
                  <a:t>ネットワーク</a:t>
                </a:r>
                <a:endParaRPr lang="en-US" altLang="ja-JP" sz="1200" b="1" dirty="0">
                  <a:solidFill>
                    <a:srgbClr val="000000"/>
                  </a:solidFill>
                  <a:latin typeface="+mn-ea"/>
                </a:endParaRPr>
              </a:p>
              <a:p>
                <a:pPr algn="ctr" defTabSz="457189"/>
                <a:r>
                  <a:rPr lang="ja-JP" altLang="en-US" sz="1200" b="1" dirty="0">
                    <a:solidFill>
                      <a:srgbClr val="000000"/>
                    </a:solidFill>
                    <a:latin typeface="+mn-ea"/>
                  </a:rPr>
                  <a:t>ディスクレコーダー</a:t>
                </a:r>
                <a:endParaRPr lang="en-US" altLang="ja-JP" sz="1200" b="1" dirty="0">
                  <a:solidFill>
                    <a:srgbClr val="000000"/>
                  </a:solidFill>
                  <a:latin typeface="+mn-ea"/>
                </a:endParaRPr>
              </a:p>
            </p:txBody>
          </p:sp>
        </p:grpSp>
        <p:sp>
          <p:nvSpPr>
            <p:cNvPr id="53" name="正方形/長方形 52">
              <a:extLst>
                <a:ext uri="{FF2B5EF4-FFF2-40B4-BE49-F238E27FC236}">
                  <a16:creationId xmlns:a16="http://schemas.microsoft.com/office/drawing/2014/main" id="{69CB6386-E71A-1FDA-293E-04AF6307B582}"/>
                </a:ext>
              </a:extLst>
            </p:cNvPr>
            <p:cNvSpPr/>
            <p:nvPr/>
          </p:nvSpPr>
          <p:spPr>
            <a:xfrm>
              <a:off x="3749470" y="2130518"/>
              <a:ext cx="2649600" cy="276999"/>
            </a:xfrm>
            <a:prstGeom prst="rect">
              <a:avLst/>
            </a:prstGeom>
            <a:solidFill>
              <a:srgbClr val="D36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ja-JP" altLang="en-US" sz="1200" b="1" dirty="0">
                  <a:solidFill>
                    <a:srgbClr val="FFFFFF"/>
                  </a:solidFill>
                  <a:effectLst>
                    <a:outerShdw blurRad="38100" dist="38100" dir="2700000" algn="tl">
                      <a:srgbClr val="000000">
                        <a:alpha val="43137"/>
                      </a:srgbClr>
                    </a:outerShdw>
                  </a:effectLst>
                  <a:latin typeface="+mn-ea"/>
                </a:rPr>
                <a:t>カメラ１</a:t>
              </a:r>
              <a:r>
                <a:rPr lang="en-US" altLang="ja-JP" sz="1200" b="1" dirty="0">
                  <a:solidFill>
                    <a:srgbClr val="FFFFFF"/>
                  </a:solidFill>
                  <a:effectLst>
                    <a:outerShdw blurRad="38100" dist="38100" dir="2700000" algn="tl">
                      <a:srgbClr val="000000">
                        <a:alpha val="43137"/>
                      </a:srgbClr>
                    </a:outerShdw>
                  </a:effectLst>
                  <a:latin typeface="+mn-ea"/>
                </a:rPr>
                <a:t>(</a:t>
              </a:r>
              <a:r>
                <a:rPr lang="ja-JP" altLang="en-US" sz="1200" b="1" dirty="0">
                  <a:solidFill>
                    <a:srgbClr val="FFFFFF"/>
                  </a:solidFill>
                  <a:effectLst>
                    <a:outerShdw blurRad="38100" dist="38100" dir="2700000" algn="tl">
                      <a:srgbClr val="000000">
                        <a:alpha val="43137"/>
                      </a:srgbClr>
                    </a:outerShdw>
                  </a:effectLst>
                  <a:latin typeface="+mn-ea"/>
                </a:rPr>
                <a:t>新</a:t>
              </a:r>
              <a:r>
                <a:rPr lang="en-US" altLang="ja-JP" sz="1200" b="1" dirty="0">
                  <a:solidFill>
                    <a:srgbClr val="FFFFFF"/>
                  </a:solidFill>
                  <a:effectLst>
                    <a:outerShdw blurRad="38100" dist="38100" dir="2700000" algn="tl">
                      <a:srgbClr val="000000">
                        <a:alpha val="43137"/>
                      </a:srgbClr>
                    </a:outerShdw>
                  </a:effectLst>
                  <a:latin typeface="+mn-ea"/>
                </a:rPr>
                <a:t>X</a:t>
              </a:r>
              <a:r>
                <a:rPr lang="ja-JP" altLang="en-US" sz="1200" b="1" dirty="0">
                  <a:solidFill>
                    <a:srgbClr val="FFFFFF"/>
                  </a:solidFill>
                  <a:effectLst>
                    <a:outerShdw blurRad="38100" dist="38100" dir="2700000" algn="tl">
                      <a:srgbClr val="000000">
                        <a:alpha val="43137"/>
                      </a:srgbClr>
                    </a:outerShdw>
                  </a:effectLst>
                  <a:latin typeface="+mn-ea"/>
                </a:rPr>
                <a:t>シリーズカメラ</a:t>
              </a:r>
              <a:r>
                <a:rPr lang="en-US" altLang="ja-JP" sz="1200" b="1" dirty="0">
                  <a:solidFill>
                    <a:srgbClr val="FFFFFF"/>
                  </a:solidFill>
                  <a:effectLst>
                    <a:outerShdw blurRad="38100" dist="38100" dir="2700000" algn="tl">
                      <a:srgbClr val="000000">
                        <a:alpha val="43137"/>
                      </a:srgbClr>
                    </a:outerShdw>
                  </a:effectLst>
                  <a:latin typeface="+mn-ea"/>
                </a:rPr>
                <a:t>)</a:t>
              </a:r>
              <a:endParaRPr lang="ja-JP" altLang="en-US" sz="1200" b="1" dirty="0">
                <a:solidFill>
                  <a:srgbClr val="FFFFFF"/>
                </a:solidFill>
                <a:effectLst>
                  <a:outerShdw blurRad="38100" dist="38100" dir="2700000" algn="tl">
                    <a:srgbClr val="000000">
                      <a:alpha val="43137"/>
                    </a:srgbClr>
                  </a:outerShdw>
                </a:effectLst>
                <a:latin typeface="+mn-ea"/>
              </a:endParaRPr>
            </a:p>
          </p:txBody>
        </p:sp>
        <p:sp>
          <p:nvSpPr>
            <p:cNvPr id="54" name="テキスト ボックス 53">
              <a:extLst>
                <a:ext uri="{FF2B5EF4-FFF2-40B4-BE49-F238E27FC236}">
                  <a16:creationId xmlns:a16="http://schemas.microsoft.com/office/drawing/2014/main" id="{AFE18F0E-5BAF-E6F8-9264-FDFD777A6B90}"/>
                </a:ext>
              </a:extLst>
            </p:cNvPr>
            <p:cNvSpPr txBox="1"/>
            <p:nvPr/>
          </p:nvSpPr>
          <p:spPr>
            <a:xfrm>
              <a:off x="690177" y="3633236"/>
              <a:ext cx="1594423" cy="557845"/>
            </a:xfrm>
            <a:prstGeom prst="rect">
              <a:avLst/>
            </a:prstGeom>
            <a:noFill/>
          </p:spPr>
          <p:txBody>
            <a:bodyPr wrap="square" rtlCol="0">
              <a:spAutoFit/>
            </a:bodyPr>
            <a:lstStyle/>
            <a:p>
              <a:pPr defTabSz="457189">
                <a:lnSpc>
                  <a:spcPct val="120000"/>
                </a:lnSpc>
              </a:pPr>
              <a:r>
                <a:rPr lang="en-US" altLang="ja-JP" sz="1200" b="1" dirty="0">
                  <a:solidFill>
                    <a:srgbClr val="000000"/>
                  </a:solidFill>
                  <a:latin typeface="+mn-ea"/>
                </a:rPr>
                <a:t>U </a:t>
              </a:r>
              <a:r>
                <a:rPr lang="ja-JP" altLang="en-US" sz="1200" b="1" dirty="0">
                  <a:solidFill>
                    <a:srgbClr val="000000"/>
                  </a:solidFill>
                  <a:latin typeface="+mn-ea"/>
                </a:rPr>
                <a:t>シリーズ</a:t>
              </a:r>
              <a:endParaRPr lang="en-US" altLang="ja-JP" sz="1200" b="1" dirty="0">
                <a:solidFill>
                  <a:srgbClr val="000000"/>
                </a:solidFill>
                <a:latin typeface="+mn-ea"/>
              </a:endParaRPr>
            </a:p>
            <a:p>
              <a:pPr defTabSz="457189">
                <a:lnSpc>
                  <a:spcPct val="120000"/>
                </a:lnSpc>
              </a:pPr>
              <a:r>
                <a:rPr lang="en-US" altLang="ja-JP" sz="1400" b="1" dirty="0">
                  <a:solidFill>
                    <a:srgbClr val="000000"/>
                  </a:solidFill>
                  <a:latin typeface="+mn-ea"/>
                </a:rPr>
                <a:t>WV-B71300-F3</a:t>
              </a:r>
            </a:p>
          </p:txBody>
        </p:sp>
        <p:sp>
          <p:nvSpPr>
            <p:cNvPr id="56" name="正方形/長方形 55">
              <a:extLst>
                <a:ext uri="{FF2B5EF4-FFF2-40B4-BE49-F238E27FC236}">
                  <a16:creationId xmlns:a16="http://schemas.microsoft.com/office/drawing/2014/main" id="{6FF79B4F-E4ED-1276-9DA3-47D610DB1E22}"/>
                </a:ext>
              </a:extLst>
            </p:cNvPr>
            <p:cNvSpPr/>
            <p:nvPr/>
          </p:nvSpPr>
          <p:spPr>
            <a:xfrm>
              <a:off x="10913067" y="5412998"/>
              <a:ext cx="2438835" cy="208881"/>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rgbClr val="FFFFFF"/>
                  </a:solidFill>
                  <a:effectLst>
                    <a:outerShdw blurRad="38100" dist="38100" dir="2700000" algn="tl">
                      <a:srgbClr val="000000">
                        <a:alpha val="43137"/>
                      </a:srgbClr>
                    </a:outerShdw>
                  </a:effectLst>
                  <a:latin typeface="+mn-ea"/>
                </a:rPr>
                <a:t>カメラ</a:t>
              </a:r>
              <a:r>
                <a:rPr lang="en-US" altLang="ja-JP" sz="1200" b="1" dirty="0">
                  <a:solidFill>
                    <a:srgbClr val="FFFFFF"/>
                  </a:solidFill>
                  <a:effectLst>
                    <a:outerShdw blurRad="38100" dist="38100" dir="2700000" algn="tl">
                      <a:srgbClr val="000000">
                        <a:alpha val="43137"/>
                      </a:srgbClr>
                    </a:outerShdw>
                  </a:effectLst>
                  <a:latin typeface="+mn-ea"/>
                </a:rPr>
                <a:t>2</a:t>
              </a:r>
              <a:r>
                <a:rPr lang="ja-JP" altLang="en-US" sz="1200" b="1" dirty="0">
                  <a:solidFill>
                    <a:srgbClr val="FFFFFF"/>
                  </a:solidFill>
                  <a:effectLst>
                    <a:outerShdw blurRad="38100" dist="38100" dir="2700000" algn="tl">
                      <a:srgbClr val="000000">
                        <a:alpha val="43137"/>
                      </a:srgbClr>
                    </a:outerShdw>
                  </a:effectLst>
                  <a:latin typeface="+mn-ea"/>
                </a:rPr>
                <a:t>：</a:t>
              </a:r>
              <a:r>
                <a:rPr lang="en-US" altLang="ja-JP" sz="1200" b="1" dirty="0">
                  <a:solidFill>
                    <a:srgbClr val="FFFFFF"/>
                  </a:solidFill>
                  <a:effectLst>
                    <a:outerShdw blurRad="38100" dist="38100" dir="2700000" algn="tl">
                      <a:srgbClr val="000000">
                        <a:alpha val="43137"/>
                      </a:srgbClr>
                    </a:outerShdw>
                  </a:effectLst>
                  <a:latin typeface="+mn-ea"/>
                </a:rPr>
                <a:t>AI</a:t>
              </a:r>
              <a:r>
                <a:rPr lang="ja-JP" altLang="en-US" sz="1200" b="1" dirty="0">
                  <a:solidFill>
                    <a:srgbClr val="FFFFFF"/>
                  </a:solidFill>
                  <a:effectLst>
                    <a:outerShdw blurRad="38100" dist="38100" dir="2700000" algn="tl">
                      <a:srgbClr val="000000">
                        <a:alpha val="43137"/>
                      </a:srgbClr>
                    </a:outerShdw>
                  </a:effectLst>
                  <a:latin typeface="+mn-ea"/>
                </a:rPr>
                <a:t>動体検知アプリ</a:t>
              </a:r>
            </a:p>
          </p:txBody>
        </p:sp>
        <p:sp>
          <p:nvSpPr>
            <p:cNvPr id="57" name="正方形/長方形 56">
              <a:extLst>
                <a:ext uri="{FF2B5EF4-FFF2-40B4-BE49-F238E27FC236}">
                  <a16:creationId xmlns:a16="http://schemas.microsoft.com/office/drawing/2014/main" id="{0E789395-8D0B-7132-9021-140B513C68A2}"/>
                </a:ext>
              </a:extLst>
            </p:cNvPr>
            <p:cNvSpPr/>
            <p:nvPr/>
          </p:nvSpPr>
          <p:spPr>
            <a:xfrm>
              <a:off x="10913066" y="5891355"/>
              <a:ext cx="2438835" cy="208881"/>
            </a:xfrm>
            <a:prstGeom prst="rect">
              <a:avLst/>
            </a:prstGeom>
            <a:solidFill>
              <a:srgbClr val="10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rgbClr val="FFFFFF"/>
                  </a:solidFill>
                  <a:effectLst>
                    <a:outerShdw blurRad="38100" dist="38100" dir="2700000" algn="tl">
                      <a:srgbClr val="000000">
                        <a:alpha val="43137"/>
                      </a:srgbClr>
                    </a:outerShdw>
                  </a:effectLst>
                  <a:latin typeface="+mn-ea"/>
                </a:rPr>
                <a:t>カメラ</a:t>
              </a:r>
              <a:r>
                <a:rPr lang="en-US" altLang="ja-JP" sz="1200" b="1" dirty="0">
                  <a:solidFill>
                    <a:srgbClr val="FFFFFF"/>
                  </a:solidFill>
                  <a:effectLst>
                    <a:outerShdw blurRad="38100" dist="38100" dir="2700000" algn="tl">
                      <a:srgbClr val="000000">
                        <a:alpha val="43137"/>
                      </a:srgbClr>
                    </a:outerShdw>
                  </a:effectLst>
                  <a:latin typeface="+mn-ea"/>
                </a:rPr>
                <a:t>3</a:t>
              </a:r>
              <a:r>
                <a:rPr lang="ja-JP" altLang="en-US" sz="1200" b="1" dirty="0">
                  <a:solidFill>
                    <a:srgbClr val="FFFFFF"/>
                  </a:solidFill>
                  <a:effectLst>
                    <a:outerShdw blurRad="38100" dist="38100" dir="2700000" algn="tl">
                      <a:srgbClr val="000000">
                        <a:alpha val="43137"/>
                      </a:srgbClr>
                    </a:outerShdw>
                  </a:effectLst>
                  <a:latin typeface="+mn-ea"/>
                </a:rPr>
                <a:t>：</a:t>
              </a:r>
              <a:r>
                <a:rPr lang="en-US" altLang="ja-JP" sz="1200" b="1" dirty="0">
                  <a:solidFill>
                    <a:srgbClr val="FFFFFF"/>
                  </a:solidFill>
                  <a:effectLst>
                    <a:outerShdw blurRad="38100" dist="38100" dir="2700000" algn="tl">
                      <a:srgbClr val="000000">
                        <a:alpha val="43137"/>
                      </a:srgbClr>
                    </a:outerShdw>
                  </a:effectLst>
                  <a:latin typeface="+mn-ea"/>
                </a:rPr>
                <a:t>AI</a:t>
              </a:r>
              <a:r>
                <a:rPr lang="ja-JP" altLang="en-US" sz="1200" b="1" dirty="0">
                  <a:solidFill>
                    <a:srgbClr val="FFFFFF"/>
                  </a:solidFill>
                  <a:effectLst>
                    <a:outerShdw blurRad="38100" dist="38100" dir="2700000" algn="tl">
                      <a:srgbClr val="000000">
                        <a:alpha val="43137"/>
                      </a:srgbClr>
                    </a:outerShdw>
                  </a:effectLst>
                  <a:latin typeface="+mn-ea"/>
                </a:rPr>
                <a:t>混雑検知アプリ</a:t>
              </a:r>
            </a:p>
          </p:txBody>
        </p:sp>
        <p:sp>
          <p:nvSpPr>
            <p:cNvPr id="58" name="正方形/長方形 57">
              <a:extLst>
                <a:ext uri="{FF2B5EF4-FFF2-40B4-BE49-F238E27FC236}">
                  <a16:creationId xmlns:a16="http://schemas.microsoft.com/office/drawing/2014/main" id="{456EE1CB-C45C-BEA7-0D89-ECF275EA8E43}"/>
                </a:ext>
              </a:extLst>
            </p:cNvPr>
            <p:cNvSpPr/>
            <p:nvPr/>
          </p:nvSpPr>
          <p:spPr>
            <a:xfrm>
              <a:off x="10913066" y="6118002"/>
              <a:ext cx="2438835" cy="208881"/>
            </a:xfrm>
            <a:prstGeom prst="rect">
              <a:avLst/>
            </a:prstGeom>
            <a:solidFill>
              <a:srgbClr val="10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rgbClr val="FFFFFF"/>
                  </a:solidFill>
                  <a:effectLst>
                    <a:outerShdw blurRad="38100" dist="38100" dir="2700000" algn="tl">
                      <a:srgbClr val="000000">
                        <a:alpha val="43137"/>
                      </a:srgbClr>
                    </a:outerShdw>
                  </a:effectLst>
                  <a:latin typeface="+mn-ea"/>
                </a:rPr>
                <a:t>カメラ</a:t>
              </a:r>
              <a:r>
                <a:rPr lang="en-US" altLang="ja-JP" sz="1200" b="1" dirty="0">
                  <a:solidFill>
                    <a:srgbClr val="FFFFFF"/>
                  </a:solidFill>
                  <a:effectLst>
                    <a:outerShdw blurRad="38100" dist="38100" dir="2700000" algn="tl">
                      <a:srgbClr val="000000">
                        <a:alpha val="43137"/>
                      </a:srgbClr>
                    </a:outerShdw>
                  </a:effectLst>
                  <a:latin typeface="+mn-ea"/>
                </a:rPr>
                <a:t>3</a:t>
              </a:r>
              <a:r>
                <a:rPr lang="ja-JP" altLang="en-US" sz="1200" b="1" dirty="0">
                  <a:solidFill>
                    <a:srgbClr val="FFFFFF"/>
                  </a:solidFill>
                  <a:effectLst>
                    <a:outerShdw blurRad="38100" dist="38100" dir="2700000" algn="tl">
                      <a:srgbClr val="000000">
                        <a:alpha val="43137"/>
                      </a:srgbClr>
                    </a:outerShdw>
                  </a:effectLst>
                  <a:latin typeface="+mn-ea"/>
                </a:rPr>
                <a:t>：</a:t>
              </a:r>
              <a:r>
                <a:rPr lang="en-US" altLang="ja-JP" sz="1200" b="1" dirty="0">
                  <a:solidFill>
                    <a:srgbClr val="FFFFFF"/>
                  </a:solidFill>
                  <a:effectLst>
                    <a:outerShdw blurRad="38100" dist="38100" dir="2700000" algn="tl">
                      <a:srgbClr val="000000">
                        <a:alpha val="43137"/>
                      </a:srgbClr>
                    </a:outerShdw>
                  </a:effectLst>
                  <a:latin typeface="+mn-ea"/>
                </a:rPr>
                <a:t>AI</a:t>
              </a:r>
              <a:r>
                <a:rPr lang="ja-JP" altLang="en-US" sz="1200" b="1" dirty="0">
                  <a:solidFill>
                    <a:srgbClr val="FFFFFF"/>
                  </a:solidFill>
                  <a:effectLst>
                    <a:outerShdw blurRad="38100" dist="38100" dir="2700000" algn="tl">
                      <a:srgbClr val="000000">
                        <a:alpha val="43137"/>
                      </a:srgbClr>
                    </a:outerShdw>
                  </a:effectLst>
                  <a:latin typeface="+mn-ea"/>
                </a:rPr>
                <a:t>人物属性識別アプリ</a:t>
              </a:r>
            </a:p>
          </p:txBody>
        </p:sp>
        <p:sp>
          <p:nvSpPr>
            <p:cNvPr id="59" name="正方形/長方形 58">
              <a:extLst>
                <a:ext uri="{FF2B5EF4-FFF2-40B4-BE49-F238E27FC236}">
                  <a16:creationId xmlns:a16="http://schemas.microsoft.com/office/drawing/2014/main" id="{FB3C0962-ABF2-496A-E279-88F5CC5C4226}"/>
                </a:ext>
              </a:extLst>
            </p:cNvPr>
            <p:cNvSpPr/>
            <p:nvPr/>
          </p:nvSpPr>
          <p:spPr>
            <a:xfrm>
              <a:off x="10913067" y="5185676"/>
              <a:ext cx="2438835" cy="208881"/>
            </a:xfrm>
            <a:prstGeom prst="rect">
              <a:avLst/>
            </a:prstGeom>
            <a:solidFill>
              <a:srgbClr val="D36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rgbClr val="FFFFFF"/>
                  </a:solidFill>
                  <a:effectLst>
                    <a:outerShdw blurRad="38100" dist="38100" dir="2700000" algn="tl">
                      <a:srgbClr val="000000">
                        <a:alpha val="43137"/>
                      </a:srgbClr>
                    </a:outerShdw>
                  </a:effectLst>
                  <a:latin typeface="+mn-ea"/>
                </a:rPr>
                <a:t>カメラ</a:t>
              </a:r>
              <a:r>
                <a:rPr lang="en-US" altLang="ja-JP" sz="1200" b="1" dirty="0">
                  <a:solidFill>
                    <a:srgbClr val="FFFFFF"/>
                  </a:solidFill>
                  <a:effectLst>
                    <a:outerShdw blurRad="38100" dist="38100" dir="2700000" algn="tl">
                      <a:srgbClr val="000000">
                        <a:alpha val="43137"/>
                      </a:srgbClr>
                    </a:outerShdw>
                  </a:effectLst>
                  <a:latin typeface="+mn-ea"/>
                </a:rPr>
                <a:t>1</a:t>
              </a:r>
              <a:r>
                <a:rPr lang="ja-JP" altLang="en-US" sz="1200" b="1" dirty="0">
                  <a:solidFill>
                    <a:srgbClr val="FFFFFF"/>
                  </a:solidFill>
                  <a:effectLst>
                    <a:outerShdw blurRad="38100" dist="38100" dir="2700000" algn="tl">
                      <a:srgbClr val="000000">
                        <a:alpha val="43137"/>
                      </a:srgbClr>
                    </a:outerShdw>
                  </a:effectLst>
                  <a:latin typeface="+mn-ea"/>
                </a:rPr>
                <a:t>：</a:t>
              </a:r>
              <a:r>
                <a:rPr lang="en-US" altLang="ja-JP" sz="1200" b="1" dirty="0">
                  <a:solidFill>
                    <a:srgbClr val="FFFFFF"/>
                  </a:solidFill>
                  <a:effectLst>
                    <a:outerShdw blurRad="38100" dist="38100" dir="2700000" algn="tl">
                      <a:srgbClr val="000000">
                        <a:alpha val="43137"/>
                      </a:srgbClr>
                    </a:outerShdw>
                  </a:effectLst>
                  <a:latin typeface="+mn-ea"/>
                </a:rPr>
                <a:t>AI</a:t>
              </a:r>
              <a:r>
                <a:rPr lang="ja-JP" altLang="en-US" sz="1200" b="1" dirty="0">
                  <a:solidFill>
                    <a:srgbClr val="FFFFFF"/>
                  </a:solidFill>
                  <a:effectLst>
                    <a:outerShdw blurRad="38100" dist="38100" dir="2700000" algn="tl">
                      <a:srgbClr val="000000">
                        <a:alpha val="43137"/>
                      </a:srgbClr>
                    </a:outerShdw>
                  </a:effectLst>
                  <a:latin typeface="+mn-ea"/>
                </a:rPr>
                <a:t>動体検知アプリ</a:t>
              </a:r>
            </a:p>
          </p:txBody>
        </p:sp>
        <p:pic>
          <p:nvPicPr>
            <p:cNvPr id="60" name="図 59">
              <a:extLst>
                <a:ext uri="{FF2B5EF4-FFF2-40B4-BE49-F238E27FC236}">
                  <a16:creationId xmlns:a16="http://schemas.microsoft.com/office/drawing/2014/main" id="{8EBB0528-A878-3FFF-94EA-74C1D3EEE2F7}"/>
                </a:ext>
              </a:extLst>
            </p:cNvPr>
            <p:cNvPicPr>
              <a:picLocks noChangeAspect="1"/>
            </p:cNvPicPr>
            <p:nvPr/>
          </p:nvPicPr>
          <p:blipFill rotWithShape="1">
            <a:blip r:embed="rId7"/>
            <a:srcRect t="18311" b="21064"/>
            <a:stretch/>
          </p:blipFill>
          <p:spPr>
            <a:xfrm>
              <a:off x="10904084" y="2503201"/>
              <a:ext cx="1228199" cy="744595"/>
            </a:xfrm>
            <a:prstGeom prst="rect">
              <a:avLst/>
            </a:prstGeom>
          </p:spPr>
        </p:pic>
        <p:sp>
          <p:nvSpPr>
            <p:cNvPr id="61" name="テキスト ボックス 60">
              <a:extLst>
                <a:ext uri="{FF2B5EF4-FFF2-40B4-BE49-F238E27FC236}">
                  <a16:creationId xmlns:a16="http://schemas.microsoft.com/office/drawing/2014/main" id="{76CA55D0-B4CF-E879-8C61-20497AF84158}"/>
                </a:ext>
              </a:extLst>
            </p:cNvPr>
            <p:cNvSpPr txBox="1"/>
            <p:nvPr/>
          </p:nvSpPr>
          <p:spPr>
            <a:xfrm>
              <a:off x="10758522" y="2240730"/>
              <a:ext cx="1443425" cy="276999"/>
            </a:xfrm>
            <a:prstGeom prst="rect">
              <a:avLst/>
            </a:prstGeom>
            <a:noFill/>
          </p:spPr>
          <p:txBody>
            <a:bodyPr wrap="square" rtlCol="0">
              <a:spAutoFit/>
            </a:bodyPr>
            <a:lstStyle/>
            <a:p>
              <a:pPr algn="ctr" defTabSz="457189"/>
              <a:r>
                <a:rPr lang="en-US" altLang="ja-JP" sz="1200" b="1" dirty="0">
                  <a:solidFill>
                    <a:srgbClr val="000000"/>
                  </a:solidFill>
                  <a:latin typeface="+mn-ea"/>
                </a:rPr>
                <a:t>WV-ASM300UX</a:t>
              </a:r>
              <a:endParaRPr lang="ja-JP" altLang="en-US" sz="1200" b="1" dirty="0">
                <a:solidFill>
                  <a:srgbClr val="000000"/>
                </a:solidFill>
                <a:latin typeface="+mn-ea"/>
              </a:endParaRPr>
            </a:p>
          </p:txBody>
        </p:sp>
        <p:grpSp>
          <p:nvGrpSpPr>
            <p:cNvPr id="67" name="グループ化 66">
              <a:extLst>
                <a:ext uri="{FF2B5EF4-FFF2-40B4-BE49-F238E27FC236}">
                  <a16:creationId xmlns:a16="http://schemas.microsoft.com/office/drawing/2014/main" id="{B9C9AE0F-3E71-11BA-E0A3-715D90B012DB}"/>
                </a:ext>
              </a:extLst>
            </p:cNvPr>
            <p:cNvGrpSpPr/>
            <p:nvPr/>
          </p:nvGrpSpPr>
          <p:grpSpPr>
            <a:xfrm>
              <a:off x="750813" y="2243728"/>
              <a:ext cx="1602185" cy="1186687"/>
              <a:chOff x="903564" y="1789487"/>
              <a:chExt cx="1602185" cy="1186687"/>
            </a:xfrm>
          </p:grpSpPr>
          <p:sp>
            <p:nvSpPr>
              <p:cNvPr id="45" name="四角形: 角を丸くする 44">
                <a:extLst>
                  <a:ext uri="{FF2B5EF4-FFF2-40B4-BE49-F238E27FC236}">
                    <a16:creationId xmlns:a16="http://schemas.microsoft.com/office/drawing/2014/main" id="{3CD7CBED-E37A-95E5-E395-C91A8C74D847}"/>
                  </a:ext>
                </a:extLst>
              </p:cNvPr>
              <p:cNvSpPr/>
              <p:nvPr/>
            </p:nvSpPr>
            <p:spPr>
              <a:xfrm>
                <a:off x="903564" y="1941643"/>
                <a:ext cx="1594423" cy="1028827"/>
              </a:xfrm>
              <a:prstGeom prst="roundRect">
                <a:avLst>
                  <a:gd name="adj" fmla="val 2028"/>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n-ea"/>
                </a:endParaRPr>
              </a:p>
            </p:txBody>
          </p:sp>
          <p:sp>
            <p:nvSpPr>
              <p:cNvPr id="49" name="正方形/長方形 48">
                <a:extLst>
                  <a:ext uri="{FF2B5EF4-FFF2-40B4-BE49-F238E27FC236}">
                    <a16:creationId xmlns:a16="http://schemas.microsoft.com/office/drawing/2014/main" id="{64387F38-9FA4-5B98-F207-46AEE1E76688}"/>
                  </a:ext>
                </a:extLst>
              </p:cNvPr>
              <p:cNvSpPr/>
              <p:nvPr/>
            </p:nvSpPr>
            <p:spPr>
              <a:xfrm>
                <a:off x="903565" y="1789487"/>
                <a:ext cx="1602184" cy="258431"/>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ja-JP" altLang="en-US" sz="1200" b="1" dirty="0">
                    <a:solidFill>
                      <a:schemeClr val="tx1">
                        <a:lumMod val="85000"/>
                        <a:lumOff val="15000"/>
                      </a:schemeClr>
                    </a:solidFill>
                    <a:latin typeface="+mn-ea"/>
                  </a:rPr>
                  <a:t>カメラ２</a:t>
                </a:r>
                <a:r>
                  <a:rPr lang="en-US" altLang="ja-JP" sz="1200" b="1" dirty="0">
                    <a:solidFill>
                      <a:schemeClr val="tx1">
                        <a:lumMod val="85000"/>
                        <a:lumOff val="15000"/>
                      </a:schemeClr>
                    </a:solidFill>
                    <a:latin typeface="+mn-ea"/>
                  </a:rPr>
                  <a:t>(AI</a:t>
                </a:r>
                <a:r>
                  <a:rPr lang="ja-JP" altLang="en-US" sz="1200" b="1" dirty="0">
                    <a:solidFill>
                      <a:schemeClr val="tx1">
                        <a:lumMod val="85000"/>
                        <a:lumOff val="15000"/>
                      </a:schemeClr>
                    </a:solidFill>
                    <a:latin typeface="+mn-ea"/>
                  </a:rPr>
                  <a:t>非搭載</a:t>
                </a:r>
                <a:r>
                  <a:rPr lang="en-US" altLang="ja-JP" sz="1200" b="1" dirty="0">
                    <a:solidFill>
                      <a:schemeClr val="tx1">
                        <a:lumMod val="85000"/>
                        <a:lumOff val="15000"/>
                      </a:schemeClr>
                    </a:solidFill>
                    <a:latin typeface="+mn-ea"/>
                  </a:rPr>
                  <a:t>)</a:t>
                </a:r>
                <a:endParaRPr lang="ja-JP" altLang="en-US" sz="1200" b="1" dirty="0">
                  <a:solidFill>
                    <a:schemeClr val="tx1">
                      <a:lumMod val="85000"/>
                      <a:lumOff val="15000"/>
                    </a:schemeClr>
                  </a:solidFill>
                  <a:latin typeface="+mn-ea"/>
                </a:endParaRPr>
              </a:p>
            </p:txBody>
          </p:sp>
          <p:pic>
            <p:nvPicPr>
              <p:cNvPr id="62" name="図 61">
                <a:extLst>
                  <a:ext uri="{FF2B5EF4-FFF2-40B4-BE49-F238E27FC236}">
                    <a16:creationId xmlns:a16="http://schemas.microsoft.com/office/drawing/2014/main" id="{628A275B-94C5-BA9F-A0AF-A00493F0355D}"/>
                  </a:ext>
                </a:extLst>
              </p:cNvPr>
              <p:cNvPicPr>
                <a:picLocks noChangeAspect="1"/>
              </p:cNvPicPr>
              <p:nvPr/>
            </p:nvPicPr>
            <p:blipFill rotWithShape="1">
              <a:blip r:embed="rId8"/>
              <a:srcRect l="7672" t="17234" r="7099" b="22331"/>
              <a:stretch/>
            </p:blipFill>
            <p:spPr>
              <a:xfrm>
                <a:off x="1055515" y="2061090"/>
                <a:ext cx="1290520" cy="915084"/>
              </a:xfrm>
              <a:prstGeom prst="rect">
                <a:avLst/>
              </a:prstGeom>
            </p:spPr>
          </p:pic>
        </p:grpSp>
        <p:grpSp>
          <p:nvGrpSpPr>
            <p:cNvPr id="68" name="グループ化 67">
              <a:extLst>
                <a:ext uri="{FF2B5EF4-FFF2-40B4-BE49-F238E27FC236}">
                  <a16:creationId xmlns:a16="http://schemas.microsoft.com/office/drawing/2014/main" id="{569C010D-8698-5F4E-3324-F0679FC913A2}"/>
                </a:ext>
              </a:extLst>
            </p:cNvPr>
            <p:cNvGrpSpPr/>
            <p:nvPr/>
          </p:nvGrpSpPr>
          <p:grpSpPr>
            <a:xfrm>
              <a:off x="750813" y="4198836"/>
              <a:ext cx="1601659" cy="1257404"/>
              <a:chOff x="1230709" y="4865938"/>
              <a:chExt cx="1599726" cy="1257404"/>
            </a:xfrm>
          </p:grpSpPr>
          <p:sp>
            <p:nvSpPr>
              <p:cNvPr id="44" name="四角形: 角を丸くする 43">
                <a:extLst>
                  <a:ext uri="{FF2B5EF4-FFF2-40B4-BE49-F238E27FC236}">
                    <a16:creationId xmlns:a16="http://schemas.microsoft.com/office/drawing/2014/main" id="{A6618663-97B7-4910-BA32-77E82ABFAF48}"/>
                  </a:ext>
                </a:extLst>
              </p:cNvPr>
              <p:cNvSpPr/>
              <p:nvPr/>
            </p:nvSpPr>
            <p:spPr>
              <a:xfrm>
                <a:off x="1230709" y="4883370"/>
                <a:ext cx="1594423" cy="1239972"/>
              </a:xfrm>
              <a:prstGeom prst="roundRect">
                <a:avLst>
                  <a:gd name="adj"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n-ea"/>
                </a:endParaRPr>
              </a:p>
            </p:txBody>
          </p:sp>
          <p:sp>
            <p:nvSpPr>
              <p:cNvPr id="50" name="正方形/長方形 49">
                <a:extLst>
                  <a:ext uri="{FF2B5EF4-FFF2-40B4-BE49-F238E27FC236}">
                    <a16:creationId xmlns:a16="http://schemas.microsoft.com/office/drawing/2014/main" id="{9F6E8FD9-D8C5-8818-6BAE-EF664BFA72A6}"/>
                  </a:ext>
                </a:extLst>
              </p:cNvPr>
              <p:cNvSpPr/>
              <p:nvPr/>
            </p:nvSpPr>
            <p:spPr>
              <a:xfrm>
                <a:off x="1230709" y="4865938"/>
                <a:ext cx="1599726" cy="258431"/>
              </a:xfrm>
              <a:prstGeom prst="rect">
                <a:avLst/>
              </a:prstGeom>
              <a:solidFill>
                <a:srgbClr val="10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ja-JP" altLang="en-US" sz="1200" b="1" dirty="0">
                    <a:solidFill>
                      <a:schemeClr val="tx1">
                        <a:lumMod val="85000"/>
                        <a:lumOff val="15000"/>
                      </a:schemeClr>
                    </a:solidFill>
                    <a:latin typeface="+mn-ea"/>
                  </a:rPr>
                  <a:t>カメラ３</a:t>
                </a:r>
                <a:r>
                  <a:rPr lang="en-US" altLang="ja-JP" sz="1200" b="1" dirty="0">
                    <a:solidFill>
                      <a:schemeClr val="tx1">
                        <a:lumMod val="85000"/>
                        <a:lumOff val="15000"/>
                      </a:schemeClr>
                    </a:solidFill>
                    <a:latin typeface="+mn-ea"/>
                  </a:rPr>
                  <a:t>(AI</a:t>
                </a:r>
                <a:r>
                  <a:rPr lang="ja-JP" altLang="en-US" sz="1200" b="1" dirty="0">
                    <a:solidFill>
                      <a:schemeClr val="tx1">
                        <a:lumMod val="85000"/>
                        <a:lumOff val="15000"/>
                      </a:schemeClr>
                    </a:solidFill>
                    <a:latin typeface="+mn-ea"/>
                  </a:rPr>
                  <a:t>非搭載</a:t>
                </a:r>
                <a:r>
                  <a:rPr lang="en-US" altLang="ja-JP" sz="1200" b="1" dirty="0">
                    <a:solidFill>
                      <a:schemeClr val="tx1">
                        <a:lumMod val="85000"/>
                        <a:lumOff val="15000"/>
                      </a:schemeClr>
                    </a:solidFill>
                    <a:latin typeface="+mn-ea"/>
                  </a:rPr>
                  <a:t>)</a:t>
                </a:r>
                <a:endParaRPr lang="ja-JP" altLang="en-US" sz="1200" b="1" dirty="0">
                  <a:solidFill>
                    <a:schemeClr val="tx1">
                      <a:lumMod val="85000"/>
                      <a:lumOff val="15000"/>
                    </a:schemeClr>
                  </a:solidFill>
                  <a:latin typeface="+mn-ea"/>
                </a:endParaRPr>
              </a:p>
            </p:txBody>
          </p:sp>
          <p:pic>
            <p:nvPicPr>
              <p:cNvPr id="66" name="図 65">
                <a:extLst>
                  <a:ext uri="{FF2B5EF4-FFF2-40B4-BE49-F238E27FC236}">
                    <a16:creationId xmlns:a16="http://schemas.microsoft.com/office/drawing/2014/main" id="{0A9CF192-89C2-6971-13E5-B5EEAE174995}"/>
                  </a:ext>
                </a:extLst>
              </p:cNvPr>
              <p:cNvPicPr>
                <a:picLocks noChangeAspect="1"/>
              </p:cNvPicPr>
              <p:nvPr/>
            </p:nvPicPr>
            <p:blipFill>
              <a:blip r:embed="rId9"/>
              <a:stretch>
                <a:fillRect/>
              </a:stretch>
            </p:blipFill>
            <p:spPr>
              <a:xfrm>
                <a:off x="1513689" y="5332894"/>
                <a:ext cx="973154" cy="564125"/>
              </a:xfrm>
              <a:prstGeom prst="rect">
                <a:avLst/>
              </a:prstGeom>
            </p:spPr>
          </p:pic>
        </p:grpSp>
        <p:cxnSp>
          <p:nvCxnSpPr>
            <p:cNvPr id="70" name="コネクタ: カギ線 69">
              <a:extLst>
                <a:ext uri="{FF2B5EF4-FFF2-40B4-BE49-F238E27FC236}">
                  <a16:creationId xmlns:a16="http://schemas.microsoft.com/office/drawing/2014/main" id="{574AF52A-1F5F-147A-83CD-665E50290359}"/>
                </a:ext>
              </a:extLst>
            </p:cNvPr>
            <p:cNvCxnSpPr>
              <a:stCxn id="45" idx="3"/>
              <a:endCxn id="5" idx="1"/>
            </p:cNvCxnSpPr>
            <p:nvPr/>
          </p:nvCxnSpPr>
          <p:spPr>
            <a:xfrm>
              <a:off x="2345236" y="2910298"/>
              <a:ext cx="1408323" cy="984529"/>
            </a:xfrm>
            <a:prstGeom prst="bentConnector3">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1" name="テキスト ボックス 70">
              <a:extLst>
                <a:ext uri="{FF2B5EF4-FFF2-40B4-BE49-F238E27FC236}">
                  <a16:creationId xmlns:a16="http://schemas.microsoft.com/office/drawing/2014/main" id="{44BBCBC7-69AF-BA96-F022-1D5A0510D480}"/>
                </a:ext>
              </a:extLst>
            </p:cNvPr>
            <p:cNvSpPr txBox="1"/>
            <p:nvPr/>
          </p:nvSpPr>
          <p:spPr>
            <a:xfrm>
              <a:off x="3749470" y="1587613"/>
              <a:ext cx="2649600" cy="557845"/>
            </a:xfrm>
            <a:prstGeom prst="rect">
              <a:avLst/>
            </a:prstGeom>
            <a:noFill/>
          </p:spPr>
          <p:txBody>
            <a:bodyPr wrap="square" rtlCol="0">
              <a:spAutoFit/>
            </a:bodyPr>
            <a:lstStyle/>
            <a:p>
              <a:pPr defTabSz="457189">
                <a:lnSpc>
                  <a:spcPct val="120000"/>
                </a:lnSpc>
              </a:pPr>
              <a:r>
                <a:rPr lang="en-US" altLang="ja-JP" sz="1200" b="1" dirty="0">
                  <a:solidFill>
                    <a:srgbClr val="000000"/>
                  </a:solidFill>
                  <a:latin typeface="+mn-ea"/>
                </a:rPr>
                <a:t>X </a:t>
              </a:r>
              <a:r>
                <a:rPr lang="ja-JP" altLang="en-US" sz="1200" b="1" dirty="0">
                  <a:solidFill>
                    <a:srgbClr val="000000"/>
                  </a:solidFill>
                  <a:latin typeface="+mn-ea"/>
                </a:rPr>
                <a:t>シリーズ</a:t>
              </a:r>
              <a:endParaRPr lang="en-US" altLang="ja-JP" sz="1200" b="1" dirty="0">
                <a:solidFill>
                  <a:srgbClr val="000000"/>
                </a:solidFill>
                <a:latin typeface="+mn-ea"/>
              </a:endParaRPr>
            </a:p>
            <a:p>
              <a:pPr defTabSz="457189">
                <a:lnSpc>
                  <a:spcPct val="120000"/>
                </a:lnSpc>
              </a:pPr>
              <a:r>
                <a:rPr lang="en-US" altLang="ja-JP" sz="1400" b="1" dirty="0">
                  <a:solidFill>
                    <a:srgbClr val="000000"/>
                  </a:solidFill>
                  <a:latin typeface="+mn-ea"/>
                </a:rPr>
                <a:t>WV-X15300-V3L</a:t>
              </a:r>
            </a:p>
          </p:txBody>
        </p:sp>
        <p:cxnSp>
          <p:nvCxnSpPr>
            <p:cNvPr id="72" name="コネクタ: カギ線 71">
              <a:extLst>
                <a:ext uri="{FF2B5EF4-FFF2-40B4-BE49-F238E27FC236}">
                  <a16:creationId xmlns:a16="http://schemas.microsoft.com/office/drawing/2014/main" id="{F972BDF5-2800-110C-9845-2B379709E6E1}"/>
                </a:ext>
              </a:extLst>
            </p:cNvPr>
            <p:cNvCxnSpPr>
              <a:cxnSpLocks/>
              <a:stCxn id="44" idx="3"/>
              <a:endCxn id="5" idx="1"/>
            </p:cNvCxnSpPr>
            <p:nvPr/>
          </p:nvCxnSpPr>
          <p:spPr>
            <a:xfrm flipV="1">
              <a:off x="2347163" y="3894827"/>
              <a:ext cx="1406396" cy="941427"/>
            </a:xfrm>
            <a:prstGeom prst="bentConnector3">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55FF4B60-4932-BB78-6B88-2498AB267465}"/>
                </a:ext>
              </a:extLst>
            </p:cNvPr>
            <p:cNvSpPr/>
            <p:nvPr/>
          </p:nvSpPr>
          <p:spPr>
            <a:xfrm>
              <a:off x="3878222" y="4262072"/>
              <a:ext cx="2438835" cy="208881"/>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rgbClr val="FFFFFF"/>
                  </a:solidFill>
                  <a:effectLst>
                    <a:outerShdw blurRad="38100" dist="38100" dir="2700000" algn="tl">
                      <a:srgbClr val="000000">
                        <a:alpha val="43137"/>
                      </a:srgbClr>
                    </a:outerShdw>
                  </a:effectLst>
                  <a:latin typeface="+mn-ea"/>
                </a:rPr>
                <a:t>カメラ</a:t>
              </a:r>
              <a:r>
                <a:rPr lang="en-US" altLang="ja-JP" sz="1200" b="1" dirty="0">
                  <a:solidFill>
                    <a:srgbClr val="FFFFFF"/>
                  </a:solidFill>
                  <a:effectLst>
                    <a:outerShdw blurRad="38100" dist="38100" dir="2700000" algn="tl">
                      <a:srgbClr val="000000">
                        <a:alpha val="43137"/>
                      </a:srgbClr>
                    </a:outerShdw>
                  </a:effectLst>
                  <a:latin typeface="+mn-ea"/>
                </a:rPr>
                <a:t>2</a:t>
              </a:r>
              <a:r>
                <a:rPr lang="ja-JP" altLang="en-US" sz="1200" b="1" dirty="0">
                  <a:solidFill>
                    <a:srgbClr val="FFFFFF"/>
                  </a:solidFill>
                  <a:effectLst>
                    <a:outerShdw blurRad="38100" dist="38100" dir="2700000" algn="tl">
                      <a:srgbClr val="000000">
                        <a:alpha val="43137"/>
                      </a:srgbClr>
                    </a:outerShdw>
                  </a:effectLst>
                  <a:latin typeface="+mn-ea"/>
                </a:rPr>
                <a:t>：</a:t>
              </a:r>
              <a:r>
                <a:rPr lang="en-US" altLang="ja-JP" sz="1200" b="1" dirty="0">
                  <a:solidFill>
                    <a:srgbClr val="FFFFFF"/>
                  </a:solidFill>
                  <a:effectLst>
                    <a:outerShdw blurRad="38100" dist="38100" dir="2700000" algn="tl">
                      <a:srgbClr val="000000">
                        <a:alpha val="43137"/>
                      </a:srgbClr>
                    </a:outerShdw>
                  </a:effectLst>
                  <a:latin typeface="+mn-ea"/>
                </a:rPr>
                <a:t>AI</a:t>
              </a:r>
              <a:r>
                <a:rPr lang="ja-JP" altLang="en-US" sz="1200" b="1" dirty="0">
                  <a:solidFill>
                    <a:srgbClr val="FFFFFF"/>
                  </a:solidFill>
                  <a:effectLst>
                    <a:outerShdw blurRad="38100" dist="38100" dir="2700000" algn="tl">
                      <a:srgbClr val="000000">
                        <a:alpha val="43137"/>
                      </a:srgbClr>
                    </a:outerShdw>
                  </a:effectLst>
                  <a:latin typeface="+mn-ea"/>
                </a:rPr>
                <a:t>混雑検知アプリ</a:t>
              </a:r>
            </a:p>
          </p:txBody>
        </p:sp>
        <p:sp>
          <p:nvSpPr>
            <p:cNvPr id="78" name="正方形/長方形 77">
              <a:extLst>
                <a:ext uri="{FF2B5EF4-FFF2-40B4-BE49-F238E27FC236}">
                  <a16:creationId xmlns:a16="http://schemas.microsoft.com/office/drawing/2014/main" id="{1F5C4183-5431-894C-1094-6E34F48D2503}"/>
                </a:ext>
              </a:extLst>
            </p:cNvPr>
            <p:cNvSpPr/>
            <p:nvPr/>
          </p:nvSpPr>
          <p:spPr>
            <a:xfrm>
              <a:off x="10913066" y="5652107"/>
              <a:ext cx="2438835" cy="208881"/>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rgbClr val="FFFFFF"/>
                  </a:solidFill>
                  <a:effectLst>
                    <a:outerShdw blurRad="38100" dist="38100" dir="2700000" algn="tl">
                      <a:srgbClr val="000000">
                        <a:alpha val="43137"/>
                      </a:srgbClr>
                    </a:outerShdw>
                  </a:effectLst>
                  <a:latin typeface="+mn-ea"/>
                </a:rPr>
                <a:t>カメラ</a:t>
              </a:r>
              <a:r>
                <a:rPr lang="en-US" altLang="ja-JP" sz="1200" b="1" dirty="0">
                  <a:solidFill>
                    <a:srgbClr val="FFFFFF"/>
                  </a:solidFill>
                  <a:effectLst>
                    <a:outerShdw blurRad="38100" dist="38100" dir="2700000" algn="tl">
                      <a:srgbClr val="000000">
                        <a:alpha val="43137"/>
                      </a:srgbClr>
                    </a:outerShdw>
                  </a:effectLst>
                  <a:latin typeface="+mn-ea"/>
                </a:rPr>
                <a:t>2</a:t>
              </a:r>
              <a:r>
                <a:rPr lang="ja-JP" altLang="en-US" sz="1200" b="1" dirty="0">
                  <a:solidFill>
                    <a:srgbClr val="FFFFFF"/>
                  </a:solidFill>
                  <a:effectLst>
                    <a:outerShdw blurRad="38100" dist="38100" dir="2700000" algn="tl">
                      <a:srgbClr val="000000">
                        <a:alpha val="43137"/>
                      </a:srgbClr>
                    </a:outerShdw>
                  </a:effectLst>
                  <a:latin typeface="+mn-ea"/>
                </a:rPr>
                <a:t>：</a:t>
              </a:r>
              <a:r>
                <a:rPr lang="en-US" altLang="ja-JP" sz="1200" b="1" dirty="0">
                  <a:solidFill>
                    <a:srgbClr val="FFFFFF"/>
                  </a:solidFill>
                  <a:effectLst>
                    <a:outerShdw blurRad="38100" dist="38100" dir="2700000" algn="tl">
                      <a:srgbClr val="000000">
                        <a:alpha val="43137"/>
                      </a:srgbClr>
                    </a:outerShdw>
                  </a:effectLst>
                  <a:latin typeface="+mn-ea"/>
                </a:rPr>
                <a:t>AI</a:t>
              </a:r>
              <a:r>
                <a:rPr lang="ja-JP" altLang="en-US" sz="1200" b="1" dirty="0">
                  <a:solidFill>
                    <a:srgbClr val="FFFFFF"/>
                  </a:solidFill>
                  <a:effectLst>
                    <a:outerShdw blurRad="38100" dist="38100" dir="2700000" algn="tl">
                      <a:srgbClr val="000000">
                        <a:alpha val="43137"/>
                      </a:srgbClr>
                    </a:outerShdw>
                  </a:effectLst>
                  <a:latin typeface="+mn-ea"/>
                </a:rPr>
                <a:t>混雑検知アプリ</a:t>
              </a:r>
            </a:p>
          </p:txBody>
        </p:sp>
        <p:cxnSp>
          <p:nvCxnSpPr>
            <p:cNvPr id="86" name="コネクタ: カギ線 85">
              <a:extLst>
                <a:ext uri="{FF2B5EF4-FFF2-40B4-BE49-F238E27FC236}">
                  <a16:creationId xmlns:a16="http://schemas.microsoft.com/office/drawing/2014/main" id="{49624675-12CB-0899-6C6E-E1A3BABDD5B0}"/>
                </a:ext>
              </a:extLst>
            </p:cNvPr>
            <p:cNvCxnSpPr>
              <a:cxnSpLocks/>
              <a:stCxn id="5" idx="2"/>
            </p:cNvCxnSpPr>
            <p:nvPr/>
          </p:nvCxnSpPr>
          <p:spPr>
            <a:xfrm rot="16200000" flipH="1">
              <a:off x="4876328" y="5588390"/>
              <a:ext cx="397151" cy="2300"/>
            </a:xfrm>
            <a:prstGeom prst="bentConnector3">
              <a:avLst>
                <a:gd name="adj1" fmla="val 50000"/>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8" name="コネクタ: カギ線 87">
              <a:extLst>
                <a:ext uri="{FF2B5EF4-FFF2-40B4-BE49-F238E27FC236}">
                  <a16:creationId xmlns:a16="http://schemas.microsoft.com/office/drawing/2014/main" id="{E8A79018-2CC9-B6AB-3B25-25C4DED0E392}"/>
                </a:ext>
              </a:extLst>
            </p:cNvPr>
            <p:cNvCxnSpPr>
              <a:stCxn id="16" idx="3"/>
              <a:endCxn id="4" idx="1"/>
            </p:cNvCxnSpPr>
            <p:nvPr/>
          </p:nvCxnSpPr>
          <p:spPr>
            <a:xfrm flipV="1">
              <a:off x="9696132" y="4277012"/>
              <a:ext cx="1012907" cy="1116623"/>
            </a:xfrm>
            <a:prstGeom prst="bentConnector3">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94" name="グループ化 93">
              <a:extLst>
                <a:ext uri="{FF2B5EF4-FFF2-40B4-BE49-F238E27FC236}">
                  <a16:creationId xmlns:a16="http://schemas.microsoft.com/office/drawing/2014/main" id="{331C3584-790C-3275-1B44-C10756EB5A27}"/>
                </a:ext>
              </a:extLst>
            </p:cNvPr>
            <p:cNvGrpSpPr/>
            <p:nvPr/>
          </p:nvGrpSpPr>
          <p:grpSpPr>
            <a:xfrm>
              <a:off x="7762367" y="2077653"/>
              <a:ext cx="1858007" cy="1051628"/>
              <a:chOff x="7972573" y="1772855"/>
              <a:chExt cx="1858007" cy="1051628"/>
            </a:xfrm>
          </p:grpSpPr>
          <p:grpSp>
            <p:nvGrpSpPr>
              <p:cNvPr id="89" name="グループ化 88">
                <a:extLst>
                  <a:ext uri="{FF2B5EF4-FFF2-40B4-BE49-F238E27FC236}">
                    <a16:creationId xmlns:a16="http://schemas.microsoft.com/office/drawing/2014/main" id="{EA9BE56B-0DC2-642C-6529-07F2E5594C33}"/>
                  </a:ext>
                </a:extLst>
              </p:cNvPr>
              <p:cNvGrpSpPr>
                <a:grpSpLocks noChangeAspect="1"/>
              </p:cNvGrpSpPr>
              <p:nvPr/>
            </p:nvGrpSpPr>
            <p:grpSpPr>
              <a:xfrm>
                <a:off x="7972573" y="1772855"/>
                <a:ext cx="1858007" cy="1051628"/>
                <a:chOff x="7202825" y="2982680"/>
                <a:chExt cx="2531709" cy="1692414"/>
              </a:xfrm>
            </p:grpSpPr>
            <p:pic>
              <p:nvPicPr>
                <p:cNvPr id="90" name="図 89">
                  <a:extLst>
                    <a:ext uri="{FF2B5EF4-FFF2-40B4-BE49-F238E27FC236}">
                      <a16:creationId xmlns:a16="http://schemas.microsoft.com/office/drawing/2014/main" id="{BF921181-C716-321C-A4F7-ED8A0D3D283F}"/>
                    </a:ext>
                  </a:extLst>
                </p:cNvPr>
                <p:cNvPicPr>
                  <a:picLocks noChangeAspect="1"/>
                </p:cNvPicPr>
                <p:nvPr/>
              </p:nvPicPr>
              <p:blipFill rotWithShape="1">
                <a:blip r:embed="rId3"/>
                <a:srcRect l="11340" t="22165" r="12397" b="22148"/>
                <a:stretch/>
              </p:blipFill>
              <p:spPr>
                <a:xfrm>
                  <a:off x="7334201" y="3011837"/>
                  <a:ext cx="2277815" cy="1663257"/>
                </a:xfrm>
                <a:prstGeom prst="rect">
                  <a:avLst/>
                </a:prstGeom>
              </p:spPr>
            </p:pic>
            <p:pic>
              <p:nvPicPr>
                <p:cNvPr id="91" name="図 90">
                  <a:extLst>
                    <a:ext uri="{FF2B5EF4-FFF2-40B4-BE49-F238E27FC236}">
                      <a16:creationId xmlns:a16="http://schemas.microsoft.com/office/drawing/2014/main" id="{2476EF5F-E19B-D810-DDD6-3CB8494426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202825" y="2982680"/>
                  <a:ext cx="2531709" cy="1430031"/>
                </a:xfrm>
                <a:prstGeom prst="rect">
                  <a:avLst/>
                </a:prstGeom>
              </p:spPr>
            </p:pic>
          </p:grpSp>
          <p:pic>
            <p:nvPicPr>
              <p:cNvPr id="93" name="図 92">
                <a:extLst>
                  <a:ext uri="{FF2B5EF4-FFF2-40B4-BE49-F238E27FC236}">
                    <a16:creationId xmlns:a16="http://schemas.microsoft.com/office/drawing/2014/main" id="{B9787D3C-670E-AAC7-FB67-162D4564484E}"/>
                  </a:ext>
                </a:extLst>
              </p:cNvPr>
              <p:cNvPicPr>
                <a:picLocks noChangeAspect="1"/>
              </p:cNvPicPr>
              <p:nvPr/>
            </p:nvPicPr>
            <p:blipFill>
              <a:blip r:embed="rId10"/>
              <a:stretch>
                <a:fillRect/>
              </a:stretch>
            </p:blipFill>
            <p:spPr>
              <a:xfrm>
                <a:off x="7986816" y="1797798"/>
                <a:ext cx="1822744" cy="819690"/>
              </a:xfrm>
              <a:prstGeom prst="rect">
                <a:avLst/>
              </a:prstGeom>
            </p:spPr>
          </p:pic>
        </p:grpSp>
        <p:sp>
          <p:nvSpPr>
            <p:cNvPr id="95" name="テキスト ボックス 94">
              <a:extLst>
                <a:ext uri="{FF2B5EF4-FFF2-40B4-BE49-F238E27FC236}">
                  <a16:creationId xmlns:a16="http://schemas.microsoft.com/office/drawing/2014/main" id="{AB9433B9-D0D2-2E6A-D0E3-CE384F95FAE3}"/>
                </a:ext>
              </a:extLst>
            </p:cNvPr>
            <p:cNvSpPr txBox="1"/>
            <p:nvPr/>
          </p:nvSpPr>
          <p:spPr>
            <a:xfrm>
              <a:off x="7348992" y="1529567"/>
              <a:ext cx="2649600" cy="557845"/>
            </a:xfrm>
            <a:prstGeom prst="rect">
              <a:avLst/>
            </a:prstGeom>
            <a:noFill/>
            <a:effectLst>
              <a:glow rad="63500">
                <a:schemeClr val="accent3">
                  <a:satMod val="175000"/>
                  <a:alpha val="40000"/>
                </a:schemeClr>
              </a:glow>
            </a:effectLst>
          </p:spPr>
          <p:txBody>
            <a:bodyPr wrap="square" rtlCol="0">
              <a:spAutoFit/>
            </a:bodyPr>
            <a:lstStyle/>
            <a:p>
              <a:pPr defTabSz="457189">
                <a:lnSpc>
                  <a:spcPct val="120000"/>
                </a:lnSpc>
              </a:pPr>
              <a:r>
                <a:rPr lang="ja-JP" altLang="en-US" sz="1200" b="1" dirty="0">
                  <a:solidFill>
                    <a:srgbClr val="000000"/>
                  </a:solidFill>
                  <a:latin typeface="+mn-ea"/>
                </a:rPr>
                <a:t>マルチ</a:t>
              </a:r>
              <a:r>
                <a:rPr lang="en-US" altLang="ja-JP" sz="1200" b="1" dirty="0">
                  <a:solidFill>
                    <a:srgbClr val="000000"/>
                  </a:solidFill>
                  <a:latin typeface="+mn-ea"/>
                </a:rPr>
                <a:t>AI</a:t>
              </a:r>
              <a:r>
                <a:rPr lang="ja-JP" altLang="en-US" sz="1200" b="1" dirty="0">
                  <a:solidFill>
                    <a:srgbClr val="000000"/>
                  </a:solidFill>
                  <a:latin typeface="+mn-ea"/>
                </a:rPr>
                <a:t>ソフトウェア</a:t>
              </a:r>
              <a:endParaRPr lang="en-US" altLang="ja-JP" sz="1200" b="1" dirty="0">
                <a:solidFill>
                  <a:srgbClr val="000000"/>
                </a:solidFill>
                <a:latin typeface="+mn-ea"/>
              </a:endParaRPr>
            </a:p>
            <a:p>
              <a:pPr defTabSz="457189">
                <a:lnSpc>
                  <a:spcPct val="120000"/>
                </a:lnSpc>
              </a:pPr>
              <a:r>
                <a:rPr lang="ja-JP" altLang="en-US" sz="1400" b="1" dirty="0">
                  <a:solidFill>
                    <a:srgbClr val="000000"/>
                  </a:solidFill>
                  <a:latin typeface="+mn-ea"/>
                </a:rPr>
                <a:t>ダッシュボード画面</a:t>
              </a:r>
              <a:r>
                <a:rPr lang="en-US" altLang="ja-JP" sz="1400" b="1" dirty="0">
                  <a:solidFill>
                    <a:srgbClr val="000000"/>
                  </a:solidFill>
                  <a:latin typeface="+mn-ea"/>
                </a:rPr>
                <a:t>(</a:t>
              </a:r>
              <a:r>
                <a:rPr lang="ja-JP" altLang="en-US" sz="1400" b="1" dirty="0">
                  <a:solidFill>
                    <a:srgbClr val="000000"/>
                  </a:solidFill>
                  <a:latin typeface="+mn-ea"/>
                </a:rPr>
                <a:t>ブラウザ</a:t>
              </a:r>
              <a:r>
                <a:rPr lang="en-US" altLang="ja-JP" sz="1400" b="1" dirty="0">
                  <a:solidFill>
                    <a:srgbClr val="000000"/>
                  </a:solidFill>
                  <a:latin typeface="+mn-ea"/>
                </a:rPr>
                <a:t>)</a:t>
              </a:r>
            </a:p>
          </p:txBody>
        </p:sp>
        <p:cxnSp>
          <p:nvCxnSpPr>
            <p:cNvPr id="99" name="コネクタ: カギ線 98">
              <a:extLst>
                <a:ext uri="{FF2B5EF4-FFF2-40B4-BE49-F238E27FC236}">
                  <a16:creationId xmlns:a16="http://schemas.microsoft.com/office/drawing/2014/main" id="{BF1C234E-8218-16E5-A409-5EC3D820FE8B}"/>
                </a:ext>
              </a:extLst>
            </p:cNvPr>
            <p:cNvCxnSpPr>
              <a:cxnSpLocks/>
              <a:stCxn id="6" idx="3"/>
              <a:endCxn id="16" idx="1"/>
            </p:cNvCxnSpPr>
            <p:nvPr/>
          </p:nvCxnSpPr>
          <p:spPr>
            <a:xfrm flipV="1">
              <a:off x="6386592" y="5393635"/>
              <a:ext cx="1293240" cy="1001460"/>
            </a:xfrm>
            <a:prstGeom prst="bentConnector3">
              <a:avLst>
                <a:gd name="adj1" fmla="val 50000"/>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3" name="正方形/長方形 102">
              <a:extLst>
                <a:ext uri="{FF2B5EF4-FFF2-40B4-BE49-F238E27FC236}">
                  <a16:creationId xmlns:a16="http://schemas.microsoft.com/office/drawing/2014/main" id="{B2CCB93D-2727-031B-C90C-D749CE22A6F8}"/>
                </a:ext>
              </a:extLst>
            </p:cNvPr>
            <p:cNvSpPr/>
            <p:nvPr/>
          </p:nvSpPr>
          <p:spPr>
            <a:xfrm>
              <a:off x="7489813" y="3401260"/>
              <a:ext cx="2438835" cy="208881"/>
            </a:xfrm>
            <a:prstGeom prst="rect">
              <a:avLst/>
            </a:prstGeom>
            <a:solidFill>
              <a:srgbClr val="10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rgbClr val="FFFFFF"/>
                  </a:solidFill>
                  <a:effectLst>
                    <a:outerShdw blurRad="38100" dist="38100" dir="2700000" algn="tl">
                      <a:srgbClr val="000000">
                        <a:alpha val="43137"/>
                      </a:srgbClr>
                    </a:outerShdw>
                  </a:effectLst>
                  <a:latin typeface="+mn-ea"/>
                </a:rPr>
                <a:t>カメラ</a:t>
              </a:r>
              <a:r>
                <a:rPr lang="en-US" altLang="ja-JP" sz="1200" b="1" dirty="0">
                  <a:solidFill>
                    <a:srgbClr val="FFFFFF"/>
                  </a:solidFill>
                  <a:effectLst>
                    <a:outerShdw blurRad="38100" dist="38100" dir="2700000" algn="tl">
                      <a:srgbClr val="000000">
                        <a:alpha val="43137"/>
                      </a:srgbClr>
                    </a:outerShdw>
                  </a:effectLst>
                  <a:latin typeface="+mn-ea"/>
                </a:rPr>
                <a:t>3</a:t>
              </a:r>
              <a:r>
                <a:rPr lang="ja-JP" altLang="en-US" sz="1200" b="1" dirty="0">
                  <a:solidFill>
                    <a:srgbClr val="FFFFFF"/>
                  </a:solidFill>
                  <a:effectLst>
                    <a:outerShdw blurRad="38100" dist="38100" dir="2700000" algn="tl">
                      <a:srgbClr val="000000">
                        <a:alpha val="43137"/>
                      </a:srgbClr>
                    </a:outerShdw>
                  </a:effectLst>
                  <a:latin typeface="+mn-ea"/>
                </a:rPr>
                <a:t>：</a:t>
              </a:r>
              <a:r>
                <a:rPr lang="en-US" altLang="ja-JP" sz="1200" b="1" dirty="0">
                  <a:solidFill>
                    <a:srgbClr val="FFFFFF"/>
                  </a:solidFill>
                  <a:effectLst>
                    <a:outerShdw blurRad="38100" dist="38100" dir="2700000" algn="tl">
                      <a:srgbClr val="000000">
                        <a:alpha val="43137"/>
                      </a:srgbClr>
                    </a:outerShdw>
                  </a:effectLst>
                  <a:latin typeface="+mn-ea"/>
                </a:rPr>
                <a:t>AI</a:t>
              </a:r>
              <a:r>
                <a:rPr lang="ja-JP" altLang="en-US" sz="1200" b="1" dirty="0">
                  <a:solidFill>
                    <a:srgbClr val="FFFFFF"/>
                  </a:solidFill>
                  <a:effectLst>
                    <a:outerShdw blurRad="38100" dist="38100" dir="2700000" algn="tl">
                      <a:srgbClr val="000000">
                        <a:alpha val="43137"/>
                      </a:srgbClr>
                    </a:outerShdw>
                  </a:effectLst>
                  <a:latin typeface="+mn-ea"/>
                </a:rPr>
                <a:t>混雑検知アプリ</a:t>
              </a:r>
            </a:p>
          </p:txBody>
        </p:sp>
        <p:sp>
          <p:nvSpPr>
            <p:cNvPr id="104" name="正方形/長方形 103">
              <a:extLst>
                <a:ext uri="{FF2B5EF4-FFF2-40B4-BE49-F238E27FC236}">
                  <a16:creationId xmlns:a16="http://schemas.microsoft.com/office/drawing/2014/main" id="{84BA7239-334B-F1A3-D0BE-729285001EDC}"/>
                </a:ext>
              </a:extLst>
            </p:cNvPr>
            <p:cNvSpPr/>
            <p:nvPr/>
          </p:nvSpPr>
          <p:spPr>
            <a:xfrm>
              <a:off x="7489813" y="3627907"/>
              <a:ext cx="2438835" cy="208881"/>
            </a:xfrm>
            <a:prstGeom prst="rect">
              <a:avLst/>
            </a:prstGeom>
            <a:solidFill>
              <a:srgbClr val="10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rgbClr val="FFFFFF"/>
                  </a:solidFill>
                  <a:effectLst>
                    <a:outerShdw blurRad="38100" dist="38100" dir="2700000" algn="tl">
                      <a:srgbClr val="000000">
                        <a:alpha val="43137"/>
                      </a:srgbClr>
                    </a:outerShdw>
                  </a:effectLst>
                  <a:latin typeface="+mn-ea"/>
                </a:rPr>
                <a:t>カメラ</a:t>
              </a:r>
              <a:r>
                <a:rPr lang="en-US" altLang="ja-JP" sz="1200" b="1" dirty="0">
                  <a:solidFill>
                    <a:srgbClr val="FFFFFF"/>
                  </a:solidFill>
                  <a:effectLst>
                    <a:outerShdw blurRad="38100" dist="38100" dir="2700000" algn="tl">
                      <a:srgbClr val="000000">
                        <a:alpha val="43137"/>
                      </a:srgbClr>
                    </a:outerShdw>
                  </a:effectLst>
                  <a:latin typeface="+mn-ea"/>
                </a:rPr>
                <a:t>3</a:t>
              </a:r>
              <a:r>
                <a:rPr lang="ja-JP" altLang="en-US" sz="1200" b="1" dirty="0">
                  <a:solidFill>
                    <a:srgbClr val="FFFFFF"/>
                  </a:solidFill>
                  <a:effectLst>
                    <a:outerShdw blurRad="38100" dist="38100" dir="2700000" algn="tl">
                      <a:srgbClr val="000000">
                        <a:alpha val="43137"/>
                      </a:srgbClr>
                    </a:outerShdw>
                  </a:effectLst>
                  <a:latin typeface="+mn-ea"/>
                </a:rPr>
                <a:t>：</a:t>
              </a:r>
              <a:r>
                <a:rPr lang="en-US" altLang="ja-JP" sz="1200" b="1" dirty="0">
                  <a:solidFill>
                    <a:srgbClr val="FFFFFF"/>
                  </a:solidFill>
                  <a:effectLst>
                    <a:outerShdw blurRad="38100" dist="38100" dir="2700000" algn="tl">
                      <a:srgbClr val="000000">
                        <a:alpha val="43137"/>
                      </a:srgbClr>
                    </a:outerShdw>
                  </a:effectLst>
                  <a:latin typeface="+mn-ea"/>
                </a:rPr>
                <a:t>AI</a:t>
              </a:r>
              <a:r>
                <a:rPr lang="ja-JP" altLang="en-US" sz="1200" b="1" dirty="0">
                  <a:solidFill>
                    <a:srgbClr val="FFFFFF"/>
                  </a:solidFill>
                  <a:effectLst>
                    <a:outerShdw blurRad="38100" dist="38100" dir="2700000" algn="tl">
                      <a:srgbClr val="000000">
                        <a:alpha val="43137"/>
                      </a:srgbClr>
                    </a:outerShdw>
                  </a:effectLst>
                  <a:latin typeface="+mn-ea"/>
                </a:rPr>
                <a:t>人物属性識別アプリ</a:t>
              </a:r>
            </a:p>
          </p:txBody>
        </p:sp>
        <p:sp>
          <p:nvSpPr>
            <p:cNvPr id="105" name="正方形/長方形 104">
              <a:extLst>
                <a:ext uri="{FF2B5EF4-FFF2-40B4-BE49-F238E27FC236}">
                  <a16:creationId xmlns:a16="http://schemas.microsoft.com/office/drawing/2014/main" id="{AAF68B0C-BCD6-03E1-6C61-3E3C23396359}"/>
                </a:ext>
              </a:extLst>
            </p:cNvPr>
            <p:cNvSpPr/>
            <p:nvPr/>
          </p:nvSpPr>
          <p:spPr>
            <a:xfrm>
              <a:off x="7489813" y="3162012"/>
              <a:ext cx="2438835" cy="208881"/>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rgbClr val="FFFFFF"/>
                  </a:solidFill>
                  <a:effectLst>
                    <a:outerShdw blurRad="38100" dist="38100" dir="2700000" algn="tl">
                      <a:srgbClr val="000000">
                        <a:alpha val="43137"/>
                      </a:srgbClr>
                    </a:outerShdw>
                  </a:effectLst>
                  <a:latin typeface="+mn-ea"/>
                </a:rPr>
                <a:t>カメラ</a:t>
              </a:r>
              <a:r>
                <a:rPr lang="en-US" altLang="ja-JP" sz="1200" b="1" dirty="0">
                  <a:solidFill>
                    <a:srgbClr val="FFFFFF"/>
                  </a:solidFill>
                  <a:effectLst>
                    <a:outerShdw blurRad="38100" dist="38100" dir="2700000" algn="tl">
                      <a:srgbClr val="000000">
                        <a:alpha val="43137"/>
                      </a:srgbClr>
                    </a:outerShdw>
                  </a:effectLst>
                  <a:latin typeface="+mn-ea"/>
                </a:rPr>
                <a:t>2</a:t>
              </a:r>
              <a:r>
                <a:rPr lang="ja-JP" altLang="en-US" sz="1200" b="1" dirty="0">
                  <a:solidFill>
                    <a:srgbClr val="FFFFFF"/>
                  </a:solidFill>
                  <a:effectLst>
                    <a:outerShdw blurRad="38100" dist="38100" dir="2700000" algn="tl">
                      <a:srgbClr val="000000">
                        <a:alpha val="43137"/>
                      </a:srgbClr>
                    </a:outerShdw>
                  </a:effectLst>
                  <a:latin typeface="+mn-ea"/>
                </a:rPr>
                <a:t>：</a:t>
              </a:r>
              <a:r>
                <a:rPr lang="en-US" altLang="ja-JP" sz="1200" b="1" dirty="0">
                  <a:solidFill>
                    <a:srgbClr val="FFFFFF"/>
                  </a:solidFill>
                  <a:effectLst>
                    <a:outerShdw blurRad="38100" dist="38100" dir="2700000" algn="tl">
                      <a:srgbClr val="000000">
                        <a:alpha val="43137"/>
                      </a:srgbClr>
                    </a:outerShdw>
                  </a:effectLst>
                  <a:latin typeface="+mn-ea"/>
                </a:rPr>
                <a:t>AI</a:t>
              </a:r>
              <a:r>
                <a:rPr lang="ja-JP" altLang="en-US" sz="1200" b="1" dirty="0">
                  <a:solidFill>
                    <a:srgbClr val="FFFFFF"/>
                  </a:solidFill>
                  <a:effectLst>
                    <a:outerShdw blurRad="38100" dist="38100" dir="2700000" algn="tl">
                      <a:srgbClr val="000000">
                        <a:alpha val="43137"/>
                      </a:srgbClr>
                    </a:outerShdw>
                  </a:effectLst>
                  <a:latin typeface="+mn-ea"/>
                </a:rPr>
                <a:t>混雑検知アプリ</a:t>
              </a:r>
            </a:p>
          </p:txBody>
        </p:sp>
        <p:pic>
          <p:nvPicPr>
            <p:cNvPr id="113" name="図 112">
              <a:extLst>
                <a:ext uri="{FF2B5EF4-FFF2-40B4-BE49-F238E27FC236}">
                  <a16:creationId xmlns:a16="http://schemas.microsoft.com/office/drawing/2014/main" id="{620142DE-163F-EDAD-4457-69A6986CB5FD}"/>
                </a:ext>
              </a:extLst>
            </p:cNvPr>
            <p:cNvPicPr>
              <a:picLocks noChangeAspect="1"/>
            </p:cNvPicPr>
            <p:nvPr/>
          </p:nvPicPr>
          <p:blipFill rotWithShape="1">
            <a:blip r:embed="rId11"/>
            <a:srcRect t="35671" b="33664"/>
            <a:stretch/>
          </p:blipFill>
          <p:spPr>
            <a:xfrm>
              <a:off x="3848781" y="5876415"/>
              <a:ext cx="2460922" cy="754649"/>
            </a:xfrm>
            <a:prstGeom prst="rect">
              <a:avLst/>
            </a:prstGeom>
          </p:spPr>
        </p:pic>
      </p:grpSp>
      <p:sp>
        <p:nvSpPr>
          <p:cNvPr id="118" name="テキスト ボックス 117">
            <a:hlinkClick r:id="rId12" action="ppaction://hlinksldjump"/>
            <a:extLst>
              <a:ext uri="{FF2B5EF4-FFF2-40B4-BE49-F238E27FC236}">
                <a16:creationId xmlns:a16="http://schemas.microsoft.com/office/drawing/2014/main" id="{77EB4B44-8F8D-5219-9CF7-481C5D95A36E}"/>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2876414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DE97140E-9341-56D7-29CF-C3B7BA388885}"/>
              </a:ext>
            </a:extLst>
          </p:cNvPr>
          <p:cNvSpPr>
            <a:spLocks noGrp="1"/>
          </p:cNvSpPr>
          <p:nvPr>
            <p:ph sz="quarter" idx="10"/>
          </p:nvPr>
        </p:nvSpPr>
        <p:spPr>
          <a:xfrm>
            <a:off x="367710" y="714919"/>
            <a:ext cx="12307765" cy="1050820"/>
          </a:xfrm>
        </p:spPr>
        <p:txBody>
          <a:bodyPr/>
          <a:lstStyle/>
          <a:p>
            <a:pPr marL="0" indent="0">
              <a:buNone/>
            </a:pPr>
            <a:r>
              <a:rPr kumimoji="1" lang="ja-JP" altLang="en-US" dirty="0"/>
              <a:t>マルチ</a:t>
            </a:r>
            <a:r>
              <a:rPr kumimoji="1" lang="en-US" altLang="ja-JP" dirty="0"/>
              <a:t>AI</a:t>
            </a:r>
            <a:r>
              <a:rPr kumimoji="1" lang="ja-JP" altLang="en-US" dirty="0"/>
              <a:t>ソフトウェアのサーバー</a:t>
            </a:r>
            <a:r>
              <a:rPr kumimoji="1" lang="en-US" altLang="ja-JP" dirty="0"/>
              <a:t>IP</a:t>
            </a:r>
            <a:r>
              <a:rPr kumimoji="1" lang="ja-JP" altLang="en-US" dirty="0"/>
              <a:t>アドレス（ポート番号：</a:t>
            </a:r>
            <a:r>
              <a:rPr kumimoji="1" lang="en-US" altLang="ja-JP" dirty="0"/>
              <a:t>8092</a:t>
            </a:r>
            <a:r>
              <a:rPr kumimoji="1" lang="ja-JP" altLang="en-US" dirty="0"/>
              <a:t>）にブラウザでアクセスし、</a:t>
            </a:r>
            <a:endParaRPr kumimoji="1" lang="en-US" altLang="ja-JP" dirty="0"/>
          </a:p>
          <a:p>
            <a:pPr marL="0" indent="0">
              <a:buNone/>
            </a:pPr>
            <a:r>
              <a:rPr kumimoji="1" lang="ja-JP" altLang="en-US" dirty="0"/>
              <a:t>設定画面を表示してください。</a:t>
            </a:r>
            <a:r>
              <a:rPr lang="ja-JP" altLang="en-US" dirty="0"/>
              <a:t>　　</a:t>
            </a:r>
            <a:r>
              <a:rPr lang="en-US" altLang="ja-JP" dirty="0"/>
              <a:t>https://</a:t>
            </a:r>
            <a:r>
              <a:rPr lang="ja-JP" altLang="en-US" dirty="0"/>
              <a:t> ＜マルチ</a:t>
            </a:r>
            <a:r>
              <a:rPr lang="en-US" altLang="ja-JP" dirty="0"/>
              <a:t>AI</a:t>
            </a:r>
            <a:r>
              <a:rPr lang="ja-JP" altLang="en-US" dirty="0"/>
              <a:t>ソフトウェアサーバー</a:t>
            </a:r>
            <a:r>
              <a:rPr lang="en-US" altLang="ja-JP" dirty="0"/>
              <a:t>IP</a:t>
            </a:r>
            <a:r>
              <a:rPr lang="ja-JP" altLang="en-US" dirty="0"/>
              <a:t>アドレス＞ </a:t>
            </a:r>
            <a:r>
              <a:rPr lang="en-US" altLang="ja-JP" dirty="0"/>
              <a:t>:8092</a:t>
            </a:r>
          </a:p>
          <a:p>
            <a:pPr marL="0" indent="0">
              <a:buNone/>
            </a:pPr>
            <a:endParaRPr kumimoji="1" lang="ja-JP" altLang="en-US" dirty="0"/>
          </a:p>
        </p:txBody>
      </p:sp>
      <p:sp>
        <p:nvSpPr>
          <p:cNvPr id="3" name="タイトル 2">
            <a:extLst>
              <a:ext uri="{FF2B5EF4-FFF2-40B4-BE49-F238E27FC236}">
                <a16:creationId xmlns:a16="http://schemas.microsoft.com/office/drawing/2014/main" id="{FA9D84E5-4DB0-1EAC-8EA9-DCCDA627A4DB}"/>
              </a:ext>
            </a:extLst>
          </p:cNvPr>
          <p:cNvSpPr>
            <a:spLocks noGrp="1"/>
          </p:cNvSpPr>
          <p:nvPr>
            <p:ph type="title"/>
          </p:nvPr>
        </p:nvSpPr>
        <p:spPr/>
        <p:txBody>
          <a:bodyPr/>
          <a:lstStyle/>
          <a:p>
            <a:r>
              <a:rPr kumimoji="1" lang="en-US" altLang="ja-JP" dirty="0"/>
              <a:t>4-3</a:t>
            </a:r>
            <a:r>
              <a:rPr kumimoji="1" lang="ja-JP" altLang="en-US" dirty="0"/>
              <a:t>．登録手順 </a:t>
            </a:r>
            <a:r>
              <a:rPr kumimoji="1" lang="en-US" altLang="ja-JP" dirty="0"/>
              <a:t>(</a:t>
            </a:r>
            <a:r>
              <a:rPr kumimoji="1" lang="ja-JP" altLang="en-US" dirty="0"/>
              <a:t>１</a:t>
            </a:r>
            <a:r>
              <a:rPr lang="en-US" altLang="ja-JP" dirty="0"/>
              <a:t>)</a:t>
            </a:r>
            <a:r>
              <a:rPr lang="ja-JP" altLang="en-US" dirty="0"/>
              <a:t> </a:t>
            </a:r>
            <a:r>
              <a:rPr kumimoji="1" lang="ja-JP" altLang="en-US" dirty="0"/>
              <a:t>レコーダーの登録</a:t>
            </a:r>
          </a:p>
        </p:txBody>
      </p:sp>
      <p:pic>
        <p:nvPicPr>
          <p:cNvPr id="5" name="図 4">
            <a:extLst>
              <a:ext uri="{FF2B5EF4-FFF2-40B4-BE49-F238E27FC236}">
                <a16:creationId xmlns:a16="http://schemas.microsoft.com/office/drawing/2014/main" id="{3B007135-8D75-6E18-E938-865358C16654}"/>
              </a:ext>
            </a:extLst>
          </p:cNvPr>
          <p:cNvPicPr>
            <a:picLocks noChangeAspect="1"/>
          </p:cNvPicPr>
          <p:nvPr/>
        </p:nvPicPr>
        <p:blipFill>
          <a:blip r:embed="rId2"/>
          <a:stretch>
            <a:fillRect/>
          </a:stretch>
        </p:blipFill>
        <p:spPr>
          <a:xfrm>
            <a:off x="491647" y="1765740"/>
            <a:ext cx="8203848" cy="4897820"/>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1E80240C-0114-A0DD-ED47-75693564B0C5}"/>
              </a:ext>
            </a:extLst>
          </p:cNvPr>
          <p:cNvPicPr>
            <a:picLocks noChangeAspect="1"/>
          </p:cNvPicPr>
          <p:nvPr/>
        </p:nvPicPr>
        <p:blipFill>
          <a:blip r:embed="rId3"/>
          <a:stretch>
            <a:fillRect/>
          </a:stretch>
        </p:blipFill>
        <p:spPr>
          <a:xfrm>
            <a:off x="2164357" y="3679470"/>
            <a:ext cx="4858428" cy="3515216"/>
          </a:xfrm>
          <a:prstGeom prst="rect">
            <a:avLst/>
          </a:prstGeom>
          <a:ln>
            <a:noFill/>
          </a:ln>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C995FDDE-6A65-83B4-5897-BC38C39B50B0}"/>
              </a:ext>
            </a:extLst>
          </p:cNvPr>
          <p:cNvSpPr txBox="1"/>
          <p:nvPr/>
        </p:nvSpPr>
        <p:spPr>
          <a:xfrm>
            <a:off x="8965325" y="1765739"/>
            <a:ext cx="4855778" cy="3414974"/>
          </a:xfrm>
          <a:prstGeom prst="rect">
            <a:avLst/>
          </a:prstGeom>
          <a:noFill/>
        </p:spPr>
        <p:txBody>
          <a:bodyPr wrap="square" rtlCol="0">
            <a:spAutoFit/>
          </a:bodyPr>
          <a:lstStyle/>
          <a:p>
            <a:pPr marL="273050" indent="-273050" algn="l">
              <a:lnSpc>
                <a:spcPct val="120000"/>
              </a:lnSpc>
            </a:pPr>
            <a:r>
              <a:rPr kumimoji="1" lang="ja-JP" altLang="en-US" sz="1600" b="1" dirty="0">
                <a:latin typeface="+mn-ea"/>
              </a:rPr>
              <a:t>① </a:t>
            </a:r>
            <a:r>
              <a:rPr lang="ja-JP" altLang="en-US" sz="1600" b="1" dirty="0">
                <a:latin typeface="+mn-ea"/>
              </a:rPr>
              <a:t>左メニューのレコーダー登録マーク「　　」をクリック</a:t>
            </a:r>
            <a:endParaRPr lang="en-US" altLang="ja-JP" sz="1600" b="1" dirty="0">
              <a:latin typeface="+mn-ea"/>
            </a:endParaRPr>
          </a:p>
          <a:p>
            <a:pPr marL="273050" indent="-273050" algn="l">
              <a:lnSpc>
                <a:spcPct val="120000"/>
              </a:lnSpc>
              <a:spcBef>
                <a:spcPts val="600"/>
              </a:spcBef>
            </a:pPr>
            <a:r>
              <a:rPr kumimoji="1" lang="ja-JP" altLang="en-US" sz="1600" b="1" dirty="0">
                <a:latin typeface="+mn-ea"/>
              </a:rPr>
              <a:t>②「追加」をクリック</a:t>
            </a:r>
            <a:endParaRPr kumimoji="1" lang="en-US" altLang="ja-JP" sz="1600" b="1" dirty="0">
              <a:latin typeface="+mn-ea"/>
            </a:endParaRPr>
          </a:p>
          <a:p>
            <a:pPr marL="273050" indent="-273050" algn="l">
              <a:lnSpc>
                <a:spcPct val="120000"/>
              </a:lnSpc>
              <a:spcBef>
                <a:spcPts val="600"/>
              </a:spcBef>
            </a:pPr>
            <a:r>
              <a:rPr lang="ja-JP" altLang="en-US" sz="1600" b="1" dirty="0">
                <a:latin typeface="+mn-ea"/>
              </a:rPr>
              <a:t>③ レコーダー情報を入力</a:t>
            </a:r>
            <a:endParaRPr lang="en-US" altLang="ja-JP" sz="1600" b="1" dirty="0">
              <a:latin typeface="+mn-ea"/>
            </a:endParaRPr>
          </a:p>
          <a:p>
            <a:pPr marL="273050" indent="-273050" algn="l">
              <a:lnSpc>
                <a:spcPct val="120000"/>
              </a:lnSpc>
              <a:spcBef>
                <a:spcPts val="600"/>
              </a:spcBef>
            </a:pPr>
            <a:r>
              <a:rPr kumimoji="1" lang="ja-JP" altLang="en-US" sz="1600" b="1" dirty="0">
                <a:latin typeface="+mn-ea"/>
              </a:rPr>
              <a:t>④「テスト」をクリックし、接続・認証を確認</a:t>
            </a:r>
            <a:endParaRPr kumimoji="1" lang="en-US" altLang="ja-JP" sz="1600" b="1" dirty="0">
              <a:latin typeface="+mn-ea"/>
            </a:endParaRPr>
          </a:p>
          <a:p>
            <a:pPr marL="273050" indent="-273050" algn="l">
              <a:lnSpc>
                <a:spcPct val="120000"/>
              </a:lnSpc>
            </a:pPr>
            <a:r>
              <a:rPr lang="ja-JP" altLang="en-US" sz="1600" b="1" dirty="0">
                <a:latin typeface="+mn-ea"/>
              </a:rPr>
              <a:t>　　＊入力内容が正しければ「成功」と表示</a:t>
            </a:r>
            <a:endParaRPr lang="en-US" altLang="ja-JP" sz="1600" b="1" dirty="0">
              <a:latin typeface="+mn-ea"/>
            </a:endParaRPr>
          </a:p>
          <a:p>
            <a:pPr marL="273050" indent="-273050" algn="l">
              <a:lnSpc>
                <a:spcPct val="120000"/>
              </a:lnSpc>
              <a:spcBef>
                <a:spcPts val="600"/>
              </a:spcBef>
            </a:pPr>
            <a:r>
              <a:rPr kumimoji="1" lang="ja-JP" altLang="en-US" sz="1600" b="1" dirty="0">
                <a:latin typeface="+mn-ea"/>
              </a:rPr>
              <a:t>⑤「保存」をクリック</a:t>
            </a:r>
            <a:endParaRPr kumimoji="1" lang="en-US" altLang="ja-JP" sz="1600" b="1" dirty="0">
              <a:latin typeface="+mn-ea"/>
            </a:endParaRPr>
          </a:p>
          <a:p>
            <a:pPr marL="273050" indent="-273050" algn="l">
              <a:lnSpc>
                <a:spcPct val="120000"/>
              </a:lnSpc>
              <a:spcBef>
                <a:spcPts val="600"/>
              </a:spcBef>
            </a:pPr>
            <a:r>
              <a:rPr lang="ja-JP" altLang="en-US" sz="1600" b="1" dirty="0">
                <a:latin typeface="+mn-ea"/>
              </a:rPr>
              <a:t>⑥「</a:t>
            </a:r>
            <a:r>
              <a:rPr lang="en-US" altLang="ja-JP" sz="1600" b="1" dirty="0">
                <a:latin typeface="+mn-ea"/>
              </a:rPr>
              <a:t>Restart</a:t>
            </a:r>
            <a:r>
              <a:rPr lang="ja-JP" altLang="en-US" sz="1600" b="1" dirty="0">
                <a:latin typeface="+mn-ea"/>
              </a:rPr>
              <a:t>」をクリックしマルチ</a:t>
            </a:r>
            <a:r>
              <a:rPr lang="en-US" altLang="ja-JP" sz="1600" b="1" dirty="0">
                <a:latin typeface="+mn-ea"/>
              </a:rPr>
              <a:t>AI</a:t>
            </a:r>
            <a:r>
              <a:rPr lang="ja-JP" altLang="en-US" sz="1600" b="1" dirty="0">
                <a:latin typeface="+mn-ea"/>
              </a:rPr>
              <a:t>ソフトウェアのプロセスを再起動</a:t>
            </a:r>
            <a:endParaRPr kumimoji="1" lang="en-US" altLang="ja-JP" sz="1600" b="1" dirty="0">
              <a:latin typeface="+mn-ea"/>
            </a:endParaRPr>
          </a:p>
          <a:p>
            <a:pPr marL="273050" indent="-273050" algn="l">
              <a:lnSpc>
                <a:spcPct val="120000"/>
              </a:lnSpc>
            </a:pPr>
            <a:endParaRPr kumimoji="1" lang="ja-JP" altLang="en-US" sz="1600" b="1" dirty="0">
              <a:latin typeface="+mn-ea"/>
            </a:endParaRPr>
          </a:p>
        </p:txBody>
      </p:sp>
      <p:pic>
        <p:nvPicPr>
          <p:cNvPr id="12" name="図 11">
            <a:extLst>
              <a:ext uri="{FF2B5EF4-FFF2-40B4-BE49-F238E27FC236}">
                <a16:creationId xmlns:a16="http://schemas.microsoft.com/office/drawing/2014/main" id="{6B6E0475-84D6-F0E4-CFCD-E35AA14C8277}"/>
              </a:ext>
            </a:extLst>
          </p:cNvPr>
          <p:cNvPicPr>
            <a:picLocks noChangeAspect="1"/>
          </p:cNvPicPr>
          <p:nvPr/>
        </p:nvPicPr>
        <p:blipFill>
          <a:blip r:embed="rId4"/>
          <a:stretch>
            <a:fillRect/>
          </a:stretch>
        </p:blipFill>
        <p:spPr>
          <a:xfrm>
            <a:off x="12799412" y="1797269"/>
            <a:ext cx="342948" cy="342948"/>
          </a:xfrm>
          <a:prstGeom prst="rect">
            <a:avLst/>
          </a:prstGeom>
        </p:spPr>
      </p:pic>
      <p:pic>
        <p:nvPicPr>
          <p:cNvPr id="14" name="図 13">
            <a:extLst>
              <a:ext uri="{FF2B5EF4-FFF2-40B4-BE49-F238E27FC236}">
                <a16:creationId xmlns:a16="http://schemas.microsoft.com/office/drawing/2014/main" id="{740F601C-C45B-269C-B7E4-D2EC07E89AF5}"/>
              </a:ext>
            </a:extLst>
          </p:cNvPr>
          <p:cNvPicPr>
            <a:picLocks noChangeAspect="1"/>
          </p:cNvPicPr>
          <p:nvPr/>
        </p:nvPicPr>
        <p:blipFill>
          <a:blip r:embed="rId5"/>
          <a:stretch>
            <a:fillRect/>
          </a:stretch>
        </p:blipFill>
        <p:spPr>
          <a:xfrm>
            <a:off x="7761792" y="4987666"/>
            <a:ext cx="5915606" cy="239684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5" name="正方形/長方形 14">
            <a:extLst>
              <a:ext uri="{FF2B5EF4-FFF2-40B4-BE49-F238E27FC236}">
                <a16:creationId xmlns:a16="http://schemas.microsoft.com/office/drawing/2014/main" id="{0F6E9679-1AD3-4A70-C741-85CDEF36BB27}"/>
              </a:ext>
            </a:extLst>
          </p:cNvPr>
          <p:cNvSpPr/>
          <p:nvPr/>
        </p:nvSpPr>
        <p:spPr>
          <a:xfrm>
            <a:off x="409750" y="3100552"/>
            <a:ext cx="546690" cy="55789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6" name="正方形/長方形 15">
            <a:extLst>
              <a:ext uri="{FF2B5EF4-FFF2-40B4-BE49-F238E27FC236}">
                <a16:creationId xmlns:a16="http://schemas.microsoft.com/office/drawing/2014/main" id="{C18F0B72-DD67-7240-9A4D-0304C7ED7A45}"/>
              </a:ext>
            </a:extLst>
          </p:cNvPr>
          <p:cNvSpPr/>
          <p:nvPr/>
        </p:nvSpPr>
        <p:spPr>
          <a:xfrm>
            <a:off x="5974901" y="2690085"/>
            <a:ext cx="1361319" cy="27894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7" name="正方形/長方形 16">
            <a:extLst>
              <a:ext uri="{FF2B5EF4-FFF2-40B4-BE49-F238E27FC236}">
                <a16:creationId xmlns:a16="http://schemas.microsoft.com/office/drawing/2014/main" id="{49346FE7-4BC5-39CF-EB4F-B53D27C6C9C7}"/>
              </a:ext>
            </a:extLst>
          </p:cNvPr>
          <p:cNvSpPr/>
          <p:nvPr/>
        </p:nvSpPr>
        <p:spPr>
          <a:xfrm>
            <a:off x="2296355" y="4049712"/>
            <a:ext cx="3452803" cy="205679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8" name="正方形/長方形 17">
            <a:extLst>
              <a:ext uri="{FF2B5EF4-FFF2-40B4-BE49-F238E27FC236}">
                <a16:creationId xmlns:a16="http://schemas.microsoft.com/office/drawing/2014/main" id="{95B57F96-BF3C-070B-587B-D199FEBAB6EC}"/>
              </a:ext>
            </a:extLst>
          </p:cNvPr>
          <p:cNvSpPr/>
          <p:nvPr/>
        </p:nvSpPr>
        <p:spPr>
          <a:xfrm>
            <a:off x="5881155" y="5634292"/>
            <a:ext cx="929547" cy="4511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9" name="正方形/長方形 18">
            <a:extLst>
              <a:ext uri="{FF2B5EF4-FFF2-40B4-BE49-F238E27FC236}">
                <a16:creationId xmlns:a16="http://schemas.microsoft.com/office/drawing/2014/main" id="{513BA70D-FAD1-3611-1868-5F2098BEA9FE}"/>
              </a:ext>
            </a:extLst>
          </p:cNvPr>
          <p:cNvSpPr/>
          <p:nvPr/>
        </p:nvSpPr>
        <p:spPr>
          <a:xfrm>
            <a:off x="5665615" y="6381514"/>
            <a:ext cx="1145087" cy="4511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20" name="正方形/長方形 19">
            <a:extLst>
              <a:ext uri="{FF2B5EF4-FFF2-40B4-BE49-F238E27FC236}">
                <a16:creationId xmlns:a16="http://schemas.microsoft.com/office/drawing/2014/main" id="{DFE6DBF6-1763-1ED3-0E45-09CF33A10F60}"/>
              </a:ext>
            </a:extLst>
          </p:cNvPr>
          <p:cNvSpPr/>
          <p:nvPr/>
        </p:nvSpPr>
        <p:spPr>
          <a:xfrm>
            <a:off x="12532311" y="5362143"/>
            <a:ext cx="1005013" cy="35548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21" name="楕円 20">
            <a:extLst>
              <a:ext uri="{FF2B5EF4-FFF2-40B4-BE49-F238E27FC236}">
                <a16:creationId xmlns:a16="http://schemas.microsoft.com/office/drawing/2014/main" id="{3F039FF7-EA09-FFEC-F039-C9A5CD546AB3}"/>
              </a:ext>
            </a:extLst>
          </p:cNvPr>
          <p:cNvSpPr/>
          <p:nvPr/>
        </p:nvSpPr>
        <p:spPr>
          <a:xfrm>
            <a:off x="1038337" y="3206080"/>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１</a:t>
            </a:r>
            <a:endParaRPr kumimoji="1" lang="ja-JP" altLang="en-US" sz="2000" b="1" dirty="0">
              <a:solidFill>
                <a:srgbClr val="FF0000"/>
              </a:solidFill>
              <a:latin typeface="+mn-ea"/>
            </a:endParaRPr>
          </a:p>
        </p:txBody>
      </p:sp>
      <p:sp>
        <p:nvSpPr>
          <p:cNvPr id="22" name="楕円 21">
            <a:extLst>
              <a:ext uri="{FF2B5EF4-FFF2-40B4-BE49-F238E27FC236}">
                <a16:creationId xmlns:a16="http://schemas.microsoft.com/office/drawing/2014/main" id="{B14067CF-5FC1-C540-C11F-BDBFF2E027B4}"/>
              </a:ext>
            </a:extLst>
          </p:cNvPr>
          <p:cNvSpPr/>
          <p:nvPr/>
        </p:nvSpPr>
        <p:spPr>
          <a:xfrm>
            <a:off x="6482139" y="2259724"/>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ja-JP" altLang="en-US" sz="2000" b="1" dirty="0">
                <a:solidFill>
                  <a:srgbClr val="FF0000"/>
                </a:solidFill>
                <a:latin typeface="+mn-ea"/>
              </a:rPr>
              <a:t>２</a:t>
            </a:r>
          </a:p>
        </p:txBody>
      </p:sp>
      <p:sp>
        <p:nvSpPr>
          <p:cNvPr id="23" name="楕円 22">
            <a:extLst>
              <a:ext uri="{FF2B5EF4-FFF2-40B4-BE49-F238E27FC236}">
                <a16:creationId xmlns:a16="http://schemas.microsoft.com/office/drawing/2014/main" id="{49BC6D47-2B99-29F9-470E-270486A9CE26}"/>
              </a:ext>
            </a:extLst>
          </p:cNvPr>
          <p:cNvSpPr/>
          <p:nvPr/>
        </p:nvSpPr>
        <p:spPr>
          <a:xfrm>
            <a:off x="3849335" y="3569195"/>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３</a:t>
            </a:r>
            <a:endParaRPr lang="en-US" altLang="ja-JP" sz="2000" b="1" dirty="0">
              <a:solidFill>
                <a:srgbClr val="FF0000"/>
              </a:solidFill>
              <a:latin typeface="+mn-ea"/>
            </a:endParaRPr>
          </a:p>
        </p:txBody>
      </p:sp>
      <p:sp>
        <p:nvSpPr>
          <p:cNvPr id="24" name="楕円 23">
            <a:extLst>
              <a:ext uri="{FF2B5EF4-FFF2-40B4-BE49-F238E27FC236}">
                <a16:creationId xmlns:a16="http://schemas.microsoft.com/office/drawing/2014/main" id="{0E627113-1BB1-1D63-71DA-71BC944CDF30}"/>
              </a:ext>
            </a:extLst>
          </p:cNvPr>
          <p:cNvSpPr/>
          <p:nvPr/>
        </p:nvSpPr>
        <p:spPr>
          <a:xfrm>
            <a:off x="6169763" y="5193043"/>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４</a:t>
            </a:r>
            <a:endParaRPr lang="en-US" altLang="ja-JP" sz="2000" b="1" dirty="0">
              <a:solidFill>
                <a:srgbClr val="FF0000"/>
              </a:solidFill>
              <a:latin typeface="+mn-ea"/>
            </a:endParaRPr>
          </a:p>
        </p:txBody>
      </p:sp>
      <p:sp>
        <p:nvSpPr>
          <p:cNvPr id="25" name="楕円 24">
            <a:extLst>
              <a:ext uri="{FF2B5EF4-FFF2-40B4-BE49-F238E27FC236}">
                <a16:creationId xmlns:a16="http://schemas.microsoft.com/office/drawing/2014/main" id="{263721A1-0B09-BC6E-9EA6-A3B99F307620}"/>
              </a:ext>
            </a:extLst>
          </p:cNvPr>
          <p:cNvSpPr/>
          <p:nvPr/>
        </p:nvSpPr>
        <p:spPr>
          <a:xfrm>
            <a:off x="5222364" y="6433691"/>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５</a:t>
            </a:r>
            <a:endParaRPr lang="en-US" altLang="ja-JP" sz="2000" b="1" dirty="0">
              <a:solidFill>
                <a:srgbClr val="FF0000"/>
              </a:solidFill>
              <a:latin typeface="+mn-ea"/>
            </a:endParaRPr>
          </a:p>
        </p:txBody>
      </p:sp>
      <p:sp>
        <p:nvSpPr>
          <p:cNvPr id="26" name="楕円 25">
            <a:extLst>
              <a:ext uri="{FF2B5EF4-FFF2-40B4-BE49-F238E27FC236}">
                <a16:creationId xmlns:a16="http://schemas.microsoft.com/office/drawing/2014/main" id="{0A035A89-713A-6CEA-CA47-DCDDDB937F0C}"/>
              </a:ext>
            </a:extLst>
          </p:cNvPr>
          <p:cNvSpPr/>
          <p:nvPr/>
        </p:nvSpPr>
        <p:spPr>
          <a:xfrm>
            <a:off x="12861396" y="5839244"/>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６</a:t>
            </a:r>
            <a:endParaRPr lang="en-US" altLang="ja-JP" sz="2000" b="1" dirty="0">
              <a:solidFill>
                <a:srgbClr val="FF0000"/>
              </a:solidFill>
              <a:latin typeface="+mn-ea"/>
            </a:endParaRPr>
          </a:p>
        </p:txBody>
      </p:sp>
      <p:sp>
        <p:nvSpPr>
          <p:cNvPr id="4" name="テキスト ボックス 3">
            <a:hlinkClick r:id="rId6" action="ppaction://hlinksldjump"/>
            <a:extLst>
              <a:ext uri="{FF2B5EF4-FFF2-40B4-BE49-F238E27FC236}">
                <a16:creationId xmlns:a16="http://schemas.microsoft.com/office/drawing/2014/main" id="{ED5662A4-E074-1DC6-9ED0-AD0E5ABFF464}"/>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2001593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B0084C1F-1DE6-E28B-AB79-D8D1578ECCC2}"/>
              </a:ext>
            </a:extLst>
          </p:cNvPr>
          <p:cNvPicPr>
            <a:picLocks noChangeAspect="1"/>
          </p:cNvPicPr>
          <p:nvPr/>
        </p:nvPicPr>
        <p:blipFill>
          <a:blip r:embed="rId2"/>
          <a:stretch>
            <a:fillRect/>
          </a:stretch>
        </p:blipFill>
        <p:spPr>
          <a:xfrm>
            <a:off x="343586" y="1239326"/>
            <a:ext cx="8313797" cy="3626535"/>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 name="コンテンツ プレースホルダー 1">
            <a:extLst>
              <a:ext uri="{FF2B5EF4-FFF2-40B4-BE49-F238E27FC236}">
                <a16:creationId xmlns:a16="http://schemas.microsoft.com/office/drawing/2014/main" id="{DE97140E-9341-56D7-29CF-C3B7BA388885}"/>
              </a:ext>
            </a:extLst>
          </p:cNvPr>
          <p:cNvSpPr>
            <a:spLocks noGrp="1"/>
          </p:cNvSpPr>
          <p:nvPr>
            <p:ph sz="quarter" idx="10"/>
          </p:nvPr>
        </p:nvSpPr>
        <p:spPr>
          <a:xfrm>
            <a:off x="367710" y="714919"/>
            <a:ext cx="12307765" cy="551796"/>
          </a:xfrm>
        </p:spPr>
        <p:txBody>
          <a:bodyPr/>
          <a:lstStyle/>
          <a:p>
            <a:pPr marL="0" indent="0">
              <a:buNone/>
            </a:pPr>
            <a:r>
              <a:rPr kumimoji="1" lang="ja-JP" altLang="en-US" dirty="0"/>
              <a:t>マルチ</a:t>
            </a:r>
            <a:r>
              <a:rPr kumimoji="1" lang="en-US" altLang="ja-JP" dirty="0"/>
              <a:t>AI</a:t>
            </a:r>
            <a:r>
              <a:rPr kumimoji="1" lang="ja-JP" altLang="en-US" dirty="0"/>
              <a:t>ソフトウェア設定画面にカメラを登録します。</a:t>
            </a:r>
          </a:p>
        </p:txBody>
      </p:sp>
      <p:sp>
        <p:nvSpPr>
          <p:cNvPr id="3" name="タイトル 2">
            <a:extLst>
              <a:ext uri="{FF2B5EF4-FFF2-40B4-BE49-F238E27FC236}">
                <a16:creationId xmlns:a16="http://schemas.microsoft.com/office/drawing/2014/main" id="{FA9D84E5-4DB0-1EAC-8EA9-DCCDA627A4DB}"/>
              </a:ext>
            </a:extLst>
          </p:cNvPr>
          <p:cNvSpPr>
            <a:spLocks noGrp="1"/>
          </p:cNvSpPr>
          <p:nvPr>
            <p:ph type="title"/>
          </p:nvPr>
        </p:nvSpPr>
        <p:spPr/>
        <p:txBody>
          <a:bodyPr/>
          <a:lstStyle/>
          <a:p>
            <a:r>
              <a:rPr kumimoji="1" lang="en-US" altLang="ja-JP" dirty="0"/>
              <a:t>4-3</a:t>
            </a:r>
            <a:r>
              <a:rPr kumimoji="1" lang="ja-JP" altLang="en-US" dirty="0"/>
              <a:t>．登録手順 </a:t>
            </a:r>
            <a:r>
              <a:rPr kumimoji="1" lang="en-US" altLang="ja-JP" dirty="0"/>
              <a:t>(</a:t>
            </a:r>
            <a:r>
              <a:rPr kumimoji="1" lang="ja-JP" altLang="en-US" dirty="0"/>
              <a:t>２</a:t>
            </a:r>
            <a:r>
              <a:rPr lang="en-US" altLang="ja-JP" dirty="0"/>
              <a:t>)</a:t>
            </a:r>
            <a:r>
              <a:rPr lang="ja-JP" altLang="en-US" dirty="0"/>
              <a:t> </a:t>
            </a:r>
            <a:r>
              <a:rPr lang="en-US" altLang="ja-JP" dirty="0"/>
              <a:t>X</a:t>
            </a:r>
            <a:r>
              <a:rPr lang="ja-JP" altLang="en-US" dirty="0"/>
              <a:t>シリーズカメラの</a:t>
            </a:r>
            <a:r>
              <a:rPr kumimoji="1" lang="ja-JP" altLang="en-US" dirty="0"/>
              <a:t>登録</a:t>
            </a:r>
          </a:p>
        </p:txBody>
      </p:sp>
      <p:sp>
        <p:nvSpPr>
          <p:cNvPr id="10" name="テキスト ボックス 9">
            <a:extLst>
              <a:ext uri="{FF2B5EF4-FFF2-40B4-BE49-F238E27FC236}">
                <a16:creationId xmlns:a16="http://schemas.microsoft.com/office/drawing/2014/main" id="{C995FDDE-6A65-83B4-5897-BC38C39B50B0}"/>
              </a:ext>
            </a:extLst>
          </p:cNvPr>
          <p:cNvSpPr txBox="1"/>
          <p:nvPr/>
        </p:nvSpPr>
        <p:spPr>
          <a:xfrm>
            <a:off x="8902262" y="1183377"/>
            <a:ext cx="5192185" cy="4596836"/>
          </a:xfrm>
          <a:prstGeom prst="rect">
            <a:avLst/>
          </a:prstGeom>
          <a:noFill/>
        </p:spPr>
        <p:txBody>
          <a:bodyPr wrap="square" rtlCol="0">
            <a:spAutoFit/>
          </a:bodyPr>
          <a:lstStyle/>
          <a:p>
            <a:pPr marL="273050" indent="-273050" algn="l">
              <a:lnSpc>
                <a:spcPct val="120000"/>
              </a:lnSpc>
            </a:pPr>
            <a:r>
              <a:rPr kumimoji="1" lang="ja-JP" altLang="en-US" sz="1600" b="1" dirty="0">
                <a:latin typeface="+mn-ea"/>
              </a:rPr>
              <a:t>① </a:t>
            </a:r>
            <a:r>
              <a:rPr lang="ja-JP" altLang="en-US" sz="1600" b="1" dirty="0">
                <a:latin typeface="+mn-ea"/>
              </a:rPr>
              <a:t>左メニューのカメラ登録マーク「　　」をクリック</a:t>
            </a:r>
            <a:endParaRPr lang="en-US" altLang="ja-JP" sz="1600" b="1" dirty="0">
              <a:latin typeface="+mn-ea"/>
            </a:endParaRPr>
          </a:p>
          <a:p>
            <a:pPr marL="273050" indent="-273050" algn="l">
              <a:lnSpc>
                <a:spcPct val="120000"/>
              </a:lnSpc>
              <a:spcBef>
                <a:spcPts val="600"/>
              </a:spcBef>
            </a:pPr>
            <a:r>
              <a:rPr kumimoji="1" lang="ja-JP" altLang="en-US" sz="1600" b="1" dirty="0">
                <a:latin typeface="+mn-ea"/>
              </a:rPr>
              <a:t>②「追加」をクリックし、「レコーダーから取得」をクリック</a:t>
            </a:r>
            <a:endParaRPr kumimoji="1" lang="en-US" altLang="ja-JP" sz="1600" b="1" dirty="0">
              <a:latin typeface="+mn-ea"/>
            </a:endParaRPr>
          </a:p>
          <a:p>
            <a:pPr marL="273050" indent="-273050" algn="l">
              <a:lnSpc>
                <a:spcPct val="120000"/>
              </a:lnSpc>
              <a:spcBef>
                <a:spcPts val="600"/>
              </a:spcBef>
            </a:pPr>
            <a:r>
              <a:rPr lang="ja-JP" altLang="en-US" sz="1600" b="1" dirty="0">
                <a:latin typeface="+mn-ea"/>
              </a:rPr>
              <a:t>③「カメラ登録」画面の「カメラ接続」に、</a:t>
            </a:r>
            <a:r>
              <a:rPr lang="en-US" altLang="ja-JP" sz="1600" b="1" dirty="0">
                <a:latin typeface="+mn-ea"/>
              </a:rPr>
              <a:t>X</a:t>
            </a:r>
            <a:r>
              <a:rPr lang="ja-JP" altLang="en-US" sz="1600" b="1" dirty="0">
                <a:latin typeface="+mn-ea"/>
              </a:rPr>
              <a:t>シリーズカメラの情報を入力</a:t>
            </a:r>
            <a:endParaRPr lang="en-US" altLang="ja-JP" sz="1600" b="1" dirty="0">
              <a:latin typeface="+mn-ea"/>
            </a:endParaRPr>
          </a:p>
          <a:p>
            <a:pPr marL="273050" indent="-273050" algn="l">
              <a:lnSpc>
                <a:spcPct val="120000"/>
              </a:lnSpc>
              <a:spcBef>
                <a:spcPts val="600"/>
              </a:spcBef>
            </a:pPr>
            <a:r>
              <a:rPr kumimoji="1" lang="ja-JP" altLang="en-US" sz="1600" b="1" dirty="0">
                <a:latin typeface="+mn-ea"/>
              </a:rPr>
              <a:t>④「チェック」をクリックし、接続・認証を確認</a:t>
            </a:r>
            <a:endParaRPr kumimoji="1" lang="en-US" altLang="ja-JP" sz="1600" b="1" dirty="0">
              <a:latin typeface="+mn-ea"/>
            </a:endParaRPr>
          </a:p>
          <a:p>
            <a:pPr marL="630238" indent="-273050" algn="l">
              <a:lnSpc>
                <a:spcPct val="120000"/>
              </a:lnSpc>
            </a:pPr>
            <a:r>
              <a:rPr lang="ja-JP" altLang="en-US" sz="1600" b="1" dirty="0">
                <a:latin typeface="+mn-ea"/>
              </a:rPr>
              <a:t>⑤ 入力内容が正しければ、</a:t>
            </a:r>
            <a:r>
              <a:rPr lang="en-US" altLang="ja-JP" sz="1600" b="1" dirty="0">
                <a:latin typeface="+mn-ea"/>
              </a:rPr>
              <a:t>X</a:t>
            </a:r>
            <a:r>
              <a:rPr lang="ja-JP" altLang="en-US" sz="1600" b="1" dirty="0">
                <a:latin typeface="+mn-ea"/>
              </a:rPr>
              <a:t>シリーズカメラに登録済の機能拡張ソフトウェアのアイコンが表示</a:t>
            </a:r>
            <a:endParaRPr lang="en-US" altLang="ja-JP" sz="1600" b="1" dirty="0">
              <a:latin typeface="+mn-ea"/>
            </a:endParaRPr>
          </a:p>
          <a:p>
            <a:pPr marL="630238" indent="-273050" algn="l">
              <a:lnSpc>
                <a:spcPct val="120000"/>
              </a:lnSpc>
            </a:pPr>
            <a:r>
              <a:rPr lang="ja-JP" altLang="en-US" sz="1600" b="1" dirty="0">
                <a:latin typeface="+mn-ea"/>
              </a:rPr>
              <a:t>⑥ </a:t>
            </a:r>
            <a:r>
              <a:rPr lang="en-US" altLang="ja-JP" sz="1600" b="1" dirty="0">
                <a:latin typeface="+mn-ea"/>
              </a:rPr>
              <a:t>AI</a:t>
            </a:r>
            <a:r>
              <a:rPr lang="ja-JP" altLang="en-US" sz="1600" b="1" dirty="0">
                <a:latin typeface="+mn-ea"/>
              </a:rPr>
              <a:t>非搭載カメラはこの時点では「</a:t>
            </a:r>
            <a:r>
              <a:rPr lang="ja-JP" altLang="en-US" sz="1600" b="1" dirty="0">
                <a:solidFill>
                  <a:srgbClr val="FF0000"/>
                </a:solidFill>
                <a:latin typeface="+mn-ea"/>
              </a:rPr>
              <a:t>サポートされていません</a:t>
            </a:r>
            <a:r>
              <a:rPr lang="ja-JP" altLang="en-US" sz="1600" b="1" dirty="0">
                <a:latin typeface="+mn-ea"/>
              </a:rPr>
              <a:t>」と赤文字で表示</a:t>
            </a:r>
            <a:endParaRPr lang="en-US" altLang="ja-JP" sz="1600" b="1" dirty="0">
              <a:latin typeface="+mn-ea"/>
            </a:endParaRPr>
          </a:p>
          <a:p>
            <a:pPr marL="273050" indent="-273050" algn="l">
              <a:lnSpc>
                <a:spcPct val="120000"/>
              </a:lnSpc>
              <a:spcBef>
                <a:spcPts val="600"/>
              </a:spcBef>
            </a:pPr>
            <a:r>
              <a:rPr lang="ja-JP" altLang="en-US" sz="1600" b="1" dirty="0">
                <a:latin typeface="+mn-ea"/>
              </a:rPr>
              <a:t>⑦</a:t>
            </a:r>
            <a:r>
              <a:rPr kumimoji="1" lang="ja-JP" altLang="en-US" sz="1600" b="1" dirty="0">
                <a:latin typeface="+mn-ea"/>
              </a:rPr>
              <a:t>「保存」をクリック</a:t>
            </a:r>
            <a:endParaRPr kumimoji="1" lang="en-US" altLang="ja-JP" sz="1600" b="1" dirty="0">
              <a:latin typeface="+mn-ea"/>
            </a:endParaRPr>
          </a:p>
          <a:p>
            <a:pPr marL="273050" indent="-273050" algn="l">
              <a:lnSpc>
                <a:spcPct val="120000"/>
              </a:lnSpc>
              <a:spcBef>
                <a:spcPts val="600"/>
              </a:spcBef>
            </a:pPr>
            <a:r>
              <a:rPr lang="ja-JP" altLang="en-US" sz="1600" b="1" dirty="0">
                <a:latin typeface="+mn-ea"/>
              </a:rPr>
              <a:t>⑧「</a:t>
            </a:r>
            <a:r>
              <a:rPr lang="en-US" altLang="ja-JP" sz="1600" b="1" dirty="0">
                <a:latin typeface="+mn-ea"/>
              </a:rPr>
              <a:t>Restart</a:t>
            </a:r>
            <a:r>
              <a:rPr lang="ja-JP" altLang="en-US" sz="1600" b="1" dirty="0">
                <a:latin typeface="+mn-ea"/>
              </a:rPr>
              <a:t>」をクリックし、マルチ</a:t>
            </a:r>
            <a:r>
              <a:rPr lang="en-US" altLang="ja-JP" sz="1600" b="1" dirty="0">
                <a:latin typeface="+mn-ea"/>
              </a:rPr>
              <a:t>AI</a:t>
            </a:r>
            <a:r>
              <a:rPr lang="ja-JP" altLang="en-US" sz="1600" b="1" dirty="0">
                <a:latin typeface="+mn-ea"/>
              </a:rPr>
              <a:t>ソフトウェアのプロセスを再起動</a:t>
            </a:r>
            <a:endParaRPr kumimoji="1" lang="en-US" altLang="ja-JP" sz="1600" b="1" dirty="0">
              <a:latin typeface="+mn-ea"/>
            </a:endParaRPr>
          </a:p>
          <a:p>
            <a:pPr marL="273050" indent="-273050" algn="l">
              <a:lnSpc>
                <a:spcPct val="120000"/>
              </a:lnSpc>
            </a:pPr>
            <a:endParaRPr kumimoji="1" lang="ja-JP" altLang="en-US" sz="1600" b="1" dirty="0">
              <a:latin typeface="+mn-ea"/>
            </a:endParaRPr>
          </a:p>
        </p:txBody>
      </p:sp>
      <p:sp>
        <p:nvSpPr>
          <p:cNvPr id="15" name="正方形/長方形 14">
            <a:extLst>
              <a:ext uri="{FF2B5EF4-FFF2-40B4-BE49-F238E27FC236}">
                <a16:creationId xmlns:a16="http://schemas.microsoft.com/office/drawing/2014/main" id="{0F6E9679-1AD3-4A70-C741-85CDEF36BB27}"/>
              </a:ext>
            </a:extLst>
          </p:cNvPr>
          <p:cNvSpPr/>
          <p:nvPr/>
        </p:nvSpPr>
        <p:spPr>
          <a:xfrm>
            <a:off x="305766" y="2599856"/>
            <a:ext cx="461490" cy="41121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6" name="正方形/長方形 15">
            <a:extLst>
              <a:ext uri="{FF2B5EF4-FFF2-40B4-BE49-F238E27FC236}">
                <a16:creationId xmlns:a16="http://schemas.microsoft.com/office/drawing/2014/main" id="{C18F0B72-DD67-7240-9A4D-0304C7ED7A45}"/>
              </a:ext>
            </a:extLst>
          </p:cNvPr>
          <p:cNvSpPr/>
          <p:nvPr/>
        </p:nvSpPr>
        <p:spPr>
          <a:xfrm>
            <a:off x="6190783" y="1819853"/>
            <a:ext cx="853022" cy="22205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21" name="楕円 20">
            <a:extLst>
              <a:ext uri="{FF2B5EF4-FFF2-40B4-BE49-F238E27FC236}">
                <a16:creationId xmlns:a16="http://schemas.microsoft.com/office/drawing/2014/main" id="{3F039FF7-EA09-FFEC-F039-C9A5CD546AB3}"/>
              </a:ext>
            </a:extLst>
          </p:cNvPr>
          <p:cNvSpPr/>
          <p:nvPr/>
        </p:nvSpPr>
        <p:spPr>
          <a:xfrm>
            <a:off x="904411" y="2632044"/>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１</a:t>
            </a:r>
            <a:endParaRPr kumimoji="1" lang="ja-JP" altLang="en-US" sz="2000" b="1" dirty="0">
              <a:solidFill>
                <a:srgbClr val="FF0000"/>
              </a:solidFill>
              <a:latin typeface="+mn-ea"/>
            </a:endParaRPr>
          </a:p>
        </p:txBody>
      </p:sp>
      <p:sp>
        <p:nvSpPr>
          <p:cNvPr id="22" name="楕円 21">
            <a:extLst>
              <a:ext uri="{FF2B5EF4-FFF2-40B4-BE49-F238E27FC236}">
                <a16:creationId xmlns:a16="http://schemas.microsoft.com/office/drawing/2014/main" id="{B14067CF-5FC1-C540-C11F-BDBFF2E027B4}"/>
              </a:ext>
            </a:extLst>
          </p:cNvPr>
          <p:cNvSpPr/>
          <p:nvPr/>
        </p:nvSpPr>
        <p:spPr>
          <a:xfrm>
            <a:off x="6443873" y="1358846"/>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ja-JP" altLang="en-US" sz="2000" b="1" dirty="0">
                <a:solidFill>
                  <a:srgbClr val="FF0000"/>
                </a:solidFill>
                <a:latin typeface="+mn-ea"/>
              </a:rPr>
              <a:t>２</a:t>
            </a:r>
          </a:p>
        </p:txBody>
      </p:sp>
      <p:sp>
        <p:nvSpPr>
          <p:cNvPr id="27" name="正方形/長方形 26">
            <a:extLst>
              <a:ext uri="{FF2B5EF4-FFF2-40B4-BE49-F238E27FC236}">
                <a16:creationId xmlns:a16="http://schemas.microsoft.com/office/drawing/2014/main" id="{4DA993EB-335A-F85C-BDD7-0840D9E15C10}"/>
              </a:ext>
            </a:extLst>
          </p:cNvPr>
          <p:cNvSpPr/>
          <p:nvPr/>
        </p:nvSpPr>
        <p:spPr>
          <a:xfrm>
            <a:off x="6190783" y="2001714"/>
            <a:ext cx="1166458" cy="4471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pic>
        <p:nvPicPr>
          <p:cNvPr id="31" name="図 30">
            <a:extLst>
              <a:ext uri="{FF2B5EF4-FFF2-40B4-BE49-F238E27FC236}">
                <a16:creationId xmlns:a16="http://schemas.microsoft.com/office/drawing/2014/main" id="{668B7E06-BB8F-4103-BD87-EBC5DF2FACED}"/>
              </a:ext>
            </a:extLst>
          </p:cNvPr>
          <p:cNvPicPr>
            <a:picLocks noChangeAspect="1"/>
          </p:cNvPicPr>
          <p:nvPr/>
        </p:nvPicPr>
        <p:blipFill>
          <a:blip r:embed="rId3"/>
          <a:stretch>
            <a:fillRect/>
          </a:stretch>
        </p:blipFill>
        <p:spPr>
          <a:xfrm>
            <a:off x="5309577" y="2431889"/>
            <a:ext cx="2067213" cy="876422"/>
          </a:xfrm>
          <a:prstGeom prst="rect">
            <a:avLst/>
          </a:prstGeom>
          <a:ln w="28575">
            <a:solidFill>
              <a:srgbClr val="FF0000"/>
            </a:solidFill>
          </a:ln>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0EBB27C7-9FE6-9B81-A2AC-41B8BB0B6E2D}"/>
              </a:ext>
            </a:extLst>
          </p:cNvPr>
          <p:cNvPicPr>
            <a:picLocks noChangeAspect="1"/>
          </p:cNvPicPr>
          <p:nvPr/>
        </p:nvPicPr>
        <p:blipFill>
          <a:blip r:embed="rId4"/>
          <a:stretch>
            <a:fillRect/>
          </a:stretch>
        </p:blipFill>
        <p:spPr>
          <a:xfrm>
            <a:off x="833123" y="4016158"/>
            <a:ext cx="7929360" cy="2596608"/>
          </a:xfrm>
          <a:prstGeom prst="rect">
            <a:avLst/>
          </a:prstGeom>
          <a:effectLst>
            <a:outerShdw blurRad="50800" dist="38100" dir="2700000" algn="tl" rotWithShape="0">
              <a:prstClr val="black">
                <a:alpha val="40000"/>
              </a:prstClr>
            </a:outerShdw>
          </a:effectLst>
        </p:spPr>
      </p:pic>
      <p:sp>
        <p:nvSpPr>
          <p:cNvPr id="36" name="正方形/長方形 35">
            <a:extLst>
              <a:ext uri="{FF2B5EF4-FFF2-40B4-BE49-F238E27FC236}">
                <a16:creationId xmlns:a16="http://schemas.microsoft.com/office/drawing/2014/main" id="{30E7EDC3-AC38-5CE5-A650-51B8A0220136}"/>
              </a:ext>
            </a:extLst>
          </p:cNvPr>
          <p:cNvSpPr/>
          <p:nvPr/>
        </p:nvSpPr>
        <p:spPr>
          <a:xfrm>
            <a:off x="6521592" y="4512797"/>
            <a:ext cx="2012808" cy="134239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8" name="正方形/長方形 17">
            <a:extLst>
              <a:ext uri="{FF2B5EF4-FFF2-40B4-BE49-F238E27FC236}">
                <a16:creationId xmlns:a16="http://schemas.microsoft.com/office/drawing/2014/main" id="{95B57F96-BF3C-070B-587B-D199FEBAB6EC}"/>
              </a:ext>
            </a:extLst>
          </p:cNvPr>
          <p:cNvSpPr/>
          <p:nvPr/>
        </p:nvSpPr>
        <p:spPr>
          <a:xfrm>
            <a:off x="6790715" y="5932167"/>
            <a:ext cx="842634" cy="33375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23" name="楕円 22">
            <a:extLst>
              <a:ext uri="{FF2B5EF4-FFF2-40B4-BE49-F238E27FC236}">
                <a16:creationId xmlns:a16="http://schemas.microsoft.com/office/drawing/2014/main" id="{49BC6D47-2B99-29F9-470E-270486A9CE26}"/>
              </a:ext>
            </a:extLst>
          </p:cNvPr>
          <p:cNvSpPr/>
          <p:nvPr/>
        </p:nvSpPr>
        <p:spPr>
          <a:xfrm>
            <a:off x="7412300" y="4077173"/>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３</a:t>
            </a:r>
            <a:endParaRPr lang="en-US" altLang="ja-JP" sz="2000" b="1" dirty="0">
              <a:solidFill>
                <a:srgbClr val="FF0000"/>
              </a:solidFill>
              <a:latin typeface="+mn-ea"/>
            </a:endParaRPr>
          </a:p>
        </p:txBody>
      </p:sp>
      <p:sp>
        <p:nvSpPr>
          <p:cNvPr id="24" name="楕円 23">
            <a:extLst>
              <a:ext uri="{FF2B5EF4-FFF2-40B4-BE49-F238E27FC236}">
                <a16:creationId xmlns:a16="http://schemas.microsoft.com/office/drawing/2014/main" id="{0E627113-1BB1-1D63-71DA-71BC944CDF30}"/>
              </a:ext>
            </a:extLst>
          </p:cNvPr>
          <p:cNvSpPr/>
          <p:nvPr/>
        </p:nvSpPr>
        <p:spPr>
          <a:xfrm>
            <a:off x="7054376" y="6351833"/>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４</a:t>
            </a:r>
            <a:endParaRPr lang="en-US" altLang="ja-JP" sz="2000" b="1" dirty="0">
              <a:solidFill>
                <a:srgbClr val="FF0000"/>
              </a:solidFill>
              <a:latin typeface="+mn-ea"/>
            </a:endParaRPr>
          </a:p>
        </p:txBody>
      </p:sp>
      <p:sp>
        <p:nvSpPr>
          <p:cNvPr id="25" name="楕円 24">
            <a:extLst>
              <a:ext uri="{FF2B5EF4-FFF2-40B4-BE49-F238E27FC236}">
                <a16:creationId xmlns:a16="http://schemas.microsoft.com/office/drawing/2014/main" id="{263721A1-0B09-BC6E-9EA6-A3B99F307620}"/>
              </a:ext>
            </a:extLst>
          </p:cNvPr>
          <p:cNvSpPr/>
          <p:nvPr/>
        </p:nvSpPr>
        <p:spPr>
          <a:xfrm>
            <a:off x="4624382" y="5606792"/>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５</a:t>
            </a:r>
            <a:endParaRPr lang="en-US" altLang="ja-JP" sz="2000" b="1" dirty="0">
              <a:solidFill>
                <a:srgbClr val="FF0000"/>
              </a:solidFill>
              <a:latin typeface="+mn-ea"/>
            </a:endParaRPr>
          </a:p>
        </p:txBody>
      </p:sp>
      <p:sp>
        <p:nvSpPr>
          <p:cNvPr id="26" name="楕円 25">
            <a:extLst>
              <a:ext uri="{FF2B5EF4-FFF2-40B4-BE49-F238E27FC236}">
                <a16:creationId xmlns:a16="http://schemas.microsoft.com/office/drawing/2014/main" id="{0A035A89-713A-6CEA-CA47-DCDDDB937F0C}"/>
              </a:ext>
            </a:extLst>
          </p:cNvPr>
          <p:cNvSpPr/>
          <p:nvPr/>
        </p:nvSpPr>
        <p:spPr>
          <a:xfrm>
            <a:off x="6025684" y="5780213"/>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６</a:t>
            </a:r>
            <a:endParaRPr lang="en-US" altLang="ja-JP" sz="2000" b="1" dirty="0">
              <a:solidFill>
                <a:srgbClr val="FF0000"/>
              </a:solidFill>
              <a:latin typeface="+mn-ea"/>
            </a:endParaRPr>
          </a:p>
        </p:txBody>
      </p:sp>
      <p:pic>
        <p:nvPicPr>
          <p:cNvPr id="6" name="図 5">
            <a:extLst>
              <a:ext uri="{FF2B5EF4-FFF2-40B4-BE49-F238E27FC236}">
                <a16:creationId xmlns:a16="http://schemas.microsoft.com/office/drawing/2014/main" id="{F9C59B90-6A87-FAF3-5689-AF24538FAA2C}"/>
              </a:ext>
            </a:extLst>
          </p:cNvPr>
          <p:cNvPicPr>
            <a:picLocks noChangeAspect="1"/>
          </p:cNvPicPr>
          <p:nvPr/>
        </p:nvPicPr>
        <p:blipFill>
          <a:blip r:embed="rId5"/>
          <a:stretch>
            <a:fillRect/>
          </a:stretch>
        </p:blipFill>
        <p:spPr>
          <a:xfrm>
            <a:off x="12329304" y="1195864"/>
            <a:ext cx="374125" cy="342948"/>
          </a:xfrm>
          <a:prstGeom prst="rect">
            <a:avLst/>
          </a:prstGeom>
        </p:spPr>
      </p:pic>
      <p:sp>
        <p:nvSpPr>
          <p:cNvPr id="37" name="正方形/長方形 36">
            <a:extLst>
              <a:ext uri="{FF2B5EF4-FFF2-40B4-BE49-F238E27FC236}">
                <a16:creationId xmlns:a16="http://schemas.microsoft.com/office/drawing/2014/main" id="{8CBAAA99-611A-4108-2E99-764478CDDD17}"/>
              </a:ext>
            </a:extLst>
          </p:cNvPr>
          <p:cNvSpPr/>
          <p:nvPr/>
        </p:nvSpPr>
        <p:spPr>
          <a:xfrm>
            <a:off x="7680549" y="5929968"/>
            <a:ext cx="842634" cy="33375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cxnSp>
        <p:nvCxnSpPr>
          <p:cNvPr id="39" name="コネクタ: カギ線 38">
            <a:extLst>
              <a:ext uri="{FF2B5EF4-FFF2-40B4-BE49-F238E27FC236}">
                <a16:creationId xmlns:a16="http://schemas.microsoft.com/office/drawing/2014/main" id="{F50970BB-A42C-8605-1D65-3CE9D7627403}"/>
              </a:ext>
            </a:extLst>
          </p:cNvPr>
          <p:cNvCxnSpPr>
            <a:cxnSpLocks/>
            <a:stCxn id="40" idx="1"/>
            <a:endCxn id="25" idx="0"/>
          </p:cNvCxnSpPr>
          <p:nvPr/>
        </p:nvCxnSpPr>
        <p:spPr>
          <a:xfrm rot="10800000" flipV="1">
            <a:off x="4797804" y="5149284"/>
            <a:ext cx="271289" cy="457507"/>
          </a:xfrm>
          <a:prstGeom prst="bent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正方形/長方形 39">
            <a:extLst>
              <a:ext uri="{FF2B5EF4-FFF2-40B4-BE49-F238E27FC236}">
                <a16:creationId xmlns:a16="http://schemas.microsoft.com/office/drawing/2014/main" id="{148E8A02-6C57-0EF4-1A3D-CB4EEDDF7442}"/>
              </a:ext>
            </a:extLst>
          </p:cNvPr>
          <p:cNvSpPr/>
          <p:nvPr/>
        </p:nvSpPr>
        <p:spPr>
          <a:xfrm>
            <a:off x="5069092" y="5042603"/>
            <a:ext cx="231304" cy="213363"/>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45" name="正方形/長方形 44">
            <a:extLst>
              <a:ext uri="{FF2B5EF4-FFF2-40B4-BE49-F238E27FC236}">
                <a16:creationId xmlns:a16="http://schemas.microsoft.com/office/drawing/2014/main" id="{AD38DFFC-AA4B-A96E-0DD4-1C7450BB21BC}"/>
              </a:ext>
            </a:extLst>
          </p:cNvPr>
          <p:cNvSpPr/>
          <p:nvPr/>
        </p:nvSpPr>
        <p:spPr>
          <a:xfrm>
            <a:off x="5794380" y="4835953"/>
            <a:ext cx="231304" cy="213363"/>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46" name="正方形/長方形 45">
            <a:extLst>
              <a:ext uri="{FF2B5EF4-FFF2-40B4-BE49-F238E27FC236}">
                <a16:creationId xmlns:a16="http://schemas.microsoft.com/office/drawing/2014/main" id="{FEF8D604-B8FE-0CAC-246A-613F77C037DE}"/>
              </a:ext>
            </a:extLst>
          </p:cNvPr>
          <p:cNvSpPr/>
          <p:nvPr/>
        </p:nvSpPr>
        <p:spPr>
          <a:xfrm>
            <a:off x="5794380" y="5307068"/>
            <a:ext cx="231304" cy="213363"/>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cxnSp>
        <p:nvCxnSpPr>
          <p:cNvPr id="48" name="コネクタ: カギ線 47">
            <a:extLst>
              <a:ext uri="{FF2B5EF4-FFF2-40B4-BE49-F238E27FC236}">
                <a16:creationId xmlns:a16="http://schemas.microsoft.com/office/drawing/2014/main" id="{30E8CA29-B6B2-0B45-CF5B-9C4E673C5B1C}"/>
              </a:ext>
            </a:extLst>
          </p:cNvPr>
          <p:cNvCxnSpPr>
            <a:cxnSpLocks/>
            <a:stCxn id="45" idx="3"/>
            <a:endCxn id="26" idx="0"/>
          </p:cNvCxnSpPr>
          <p:nvPr/>
        </p:nvCxnSpPr>
        <p:spPr>
          <a:xfrm>
            <a:off x="6025684" y="4942635"/>
            <a:ext cx="173421" cy="837578"/>
          </a:xfrm>
          <a:prstGeom prst="bent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コネクタ: カギ線 50">
            <a:extLst>
              <a:ext uri="{FF2B5EF4-FFF2-40B4-BE49-F238E27FC236}">
                <a16:creationId xmlns:a16="http://schemas.microsoft.com/office/drawing/2014/main" id="{FB3DD74C-FBA9-5F33-4C13-CD00712A610C}"/>
              </a:ext>
            </a:extLst>
          </p:cNvPr>
          <p:cNvCxnSpPr>
            <a:stCxn id="46" idx="3"/>
            <a:endCxn id="26" idx="0"/>
          </p:cNvCxnSpPr>
          <p:nvPr/>
        </p:nvCxnSpPr>
        <p:spPr>
          <a:xfrm>
            <a:off x="6025684" y="5413750"/>
            <a:ext cx="173421" cy="366463"/>
          </a:xfrm>
          <a:prstGeom prst="bent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楕円 52">
            <a:extLst>
              <a:ext uri="{FF2B5EF4-FFF2-40B4-BE49-F238E27FC236}">
                <a16:creationId xmlns:a16="http://schemas.microsoft.com/office/drawing/2014/main" id="{668CBDA7-BA04-5324-B3BE-30AA3D296FDA}"/>
              </a:ext>
            </a:extLst>
          </p:cNvPr>
          <p:cNvSpPr/>
          <p:nvPr/>
        </p:nvSpPr>
        <p:spPr>
          <a:xfrm>
            <a:off x="7910364" y="6351833"/>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７</a:t>
            </a:r>
            <a:endParaRPr lang="en-US" altLang="ja-JP" sz="2000" b="1" dirty="0">
              <a:solidFill>
                <a:srgbClr val="FF0000"/>
              </a:solidFill>
              <a:latin typeface="+mn-ea"/>
            </a:endParaRPr>
          </a:p>
        </p:txBody>
      </p:sp>
      <p:pic>
        <p:nvPicPr>
          <p:cNvPr id="55" name="図 54">
            <a:extLst>
              <a:ext uri="{FF2B5EF4-FFF2-40B4-BE49-F238E27FC236}">
                <a16:creationId xmlns:a16="http://schemas.microsoft.com/office/drawing/2014/main" id="{DF833ED1-A29B-609B-3D02-E90CC8500805}"/>
              </a:ext>
            </a:extLst>
          </p:cNvPr>
          <p:cNvPicPr>
            <a:picLocks noChangeAspect="1"/>
          </p:cNvPicPr>
          <p:nvPr/>
        </p:nvPicPr>
        <p:blipFill>
          <a:blip r:embed="rId6"/>
          <a:stretch>
            <a:fillRect/>
          </a:stretch>
        </p:blipFill>
        <p:spPr>
          <a:xfrm>
            <a:off x="9013523" y="5633606"/>
            <a:ext cx="5019214" cy="1460877"/>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0" name="正方形/長方形 19">
            <a:extLst>
              <a:ext uri="{FF2B5EF4-FFF2-40B4-BE49-F238E27FC236}">
                <a16:creationId xmlns:a16="http://schemas.microsoft.com/office/drawing/2014/main" id="{DFE6DBF6-1763-1ED3-0E45-09CF33A10F60}"/>
              </a:ext>
            </a:extLst>
          </p:cNvPr>
          <p:cNvSpPr/>
          <p:nvPr/>
        </p:nvSpPr>
        <p:spPr>
          <a:xfrm>
            <a:off x="12019706" y="5800788"/>
            <a:ext cx="792406" cy="31575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52" name="楕円 51">
            <a:extLst>
              <a:ext uri="{FF2B5EF4-FFF2-40B4-BE49-F238E27FC236}">
                <a16:creationId xmlns:a16="http://schemas.microsoft.com/office/drawing/2014/main" id="{44A7B0C8-092F-54D4-BFD1-726E6EC7C12C}"/>
              </a:ext>
            </a:extLst>
          </p:cNvPr>
          <p:cNvSpPr/>
          <p:nvPr/>
        </p:nvSpPr>
        <p:spPr>
          <a:xfrm>
            <a:off x="12242488" y="6190623"/>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８</a:t>
            </a:r>
            <a:endParaRPr lang="en-US" altLang="ja-JP" sz="2000" b="1" dirty="0">
              <a:solidFill>
                <a:srgbClr val="FF0000"/>
              </a:solidFill>
              <a:latin typeface="+mn-ea"/>
            </a:endParaRPr>
          </a:p>
        </p:txBody>
      </p:sp>
      <p:sp>
        <p:nvSpPr>
          <p:cNvPr id="4" name="テキスト ボックス 3">
            <a:hlinkClick r:id="rId7" action="ppaction://hlinksldjump"/>
            <a:extLst>
              <a:ext uri="{FF2B5EF4-FFF2-40B4-BE49-F238E27FC236}">
                <a16:creationId xmlns:a16="http://schemas.microsoft.com/office/drawing/2014/main" id="{D8A38B78-83C1-ECC5-8EFD-DA0FC3C1C62F}"/>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2059749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B0DFC6D1-D3AC-023A-7081-F048F47CBAA6}"/>
              </a:ext>
            </a:extLst>
          </p:cNvPr>
          <p:cNvPicPr>
            <a:picLocks noChangeAspect="1"/>
          </p:cNvPicPr>
          <p:nvPr/>
        </p:nvPicPr>
        <p:blipFill>
          <a:blip r:embed="rId2"/>
          <a:stretch>
            <a:fillRect/>
          </a:stretch>
        </p:blipFill>
        <p:spPr>
          <a:xfrm>
            <a:off x="9007929" y="5501561"/>
            <a:ext cx="5024808" cy="1658714"/>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2CFE7349-4232-FE2D-A699-93C640D6129D}"/>
              </a:ext>
            </a:extLst>
          </p:cNvPr>
          <p:cNvPicPr>
            <a:picLocks noChangeAspect="1"/>
          </p:cNvPicPr>
          <p:nvPr/>
        </p:nvPicPr>
        <p:blipFill>
          <a:blip r:embed="rId3"/>
          <a:stretch>
            <a:fillRect/>
          </a:stretch>
        </p:blipFill>
        <p:spPr>
          <a:xfrm>
            <a:off x="367710" y="1185423"/>
            <a:ext cx="8313797" cy="4165109"/>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6BDA9F1E-B2F9-0CC1-A39F-7F2D3849D88E}"/>
              </a:ext>
            </a:extLst>
          </p:cNvPr>
          <p:cNvPicPr>
            <a:picLocks noChangeAspect="1"/>
          </p:cNvPicPr>
          <p:nvPr/>
        </p:nvPicPr>
        <p:blipFill>
          <a:blip r:embed="rId4"/>
          <a:stretch>
            <a:fillRect/>
          </a:stretch>
        </p:blipFill>
        <p:spPr>
          <a:xfrm>
            <a:off x="828920" y="3773080"/>
            <a:ext cx="7929360" cy="2596607"/>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 name="コンテンツ プレースホルダー 1">
            <a:extLst>
              <a:ext uri="{FF2B5EF4-FFF2-40B4-BE49-F238E27FC236}">
                <a16:creationId xmlns:a16="http://schemas.microsoft.com/office/drawing/2014/main" id="{DE97140E-9341-56D7-29CF-C3B7BA388885}"/>
              </a:ext>
            </a:extLst>
          </p:cNvPr>
          <p:cNvSpPr>
            <a:spLocks noGrp="1"/>
          </p:cNvSpPr>
          <p:nvPr>
            <p:ph sz="quarter" idx="10"/>
          </p:nvPr>
        </p:nvSpPr>
        <p:spPr>
          <a:xfrm>
            <a:off x="367710" y="714919"/>
            <a:ext cx="13327269" cy="551796"/>
          </a:xfrm>
        </p:spPr>
        <p:txBody>
          <a:bodyPr/>
          <a:lstStyle/>
          <a:p>
            <a:pPr marL="0" indent="0">
              <a:buNone/>
            </a:pPr>
            <a:r>
              <a:rPr kumimoji="1" lang="en-US" altLang="ja-JP" dirty="0"/>
              <a:t>AI</a:t>
            </a:r>
            <a:r>
              <a:rPr kumimoji="1" lang="ja-JP" altLang="en-US" dirty="0"/>
              <a:t>エンコーダーアプリケーションと連携する機構拡張ソフトウェアに対応する</a:t>
            </a:r>
            <a:r>
              <a:rPr kumimoji="1" lang="en-US" altLang="ja-JP" dirty="0"/>
              <a:t>AI</a:t>
            </a:r>
            <a:r>
              <a:rPr kumimoji="1" lang="ja-JP" altLang="en-US" dirty="0"/>
              <a:t>非搭載カメラを登録します。</a:t>
            </a:r>
          </a:p>
        </p:txBody>
      </p:sp>
      <p:sp>
        <p:nvSpPr>
          <p:cNvPr id="3" name="タイトル 2">
            <a:extLst>
              <a:ext uri="{FF2B5EF4-FFF2-40B4-BE49-F238E27FC236}">
                <a16:creationId xmlns:a16="http://schemas.microsoft.com/office/drawing/2014/main" id="{FA9D84E5-4DB0-1EAC-8EA9-DCCDA627A4DB}"/>
              </a:ext>
            </a:extLst>
          </p:cNvPr>
          <p:cNvSpPr>
            <a:spLocks noGrp="1"/>
          </p:cNvSpPr>
          <p:nvPr>
            <p:ph type="title"/>
          </p:nvPr>
        </p:nvSpPr>
        <p:spPr/>
        <p:txBody>
          <a:bodyPr/>
          <a:lstStyle/>
          <a:p>
            <a:r>
              <a:rPr kumimoji="1" lang="en-US" altLang="ja-JP" dirty="0"/>
              <a:t>4-3</a:t>
            </a:r>
            <a:r>
              <a:rPr kumimoji="1" lang="ja-JP" altLang="en-US" dirty="0"/>
              <a:t>．登録手順 </a:t>
            </a:r>
            <a:r>
              <a:rPr kumimoji="1" lang="en-US" altLang="ja-JP" dirty="0"/>
              <a:t>(</a:t>
            </a:r>
            <a:r>
              <a:rPr kumimoji="1" lang="ja-JP" altLang="en-US" dirty="0"/>
              <a:t>３</a:t>
            </a:r>
            <a:r>
              <a:rPr lang="en-US" altLang="ja-JP" dirty="0"/>
              <a:t>)</a:t>
            </a:r>
            <a:r>
              <a:rPr lang="ja-JP" altLang="en-US" dirty="0"/>
              <a:t> </a:t>
            </a:r>
            <a:r>
              <a:rPr lang="en-US" altLang="ja-JP" dirty="0"/>
              <a:t>AI</a:t>
            </a:r>
            <a:r>
              <a:rPr lang="ja-JP" altLang="en-US" dirty="0"/>
              <a:t>非搭載カメラと連携する機能拡張ソフトウェアの</a:t>
            </a:r>
            <a:r>
              <a:rPr kumimoji="1" lang="ja-JP" altLang="en-US" dirty="0"/>
              <a:t>登録</a:t>
            </a:r>
          </a:p>
        </p:txBody>
      </p:sp>
      <p:sp>
        <p:nvSpPr>
          <p:cNvPr id="10" name="テキスト ボックス 9">
            <a:extLst>
              <a:ext uri="{FF2B5EF4-FFF2-40B4-BE49-F238E27FC236}">
                <a16:creationId xmlns:a16="http://schemas.microsoft.com/office/drawing/2014/main" id="{C995FDDE-6A65-83B4-5897-BC38C39B50B0}"/>
              </a:ext>
            </a:extLst>
          </p:cNvPr>
          <p:cNvSpPr txBox="1"/>
          <p:nvPr/>
        </p:nvSpPr>
        <p:spPr>
          <a:xfrm>
            <a:off x="8902262" y="1183377"/>
            <a:ext cx="5192185" cy="4301370"/>
          </a:xfrm>
          <a:prstGeom prst="rect">
            <a:avLst/>
          </a:prstGeom>
          <a:noFill/>
        </p:spPr>
        <p:txBody>
          <a:bodyPr wrap="square" rtlCol="0">
            <a:spAutoFit/>
          </a:bodyPr>
          <a:lstStyle/>
          <a:p>
            <a:pPr marL="273050" indent="-273050" algn="l">
              <a:lnSpc>
                <a:spcPct val="120000"/>
              </a:lnSpc>
            </a:pPr>
            <a:r>
              <a:rPr kumimoji="1" lang="ja-JP" altLang="en-US" sz="1600" b="1" dirty="0">
                <a:latin typeface="+mn-ea"/>
              </a:rPr>
              <a:t>① </a:t>
            </a:r>
            <a:r>
              <a:rPr lang="ja-JP" altLang="en-US" sz="1600" b="1" dirty="0">
                <a:latin typeface="+mn-ea"/>
              </a:rPr>
              <a:t>左メニューのカメラ登録マーク「　　」をクリック</a:t>
            </a:r>
            <a:endParaRPr lang="en-US" altLang="ja-JP" sz="1600" b="1" dirty="0">
              <a:latin typeface="+mn-ea"/>
            </a:endParaRPr>
          </a:p>
          <a:p>
            <a:pPr marL="273050" indent="-273050" algn="l">
              <a:lnSpc>
                <a:spcPct val="120000"/>
              </a:lnSpc>
              <a:spcBef>
                <a:spcPts val="600"/>
              </a:spcBef>
            </a:pPr>
            <a:r>
              <a:rPr kumimoji="1" lang="ja-JP" altLang="en-US" sz="1600" b="1" dirty="0">
                <a:latin typeface="+mn-ea"/>
              </a:rPr>
              <a:t>②「追加」をクリックし、「</a:t>
            </a:r>
            <a:r>
              <a:rPr kumimoji="1" lang="en-US" altLang="ja-JP" sz="1600" b="1" dirty="0">
                <a:latin typeface="+mn-ea"/>
              </a:rPr>
              <a:t>AI</a:t>
            </a:r>
            <a:r>
              <a:rPr kumimoji="1" lang="ja-JP" altLang="en-US" sz="1600" b="1" dirty="0">
                <a:latin typeface="+mn-ea"/>
              </a:rPr>
              <a:t>エンコーダーアプリ」をクリック</a:t>
            </a:r>
            <a:endParaRPr kumimoji="1" lang="en-US" altLang="ja-JP" sz="1600" b="1" dirty="0">
              <a:latin typeface="+mn-ea"/>
            </a:endParaRPr>
          </a:p>
          <a:p>
            <a:pPr marL="273050" indent="-273050" algn="l">
              <a:lnSpc>
                <a:spcPct val="120000"/>
              </a:lnSpc>
              <a:spcBef>
                <a:spcPts val="600"/>
              </a:spcBef>
            </a:pPr>
            <a:r>
              <a:rPr lang="ja-JP" altLang="en-US" sz="1600" b="1" dirty="0">
                <a:latin typeface="+mn-ea"/>
              </a:rPr>
              <a:t>③「カメラ登録」画面の「カメラ接続」に、</a:t>
            </a:r>
            <a:r>
              <a:rPr lang="en-US" altLang="ja-JP" sz="1600" b="1" dirty="0">
                <a:latin typeface="+mn-ea"/>
              </a:rPr>
              <a:t>X</a:t>
            </a:r>
            <a:r>
              <a:rPr lang="ja-JP" altLang="en-US" sz="1600" b="1" dirty="0">
                <a:latin typeface="+mn-ea"/>
              </a:rPr>
              <a:t>シリーズカメラの情報を入力</a:t>
            </a:r>
            <a:endParaRPr lang="en-US" altLang="ja-JP" sz="1600" b="1" dirty="0">
              <a:latin typeface="+mn-ea"/>
            </a:endParaRPr>
          </a:p>
          <a:p>
            <a:pPr marL="273050" indent="-273050" algn="l">
              <a:lnSpc>
                <a:spcPct val="120000"/>
              </a:lnSpc>
              <a:spcBef>
                <a:spcPts val="600"/>
              </a:spcBef>
            </a:pPr>
            <a:r>
              <a:rPr kumimoji="1" lang="ja-JP" altLang="en-US" sz="1600" b="1" dirty="0">
                <a:latin typeface="+mn-ea"/>
              </a:rPr>
              <a:t>④「チェック」をクリックし、接続・認証を確認</a:t>
            </a:r>
            <a:endParaRPr kumimoji="1" lang="en-US" altLang="ja-JP" sz="1600" b="1" dirty="0">
              <a:latin typeface="+mn-ea"/>
            </a:endParaRPr>
          </a:p>
          <a:p>
            <a:pPr marL="630238" indent="-273050" algn="l">
              <a:lnSpc>
                <a:spcPct val="120000"/>
              </a:lnSpc>
            </a:pPr>
            <a:r>
              <a:rPr lang="ja-JP" altLang="en-US" sz="1600" b="1" dirty="0">
                <a:latin typeface="+mn-ea"/>
              </a:rPr>
              <a:t>⑤ 入力内容が正しければ、</a:t>
            </a:r>
            <a:r>
              <a:rPr lang="en-US" altLang="ja-JP" sz="1600" b="1" dirty="0">
                <a:latin typeface="+mn-ea"/>
              </a:rPr>
              <a:t>AI</a:t>
            </a:r>
            <a:r>
              <a:rPr lang="ja-JP" altLang="en-US" sz="1600" b="1" dirty="0">
                <a:latin typeface="+mn-ea"/>
              </a:rPr>
              <a:t>非搭載カメラの品番と、該当する機能拡張ソフトウェアのアイコンが表示</a:t>
            </a:r>
            <a:endParaRPr lang="en-US" altLang="ja-JP" sz="1600" b="1" dirty="0">
              <a:latin typeface="+mn-ea"/>
            </a:endParaRPr>
          </a:p>
          <a:p>
            <a:pPr marL="273050" indent="-273050" algn="l">
              <a:lnSpc>
                <a:spcPct val="120000"/>
              </a:lnSpc>
              <a:spcBef>
                <a:spcPts val="600"/>
              </a:spcBef>
            </a:pPr>
            <a:r>
              <a:rPr kumimoji="1" lang="ja-JP" altLang="en-US" sz="1600" b="1" dirty="0">
                <a:latin typeface="+mn-ea"/>
              </a:rPr>
              <a:t>⑥「保存」をクリック</a:t>
            </a:r>
            <a:endParaRPr kumimoji="1" lang="en-US" altLang="ja-JP" sz="1600" b="1" dirty="0">
              <a:latin typeface="+mn-ea"/>
            </a:endParaRPr>
          </a:p>
          <a:p>
            <a:pPr marL="273050" indent="-273050" algn="l">
              <a:lnSpc>
                <a:spcPct val="120000"/>
              </a:lnSpc>
              <a:spcBef>
                <a:spcPts val="600"/>
              </a:spcBef>
            </a:pPr>
            <a:r>
              <a:rPr lang="ja-JP" altLang="en-US" sz="1600" b="1" dirty="0">
                <a:latin typeface="+mn-ea"/>
              </a:rPr>
              <a:t>⑦「</a:t>
            </a:r>
            <a:r>
              <a:rPr lang="en-US" altLang="ja-JP" sz="1600" b="1" dirty="0">
                <a:latin typeface="+mn-ea"/>
              </a:rPr>
              <a:t>Restart</a:t>
            </a:r>
            <a:r>
              <a:rPr lang="ja-JP" altLang="en-US" sz="1600" b="1" dirty="0">
                <a:latin typeface="+mn-ea"/>
              </a:rPr>
              <a:t>」をクリックし、マルチ</a:t>
            </a:r>
            <a:r>
              <a:rPr lang="en-US" altLang="ja-JP" sz="1600" b="1" dirty="0">
                <a:latin typeface="+mn-ea"/>
              </a:rPr>
              <a:t>AI</a:t>
            </a:r>
            <a:r>
              <a:rPr lang="ja-JP" altLang="en-US" sz="1600" b="1" dirty="0">
                <a:latin typeface="+mn-ea"/>
              </a:rPr>
              <a:t>ソフトウェアのプロセスを再起動</a:t>
            </a:r>
            <a:endParaRPr kumimoji="1" lang="en-US" altLang="ja-JP" sz="1600" b="1" dirty="0">
              <a:latin typeface="+mn-ea"/>
            </a:endParaRPr>
          </a:p>
          <a:p>
            <a:pPr marL="273050" indent="-273050" algn="l">
              <a:lnSpc>
                <a:spcPct val="120000"/>
              </a:lnSpc>
            </a:pPr>
            <a:endParaRPr kumimoji="1" lang="ja-JP" altLang="en-US" sz="1600" b="1" dirty="0">
              <a:latin typeface="+mn-ea"/>
            </a:endParaRPr>
          </a:p>
        </p:txBody>
      </p:sp>
      <p:sp>
        <p:nvSpPr>
          <p:cNvPr id="15" name="正方形/長方形 14">
            <a:extLst>
              <a:ext uri="{FF2B5EF4-FFF2-40B4-BE49-F238E27FC236}">
                <a16:creationId xmlns:a16="http://schemas.microsoft.com/office/drawing/2014/main" id="{0F6E9679-1AD3-4A70-C741-85CDEF36BB27}"/>
              </a:ext>
            </a:extLst>
          </p:cNvPr>
          <p:cNvSpPr/>
          <p:nvPr/>
        </p:nvSpPr>
        <p:spPr>
          <a:xfrm>
            <a:off x="305766" y="2753924"/>
            <a:ext cx="461490" cy="41121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6" name="正方形/長方形 15">
            <a:extLst>
              <a:ext uri="{FF2B5EF4-FFF2-40B4-BE49-F238E27FC236}">
                <a16:creationId xmlns:a16="http://schemas.microsoft.com/office/drawing/2014/main" id="{C18F0B72-DD67-7240-9A4D-0304C7ED7A45}"/>
              </a:ext>
            </a:extLst>
          </p:cNvPr>
          <p:cNvSpPr/>
          <p:nvPr/>
        </p:nvSpPr>
        <p:spPr>
          <a:xfrm>
            <a:off x="7070508" y="1839267"/>
            <a:ext cx="969905" cy="24838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21" name="楕円 20">
            <a:extLst>
              <a:ext uri="{FF2B5EF4-FFF2-40B4-BE49-F238E27FC236}">
                <a16:creationId xmlns:a16="http://schemas.microsoft.com/office/drawing/2014/main" id="{3F039FF7-EA09-FFEC-F039-C9A5CD546AB3}"/>
              </a:ext>
            </a:extLst>
          </p:cNvPr>
          <p:cNvSpPr/>
          <p:nvPr/>
        </p:nvSpPr>
        <p:spPr>
          <a:xfrm>
            <a:off x="904411" y="2786112"/>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１</a:t>
            </a:r>
            <a:endParaRPr kumimoji="1" lang="ja-JP" altLang="en-US" sz="2000" b="1" dirty="0">
              <a:solidFill>
                <a:srgbClr val="FF0000"/>
              </a:solidFill>
              <a:latin typeface="+mn-ea"/>
            </a:endParaRPr>
          </a:p>
        </p:txBody>
      </p:sp>
      <p:sp>
        <p:nvSpPr>
          <p:cNvPr id="22" name="楕円 21">
            <a:extLst>
              <a:ext uri="{FF2B5EF4-FFF2-40B4-BE49-F238E27FC236}">
                <a16:creationId xmlns:a16="http://schemas.microsoft.com/office/drawing/2014/main" id="{B14067CF-5FC1-C540-C11F-BDBFF2E027B4}"/>
              </a:ext>
            </a:extLst>
          </p:cNvPr>
          <p:cNvSpPr/>
          <p:nvPr/>
        </p:nvSpPr>
        <p:spPr>
          <a:xfrm>
            <a:off x="7382039" y="1400750"/>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ja-JP" altLang="en-US" sz="2000" b="1" dirty="0">
                <a:solidFill>
                  <a:srgbClr val="FF0000"/>
                </a:solidFill>
                <a:latin typeface="+mn-ea"/>
              </a:rPr>
              <a:t>２</a:t>
            </a:r>
          </a:p>
        </p:txBody>
      </p:sp>
      <p:sp>
        <p:nvSpPr>
          <p:cNvPr id="27" name="正方形/長方形 26">
            <a:extLst>
              <a:ext uri="{FF2B5EF4-FFF2-40B4-BE49-F238E27FC236}">
                <a16:creationId xmlns:a16="http://schemas.microsoft.com/office/drawing/2014/main" id="{4DA993EB-335A-F85C-BDD7-0840D9E15C10}"/>
              </a:ext>
            </a:extLst>
          </p:cNvPr>
          <p:cNvSpPr/>
          <p:nvPr/>
        </p:nvSpPr>
        <p:spPr>
          <a:xfrm>
            <a:off x="7175913" y="2053172"/>
            <a:ext cx="1166458" cy="50498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36" name="正方形/長方形 35">
            <a:extLst>
              <a:ext uri="{FF2B5EF4-FFF2-40B4-BE49-F238E27FC236}">
                <a16:creationId xmlns:a16="http://schemas.microsoft.com/office/drawing/2014/main" id="{30E7EDC3-AC38-5CE5-A650-51B8A0220136}"/>
              </a:ext>
            </a:extLst>
          </p:cNvPr>
          <p:cNvSpPr/>
          <p:nvPr/>
        </p:nvSpPr>
        <p:spPr>
          <a:xfrm>
            <a:off x="6521592" y="4354253"/>
            <a:ext cx="2012808" cy="124672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8" name="正方形/長方形 17">
            <a:extLst>
              <a:ext uri="{FF2B5EF4-FFF2-40B4-BE49-F238E27FC236}">
                <a16:creationId xmlns:a16="http://schemas.microsoft.com/office/drawing/2014/main" id="{95B57F96-BF3C-070B-587B-D199FEBAB6EC}"/>
              </a:ext>
            </a:extLst>
          </p:cNvPr>
          <p:cNvSpPr/>
          <p:nvPr/>
        </p:nvSpPr>
        <p:spPr>
          <a:xfrm>
            <a:off x="7192438" y="5629185"/>
            <a:ext cx="842634" cy="24097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23" name="楕円 22">
            <a:extLst>
              <a:ext uri="{FF2B5EF4-FFF2-40B4-BE49-F238E27FC236}">
                <a16:creationId xmlns:a16="http://schemas.microsoft.com/office/drawing/2014/main" id="{49BC6D47-2B99-29F9-470E-270486A9CE26}"/>
              </a:ext>
            </a:extLst>
          </p:cNvPr>
          <p:cNvSpPr/>
          <p:nvPr/>
        </p:nvSpPr>
        <p:spPr>
          <a:xfrm>
            <a:off x="7352215" y="3902868"/>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３</a:t>
            </a:r>
            <a:endParaRPr lang="en-US" altLang="ja-JP" sz="2000" b="1" dirty="0">
              <a:solidFill>
                <a:srgbClr val="FF0000"/>
              </a:solidFill>
              <a:latin typeface="+mn-ea"/>
            </a:endParaRPr>
          </a:p>
        </p:txBody>
      </p:sp>
      <p:sp>
        <p:nvSpPr>
          <p:cNvPr id="24" name="楕円 23">
            <a:extLst>
              <a:ext uri="{FF2B5EF4-FFF2-40B4-BE49-F238E27FC236}">
                <a16:creationId xmlns:a16="http://schemas.microsoft.com/office/drawing/2014/main" id="{0E627113-1BB1-1D63-71DA-71BC944CDF30}"/>
              </a:ext>
            </a:extLst>
          </p:cNvPr>
          <p:cNvSpPr/>
          <p:nvPr/>
        </p:nvSpPr>
        <p:spPr>
          <a:xfrm>
            <a:off x="8125121" y="5676003"/>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４</a:t>
            </a:r>
            <a:endParaRPr lang="en-US" altLang="ja-JP" sz="2000" b="1" dirty="0">
              <a:solidFill>
                <a:srgbClr val="FF0000"/>
              </a:solidFill>
              <a:latin typeface="+mn-ea"/>
            </a:endParaRPr>
          </a:p>
        </p:txBody>
      </p:sp>
      <p:sp>
        <p:nvSpPr>
          <p:cNvPr id="25" name="楕円 24">
            <a:extLst>
              <a:ext uri="{FF2B5EF4-FFF2-40B4-BE49-F238E27FC236}">
                <a16:creationId xmlns:a16="http://schemas.microsoft.com/office/drawing/2014/main" id="{263721A1-0B09-BC6E-9EA6-A3B99F307620}"/>
              </a:ext>
            </a:extLst>
          </p:cNvPr>
          <p:cNvSpPr/>
          <p:nvPr/>
        </p:nvSpPr>
        <p:spPr>
          <a:xfrm>
            <a:off x="7458512" y="6453608"/>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６</a:t>
            </a:r>
            <a:endParaRPr lang="en-US" altLang="ja-JP" sz="2000" b="1" dirty="0">
              <a:solidFill>
                <a:srgbClr val="FF0000"/>
              </a:solidFill>
              <a:latin typeface="+mn-ea"/>
            </a:endParaRPr>
          </a:p>
        </p:txBody>
      </p:sp>
      <p:sp>
        <p:nvSpPr>
          <p:cNvPr id="26" name="楕円 25">
            <a:extLst>
              <a:ext uri="{FF2B5EF4-FFF2-40B4-BE49-F238E27FC236}">
                <a16:creationId xmlns:a16="http://schemas.microsoft.com/office/drawing/2014/main" id="{0A035A89-713A-6CEA-CA47-DCDDDB937F0C}"/>
              </a:ext>
            </a:extLst>
          </p:cNvPr>
          <p:cNvSpPr/>
          <p:nvPr/>
        </p:nvSpPr>
        <p:spPr>
          <a:xfrm>
            <a:off x="3154993" y="5254138"/>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５</a:t>
            </a:r>
            <a:endParaRPr lang="en-US" altLang="ja-JP" sz="2000" b="1" dirty="0">
              <a:solidFill>
                <a:srgbClr val="FF0000"/>
              </a:solidFill>
              <a:latin typeface="+mn-ea"/>
            </a:endParaRPr>
          </a:p>
        </p:txBody>
      </p:sp>
      <p:pic>
        <p:nvPicPr>
          <p:cNvPr id="6" name="図 5">
            <a:extLst>
              <a:ext uri="{FF2B5EF4-FFF2-40B4-BE49-F238E27FC236}">
                <a16:creationId xmlns:a16="http://schemas.microsoft.com/office/drawing/2014/main" id="{F9C59B90-6A87-FAF3-5689-AF24538FAA2C}"/>
              </a:ext>
            </a:extLst>
          </p:cNvPr>
          <p:cNvPicPr>
            <a:picLocks noChangeAspect="1"/>
          </p:cNvPicPr>
          <p:nvPr/>
        </p:nvPicPr>
        <p:blipFill>
          <a:blip r:embed="rId5"/>
          <a:stretch>
            <a:fillRect/>
          </a:stretch>
        </p:blipFill>
        <p:spPr>
          <a:xfrm>
            <a:off x="12329304" y="1195864"/>
            <a:ext cx="374125" cy="342948"/>
          </a:xfrm>
          <a:prstGeom prst="rect">
            <a:avLst/>
          </a:prstGeom>
        </p:spPr>
      </p:pic>
      <p:sp>
        <p:nvSpPr>
          <p:cNvPr id="37" name="正方形/長方形 36">
            <a:extLst>
              <a:ext uri="{FF2B5EF4-FFF2-40B4-BE49-F238E27FC236}">
                <a16:creationId xmlns:a16="http://schemas.microsoft.com/office/drawing/2014/main" id="{8CBAAA99-611A-4108-2E99-764478CDDD17}"/>
              </a:ext>
            </a:extLst>
          </p:cNvPr>
          <p:cNvSpPr/>
          <p:nvPr/>
        </p:nvSpPr>
        <p:spPr>
          <a:xfrm>
            <a:off x="7210616" y="5997161"/>
            <a:ext cx="842634" cy="33375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20" name="正方形/長方形 19">
            <a:extLst>
              <a:ext uri="{FF2B5EF4-FFF2-40B4-BE49-F238E27FC236}">
                <a16:creationId xmlns:a16="http://schemas.microsoft.com/office/drawing/2014/main" id="{DFE6DBF6-1763-1ED3-0E45-09CF33A10F60}"/>
              </a:ext>
            </a:extLst>
          </p:cNvPr>
          <p:cNvSpPr/>
          <p:nvPr/>
        </p:nvSpPr>
        <p:spPr>
          <a:xfrm>
            <a:off x="12009196" y="5664158"/>
            <a:ext cx="792406" cy="31575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52" name="楕円 51">
            <a:extLst>
              <a:ext uri="{FF2B5EF4-FFF2-40B4-BE49-F238E27FC236}">
                <a16:creationId xmlns:a16="http://schemas.microsoft.com/office/drawing/2014/main" id="{44A7B0C8-092F-54D4-BFD1-726E6EC7C12C}"/>
              </a:ext>
            </a:extLst>
          </p:cNvPr>
          <p:cNvSpPr/>
          <p:nvPr/>
        </p:nvSpPr>
        <p:spPr>
          <a:xfrm>
            <a:off x="12231978" y="6053993"/>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７</a:t>
            </a:r>
            <a:endParaRPr lang="en-US" altLang="ja-JP" sz="2000" b="1" dirty="0">
              <a:solidFill>
                <a:srgbClr val="FF0000"/>
              </a:solidFill>
              <a:latin typeface="+mn-ea"/>
            </a:endParaRPr>
          </a:p>
        </p:txBody>
      </p:sp>
      <p:pic>
        <p:nvPicPr>
          <p:cNvPr id="8" name="図 7">
            <a:extLst>
              <a:ext uri="{FF2B5EF4-FFF2-40B4-BE49-F238E27FC236}">
                <a16:creationId xmlns:a16="http://schemas.microsoft.com/office/drawing/2014/main" id="{346B84AA-C37A-C788-75A1-8B6E134F57DE}"/>
              </a:ext>
            </a:extLst>
          </p:cNvPr>
          <p:cNvPicPr>
            <a:picLocks noChangeAspect="1"/>
          </p:cNvPicPr>
          <p:nvPr/>
        </p:nvPicPr>
        <p:blipFill>
          <a:blip r:embed="rId6"/>
          <a:stretch>
            <a:fillRect/>
          </a:stretch>
        </p:blipFill>
        <p:spPr>
          <a:xfrm>
            <a:off x="6562983" y="2367509"/>
            <a:ext cx="2057687" cy="885949"/>
          </a:xfrm>
          <a:prstGeom prst="rect">
            <a:avLst/>
          </a:prstGeom>
          <a:ln w="28575">
            <a:solidFill>
              <a:srgbClr val="FF0000"/>
            </a:solidFill>
          </a:ln>
          <a:effectLst>
            <a:outerShdw blurRad="50800" dist="38100" dir="2700000" algn="tl" rotWithShape="0">
              <a:prstClr val="black">
                <a:alpha val="40000"/>
              </a:prstClr>
            </a:outerShdw>
          </a:effectLst>
        </p:spPr>
      </p:pic>
      <p:sp>
        <p:nvSpPr>
          <p:cNvPr id="14" name="正方形/長方形 13">
            <a:extLst>
              <a:ext uri="{FF2B5EF4-FFF2-40B4-BE49-F238E27FC236}">
                <a16:creationId xmlns:a16="http://schemas.microsoft.com/office/drawing/2014/main" id="{D88D6882-544B-0E67-7F3C-74CE76365309}"/>
              </a:ext>
            </a:extLst>
          </p:cNvPr>
          <p:cNvSpPr/>
          <p:nvPr/>
        </p:nvSpPr>
        <p:spPr>
          <a:xfrm>
            <a:off x="904410" y="4249710"/>
            <a:ext cx="4897299" cy="9231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4" name="テキスト ボックス 3">
            <a:hlinkClick r:id="rId7" action="ppaction://hlinksldjump"/>
            <a:extLst>
              <a:ext uri="{FF2B5EF4-FFF2-40B4-BE49-F238E27FC236}">
                <a16:creationId xmlns:a16="http://schemas.microsoft.com/office/drawing/2014/main" id="{F6622A8F-391E-CF8A-7A11-1CADF43F1079}"/>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483228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3DE914B3-E25B-7C3F-C328-74C6F02A678D}"/>
              </a:ext>
            </a:extLst>
          </p:cNvPr>
          <p:cNvPicPr>
            <a:picLocks noChangeAspect="1"/>
          </p:cNvPicPr>
          <p:nvPr/>
        </p:nvPicPr>
        <p:blipFill>
          <a:blip r:embed="rId2"/>
          <a:stretch>
            <a:fillRect/>
          </a:stretch>
        </p:blipFill>
        <p:spPr>
          <a:xfrm>
            <a:off x="515007" y="1266715"/>
            <a:ext cx="13396315" cy="3799271"/>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 name="コンテンツ プレースホルダー 1">
            <a:extLst>
              <a:ext uri="{FF2B5EF4-FFF2-40B4-BE49-F238E27FC236}">
                <a16:creationId xmlns:a16="http://schemas.microsoft.com/office/drawing/2014/main" id="{DE97140E-9341-56D7-29CF-C3B7BA388885}"/>
              </a:ext>
            </a:extLst>
          </p:cNvPr>
          <p:cNvSpPr>
            <a:spLocks noGrp="1"/>
          </p:cNvSpPr>
          <p:nvPr>
            <p:ph sz="quarter" idx="10"/>
          </p:nvPr>
        </p:nvSpPr>
        <p:spPr>
          <a:xfrm>
            <a:off x="367710" y="714919"/>
            <a:ext cx="13327269" cy="551796"/>
          </a:xfrm>
        </p:spPr>
        <p:txBody>
          <a:bodyPr/>
          <a:lstStyle/>
          <a:p>
            <a:pPr marL="0" indent="0">
              <a:buNone/>
            </a:pPr>
            <a:r>
              <a:rPr kumimoji="1" lang="ja-JP" altLang="en-US" dirty="0"/>
              <a:t>登録作業が正常に完了すると、マルチ</a:t>
            </a:r>
            <a:r>
              <a:rPr kumimoji="1" lang="en-US" altLang="ja-JP" dirty="0"/>
              <a:t>AI</a:t>
            </a:r>
            <a:r>
              <a:rPr kumimoji="1" lang="ja-JP" altLang="en-US" dirty="0"/>
              <a:t>ソフトウェアの設定画面には以下のように表示されます。</a:t>
            </a:r>
          </a:p>
        </p:txBody>
      </p:sp>
      <p:sp>
        <p:nvSpPr>
          <p:cNvPr id="3" name="タイトル 2">
            <a:extLst>
              <a:ext uri="{FF2B5EF4-FFF2-40B4-BE49-F238E27FC236}">
                <a16:creationId xmlns:a16="http://schemas.microsoft.com/office/drawing/2014/main" id="{FA9D84E5-4DB0-1EAC-8EA9-DCCDA627A4DB}"/>
              </a:ext>
            </a:extLst>
          </p:cNvPr>
          <p:cNvSpPr>
            <a:spLocks noGrp="1"/>
          </p:cNvSpPr>
          <p:nvPr>
            <p:ph type="title"/>
          </p:nvPr>
        </p:nvSpPr>
        <p:spPr/>
        <p:txBody>
          <a:bodyPr/>
          <a:lstStyle/>
          <a:p>
            <a:r>
              <a:rPr kumimoji="1" lang="en-US" altLang="ja-JP" dirty="0"/>
              <a:t>4-3</a:t>
            </a:r>
            <a:r>
              <a:rPr kumimoji="1" lang="ja-JP" altLang="en-US" dirty="0"/>
              <a:t>．登録手順 </a:t>
            </a:r>
            <a:r>
              <a:rPr kumimoji="1" lang="en-US" altLang="ja-JP" dirty="0"/>
              <a:t>(</a:t>
            </a:r>
            <a:r>
              <a:rPr lang="ja-JP" altLang="en-US" dirty="0"/>
              <a:t>４</a:t>
            </a:r>
            <a:r>
              <a:rPr lang="en-US" altLang="ja-JP" dirty="0"/>
              <a:t>)</a:t>
            </a:r>
            <a:r>
              <a:rPr lang="ja-JP" altLang="en-US" dirty="0"/>
              <a:t> 機能拡張ソフトウェア</a:t>
            </a:r>
            <a:r>
              <a:rPr kumimoji="1" lang="ja-JP" altLang="en-US" dirty="0"/>
              <a:t>登録内容の確認</a:t>
            </a:r>
          </a:p>
        </p:txBody>
      </p:sp>
      <p:sp>
        <p:nvSpPr>
          <p:cNvPr id="12" name="正方形/長方形 11">
            <a:extLst>
              <a:ext uri="{FF2B5EF4-FFF2-40B4-BE49-F238E27FC236}">
                <a16:creationId xmlns:a16="http://schemas.microsoft.com/office/drawing/2014/main" id="{737CCE00-3512-07F5-F9D0-1A32AFD601DC}"/>
              </a:ext>
            </a:extLst>
          </p:cNvPr>
          <p:cNvSpPr/>
          <p:nvPr/>
        </p:nvSpPr>
        <p:spPr>
          <a:xfrm>
            <a:off x="4372304" y="3352801"/>
            <a:ext cx="1334814" cy="153451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3" name="正方形/長方形 12">
            <a:extLst>
              <a:ext uri="{FF2B5EF4-FFF2-40B4-BE49-F238E27FC236}">
                <a16:creationId xmlns:a16="http://schemas.microsoft.com/office/drawing/2014/main" id="{F33DDDDD-EC49-1F1E-E231-9F0E9CA18772}"/>
              </a:ext>
            </a:extLst>
          </p:cNvPr>
          <p:cNvSpPr/>
          <p:nvPr/>
        </p:nvSpPr>
        <p:spPr>
          <a:xfrm>
            <a:off x="5864926" y="3352802"/>
            <a:ext cx="2122935" cy="153451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7" name="正方形/長方形 16">
            <a:extLst>
              <a:ext uri="{FF2B5EF4-FFF2-40B4-BE49-F238E27FC236}">
                <a16:creationId xmlns:a16="http://schemas.microsoft.com/office/drawing/2014/main" id="{6226CDFF-486F-D492-CB86-D71AD011C2BB}"/>
              </a:ext>
            </a:extLst>
          </p:cNvPr>
          <p:cNvSpPr/>
          <p:nvPr/>
        </p:nvSpPr>
        <p:spPr>
          <a:xfrm>
            <a:off x="9727477" y="3337037"/>
            <a:ext cx="1434509" cy="153451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9" name="楕円 18">
            <a:extLst>
              <a:ext uri="{FF2B5EF4-FFF2-40B4-BE49-F238E27FC236}">
                <a16:creationId xmlns:a16="http://schemas.microsoft.com/office/drawing/2014/main" id="{3306E80F-3A12-5A83-CDCC-C1307290C77A}"/>
              </a:ext>
            </a:extLst>
          </p:cNvPr>
          <p:cNvSpPr/>
          <p:nvPr/>
        </p:nvSpPr>
        <p:spPr>
          <a:xfrm>
            <a:off x="4866290" y="4982328"/>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18000" tIns="36000" rIns="0" bIns="0" rtlCol="0" anchor="ctr" anchorCtr="1"/>
          <a:lstStyle/>
          <a:p>
            <a:pPr algn="ctr"/>
            <a:r>
              <a:rPr lang="ja-JP" altLang="en-US" sz="2000" b="1" dirty="0">
                <a:solidFill>
                  <a:srgbClr val="FF0000"/>
                </a:solidFill>
                <a:latin typeface="+mn-ea"/>
              </a:rPr>
              <a:t>１</a:t>
            </a:r>
            <a:endParaRPr kumimoji="1" lang="ja-JP" altLang="en-US" sz="2000" b="1" dirty="0">
              <a:solidFill>
                <a:srgbClr val="FF0000"/>
              </a:solidFill>
              <a:latin typeface="+mn-ea"/>
            </a:endParaRPr>
          </a:p>
        </p:txBody>
      </p:sp>
      <p:sp>
        <p:nvSpPr>
          <p:cNvPr id="20" name="楕円 19">
            <a:extLst>
              <a:ext uri="{FF2B5EF4-FFF2-40B4-BE49-F238E27FC236}">
                <a16:creationId xmlns:a16="http://schemas.microsoft.com/office/drawing/2014/main" id="{E5986663-970D-9036-276B-7FEF14003A38}"/>
              </a:ext>
            </a:extLst>
          </p:cNvPr>
          <p:cNvSpPr/>
          <p:nvPr/>
        </p:nvSpPr>
        <p:spPr>
          <a:xfrm>
            <a:off x="6752972" y="4981902"/>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ja-JP" altLang="en-US" sz="2000" b="1" dirty="0">
                <a:solidFill>
                  <a:srgbClr val="FF0000"/>
                </a:solidFill>
                <a:latin typeface="+mn-ea"/>
              </a:rPr>
              <a:t>２</a:t>
            </a:r>
          </a:p>
        </p:txBody>
      </p:sp>
      <p:sp>
        <p:nvSpPr>
          <p:cNvPr id="21" name="楕円 20">
            <a:extLst>
              <a:ext uri="{FF2B5EF4-FFF2-40B4-BE49-F238E27FC236}">
                <a16:creationId xmlns:a16="http://schemas.microsoft.com/office/drawing/2014/main" id="{9D0FDF35-15D3-EA86-E8BC-165588A164F6}"/>
              </a:ext>
            </a:extLst>
          </p:cNvPr>
          <p:cNvSpPr/>
          <p:nvPr/>
        </p:nvSpPr>
        <p:spPr>
          <a:xfrm>
            <a:off x="10271310" y="4981902"/>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３</a:t>
            </a:r>
            <a:endParaRPr lang="en-US" altLang="ja-JP" sz="2000" b="1" dirty="0">
              <a:solidFill>
                <a:srgbClr val="FF0000"/>
              </a:solidFill>
              <a:latin typeface="+mn-ea"/>
            </a:endParaRPr>
          </a:p>
        </p:txBody>
      </p:sp>
      <p:sp>
        <p:nvSpPr>
          <p:cNvPr id="23" name="テキスト ボックス 22">
            <a:extLst>
              <a:ext uri="{FF2B5EF4-FFF2-40B4-BE49-F238E27FC236}">
                <a16:creationId xmlns:a16="http://schemas.microsoft.com/office/drawing/2014/main" id="{E260C21F-1BB6-A8BC-E8CD-8303742B355B}"/>
              </a:ext>
            </a:extLst>
          </p:cNvPr>
          <p:cNvSpPr txBox="1"/>
          <p:nvPr/>
        </p:nvSpPr>
        <p:spPr>
          <a:xfrm>
            <a:off x="2976932" y="5433878"/>
            <a:ext cx="5213964" cy="1552926"/>
          </a:xfrm>
          <a:prstGeom prst="rect">
            <a:avLst/>
          </a:prstGeom>
          <a:noFill/>
        </p:spPr>
        <p:txBody>
          <a:bodyPr wrap="square" rtlCol="0">
            <a:spAutoFit/>
          </a:bodyPr>
          <a:lstStyle/>
          <a:p>
            <a:pPr algn="l">
              <a:lnSpc>
                <a:spcPct val="120000"/>
              </a:lnSpc>
            </a:pPr>
            <a:r>
              <a:rPr lang="ja-JP" altLang="en-US" sz="1600" b="1" dirty="0">
                <a:latin typeface="+mn-ea"/>
              </a:rPr>
              <a:t>① </a:t>
            </a:r>
            <a:r>
              <a:rPr lang="en-US" altLang="ja-JP" sz="1600" b="1" dirty="0">
                <a:latin typeface="+mn-ea"/>
              </a:rPr>
              <a:t>IP</a:t>
            </a:r>
            <a:r>
              <a:rPr lang="ja-JP" altLang="en-US" sz="1600" b="1" dirty="0">
                <a:latin typeface="+mn-ea"/>
              </a:rPr>
              <a:t>アドレス：</a:t>
            </a:r>
            <a:r>
              <a:rPr kumimoji="1" lang="ja-JP" altLang="en-US" sz="1600" b="1" dirty="0">
                <a:latin typeface="+mn-ea"/>
              </a:rPr>
              <a:t>全てカメラ１の</a:t>
            </a:r>
            <a:r>
              <a:rPr kumimoji="1" lang="en-US" altLang="ja-JP" sz="1600" b="1" dirty="0">
                <a:latin typeface="+mn-ea"/>
              </a:rPr>
              <a:t>IP</a:t>
            </a:r>
            <a:r>
              <a:rPr kumimoji="1" lang="ja-JP" altLang="en-US" sz="1600" b="1" dirty="0">
                <a:latin typeface="+mn-ea"/>
              </a:rPr>
              <a:t>アドレスを表示</a:t>
            </a:r>
            <a:endParaRPr kumimoji="1" lang="en-US" altLang="ja-JP" sz="1600" b="1" dirty="0">
              <a:latin typeface="+mn-ea"/>
            </a:endParaRPr>
          </a:p>
          <a:p>
            <a:pPr algn="l">
              <a:lnSpc>
                <a:spcPct val="120000"/>
              </a:lnSpc>
            </a:pPr>
            <a:r>
              <a:rPr lang="ja-JP" altLang="en-US" sz="1600" b="1" dirty="0">
                <a:latin typeface="+mn-ea"/>
              </a:rPr>
              <a:t>② 品番：各カメラの品番を表示</a:t>
            </a:r>
            <a:endParaRPr lang="en-US" altLang="ja-JP" sz="1600" b="1" dirty="0">
              <a:latin typeface="+mn-ea"/>
            </a:endParaRPr>
          </a:p>
          <a:p>
            <a:pPr marL="987425" indent="-987425" algn="l">
              <a:lnSpc>
                <a:spcPct val="120000"/>
              </a:lnSpc>
            </a:pPr>
            <a:r>
              <a:rPr lang="ja-JP" altLang="en-US" sz="1600" b="1" dirty="0">
                <a:latin typeface="+mn-ea"/>
              </a:rPr>
              <a:t>　　　　＊</a:t>
            </a:r>
            <a:r>
              <a:rPr lang="en-US" altLang="ja-JP" sz="1600" b="1" dirty="0">
                <a:latin typeface="+mn-ea"/>
              </a:rPr>
              <a:t>AI</a:t>
            </a:r>
            <a:r>
              <a:rPr lang="ja-JP" altLang="en-US" sz="1600" b="1" dirty="0">
                <a:latin typeface="+mn-ea"/>
              </a:rPr>
              <a:t>非搭載カメラは後ろに</a:t>
            </a:r>
            <a:r>
              <a:rPr lang="en-US" altLang="ja-JP" sz="1600" b="1" dirty="0">
                <a:latin typeface="+mn-ea"/>
              </a:rPr>
              <a:t>X</a:t>
            </a:r>
            <a:r>
              <a:rPr lang="ja-JP" altLang="en-US" sz="1600" b="1" dirty="0">
                <a:latin typeface="+mn-ea"/>
              </a:rPr>
              <a:t>シリーズカメラの品番がカッコ内 </a:t>
            </a:r>
            <a:r>
              <a:rPr lang="en-US" altLang="ja-JP" sz="1600" b="1" dirty="0">
                <a:latin typeface="+mn-ea"/>
              </a:rPr>
              <a:t>()</a:t>
            </a:r>
            <a:r>
              <a:rPr lang="ja-JP" altLang="en-US" sz="1600" b="1" dirty="0">
                <a:latin typeface="+mn-ea"/>
              </a:rPr>
              <a:t> に表示され、</a:t>
            </a:r>
            <a:r>
              <a:rPr lang="en-US" altLang="ja-JP" sz="1600" b="1" dirty="0">
                <a:latin typeface="+mn-ea"/>
              </a:rPr>
              <a:t>AI</a:t>
            </a:r>
            <a:r>
              <a:rPr lang="ja-JP" altLang="en-US" sz="1600" b="1" dirty="0">
                <a:latin typeface="+mn-ea"/>
              </a:rPr>
              <a:t>エンコーダー連携カメラであることを明示</a:t>
            </a:r>
            <a:endParaRPr lang="en-US" altLang="ja-JP" sz="1600" b="1" dirty="0">
              <a:latin typeface="+mn-ea"/>
            </a:endParaRPr>
          </a:p>
        </p:txBody>
      </p:sp>
      <p:sp>
        <p:nvSpPr>
          <p:cNvPr id="24" name="テキスト ボックス 23">
            <a:extLst>
              <a:ext uri="{FF2B5EF4-FFF2-40B4-BE49-F238E27FC236}">
                <a16:creationId xmlns:a16="http://schemas.microsoft.com/office/drawing/2014/main" id="{F5049B0B-09F6-7E2A-AFB3-87531FBFF99E}"/>
              </a:ext>
            </a:extLst>
          </p:cNvPr>
          <p:cNvSpPr txBox="1"/>
          <p:nvPr/>
        </p:nvSpPr>
        <p:spPr>
          <a:xfrm>
            <a:off x="8563711" y="5433863"/>
            <a:ext cx="5656786" cy="371064"/>
          </a:xfrm>
          <a:prstGeom prst="rect">
            <a:avLst/>
          </a:prstGeom>
          <a:noFill/>
        </p:spPr>
        <p:txBody>
          <a:bodyPr wrap="square" rtlCol="0">
            <a:spAutoFit/>
          </a:bodyPr>
          <a:lstStyle/>
          <a:p>
            <a:pPr algn="l">
              <a:lnSpc>
                <a:spcPct val="120000"/>
              </a:lnSpc>
            </a:pPr>
            <a:r>
              <a:rPr lang="ja-JP" altLang="en-US" sz="1600" b="1" dirty="0">
                <a:latin typeface="+mn-ea"/>
              </a:rPr>
              <a:t>③ 機能：登録済みの機能拡張ソフトウェアをアイコン表示</a:t>
            </a:r>
            <a:endParaRPr lang="en-US" altLang="ja-JP" sz="1600" b="1" dirty="0">
              <a:latin typeface="+mn-ea"/>
            </a:endParaRPr>
          </a:p>
        </p:txBody>
      </p:sp>
      <p:grpSp>
        <p:nvGrpSpPr>
          <p:cNvPr id="38" name="グループ化 37">
            <a:extLst>
              <a:ext uri="{FF2B5EF4-FFF2-40B4-BE49-F238E27FC236}">
                <a16:creationId xmlns:a16="http://schemas.microsoft.com/office/drawing/2014/main" id="{1791BCD3-83ED-E04A-9B86-CE2302A932CF}"/>
              </a:ext>
            </a:extLst>
          </p:cNvPr>
          <p:cNvGrpSpPr/>
          <p:nvPr/>
        </p:nvGrpSpPr>
        <p:grpSpPr>
          <a:xfrm>
            <a:off x="9489223" y="5910046"/>
            <a:ext cx="3345525" cy="1534459"/>
            <a:chOff x="9704697" y="6058578"/>
            <a:chExt cx="3345525" cy="1534459"/>
          </a:xfrm>
        </p:grpSpPr>
        <p:pic>
          <p:nvPicPr>
            <p:cNvPr id="26" name="図 25">
              <a:extLst>
                <a:ext uri="{FF2B5EF4-FFF2-40B4-BE49-F238E27FC236}">
                  <a16:creationId xmlns:a16="http://schemas.microsoft.com/office/drawing/2014/main" id="{EEDBC90F-FBCE-8233-FF5A-B1B6807273CD}"/>
                </a:ext>
              </a:extLst>
            </p:cNvPr>
            <p:cNvPicPr>
              <a:picLocks noChangeAspect="1"/>
            </p:cNvPicPr>
            <p:nvPr/>
          </p:nvPicPr>
          <p:blipFill>
            <a:blip r:embed="rId3"/>
            <a:stretch>
              <a:fillRect/>
            </a:stretch>
          </p:blipFill>
          <p:spPr>
            <a:xfrm>
              <a:off x="9727477" y="6099679"/>
              <a:ext cx="342948" cy="400106"/>
            </a:xfrm>
            <a:prstGeom prst="rect">
              <a:avLst/>
            </a:prstGeom>
          </p:spPr>
        </p:pic>
        <p:sp>
          <p:nvSpPr>
            <p:cNvPr id="27" name="テキスト ボックス 26">
              <a:extLst>
                <a:ext uri="{FF2B5EF4-FFF2-40B4-BE49-F238E27FC236}">
                  <a16:creationId xmlns:a16="http://schemas.microsoft.com/office/drawing/2014/main" id="{CE200717-361D-8FDE-D09C-400322F544EF}"/>
                </a:ext>
              </a:extLst>
            </p:cNvPr>
            <p:cNvSpPr txBox="1"/>
            <p:nvPr/>
          </p:nvSpPr>
          <p:spPr>
            <a:xfrm>
              <a:off x="9992975" y="6058578"/>
              <a:ext cx="3057247" cy="1534459"/>
            </a:xfrm>
            <a:prstGeom prst="rect">
              <a:avLst/>
            </a:prstGeom>
            <a:noFill/>
          </p:spPr>
          <p:txBody>
            <a:bodyPr wrap="none" rtlCol="0">
              <a:spAutoFit/>
            </a:bodyPr>
            <a:lstStyle/>
            <a:p>
              <a:pPr algn="l">
                <a:lnSpc>
                  <a:spcPct val="150000"/>
                </a:lnSpc>
              </a:pPr>
              <a:r>
                <a:rPr kumimoji="1" lang="ja-JP" altLang="en-US" sz="1600" b="1" dirty="0">
                  <a:latin typeface="+mn-ea"/>
                </a:rPr>
                <a:t>：</a:t>
              </a:r>
              <a:r>
                <a:rPr kumimoji="1" lang="en-US" altLang="ja-JP" sz="1600" b="1" dirty="0">
                  <a:latin typeface="+mn-ea"/>
                </a:rPr>
                <a:t>AI</a:t>
              </a:r>
              <a:r>
                <a:rPr kumimoji="1" lang="ja-JP" altLang="en-US" sz="1600" b="1" dirty="0">
                  <a:latin typeface="+mn-ea"/>
                </a:rPr>
                <a:t>動体検知</a:t>
              </a:r>
              <a:endParaRPr kumimoji="1" lang="en-US" altLang="ja-JP" sz="1600" b="1" dirty="0">
                <a:latin typeface="+mn-ea"/>
              </a:endParaRPr>
            </a:p>
            <a:p>
              <a:pPr algn="l">
                <a:lnSpc>
                  <a:spcPct val="150000"/>
                </a:lnSpc>
              </a:pPr>
              <a:r>
                <a:rPr lang="ja-JP" altLang="en-US" sz="1600" b="1" dirty="0">
                  <a:latin typeface="+mn-ea"/>
                </a:rPr>
                <a:t>：人数カウントまたは混雑検知</a:t>
              </a:r>
              <a:endParaRPr lang="en-US" altLang="ja-JP" sz="1600" b="1" dirty="0">
                <a:latin typeface="+mn-ea"/>
              </a:endParaRPr>
            </a:p>
            <a:p>
              <a:pPr algn="l">
                <a:lnSpc>
                  <a:spcPct val="150000"/>
                </a:lnSpc>
              </a:pPr>
              <a:r>
                <a:rPr kumimoji="1" lang="ja-JP" altLang="en-US" sz="1600" b="1" dirty="0">
                  <a:latin typeface="+mn-ea"/>
                </a:rPr>
                <a:t>：車両カウント</a:t>
              </a:r>
              <a:endParaRPr kumimoji="1" lang="en-US" altLang="ja-JP" sz="1600" b="1" dirty="0">
                <a:latin typeface="+mn-ea"/>
              </a:endParaRPr>
            </a:p>
            <a:p>
              <a:pPr algn="l">
                <a:lnSpc>
                  <a:spcPct val="150000"/>
                </a:lnSpc>
              </a:pPr>
              <a:r>
                <a:rPr lang="ja-JP" altLang="en-US" sz="1600" b="1" dirty="0">
                  <a:latin typeface="+mn-ea"/>
                </a:rPr>
                <a:t>：人物属性</a:t>
              </a:r>
              <a:endParaRPr kumimoji="1" lang="ja-JP" altLang="en-US" sz="1600" b="1" dirty="0">
                <a:latin typeface="+mn-ea"/>
              </a:endParaRPr>
            </a:p>
          </p:txBody>
        </p:sp>
        <p:pic>
          <p:nvPicPr>
            <p:cNvPr id="29" name="図 28">
              <a:extLst>
                <a:ext uri="{FF2B5EF4-FFF2-40B4-BE49-F238E27FC236}">
                  <a16:creationId xmlns:a16="http://schemas.microsoft.com/office/drawing/2014/main" id="{EF2FFAE0-7A45-E478-FCC5-23291E9D8E03}"/>
                </a:ext>
              </a:extLst>
            </p:cNvPr>
            <p:cNvPicPr>
              <a:picLocks noChangeAspect="1"/>
            </p:cNvPicPr>
            <p:nvPr/>
          </p:nvPicPr>
          <p:blipFill rotWithShape="1">
            <a:blip r:embed="rId4"/>
            <a:srcRect l="2632" t="-3917" r="2524" b="3917"/>
            <a:stretch/>
          </p:blipFill>
          <p:spPr>
            <a:xfrm>
              <a:off x="9704697" y="6490083"/>
              <a:ext cx="388508" cy="409632"/>
            </a:xfrm>
            <a:prstGeom prst="rect">
              <a:avLst/>
            </a:prstGeom>
          </p:spPr>
        </p:pic>
        <p:pic>
          <p:nvPicPr>
            <p:cNvPr id="33" name="図 32">
              <a:extLst>
                <a:ext uri="{FF2B5EF4-FFF2-40B4-BE49-F238E27FC236}">
                  <a16:creationId xmlns:a16="http://schemas.microsoft.com/office/drawing/2014/main" id="{AEBCB941-F61D-6E4E-66D3-1CD451A18EE4}"/>
                </a:ext>
              </a:extLst>
            </p:cNvPr>
            <p:cNvPicPr>
              <a:picLocks noChangeAspect="1"/>
            </p:cNvPicPr>
            <p:nvPr/>
          </p:nvPicPr>
          <p:blipFill>
            <a:blip r:embed="rId5"/>
            <a:stretch>
              <a:fillRect/>
            </a:stretch>
          </p:blipFill>
          <p:spPr>
            <a:xfrm>
              <a:off x="9727477" y="6893279"/>
              <a:ext cx="390580" cy="371527"/>
            </a:xfrm>
            <a:prstGeom prst="rect">
              <a:avLst/>
            </a:prstGeom>
          </p:spPr>
        </p:pic>
        <p:pic>
          <p:nvPicPr>
            <p:cNvPr id="35" name="図 34">
              <a:extLst>
                <a:ext uri="{FF2B5EF4-FFF2-40B4-BE49-F238E27FC236}">
                  <a16:creationId xmlns:a16="http://schemas.microsoft.com/office/drawing/2014/main" id="{604D5793-4336-E80C-1DA1-380AC6D944E7}"/>
                </a:ext>
              </a:extLst>
            </p:cNvPr>
            <p:cNvPicPr>
              <a:picLocks noChangeAspect="1"/>
            </p:cNvPicPr>
            <p:nvPr/>
          </p:nvPicPr>
          <p:blipFill>
            <a:blip r:embed="rId6"/>
            <a:stretch>
              <a:fillRect/>
            </a:stretch>
          </p:blipFill>
          <p:spPr>
            <a:xfrm>
              <a:off x="9712152" y="7240563"/>
              <a:ext cx="381053" cy="352474"/>
            </a:xfrm>
            <a:prstGeom prst="rect">
              <a:avLst/>
            </a:prstGeom>
          </p:spPr>
        </p:pic>
      </p:grpSp>
      <p:sp>
        <p:nvSpPr>
          <p:cNvPr id="39" name="テキスト ボックス 38">
            <a:hlinkClick r:id="rId7" action="ppaction://hlinksldjump"/>
            <a:extLst>
              <a:ext uri="{FF2B5EF4-FFF2-40B4-BE49-F238E27FC236}">
                <a16:creationId xmlns:a16="http://schemas.microsoft.com/office/drawing/2014/main" id="{0435113F-801B-8DFA-9CCD-38D7C5D36310}"/>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1069076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2BCB2078-E28E-F9DA-9D23-33ADB81AB354}"/>
              </a:ext>
            </a:extLst>
          </p:cNvPr>
          <p:cNvSpPr>
            <a:spLocks noGrp="1"/>
          </p:cNvSpPr>
          <p:nvPr>
            <p:ph sz="quarter" idx="10"/>
          </p:nvPr>
        </p:nvSpPr>
        <p:spPr>
          <a:xfrm>
            <a:off x="399241" y="646885"/>
            <a:ext cx="13716151" cy="1867367"/>
          </a:xfrm>
        </p:spPr>
        <p:txBody>
          <a:bodyPr/>
          <a:lstStyle/>
          <a:p>
            <a:pPr marL="0" indent="0">
              <a:buNone/>
            </a:pPr>
            <a:r>
              <a:rPr kumimoji="1" lang="ja-JP" altLang="en-US" dirty="0"/>
              <a:t>マルチ</a:t>
            </a:r>
            <a:r>
              <a:rPr kumimoji="1" lang="en-US" altLang="ja-JP" dirty="0"/>
              <a:t>AI</a:t>
            </a:r>
            <a:r>
              <a:rPr kumimoji="1" lang="ja-JP" altLang="en-US" dirty="0"/>
              <a:t>カメラに登録後、ダッシュボードもしくは</a:t>
            </a:r>
            <a:r>
              <a:rPr kumimoji="1" lang="en-US" altLang="ja-JP" dirty="0"/>
              <a:t>WV-ASM300</a:t>
            </a:r>
            <a:r>
              <a:rPr lang="ja-JP" altLang="en-US" dirty="0"/>
              <a:t>（マルチ</a:t>
            </a:r>
            <a:r>
              <a:rPr lang="en-US" altLang="ja-JP" dirty="0"/>
              <a:t>AI</a:t>
            </a:r>
            <a:r>
              <a:rPr lang="ja-JP" altLang="en-US" dirty="0"/>
              <a:t>プラグインモニター）にて、それぞれの出力結果について動作確認を行ってください。</a:t>
            </a:r>
            <a:endParaRPr kumimoji="1" lang="ja-JP" altLang="en-US" dirty="0"/>
          </a:p>
        </p:txBody>
      </p:sp>
      <p:sp>
        <p:nvSpPr>
          <p:cNvPr id="3" name="タイトル 2">
            <a:extLst>
              <a:ext uri="{FF2B5EF4-FFF2-40B4-BE49-F238E27FC236}">
                <a16:creationId xmlns:a16="http://schemas.microsoft.com/office/drawing/2014/main" id="{F39A50C5-4F9B-8BBA-76A9-F3192999EEAA}"/>
              </a:ext>
            </a:extLst>
          </p:cNvPr>
          <p:cNvSpPr>
            <a:spLocks noGrp="1"/>
          </p:cNvSpPr>
          <p:nvPr>
            <p:ph type="title"/>
          </p:nvPr>
        </p:nvSpPr>
        <p:spPr/>
        <p:txBody>
          <a:bodyPr/>
          <a:lstStyle/>
          <a:p>
            <a:r>
              <a:rPr kumimoji="1" lang="en-US" altLang="ja-JP" dirty="0"/>
              <a:t>4-4</a:t>
            </a:r>
            <a:r>
              <a:rPr kumimoji="1" lang="ja-JP" altLang="en-US" dirty="0"/>
              <a:t>．登録後の動作確認</a:t>
            </a:r>
          </a:p>
        </p:txBody>
      </p:sp>
      <p:pic>
        <p:nvPicPr>
          <p:cNvPr id="12" name="図 11">
            <a:extLst>
              <a:ext uri="{FF2B5EF4-FFF2-40B4-BE49-F238E27FC236}">
                <a16:creationId xmlns:a16="http://schemas.microsoft.com/office/drawing/2014/main" id="{99337834-69FC-A829-6499-48FC9CDBD979}"/>
              </a:ext>
            </a:extLst>
          </p:cNvPr>
          <p:cNvPicPr>
            <a:picLocks noChangeAspect="1"/>
          </p:cNvPicPr>
          <p:nvPr/>
        </p:nvPicPr>
        <p:blipFill>
          <a:blip r:embed="rId2"/>
          <a:stretch>
            <a:fillRect/>
          </a:stretch>
        </p:blipFill>
        <p:spPr>
          <a:xfrm>
            <a:off x="2082321" y="5170868"/>
            <a:ext cx="4213377" cy="1990250"/>
          </a:xfrm>
          <a:prstGeom prst="rect">
            <a:avLst/>
          </a:prstGeom>
          <a:effectLst>
            <a:outerShdw blurRad="50800" dist="38100" dir="2700000" algn="tl" rotWithShape="0">
              <a:prstClr val="black">
                <a:alpha val="40000"/>
              </a:prstClr>
            </a:outerShdw>
          </a:effectLst>
        </p:spPr>
      </p:pic>
      <p:pic>
        <p:nvPicPr>
          <p:cNvPr id="78" name="図 77">
            <a:extLst>
              <a:ext uri="{FF2B5EF4-FFF2-40B4-BE49-F238E27FC236}">
                <a16:creationId xmlns:a16="http://schemas.microsoft.com/office/drawing/2014/main" id="{E4DDA67D-CD96-03E5-0A2D-48B52A8E3BFB}"/>
              </a:ext>
            </a:extLst>
          </p:cNvPr>
          <p:cNvPicPr>
            <a:picLocks noChangeAspect="1"/>
          </p:cNvPicPr>
          <p:nvPr/>
        </p:nvPicPr>
        <p:blipFill>
          <a:blip r:embed="rId3"/>
          <a:stretch>
            <a:fillRect/>
          </a:stretch>
        </p:blipFill>
        <p:spPr>
          <a:xfrm>
            <a:off x="474237" y="1538668"/>
            <a:ext cx="7951236" cy="3432725"/>
          </a:xfrm>
          <a:prstGeom prst="rect">
            <a:avLst/>
          </a:prstGeom>
        </p:spPr>
      </p:pic>
      <p:sp>
        <p:nvSpPr>
          <p:cNvPr id="79" name="テキスト ボックス 78">
            <a:extLst>
              <a:ext uri="{FF2B5EF4-FFF2-40B4-BE49-F238E27FC236}">
                <a16:creationId xmlns:a16="http://schemas.microsoft.com/office/drawing/2014/main" id="{9C0731BB-F789-79AD-E8EA-47E56F388FC4}"/>
              </a:ext>
            </a:extLst>
          </p:cNvPr>
          <p:cNvSpPr txBox="1"/>
          <p:nvPr/>
        </p:nvSpPr>
        <p:spPr>
          <a:xfrm>
            <a:off x="2040277" y="7206591"/>
            <a:ext cx="6288901" cy="371064"/>
          </a:xfrm>
          <a:prstGeom prst="rect">
            <a:avLst/>
          </a:prstGeom>
          <a:noFill/>
        </p:spPr>
        <p:txBody>
          <a:bodyPr wrap="none" rtlCol="0">
            <a:spAutoFit/>
          </a:bodyPr>
          <a:lstStyle/>
          <a:p>
            <a:pPr algn="l">
              <a:lnSpc>
                <a:spcPct val="120000"/>
              </a:lnSpc>
            </a:pPr>
            <a:r>
              <a:rPr kumimoji="1" lang="ja-JP" altLang="en-US" sz="1600" b="1" dirty="0">
                <a:latin typeface="+mn-ea"/>
              </a:rPr>
              <a:t>ダッシュボード</a:t>
            </a:r>
            <a:r>
              <a:rPr kumimoji="1" lang="ja-JP" altLang="en-US" sz="1400" b="1" dirty="0">
                <a:latin typeface="+mn-ea"/>
              </a:rPr>
              <a:t>（例：エリア毎の混雑検知、人物属性毎の人数カウント）</a:t>
            </a:r>
          </a:p>
        </p:txBody>
      </p:sp>
      <p:cxnSp>
        <p:nvCxnSpPr>
          <p:cNvPr id="81" name="コネクタ: カギ線 80">
            <a:extLst>
              <a:ext uri="{FF2B5EF4-FFF2-40B4-BE49-F238E27FC236}">
                <a16:creationId xmlns:a16="http://schemas.microsoft.com/office/drawing/2014/main" id="{C019EE12-972B-2D63-B964-990F77606D2E}"/>
              </a:ext>
            </a:extLst>
          </p:cNvPr>
          <p:cNvCxnSpPr>
            <a:cxnSpLocks/>
            <a:stCxn id="83" idx="1"/>
            <a:endCxn id="12" idx="0"/>
          </p:cNvCxnSpPr>
          <p:nvPr/>
        </p:nvCxnSpPr>
        <p:spPr>
          <a:xfrm rot="10800000" flipV="1">
            <a:off x="4189010" y="2308160"/>
            <a:ext cx="382990" cy="2862708"/>
          </a:xfrm>
          <a:prstGeom prst="bentConnector2">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83" name="正方形/長方形 82">
            <a:extLst>
              <a:ext uri="{FF2B5EF4-FFF2-40B4-BE49-F238E27FC236}">
                <a16:creationId xmlns:a16="http://schemas.microsoft.com/office/drawing/2014/main" id="{6C014244-019E-3CB5-DB74-555DCC5669E2}"/>
              </a:ext>
            </a:extLst>
          </p:cNvPr>
          <p:cNvSpPr/>
          <p:nvPr/>
        </p:nvSpPr>
        <p:spPr>
          <a:xfrm>
            <a:off x="4572000" y="1557809"/>
            <a:ext cx="1650124" cy="150070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grpSp>
        <p:nvGrpSpPr>
          <p:cNvPr id="90" name="グループ化 89">
            <a:extLst>
              <a:ext uri="{FF2B5EF4-FFF2-40B4-BE49-F238E27FC236}">
                <a16:creationId xmlns:a16="http://schemas.microsoft.com/office/drawing/2014/main" id="{DE5E5134-88D8-3483-6311-3F34EBA3587A}"/>
              </a:ext>
            </a:extLst>
          </p:cNvPr>
          <p:cNvGrpSpPr/>
          <p:nvPr/>
        </p:nvGrpSpPr>
        <p:grpSpPr>
          <a:xfrm>
            <a:off x="8838706" y="1538668"/>
            <a:ext cx="5276686" cy="3181783"/>
            <a:chOff x="9142313" y="1539251"/>
            <a:chExt cx="5276686" cy="3181783"/>
          </a:xfrm>
        </p:grpSpPr>
        <p:pic>
          <p:nvPicPr>
            <p:cNvPr id="14" name="図 13">
              <a:extLst>
                <a:ext uri="{FF2B5EF4-FFF2-40B4-BE49-F238E27FC236}">
                  <a16:creationId xmlns:a16="http://schemas.microsoft.com/office/drawing/2014/main" id="{A497E835-0669-7464-BADB-6DDBE9FB7DC0}"/>
                </a:ext>
              </a:extLst>
            </p:cNvPr>
            <p:cNvPicPr>
              <a:picLocks noChangeAspect="1"/>
            </p:cNvPicPr>
            <p:nvPr/>
          </p:nvPicPr>
          <p:blipFill>
            <a:blip r:embed="rId4"/>
            <a:stretch>
              <a:fillRect/>
            </a:stretch>
          </p:blipFill>
          <p:spPr>
            <a:xfrm>
              <a:off x="9196551" y="1910315"/>
              <a:ext cx="3415863" cy="1850260"/>
            </a:xfrm>
            <a:prstGeom prst="rect">
              <a:avLst/>
            </a:prstGeom>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266AB507-FAC3-BFB4-8040-16B662C8CF9A}"/>
                </a:ext>
              </a:extLst>
            </p:cNvPr>
            <p:cNvPicPr>
              <a:picLocks noChangeAspect="1"/>
            </p:cNvPicPr>
            <p:nvPr/>
          </p:nvPicPr>
          <p:blipFill>
            <a:blip r:embed="rId5"/>
            <a:stretch>
              <a:fillRect/>
            </a:stretch>
          </p:blipFill>
          <p:spPr>
            <a:xfrm>
              <a:off x="10333137" y="2870775"/>
              <a:ext cx="3415863" cy="1850259"/>
            </a:xfrm>
            <a:prstGeom prst="rect">
              <a:avLst/>
            </a:prstGeom>
            <a:effectLst>
              <a:outerShdw blurRad="50800" dist="38100" dir="2700000" algn="tl" rotWithShape="0">
                <a:prstClr val="black">
                  <a:alpha val="40000"/>
                </a:prstClr>
              </a:outerShdw>
            </a:effectLst>
          </p:spPr>
        </p:pic>
        <p:sp>
          <p:nvSpPr>
            <p:cNvPr id="86" name="テキスト ボックス 85">
              <a:extLst>
                <a:ext uri="{FF2B5EF4-FFF2-40B4-BE49-F238E27FC236}">
                  <a16:creationId xmlns:a16="http://schemas.microsoft.com/office/drawing/2014/main" id="{1AD92BFE-DD37-B974-E4AD-29A4E56CE937}"/>
                </a:ext>
              </a:extLst>
            </p:cNvPr>
            <p:cNvSpPr txBox="1"/>
            <p:nvPr/>
          </p:nvSpPr>
          <p:spPr>
            <a:xfrm>
              <a:off x="9142313" y="1539251"/>
              <a:ext cx="5276686" cy="371064"/>
            </a:xfrm>
            <a:prstGeom prst="rect">
              <a:avLst/>
            </a:prstGeom>
            <a:noFill/>
          </p:spPr>
          <p:txBody>
            <a:bodyPr wrap="square" rtlCol="0">
              <a:spAutoFit/>
            </a:bodyPr>
            <a:lstStyle/>
            <a:p>
              <a:pPr algn="l">
                <a:lnSpc>
                  <a:spcPct val="120000"/>
                </a:lnSpc>
              </a:pPr>
              <a:r>
                <a:rPr kumimoji="1" lang="ja-JP" altLang="en-US" sz="1600" b="1" dirty="0">
                  <a:latin typeface="+mn-ea"/>
                </a:rPr>
                <a:t>マルチ</a:t>
              </a:r>
              <a:r>
                <a:rPr kumimoji="1" lang="en-US" altLang="ja-JP" sz="1600" b="1" dirty="0">
                  <a:latin typeface="+mn-ea"/>
                </a:rPr>
                <a:t>AI</a:t>
              </a:r>
              <a:r>
                <a:rPr kumimoji="1" lang="ja-JP" altLang="en-US" sz="1600" b="1" dirty="0">
                  <a:latin typeface="+mn-ea"/>
                </a:rPr>
                <a:t>イベントモニター</a:t>
              </a:r>
              <a:r>
                <a:rPr kumimoji="1" lang="ja-JP" altLang="en-US" sz="1400" b="1" dirty="0">
                  <a:latin typeface="+mn-ea"/>
                </a:rPr>
                <a:t>（例：</a:t>
              </a:r>
              <a:r>
                <a:rPr kumimoji="1" lang="en-US" altLang="ja-JP" sz="1400" b="1" dirty="0">
                  <a:latin typeface="+mn-ea"/>
                </a:rPr>
                <a:t>AI</a:t>
              </a:r>
              <a:r>
                <a:rPr kumimoji="1" lang="ja-JP" altLang="en-US" sz="1400" b="1" dirty="0">
                  <a:latin typeface="+mn-ea"/>
                </a:rPr>
                <a:t>動体検知、人物属性）</a:t>
              </a:r>
            </a:p>
          </p:txBody>
        </p:sp>
      </p:grpSp>
      <p:grpSp>
        <p:nvGrpSpPr>
          <p:cNvPr id="91" name="グループ化 90">
            <a:extLst>
              <a:ext uri="{FF2B5EF4-FFF2-40B4-BE49-F238E27FC236}">
                <a16:creationId xmlns:a16="http://schemas.microsoft.com/office/drawing/2014/main" id="{B3490257-5546-496F-3D14-AF54B033EFE8}"/>
              </a:ext>
            </a:extLst>
          </p:cNvPr>
          <p:cNvGrpSpPr/>
          <p:nvPr/>
        </p:nvGrpSpPr>
        <p:grpSpPr>
          <a:xfrm>
            <a:off x="8838706" y="5253887"/>
            <a:ext cx="3674404" cy="2296100"/>
            <a:chOff x="9142313" y="5240864"/>
            <a:chExt cx="3674404" cy="2296100"/>
          </a:xfrm>
        </p:grpSpPr>
        <p:pic>
          <p:nvPicPr>
            <p:cNvPr id="18" name="図 17">
              <a:extLst>
                <a:ext uri="{FF2B5EF4-FFF2-40B4-BE49-F238E27FC236}">
                  <a16:creationId xmlns:a16="http://schemas.microsoft.com/office/drawing/2014/main" id="{5AC22C18-5247-3DD2-88E7-27765B9137B8}"/>
                </a:ext>
              </a:extLst>
            </p:cNvPr>
            <p:cNvPicPr>
              <a:picLocks noChangeAspect="1"/>
            </p:cNvPicPr>
            <p:nvPr/>
          </p:nvPicPr>
          <p:blipFill>
            <a:blip r:embed="rId6"/>
            <a:stretch>
              <a:fillRect/>
            </a:stretch>
          </p:blipFill>
          <p:spPr>
            <a:xfrm>
              <a:off x="9196551" y="5240864"/>
              <a:ext cx="3415863" cy="1850259"/>
            </a:xfrm>
            <a:prstGeom prst="rect">
              <a:avLst/>
            </a:prstGeom>
            <a:effectLst>
              <a:outerShdw blurRad="50800" dist="38100" dir="2700000" algn="tl" rotWithShape="0">
                <a:prstClr val="black">
                  <a:alpha val="40000"/>
                </a:prstClr>
              </a:outerShdw>
            </a:effectLst>
          </p:spPr>
        </p:pic>
        <p:sp>
          <p:nvSpPr>
            <p:cNvPr id="87" name="テキスト ボックス 86">
              <a:extLst>
                <a:ext uri="{FF2B5EF4-FFF2-40B4-BE49-F238E27FC236}">
                  <a16:creationId xmlns:a16="http://schemas.microsoft.com/office/drawing/2014/main" id="{61099221-C0CB-3104-D38C-A5F2B9148D51}"/>
                </a:ext>
              </a:extLst>
            </p:cNvPr>
            <p:cNvSpPr txBox="1"/>
            <p:nvPr/>
          </p:nvSpPr>
          <p:spPr>
            <a:xfrm>
              <a:off x="9142313" y="7165900"/>
              <a:ext cx="3674404" cy="371064"/>
            </a:xfrm>
            <a:prstGeom prst="rect">
              <a:avLst/>
            </a:prstGeom>
            <a:noFill/>
          </p:spPr>
          <p:txBody>
            <a:bodyPr wrap="none" rtlCol="0">
              <a:spAutoFit/>
            </a:bodyPr>
            <a:lstStyle/>
            <a:p>
              <a:pPr algn="l">
                <a:lnSpc>
                  <a:spcPct val="120000"/>
                </a:lnSpc>
              </a:pPr>
              <a:r>
                <a:rPr kumimoji="1" lang="ja-JP" altLang="en-US" sz="1600" b="1" dirty="0">
                  <a:latin typeface="+mn-ea"/>
                </a:rPr>
                <a:t>マルチ</a:t>
              </a:r>
              <a:r>
                <a:rPr kumimoji="1" lang="en-US" altLang="ja-JP" sz="1600" b="1" dirty="0">
                  <a:latin typeface="+mn-ea"/>
                </a:rPr>
                <a:t>AI</a:t>
              </a:r>
              <a:r>
                <a:rPr kumimoji="1" lang="ja-JP" altLang="en-US" sz="1600" b="1" dirty="0">
                  <a:latin typeface="+mn-ea"/>
                </a:rPr>
                <a:t>検索モニター</a:t>
              </a:r>
              <a:r>
                <a:rPr kumimoji="1" lang="ja-JP" altLang="en-US" sz="1400" b="1" dirty="0">
                  <a:latin typeface="+mn-ea"/>
                </a:rPr>
                <a:t>（例：人物属性）</a:t>
              </a:r>
            </a:p>
          </p:txBody>
        </p:sp>
      </p:grpSp>
      <p:sp>
        <p:nvSpPr>
          <p:cNvPr id="92" name="テキスト ボックス 91">
            <a:extLst>
              <a:ext uri="{FF2B5EF4-FFF2-40B4-BE49-F238E27FC236}">
                <a16:creationId xmlns:a16="http://schemas.microsoft.com/office/drawing/2014/main" id="{7E27AFCC-85F6-1015-415A-419D2032A36F}"/>
              </a:ext>
            </a:extLst>
          </p:cNvPr>
          <p:cNvSpPr txBox="1"/>
          <p:nvPr/>
        </p:nvSpPr>
        <p:spPr>
          <a:xfrm>
            <a:off x="8892944" y="3783106"/>
            <a:ext cx="1082348" cy="336246"/>
          </a:xfrm>
          <a:prstGeom prst="rect">
            <a:avLst/>
          </a:prstGeom>
          <a:noFill/>
        </p:spPr>
        <p:txBody>
          <a:bodyPr wrap="none" rtlCol="0">
            <a:spAutoFit/>
          </a:bodyPr>
          <a:lstStyle/>
          <a:p>
            <a:pPr algn="l">
              <a:lnSpc>
                <a:spcPct val="120000"/>
              </a:lnSpc>
            </a:pPr>
            <a:r>
              <a:rPr kumimoji="1" lang="ja-JP" altLang="en-US" sz="1400" b="1" dirty="0">
                <a:latin typeface="+mn-ea"/>
              </a:rPr>
              <a:t>（ライブ）</a:t>
            </a:r>
          </a:p>
        </p:txBody>
      </p:sp>
      <p:sp>
        <p:nvSpPr>
          <p:cNvPr id="93" name="テキスト ボックス 92">
            <a:extLst>
              <a:ext uri="{FF2B5EF4-FFF2-40B4-BE49-F238E27FC236}">
                <a16:creationId xmlns:a16="http://schemas.microsoft.com/office/drawing/2014/main" id="{0DB57021-E3E0-2456-A73A-A108B5808767}"/>
              </a:ext>
            </a:extLst>
          </p:cNvPr>
          <p:cNvSpPr txBox="1"/>
          <p:nvPr/>
        </p:nvSpPr>
        <p:spPr>
          <a:xfrm>
            <a:off x="11824436" y="4740145"/>
            <a:ext cx="1620957" cy="336246"/>
          </a:xfrm>
          <a:prstGeom prst="rect">
            <a:avLst/>
          </a:prstGeom>
          <a:noFill/>
        </p:spPr>
        <p:txBody>
          <a:bodyPr wrap="none" rtlCol="0">
            <a:spAutoFit/>
          </a:bodyPr>
          <a:lstStyle/>
          <a:p>
            <a:pPr algn="l">
              <a:lnSpc>
                <a:spcPct val="120000"/>
              </a:lnSpc>
            </a:pPr>
            <a:r>
              <a:rPr kumimoji="1" lang="ja-JP" altLang="en-US" sz="1400" b="1" dirty="0">
                <a:latin typeface="+mn-ea"/>
              </a:rPr>
              <a:t>（イベント履歴）</a:t>
            </a:r>
          </a:p>
        </p:txBody>
      </p:sp>
      <p:sp>
        <p:nvSpPr>
          <p:cNvPr id="94" name="正方形/長方形 93">
            <a:extLst>
              <a:ext uri="{FF2B5EF4-FFF2-40B4-BE49-F238E27FC236}">
                <a16:creationId xmlns:a16="http://schemas.microsoft.com/office/drawing/2014/main" id="{CAC0E54A-4761-8D8E-6875-0113F604A050}"/>
              </a:ext>
            </a:extLst>
          </p:cNvPr>
          <p:cNvSpPr/>
          <p:nvPr/>
        </p:nvSpPr>
        <p:spPr>
          <a:xfrm>
            <a:off x="6621517" y="1930752"/>
            <a:ext cx="1730003" cy="266226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cxnSp>
        <p:nvCxnSpPr>
          <p:cNvPr id="96" name="コネクタ: カギ線 95">
            <a:extLst>
              <a:ext uri="{FF2B5EF4-FFF2-40B4-BE49-F238E27FC236}">
                <a16:creationId xmlns:a16="http://schemas.microsoft.com/office/drawing/2014/main" id="{93E3ED1A-1C43-F025-9362-8651CF7024C0}"/>
              </a:ext>
            </a:extLst>
          </p:cNvPr>
          <p:cNvCxnSpPr>
            <a:cxnSpLocks/>
            <a:stCxn id="94" idx="3"/>
            <a:endCxn id="14" idx="1"/>
          </p:cNvCxnSpPr>
          <p:nvPr/>
        </p:nvCxnSpPr>
        <p:spPr>
          <a:xfrm flipV="1">
            <a:off x="8351520" y="2834862"/>
            <a:ext cx="541424" cy="427024"/>
          </a:xfrm>
          <a:prstGeom prst="bentConnector3">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0" name="コネクタ: カギ線 99">
            <a:extLst>
              <a:ext uri="{FF2B5EF4-FFF2-40B4-BE49-F238E27FC236}">
                <a16:creationId xmlns:a16="http://schemas.microsoft.com/office/drawing/2014/main" id="{DBBA1145-341C-CA07-89CF-24E34DD9B8DC}"/>
              </a:ext>
            </a:extLst>
          </p:cNvPr>
          <p:cNvCxnSpPr>
            <a:stCxn id="94" idx="3"/>
            <a:endCxn id="18" idx="1"/>
          </p:cNvCxnSpPr>
          <p:nvPr/>
        </p:nvCxnSpPr>
        <p:spPr>
          <a:xfrm>
            <a:off x="8351520" y="3261886"/>
            <a:ext cx="541424" cy="2917131"/>
          </a:xfrm>
          <a:prstGeom prst="bentConnector3">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2" name="テキスト ボックス 101">
            <a:hlinkClick r:id="rId7" action="ppaction://hlinksldjump"/>
            <a:extLst>
              <a:ext uri="{FF2B5EF4-FFF2-40B4-BE49-F238E27FC236}">
                <a16:creationId xmlns:a16="http://schemas.microsoft.com/office/drawing/2014/main" id="{CAB3E062-84F0-D948-2506-2F8AA4574047}"/>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1990558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5F6CF8E-7C81-8D97-7ADE-EBE8571022B3}"/>
              </a:ext>
            </a:extLst>
          </p:cNvPr>
          <p:cNvSpPr>
            <a:spLocks noGrp="1"/>
          </p:cNvSpPr>
          <p:nvPr>
            <p:ph sz="quarter" idx="10"/>
          </p:nvPr>
        </p:nvSpPr>
        <p:spPr>
          <a:xfrm>
            <a:off x="315159" y="573167"/>
            <a:ext cx="13943101" cy="894126"/>
          </a:xfrm>
        </p:spPr>
        <p:txBody>
          <a:bodyPr/>
          <a:lstStyle/>
          <a:p>
            <a:pPr marL="0" indent="0">
              <a:buNone/>
            </a:pPr>
            <a:r>
              <a:rPr kumimoji="1" lang="ja-JP" altLang="en-US" dirty="0"/>
              <a:t>■アラームイベント動作は、</a:t>
            </a:r>
            <a:r>
              <a:rPr kumimoji="1" lang="en-US" altLang="ja-JP" dirty="0"/>
              <a:t>WV-ASM300</a:t>
            </a:r>
            <a:r>
              <a:rPr kumimoji="1" lang="ja-JP" altLang="en-US" dirty="0"/>
              <a:t>の「マルチ</a:t>
            </a:r>
            <a:r>
              <a:rPr kumimoji="1" lang="en-US" altLang="ja-JP" dirty="0"/>
              <a:t>AI</a:t>
            </a:r>
            <a:r>
              <a:rPr kumimoji="1" lang="ja-JP" altLang="en-US" dirty="0"/>
              <a:t>プラグインモニター」で「マルチ</a:t>
            </a:r>
            <a:r>
              <a:rPr kumimoji="1" lang="en-US" altLang="ja-JP" dirty="0"/>
              <a:t>AI</a:t>
            </a:r>
            <a:r>
              <a:rPr kumimoji="1" lang="ja-JP" altLang="en-US" dirty="0"/>
              <a:t>イベントモニター」を選択、「ライブ」もしくは「イベント履歴」タブの画面で確認可能です。　</a:t>
            </a:r>
            <a:endParaRPr kumimoji="1" lang="ja-JP" altLang="en-US" sz="1600" dirty="0"/>
          </a:p>
        </p:txBody>
      </p:sp>
      <p:sp>
        <p:nvSpPr>
          <p:cNvPr id="3" name="タイトル 2">
            <a:extLst>
              <a:ext uri="{FF2B5EF4-FFF2-40B4-BE49-F238E27FC236}">
                <a16:creationId xmlns:a16="http://schemas.microsoft.com/office/drawing/2014/main" id="{C55D732B-26DC-80C8-5DEC-14BDAB18939A}"/>
              </a:ext>
            </a:extLst>
          </p:cNvPr>
          <p:cNvSpPr>
            <a:spLocks noGrp="1"/>
          </p:cNvSpPr>
          <p:nvPr>
            <p:ph type="title"/>
          </p:nvPr>
        </p:nvSpPr>
        <p:spPr/>
        <p:txBody>
          <a:bodyPr/>
          <a:lstStyle/>
          <a:p>
            <a:r>
              <a:rPr kumimoji="1" lang="en-US" altLang="ja-JP" dirty="0"/>
              <a:t>4-4</a:t>
            </a:r>
            <a:r>
              <a:rPr kumimoji="1" lang="ja-JP" altLang="en-US" dirty="0"/>
              <a:t>．登録後の動作確認（アラームイベント動作）</a:t>
            </a:r>
          </a:p>
        </p:txBody>
      </p:sp>
      <p:graphicFrame>
        <p:nvGraphicFramePr>
          <p:cNvPr id="4" name="表 3">
            <a:extLst>
              <a:ext uri="{FF2B5EF4-FFF2-40B4-BE49-F238E27FC236}">
                <a16:creationId xmlns:a16="http://schemas.microsoft.com/office/drawing/2014/main" id="{6F11B011-2DE3-11D6-FA85-9C81E51C28DA}"/>
              </a:ext>
            </a:extLst>
          </p:cNvPr>
          <p:cNvGraphicFramePr>
            <a:graphicFrameLocks noGrp="1"/>
          </p:cNvGraphicFramePr>
          <p:nvPr>
            <p:extLst>
              <p:ext uri="{D42A27DB-BD31-4B8C-83A1-F6EECF244321}">
                <p14:modId xmlns:p14="http://schemas.microsoft.com/office/powerpoint/2010/main" val="3056378368"/>
              </p:ext>
            </p:extLst>
          </p:nvPr>
        </p:nvGraphicFramePr>
        <p:xfrm>
          <a:off x="10427811" y="5011479"/>
          <a:ext cx="3756661" cy="16764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86243">
                  <a:extLst>
                    <a:ext uri="{9D8B030D-6E8A-4147-A177-3AD203B41FA5}">
                      <a16:colId xmlns:a16="http://schemas.microsoft.com/office/drawing/2014/main" val="3036853646"/>
                    </a:ext>
                  </a:extLst>
                </a:gridCol>
                <a:gridCol w="2070418">
                  <a:extLst>
                    <a:ext uri="{9D8B030D-6E8A-4147-A177-3AD203B41FA5}">
                      <a16:colId xmlns:a16="http://schemas.microsoft.com/office/drawing/2014/main" val="3674960702"/>
                    </a:ext>
                  </a:extLst>
                </a:gridCol>
              </a:tblGrid>
              <a:tr h="0">
                <a:tc>
                  <a:txBody>
                    <a:bodyPr/>
                    <a:lstStyle/>
                    <a:p>
                      <a:pPr algn="ctr"/>
                      <a:r>
                        <a:rPr kumimoji="1" lang="ja-JP" altLang="en-US" sz="1400" b="1" dirty="0">
                          <a:effectLst>
                            <a:outerShdw blurRad="38100" dist="38100" dir="2700000" algn="tl">
                              <a:srgbClr val="000000">
                                <a:alpha val="43137"/>
                              </a:srgbClr>
                            </a:outerShdw>
                          </a:effectLst>
                          <a:latin typeface="+mn-ea"/>
                          <a:ea typeface="+mn-ea"/>
                        </a:rPr>
                        <a:t>カメラ</a:t>
                      </a:r>
                    </a:p>
                  </a:txBody>
                  <a:tcPr anchor="ctr"/>
                </a:tc>
                <a:tc>
                  <a:txBody>
                    <a:bodyPr/>
                    <a:lstStyle/>
                    <a:p>
                      <a:pPr algn="ctr"/>
                      <a:r>
                        <a:rPr kumimoji="1" lang="ja-JP" altLang="en-US" sz="1400" b="1" dirty="0">
                          <a:effectLst>
                            <a:outerShdw blurRad="38100" dist="38100" dir="2700000" algn="tl">
                              <a:srgbClr val="000000">
                                <a:alpha val="43137"/>
                              </a:srgbClr>
                            </a:outerShdw>
                          </a:effectLst>
                          <a:latin typeface="+mn-ea"/>
                          <a:ea typeface="+mn-ea"/>
                        </a:rPr>
                        <a:t>機能拡張ソフトウェア</a:t>
                      </a:r>
                    </a:p>
                  </a:txBody>
                  <a:tcPr anchor="ctr"/>
                </a:tc>
                <a:extLst>
                  <a:ext uri="{0D108BD9-81ED-4DB2-BD59-A6C34878D82A}">
                    <a16:rowId xmlns:a16="http://schemas.microsoft.com/office/drawing/2014/main" val="468428385"/>
                  </a:ext>
                </a:extLst>
              </a:tr>
              <a:tr h="0">
                <a:tc>
                  <a:txBody>
                    <a:bodyPr/>
                    <a:lstStyle/>
                    <a:p>
                      <a:r>
                        <a:rPr kumimoji="1" lang="ja-JP" altLang="en-US" sz="1200" b="1" dirty="0">
                          <a:latin typeface="+mn-ea"/>
                          <a:ea typeface="+mn-ea"/>
                        </a:rPr>
                        <a:t>カメラ１</a:t>
                      </a:r>
                      <a:r>
                        <a:rPr kumimoji="1" lang="en-US" altLang="ja-JP" sz="1200" b="1" dirty="0">
                          <a:latin typeface="+mn-ea"/>
                          <a:ea typeface="+mn-ea"/>
                        </a:rPr>
                        <a:t>(X</a:t>
                      </a:r>
                      <a:r>
                        <a:rPr kumimoji="1" lang="ja-JP" altLang="en-US" sz="1200" b="1" dirty="0">
                          <a:latin typeface="+mn-ea"/>
                          <a:ea typeface="+mn-ea"/>
                        </a:rPr>
                        <a:t>シリーズ</a:t>
                      </a:r>
                      <a:r>
                        <a:rPr kumimoji="1" lang="en-US" altLang="ja-JP" sz="1200" b="1" dirty="0">
                          <a:latin typeface="+mn-ea"/>
                          <a:ea typeface="+mn-ea"/>
                        </a:rPr>
                        <a:t>)</a:t>
                      </a:r>
                      <a:endParaRPr kumimoji="1" lang="ja-JP" altLang="en-US" sz="1200" b="1" dirty="0">
                        <a:latin typeface="+mn-ea"/>
                        <a:ea typeface="+mn-ea"/>
                      </a:endParaRPr>
                    </a:p>
                  </a:txBody>
                  <a:tcPr anchor="ctr"/>
                </a:tc>
                <a:tc>
                  <a:txBody>
                    <a:bodyPr/>
                    <a:lstStyle/>
                    <a:p>
                      <a:r>
                        <a:rPr kumimoji="1" lang="en-US" altLang="ja-JP" sz="1200" b="1" dirty="0">
                          <a:latin typeface="+mn-ea"/>
                          <a:ea typeface="+mn-ea"/>
                        </a:rPr>
                        <a:t>AI</a:t>
                      </a:r>
                      <a:r>
                        <a:rPr kumimoji="1" lang="ja-JP" altLang="en-US" sz="1200" b="1" dirty="0">
                          <a:latin typeface="+mn-ea"/>
                          <a:ea typeface="+mn-ea"/>
                        </a:rPr>
                        <a:t>動体検知 </a:t>
                      </a:r>
                      <a:r>
                        <a:rPr kumimoji="1" lang="en-US" altLang="ja-JP" sz="1200" b="1" dirty="0">
                          <a:latin typeface="+mn-ea"/>
                          <a:ea typeface="+mn-ea"/>
                        </a:rPr>
                        <a:t>(</a:t>
                      </a:r>
                      <a:r>
                        <a:rPr kumimoji="1" lang="ja-JP" altLang="en-US" sz="1200" b="1" dirty="0">
                          <a:latin typeface="+mn-ea"/>
                          <a:ea typeface="+mn-ea"/>
                        </a:rPr>
                        <a:t>ラインクロス</a:t>
                      </a:r>
                      <a:r>
                        <a:rPr kumimoji="1" lang="en-US" altLang="ja-JP" sz="1200" b="1" dirty="0">
                          <a:latin typeface="+mn-ea"/>
                          <a:ea typeface="+mn-ea"/>
                        </a:rPr>
                        <a:t>)</a:t>
                      </a:r>
                      <a:endParaRPr kumimoji="1" lang="ja-JP" altLang="en-US" sz="1200" b="1" dirty="0">
                        <a:latin typeface="+mn-ea"/>
                        <a:ea typeface="+mn-ea"/>
                      </a:endParaRPr>
                    </a:p>
                  </a:txBody>
                  <a:tcPr anchor="ctr"/>
                </a:tc>
                <a:extLst>
                  <a:ext uri="{0D108BD9-81ED-4DB2-BD59-A6C34878D82A}">
                    <a16:rowId xmlns:a16="http://schemas.microsoft.com/office/drawing/2014/main" val="908464538"/>
                  </a:ext>
                </a:extLst>
              </a:tr>
              <a:tr h="0">
                <a:tc rowSpan="2">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r>
                        <a:rPr kumimoji="1" lang="ja-JP" altLang="en-US" sz="1200" b="1" dirty="0">
                          <a:latin typeface="+mn-ea"/>
                          <a:ea typeface="+mn-ea"/>
                        </a:rPr>
                        <a:t>カメラ２</a:t>
                      </a:r>
                      <a:r>
                        <a:rPr kumimoji="1" lang="en-US" altLang="ja-JP" sz="1200" b="1" dirty="0">
                          <a:latin typeface="+mn-ea"/>
                          <a:ea typeface="+mn-ea"/>
                        </a:rPr>
                        <a:t>(U</a:t>
                      </a:r>
                      <a:r>
                        <a:rPr kumimoji="1" lang="ja-JP" altLang="en-US" sz="1200" b="1" dirty="0">
                          <a:latin typeface="+mn-ea"/>
                          <a:ea typeface="+mn-ea"/>
                        </a:rPr>
                        <a:t>シリーズ</a:t>
                      </a:r>
                      <a:r>
                        <a:rPr kumimoji="1" lang="en-US" altLang="ja-JP" sz="1200" b="1" dirty="0">
                          <a:latin typeface="+mn-ea"/>
                          <a:ea typeface="+mn-ea"/>
                        </a:rPr>
                        <a:t>)</a:t>
                      </a:r>
                      <a:endParaRPr kumimoji="1" lang="ja-JP" altLang="en-US" sz="1200" b="1" dirty="0">
                        <a:latin typeface="+mn-ea"/>
                        <a:ea typeface="+mn-ea"/>
                      </a:endParaRPr>
                    </a:p>
                  </a:txBody>
                  <a:tcPr anchor="ctr"/>
                </a:tc>
                <a:tc>
                  <a:txBody>
                    <a:bodyPr/>
                    <a:lstStyle/>
                    <a:p>
                      <a:r>
                        <a:rPr kumimoji="1" lang="en-US" altLang="ja-JP" sz="1200" b="1" dirty="0">
                          <a:latin typeface="+mn-ea"/>
                          <a:ea typeface="+mn-ea"/>
                        </a:rPr>
                        <a:t>AI</a:t>
                      </a:r>
                      <a:r>
                        <a:rPr kumimoji="1" lang="ja-JP" altLang="en-US" sz="1200" b="1" dirty="0">
                          <a:latin typeface="+mn-ea"/>
                          <a:ea typeface="+mn-ea"/>
                        </a:rPr>
                        <a:t>混雑検知</a:t>
                      </a: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779990"/>
                  </a:ext>
                </a:extLst>
              </a:tr>
              <a:tr h="185420">
                <a:tc vMerge="1">
                  <a:txBody>
                    <a:bodyPr/>
                    <a:lstStyle/>
                    <a:p>
                      <a:endParaRPr kumimoji="1" lang="ja-JP" altLang="en-US"/>
                    </a:p>
                  </a:txBody>
                  <a:tcPr/>
                </a:tc>
                <a:tc>
                  <a:txBody>
                    <a:bodyPr/>
                    <a:lstStyle/>
                    <a:p>
                      <a:r>
                        <a:rPr kumimoji="1" lang="en-US" altLang="ja-JP" sz="1200" b="1" dirty="0">
                          <a:latin typeface="+mn-ea"/>
                          <a:ea typeface="+mn-ea"/>
                        </a:rPr>
                        <a:t>AI</a:t>
                      </a:r>
                      <a:r>
                        <a:rPr kumimoji="1" lang="ja-JP" altLang="en-US" sz="1200" b="1" dirty="0">
                          <a:latin typeface="+mn-ea"/>
                          <a:ea typeface="+mn-ea"/>
                        </a:rPr>
                        <a:t>人物属性識別</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61830494"/>
                  </a:ext>
                </a:extLst>
              </a:tr>
              <a:tr h="185420">
                <a:tc rowSpan="2">
                  <a:txBody>
                    <a:bodyPr/>
                    <a:lstStyle/>
                    <a:p>
                      <a:r>
                        <a:rPr kumimoji="1" lang="ja-JP" altLang="en-US" sz="1200" b="1" dirty="0">
                          <a:latin typeface="+mn-ea"/>
                          <a:ea typeface="+mn-ea"/>
                        </a:rPr>
                        <a:t>カメラ３</a:t>
                      </a:r>
                      <a:r>
                        <a:rPr kumimoji="1" lang="en-US" altLang="ja-JP" sz="1200" b="1" dirty="0">
                          <a:latin typeface="+mn-ea"/>
                          <a:ea typeface="+mn-ea"/>
                        </a:rPr>
                        <a:t>(U</a:t>
                      </a:r>
                      <a:r>
                        <a:rPr kumimoji="1" lang="ja-JP" altLang="en-US" sz="1200" b="1" dirty="0">
                          <a:latin typeface="+mn-ea"/>
                          <a:ea typeface="+mn-ea"/>
                        </a:rPr>
                        <a:t>シリーズ</a:t>
                      </a:r>
                      <a:r>
                        <a:rPr kumimoji="1" lang="en-US" altLang="ja-JP" sz="1200" b="1" dirty="0">
                          <a:latin typeface="+mn-ea"/>
                          <a:ea typeface="+mn-ea"/>
                        </a:rPr>
                        <a:t>)</a:t>
                      </a:r>
                      <a:endParaRPr kumimoji="1" lang="ja-JP" altLang="en-US" sz="1200" b="1" dirty="0">
                        <a:latin typeface="+mn-ea"/>
                        <a:ea typeface="+mn-ea"/>
                      </a:endParaRPr>
                    </a:p>
                  </a:txBody>
                  <a:tcPr anchor="ctr"/>
                </a:tc>
                <a:tc>
                  <a:txBody>
                    <a:bodyPr/>
                    <a:lstStyle/>
                    <a:p>
                      <a:r>
                        <a:rPr kumimoji="1" lang="en-US" altLang="ja-JP" sz="1200" b="1" dirty="0">
                          <a:latin typeface="+mn-ea"/>
                          <a:ea typeface="+mn-ea"/>
                        </a:rPr>
                        <a:t>AI</a:t>
                      </a:r>
                      <a:r>
                        <a:rPr kumimoji="1" lang="ja-JP" altLang="en-US" sz="1200" b="1" dirty="0">
                          <a:latin typeface="+mn-ea"/>
                          <a:ea typeface="+mn-ea"/>
                        </a:rPr>
                        <a:t>動体検知 </a:t>
                      </a:r>
                      <a:r>
                        <a:rPr kumimoji="1" lang="en-US" altLang="ja-JP" sz="1200" b="1" dirty="0">
                          <a:latin typeface="+mn-ea"/>
                          <a:ea typeface="+mn-ea"/>
                        </a:rPr>
                        <a:t>(</a:t>
                      </a:r>
                      <a:r>
                        <a:rPr kumimoji="1" lang="ja-JP" altLang="en-US" sz="1200" b="1" dirty="0">
                          <a:latin typeface="+mn-ea"/>
                          <a:ea typeface="+mn-ea"/>
                        </a:rPr>
                        <a:t>ラインクロス</a:t>
                      </a:r>
                      <a:r>
                        <a:rPr kumimoji="1" lang="en-US" altLang="ja-JP" sz="1200" b="1" dirty="0">
                          <a:latin typeface="+mn-ea"/>
                          <a:ea typeface="+mn-ea"/>
                        </a:rPr>
                        <a:t>)</a:t>
                      </a:r>
                      <a:endParaRPr kumimoji="1" lang="ja-JP" altLang="en-US" sz="1200" b="1" dirty="0">
                        <a:latin typeface="+mn-ea"/>
                        <a:ea typeface="+mn-ea"/>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62078082"/>
                  </a:ext>
                </a:extLst>
              </a:tr>
              <a:tr h="185420">
                <a:tc vMerge="1">
                  <a:txBody>
                    <a:bodyPr/>
                    <a:lstStyle/>
                    <a:p>
                      <a:endParaRPr kumimoji="1" lang="ja-JP" altLang="en-US"/>
                    </a:p>
                  </a:txBody>
                  <a:tcPr/>
                </a:tc>
                <a:tc>
                  <a:txBody>
                    <a:bodyPr/>
                    <a:lstStyle/>
                    <a:p>
                      <a:r>
                        <a:rPr kumimoji="1" lang="en-US" altLang="ja-JP" sz="1200" b="1" dirty="0">
                          <a:latin typeface="+mn-ea"/>
                          <a:ea typeface="+mn-ea"/>
                        </a:rPr>
                        <a:t>AI</a:t>
                      </a:r>
                      <a:r>
                        <a:rPr kumimoji="1" lang="ja-JP" altLang="en-US" sz="1200" b="1" dirty="0">
                          <a:latin typeface="+mn-ea"/>
                          <a:ea typeface="+mn-ea"/>
                        </a:rPr>
                        <a:t>混雑検知</a:t>
                      </a:r>
                    </a:p>
                  </a:txBody>
                  <a:tcPr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603270463"/>
                  </a:ext>
                </a:extLst>
              </a:tr>
            </a:tbl>
          </a:graphicData>
        </a:graphic>
      </p:graphicFrame>
      <p:sp>
        <p:nvSpPr>
          <p:cNvPr id="9" name="テキスト ボックス 8">
            <a:extLst>
              <a:ext uri="{FF2B5EF4-FFF2-40B4-BE49-F238E27FC236}">
                <a16:creationId xmlns:a16="http://schemas.microsoft.com/office/drawing/2014/main" id="{97847E67-B831-55E8-0095-6957AB30FE7A}"/>
              </a:ext>
            </a:extLst>
          </p:cNvPr>
          <p:cNvSpPr txBox="1"/>
          <p:nvPr/>
        </p:nvSpPr>
        <p:spPr>
          <a:xfrm>
            <a:off x="10333890" y="4694863"/>
            <a:ext cx="2607445" cy="316616"/>
          </a:xfrm>
          <a:prstGeom prst="rect">
            <a:avLst/>
          </a:prstGeom>
          <a:noFill/>
        </p:spPr>
        <p:txBody>
          <a:bodyPr wrap="none" lIns="0" tIns="36000" bIns="36000" rtlCol="0">
            <a:spAutoFit/>
          </a:bodyPr>
          <a:lstStyle/>
          <a:p>
            <a:pPr algn="l">
              <a:lnSpc>
                <a:spcPct val="120000"/>
              </a:lnSpc>
            </a:pPr>
            <a:r>
              <a:rPr kumimoji="1" lang="en-US" altLang="ja-JP" sz="1400" b="1" dirty="0">
                <a:latin typeface="+mn-ea"/>
              </a:rPr>
              <a:t>【AI</a:t>
            </a:r>
            <a:r>
              <a:rPr kumimoji="1" lang="ja-JP" altLang="en-US" sz="1400" b="1" dirty="0">
                <a:latin typeface="+mn-ea"/>
              </a:rPr>
              <a:t>エンコーダー連携構成例</a:t>
            </a:r>
            <a:r>
              <a:rPr kumimoji="1" lang="en-US" altLang="ja-JP" sz="1400" b="1" dirty="0">
                <a:latin typeface="+mn-ea"/>
              </a:rPr>
              <a:t>】</a:t>
            </a:r>
            <a:endParaRPr kumimoji="1" lang="ja-JP" altLang="en-US" sz="1400" b="1" dirty="0">
              <a:latin typeface="+mn-ea"/>
            </a:endParaRPr>
          </a:p>
        </p:txBody>
      </p:sp>
      <p:sp>
        <p:nvSpPr>
          <p:cNvPr id="10" name="テキスト ボックス 9">
            <a:extLst>
              <a:ext uri="{FF2B5EF4-FFF2-40B4-BE49-F238E27FC236}">
                <a16:creationId xmlns:a16="http://schemas.microsoft.com/office/drawing/2014/main" id="{42320CA8-427F-9DAB-E428-E153B916D15A}"/>
              </a:ext>
            </a:extLst>
          </p:cNvPr>
          <p:cNvSpPr txBox="1"/>
          <p:nvPr/>
        </p:nvSpPr>
        <p:spPr>
          <a:xfrm>
            <a:off x="10320596" y="1917065"/>
            <a:ext cx="3756661" cy="1706814"/>
          </a:xfrm>
          <a:prstGeom prst="rect">
            <a:avLst/>
          </a:prstGeom>
          <a:noFill/>
        </p:spPr>
        <p:txBody>
          <a:bodyPr wrap="square" rtlCol="0">
            <a:spAutoFit/>
          </a:bodyPr>
          <a:lstStyle/>
          <a:p>
            <a:pPr marL="273050" indent="-273050" algn="l">
              <a:lnSpc>
                <a:spcPct val="120000"/>
              </a:lnSpc>
            </a:pPr>
            <a:r>
              <a:rPr kumimoji="1" lang="ja-JP" altLang="en-US" sz="1600" b="1" dirty="0">
                <a:latin typeface="+mn-ea"/>
              </a:rPr>
              <a:t>「詳細情報」欄にて、検知スコアや</a:t>
            </a:r>
            <a:endParaRPr kumimoji="1" lang="en-US" altLang="ja-JP" sz="1600" b="1" dirty="0">
              <a:latin typeface="+mn-ea"/>
            </a:endParaRPr>
          </a:p>
          <a:p>
            <a:pPr marL="273050" indent="-187325" algn="l">
              <a:lnSpc>
                <a:spcPct val="120000"/>
              </a:lnSpc>
            </a:pPr>
            <a:r>
              <a:rPr kumimoji="1" lang="ja-JP" altLang="en-US" sz="1600" b="1" dirty="0">
                <a:latin typeface="+mn-ea"/>
              </a:rPr>
              <a:t>カウント数などを確認します。</a:t>
            </a:r>
            <a:endParaRPr kumimoji="1" lang="en-US" altLang="ja-JP" sz="1600" b="1" dirty="0">
              <a:latin typeface="+mn-ea"/>
            </a:endParaRPr>
          </a:p>
          <a:p>
            <a:pPr marL="361950" indent="-273050" algn="l">
              <a:lnSpc>
                <a:spcPct val="120000"/>
              </a:lnSpc>
              <a:spcBef>
                <a:spcPts val="1200"/>
              </a:spcBef>
            </a:pPr>
            <a:r>
              <a:rPr lang="ja-JP" altLang="en-US" sz="1600" b="1" dirty="0">
                <a:latin typeface="+mn-ea"/>
              </a:rPr>
              <a:t>＊マルチ</a:t>
            </a:r>
            <a:r>
              <a:rPr lang="en-US" altLang="ja-JP" sz="1600" b="1" dirty="0">
                <a:latin typeface="+mn-ea"/>
              </a:rPr>
              <a:t>AI</a:t>
            </a:r>
            <a:r>
              <a:rPr lang="ja-JP" altLang="en-US" sz="1600" b="1" dirty="0">
                <a:latin typeface="+mn-ea"/>
              </a:rPr>
              <a:t>イベントモニターの詳細については、マルチ</a:t>
            </a:r>
            <a:r>
              <a:rPr lang="en-US" altLang="ja-JP" sz="1600" b="1" dirty="0">
                <a:latin typeface="+mn-ea"/>
              </a:rPr>
              <a:t>AI</a:t>
            </a:r>
            <a:r>
              <a:rPr lang="ja-JP" altLang="en-US" sz="1600" b="1" dirty="0">
                <a:latin typeface="+mn-ea"/>
              </a:rPr>
              <a:t>ソフトウェアの取扱説明書を参照ください。</a:t>
            </a:r>
            <a:endParaRPr kumimoji="1" lang="ja-JP" altLang="en-US" sz="1600" b="1" dirty="0">
              <a:latin typeface="+mn-ea"/>
            </a:endParaRPr>
          </a:p>
        </p:txBody>
      </p:sp>
      <p:grpSp>
        <p:nvGrpSpPr>
          <p:cNvPr id="13" name="グループ化 12">
            <a:extLst>
              <a:ext uri="{FF2B5EF4-FFF2-40B4-BE49-F238E27FC236}">
                <a16:creationId xmlns:a16="http://schemas.microsoft.com/office/drawing/2014/main" id="{484F74CC-47A6-79D1-D3F4-B65D10A4C3EB}"/>
              </a:ext>
            </a:extLst>
          </p:cNvPr>
          <p:cNvGrpSpPr/>
          <p:nvPr/>
        </p:nvGrpSpPr>
        <p:grpSpPr>
          <a:xfrm>
            <a:off x="424598" y="1600449"/>
            <a:ext cx="9794355" cy="5087430"/>
            <a:chOff x="424599" y="1600449"/>
            <a:chExt cx="9060786" cy="4683393"/>
          </a:xfrm>
        </p:grpSpPr>
        <p:grpSp>
          <p:nvGrpSpPr>
            <p:cNvPr id="8" name="グループ化 7">
              <a:extLst>
                <a:ext uri="{FF2B5EF4-FFF2-40B4-BE49-F238E27FC236}">
                  <a16:creationId xmlns:a16="http://schemas.microsoft.com/office/drawing/2014/main" id="{F63DA745-132D-D470-AA7E-0051854025EC}"/>
                </a:ext>
              </a:extLst>
            </p:cNvPr>
            <p:cNvGrpSpPr/>
            <p:nvPr/>
          </p:nvGrpSpPr>
          <p:grpSpPr>
            <a:xfrm>
              <a:off x="424599" y="1600449"/>
              <a:ext cx="9060786" cy="4683393"/>
              <a:chOff x="318269" y="1600451"/>
              <a:chExt cx="9060786" cy="4683393"/>
            </a:xfrm>
          </p:grpSpPr>
          <p:pic>
            <p:nvPicPr>
              <p:cNvPr id="5" name="図 4">
                <a:extLst>
                  <a:ext uri="{FF2B5EF4-FFF2-40B4-BE49-F238E27FC236}">
                    <a16:creationId xmlns:a16="http://schemas.microsoft.com/office/drawing/2014/main" id="{056D6FCE-7D76-17C1-E548-0C2FAEA9897B}"/>
                  </a:ext>
                </a:extLst>
              </p:cNvPr>
              <p:cNvPicPr>
                <a:picLocks noChangeAspect="1"/>
              </p:cNvPicPr>
              <p:nvPr/>
            </p:nvPicPr>
            <p:blipFill>
              <a:blip r:embed="rId2"/>
              <a:stretch>
                <a:fillRect/>
              </a:stretch>
            </p:blipFill>
            <p:spPr>
              <a:xfrm>
                <a:off x="424598" y="1921719"/>
                <a:ext cx="8954457" cy="4362125"/>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861FE01C-1847-A790-6CD2-802A70399447}"/>
                  </a:ext>
                </a:extLst>
              </p:cNvPr>
              <p:cNvSpPr txBox="1"/>
              <p:nvPr/>
            </p:nvSpPr>
            <p:spPr>
              <a:xfrm>
                <a:off x="318269" y="1600451"/>
                <a:ext cx="4761881" cy="316616"/>
              </a:xfrm>
              <a:prstGeom prst="rect">
                <a:avLst/>
              </a:prstGeom>
              <a:noFill/>
            </p:spPr>
            <p:txBody>
              <a:bodyPr wrap="none" lIns="0" tIns="36000" bIns="36000" rtlCol="0">
                <a:spAutoFit/>
              </a:bodyPr>
              <a:lstStyle/>
              <a:p>
                <a:pPr algn="l">
                  <a:lnSpc>
                    <a:spcPct val="120000"/>
                  </a:lnSpc>
                </a:pPr>
                <a:r>
                  <a:rPr kumimoji="1" lang="en-US" altLang="ja-JP" sz="1400" b="1" dirty="0">
                    <a:latin typeface="+mn-ea"/>
                  </a:rPr>
                  <a:t>【</a:t>
                </a:r>
                <a:r>
                  <a:rPr kumimoji="1" lang="ja-JP" altLang="en-US" sz="1400" b="1" dirty="0">
                    <a:latin typeface="+mn-ea"/>
                  </a:rPr>
                  <a:t>マルチ</a:t>
                </a:r>
                <a:r>
                  <a:rPr kumimoji="1" lang="en-US" altLang="ja-JP" sz="1400" b="1" dirty="0">
                    <a:latin typeface="+mn-ea"/>
                  </a:rPr>
                  <a:t>AI</a:t>
                </a:r>
                <a:r>
                  <a:rPr kumimoji="1" lang="ja-JP" altLang="en-US" sz="1400" b="1" dirty="0">
                    <a:latin typeface="+mn-ea"/>
                  </a:rPr>
                  <a:t>イベントモニター（「ライブ」タブの例）</a:t>
                </a:r>
                <a:r>
                  <a:rPr kumimoji="1" lang="en-US" altLang="ja-JP" sz="1400" b="1" dirty="0">
                    <a:latin typeface="+mn-ea"/>
                  </a:rPr>
                  <a:t>】</a:t>
                </a:r>
                <a:endParaRPr kumimoji="1" lang="ja-JP" altLang="en-US" sz="1400" b="1" dirty="0">
                  <a:latin typeface="+mn-ea"/>
                </a:endParaRPr>
              </a:p>
            </p:txBody>
          </p:sp>
        </p:grpSp>
        <p:sp>
          <p:nvSpPr>
            <p:cNvPr id="11" name="正方形/長方形 10">
              <a:extLst>
                <a:ext uri="{FF2B5EF4-FFF2-40B4-BE49-F238E27FC236}">
                  <a16:creationId xmlns:a16="http://schemas.microsoft.com/office/drawing/2014/main" id="{F16AF6C7-E645-7300-8CDB-5C63761D752C}"/>
                </a:ext>
              </a:extLst>
            </p:cNvPr>
            <p:cNvSpPr/>
            <p:nvPr/>
          </p:nvSpPr>
          <p:spPr>
            <a:xfrm>
              <a:off x="8070112" y="2477386"/>
              <a:ext cx="1073888" cy="37003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grpSp>
      <p:sp>
        <p:nvSpPr>
          <p:cNvPr id="12" name="テキスト ボックス 11">
            <a:hlinkClick r:id="rId3" action="ppaction://hlinksldjump"/>
            <a:extLst>
              <a:ext uri="{FF2B5EF4-FFF2-40B4-BE49-F238E27FC236}">
                <a16:creationId xmlns:a16="http://schemas.microsoft.com/office/drawing/2014/main" id="{215CA7FC-3F17-1562-D7BA-0954F3DA1837}"/>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3782416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latin typeface="Yu Gothic UI" panose="020B0500000000000000" pitchFamily="50" charset="-128"/>
                <a:ea typeface="Yu Gothic UI" panose="020B0500000000000000" pitchFamily="50" charset="-128"/>
              </a:rPr>
              <a:t>目次</a:t>
            </a:r>
          </a:p>
        </p:txBody>
      </p:sp>
      <p:grpSp>
        <p:nvGrpSpPr>
          <p:cNvPr id="24" name="グループ化 23">
            <a:extLst>
              <a:ext uri="{FF2B5EF4-FFF2-40B4-BE49-F238E27FC236}">
                <a16:creationId xmlns:a16="http://schemas.microsoft.com/office/drawing/2014/main" id="{930FDBD6-0431-A568-E409-2DF7363AB120}"/>
              </a:ext>
            </a:extLst>
          </p:cNvPr>
          <p:cNvGrpSpPr/>
          <p:nvPr/>
        </p:nvGrpSpPr>
        <p:grpSpPr>
          <a:xfrm>
            <a:off x="7483146" y="651629"/>
            <a:ext cx="6726839" cy="6954284"/>
            <a:chOff x="7483146" y="651629"/>
            <a:chExt cx="6726839" cy="6954284"/>
          </a:xfrm>
        </p:grpSpPr>
        <p:sp>
          <p:nvSpPr>
            <p:cNvPr id="16" name="コンテンツ プレースホルダー 3">
              <a:extLst>
                <a:ext uri="{FF2B5EF4-FFF2-40B4-BE49-F238E27FC236}">
                  <a16:creationId xmlns:a16="http://schemas.microsoft.com/office/drawing/2014/main" id="{C193DAC1-E80A-84FD-E899-53412DEC8E36}"/>
                </a:ext>
              </a:extLst>
            </p:cNvPr>
            <p:cNvSpPr txBox="1">
              <a:spLocks/>
            </p:cNvSpPr>
            <p:nvPr/>
          </p:nvSpPr>
          <p:spPr>
            <a:xfrm>
              <a:off x="7483146" y="651629"/>
              <a:ext cx="6726839" cy="69542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567464" indent="-567464">
                <a:lnSpc>
                  <a:spcPct val="120000"/>
                </a:lnSpc>
                <a:buFont typeface="+mj-lt"/>
                <a:buAutoNum type="arabicPeriod" startAt="3"/>
              </a:pPr>
              <a:r>
                <a:rPr lang="ja-JP" altLang="en-US" b="1" dirty="0">
                  <a:latin typeface="游ゴシック" panose="020B0400000000000000" pitchFamily="50" charset="-128"/>
                  <a:ea typeface="游ゴシック" panose="020B0400000000000000" pitchFamily="50" charset="-128"/>
                </a:rPr>
                <a:t>現場での設定</a:t>
              </a:r>
              <a:endParaRPr lang="en-US" altLang="ja-JP" b="1" dirty="0">
                <a:latin typeface="游ゴシック" panose="020B0400000000000000" pitchFamily="50" charset="-128"/>
                <a:ea typeface="游ゴシック" panose="020B0400000000000000" pitchFamily="50" charset="-128"/>
              </a:endParaRPr>
            </a:p>
            <a:p>
              <a:pPr marL="536575" indent="30163">
                <a:lnSpc>
                  <a:spcPct val="120000"/>
                </a:lnSpc>
                <a:spcBef>
                  <a:spcPts val="600"/>
                </a:spcBef>
                <a:buNone/>
              </a:pPr>
              <a:r>
                <a:rPr lang="en-US" altLang="ja-JP" sz="2000" b="1" dirty="0">
                  <a:latin typeface="游ゴシック" panose="020B0400000000000000" pitchFamily="50" charset="-128"/>
                  <a:ea typeface="游ゴシック" panose="020B0400000000000000" pitchFamily="50" charset="-128"/>
                </a:rPr>
                <a:t>3-1</a:t>
              </a:r>
              <a:r>
                <a:rPr lang="ja-JP" altLang="en-US" sz="2000" b="1" dirty="0">
                  <a:latin typeface="游ゴシック" panose="020B0400000000000000" pitchFamily="50" charset="-128"/>
                  <a:ea typeface="游ゴシック" panose="020B0400000000000000" pitchFamily="50" charset="-128"/>
                </a:rPr>
                <a:t>．現場の設置・設定作業に向けて</a:t>
              </a:r>
              <a:endParaRPr lang="en-US" altLang="ja-JP" sz="2000" b="1" dirty="0">
                <a:latin typeface="游ゴシック" panose="020B0400000000000000" pitchFamily="50" charset="-128"/>
                <a:ea typeface="游ゴシック" panose="020B0400000000000000" pitchFamily="50" charset="-128"/>
              </a:endParaRPr>
            </a:p>
            <a:p>
              <a:pPr marL="1250950" indent="-684213">
                <a:lnSpc>
                  <a:spcPct val="120000"/>
                </a:lnSpc>
                <a:spcBef>
                  <a:spcPts val="0"/>
                </a:spcBef>
                <a:buNone/>
              </a:pPr>
              <a:r>
                <a:rPr lang="en-US" altLang="ja-JP" sz="2000" b="1" dirty="0">
                  <a:latin typeface="游ゴシック" panose="020B0400000000000000" pitchFamily="50" charset="-128"/>
                  <a:ea typeface="游ゴシック" panose="020B0400000000000000" pitchFamily="50" charset="-128"/>
                </a:rPr>
                <a:t>3-2</a:t>
              </a:r>
              <a:r>
                <a:rPr lang="ja-JP" altLang="en-US" sz="2000" b="1" dirty="0">
                  <a:latin typeface="游ゴシック" panose="020B0400000000000000" pitchFamily="50" charset="-128"/>
                  <a:ea typeface="游ゴシック" panose="020B0400000000000000" pitchFamily="50" charset="-128"/>
                </a:rPr>
                <a:t>．</a:t>
              </a:r>
              <a:r>
                <a:rPr lang="ja-JP" altLang="en-US" sz="2000" b="1" dirty="0">
                  <a:solidFill>
                    <a:prstClr val="black"/>
                  </a:solidFill>
                  <a:latin typeface="游ゴシック" panose="020B0400000000000000" pitchFamily="50" charset="-128"/>
                  <a:ea typeface="游ゴシック" panose="020B0400000000000000" pitchFamily="50" charset="-128"/>
                </a:rPr>
                <a:t>機能拡張ソフトウェアの設定</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1250950" indent="-684213">
                <a:lnSpc>
                  <a:spcPct val="120000"/>
                </a:lnSpc>
                <a:spcBef>
                  <a:spcPts val="0"/>
                </a:spcBef>
                <a:buNone/>
              </a:pPr>
              <a:r>
                <a:rPr lang="en-US" altLang="ja-JP" sz="2000" b="1" dirty="0">
                  <a:solidFill>
                    <a:prstClr val="black"/>
                  </a:solidFill>
                  <a:latin typeface="游ゴシック" panose="020B0400000000000000" pitchFamily="50" charset="-128"/>
                  <a:ea typeface="游ゴシック" panose="020B0400000000000000" pitchFamily="50" charset="-128"/>
                </a:rPr>
                <a:t>3-3.【</a:t>
              </a:r>
              <a:r>
                <a:rPr lang="ja-JP" altLang="en-US" sz="2000" b="1" dirty="0">
                  <a:solidFill>
                    <a:prstClr val="black"/>
                  </a:solidFill>
                  <a:latin typeface="游ゴシック" panose="020B0400000000000000" pitchFamily="50" charset="-128"/>
                  <a:ea typeface="游ゴシック" panose="020B0400000000000000" pitchFamily="50" charset="-128"/>
                </a:rPr>
                <a:t>制限事項・留意事項</a:t>
              </a:r>
              <a:r>
                <a:rPr lang="en-US" altLang="ja-JP" sz="2000" b="1" dirty="0">
                  <a:solidFill>
                    <a:prstClr val="black"/>
                  </a:solidFill>
                  <a:latin typeface="游ゴシック" panose="020B0400000000000000" pitchFamily="50" charset="-128"/>
                  <a:ea typeface="游ゴシック" panose="020B0400000000000000" pitchFamily="50" charset="-128"/>
                </a:rPr>
                <a:t>】</a:t>
              </a:r>
            </a:p>
            <a:p>
              <a:pPr marL="809625" indent="0">
                <a:lnSpc>
                  <a:spcPct val="120000"/>
                </a:lnSpc>
                <a:spcBef>
                  <a:spcPts val="0"/>
                </a:spcBef>
                <a:buNone/>
              </a:pPr>
              <a:r>
                <a:rPr lang="ja-JP" altLang="en-US" sz="2000" b="1" dirty="0">
                  <a:solidFill>
                    <a:prstClr val="black"/>
                  </a:solidFill>
                  <a:latin typeface="游ゴシック" panose="020B0400000000000000" pitchFamily="50" charset="-128"/>
                  <a:ea typeface="游ゴシック" panose="020B0400000000000000" pitchFamily="50" charset="-128"/>
                </a:rPr>
                <a:t>①共通項目</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809625" indent="0">
                <a:lnSpc>
                  <a:spcPct val="120000"/>
                </a:lnSpc>
                <a:spcBef>
                  <a:spcPts val="0"/>
                </a:spcBef>
                <a:buNone/>
              </a:pPr>
              <a:r>
                <a:rPr lang="ja-JP" altLang="en-US" sz="2000" b="1" dirty="0">
                  <a:solidFill>
                    <a:prstClr val="black"/>
                  </a:solidFill>
                  <a:latin typeface="游ゴシック" panose="020B0400000000000000" pitchFamily="50" charset="-128"/>
                  <a:ea typeface="游ゴシック" panose="020B0400000000000000" pitchFamily="50" charset="-128"/>
                </a:rPr>
                <a:t>②</a:t>
              </a:r>
              <a:r>
                <a:rPr lang="en-US" altLang="ja-JP" sz="2000" b="1" dirty="0">
                  <a:solidFill>
                    <a:prstClr val="black"/>
                  </a:solidFill>
                  <a:latin typeface="游ゴシック" panose="020B0400000000000000" pitchFamily="50" charset="-128"/>
                  <a:ea typeface="游ゴシック" panose="020B0400000000000000" pitchFamily="50" charset="-128"/>
                </a:rPr>
                <a:t>AI</a:t>
              </a:r>
              <a:r>
                <a:rPr lang="ja-JP" altLang="en-US" sz="2000" b="1" dirty="0">
                  <a:solidFill>
                    <a:prstClr val="black"/>
                  </a:solidFill>
                  <a:latin typeface="游ゴシック" panose="020B0400000000000000" pitchFamily="50" charset="-128"/>
                  <a:ea typeface="游ゴシック" panose="020B0400000000000000" pitchFamily="50" charset="-128"/>
                </a:rPr>
                <a:t>動体検知アプリケーション使用時</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809625" indent="0">
                <a:lnSpc>
                  <a:spcPct val="120000"/>
                </a:lnSpc>
                <a:spcBef>
                  <a:spcPts val="0"/>
                </a:spcBef>
                <a:buNone/>
              </a:pPr>
              <a:r>
                <a:rPr lang="ja-JP" altLang="en-US" sz="2000" b="1" dirty="0">
                  <a:solidFill>
                    <a:prstClr val="black"/>
                  </a:solidFill>
                  <a:latin typeface="游ゴシック" panose="020B0400000000000000" pitchFamily="50" charset="-128"/>
                  <a:ea typeface="游ゴシック" panose="020B0400000000000000" pitchFamily="50" charset="-128"/>
                </a:rPr>
                <a:t>③</a:t>
              </a:r>
              <a:r>
                <a:rPr lang="en-US" altLang="ja-JP" sz="2000" b="1" dirty="0">
                  <a:solidFill>
                    <a:prstClr val="black"/>
                  </a:solidFill>
                  <a:latin typeface="游ゴシック" panose="020B0400000000000000" pitchFamily="50" charset="-128"/>
                  <a:ea typeface="游ゴシック" panose="020B0400000000000000" pitchFamily="50" charset="-128"/>
                </a:rPr>
                <a:t>AI</a:t>
              </a:r>
              <a:r>
                <a:rPr lang="ja-JP" altLang="en-US" sz="2000" b="1" dirty="0">
                  <a:solidFill>
                    <a:prstClr val="black"/>
                  </a:solidFill>
                  <a:latin typeface="游ゴシック" panose="020B0400000000000000" pitchFamily="50" charset="-128"/>
                  <a:ea typeface="游ゴシック" panose="020B0400000000000000" pitchFamily="50" charset="-128"/>
                </a:rPr>
                <a:t>人物</a:t>
              </a:r>
              <a:r>
                <a:rPr lang="en-US" altLang="ja-JP" sz="2000" b="1" dirty="0">
                  <a:solidFill>
                    <a:prstClr val="black"/>
                  </a:solidFill>
                  <a:latin typeface="游ゴシック" panose="020B0400000000000000" pitchFamily="50" charset="-128"/>
                  <a:ea typeface="游ゴシック" panose="020B0400000000000000" pitchFamily="50" charset="-128"/>
                </a:rPr>
                <a:t>/</a:t>
              </a:r>
              <a:r>
                <a:rPr lang="ja-JP" altLang="en-US" sz="2000" b="1" dirty="0">
                  <a:solidFill>
                    <a:prstClr val="black"/>
                  </a:solidFill>
                  <a:latin typeface="游ゴシック" panose="020B0400000000000000" pitchFamily="50" charset="-128"/>
                  <a:ea typeface="游ゴシック" panose="020B0400000000000000" pitchFamily="50" charset="-128"/>
                </a:rPr>
                <a:t>車両属性識別</a:t>
              </a:r>
              <a:r>
                <a:rPr lang="ja-JP" altLang="en-US" sz="1400" b="1" dirty="0">
                  <a:solidFill>
                    <a:prstClr val="black"/>
                  </a:solidFill>
                  <a:latin typeface="游ゴシック" panose="020B0400000000000000" pitchFamily="50" charset="-128"/>
                  <a:ea typeface="游ゴシック" panose="020B0400000000000000" pitchFamily="50" charset="-128"/>
                </a:rPr>
                <a:t>アプリケーション</a:t>
              </a:r>
              <a:r>
                <a:rPr lang="ja-JP" altLang="en-US" sz="2000" b="1" dirty="0">
                  <a:solidFill>
                    <a:prstClr val="black"/>
                  </a:solidFill>
                  <a:latin typeface="游ゴシック" panose="020B0400000000000000" pitchFamily="50" charset="-128"/>
                  <a:ea typeface="游ゴシック" panose="020B0400000000000000" pitchFamily="50" charset="-128"/>
                </a:rPr>
                <a:t>使用時 </a:t>
              </a:r>
              <a:r>
                <a:rPr lang="en-US" altLang="ja-JP" sz="2000" b="1" dirty="0">
                  <a:solidFill>
                    <a:prstClr val="black"/>
                  </a:solidFill>
                  <a:latin typeface="游ゴシック" panose="020B0400000000000000" pitchFamily="50" charset="-128"/>
                  <a:ea typeface="游ゴシック" panose="020B0400000000000000" pitchFamily="50" charset="-128"/>
                </a:rPr>
                <a:t>(iCT)</a:t>
              </a:r>
            </a:p>
            <a:p>
              <a:pPr marL="514350" indent="-514350">
                <a:lnSpc>
                  <a:spcPct val="120000"/>
                </a:lnSpc>
                <a:spcBef>
                  <a:spcPts val="2400"/>
                </a:spcBef>
                <a:buFont typeface="+mj-lt"/>
                <a:buAutoNum type="arabicPeriod" startAt="4"/>
              </a:pPr>
              <a:r>
                <a:rPr lang="ja-JP" altLang="en-US" b="1" dirty="0">
                  <a:latin typeface="游ゴシック" panose="020B0400000000000000" pitchFamily="50" charset="-128"/>
                  <a:ea typeface="游ゴシック" panose="020B0400000000000000" pitchFamily="50" charset="-128"/>
                </a:rPr>
                <a:t>マルチ</a:t>
              </a:r>
              <a:r>
                <a:rPr lang="en-US" altLang="ja-JP" b="1" dirty="0">
                  <a:latin typeface="游ゴシック" panose="020B0400000000000000" pitchFamily="50" charset="-128"/>
                  <a:ea typeface="游ゴシック" panose="020B0400000000000000" pitchFamily="50" charset="-128"/>
                </a:rPr>
                <a:t>AI</a:t>
              </a:r>
              <a:r>
                <a:rPr lang="ja-JP" altLang="en-US" b="1" dirty="0">
                  <a:latin typeface="游ゴシック" panose="020B0400000000000000" pitchFamily="50" charset="-128"/>
                  <a:ea typeface="游ゴシック" panose="020B0400000000000000" pitchFamily="50" charset="-128"/>
                </a:rPr>
                <a:t>ソフトウェアへの登録</a:t>
              </a:r>
              <a:endParaRPr lang="en-US" altLang="ja-JP" sz="2400" b="1" dirty="0">
                <a:latin typeface="游ゴシック" panose="020B0400000000000000" pitchFamily="50" charset="-128"/>
                <a:ea typeface="游ゴシック" panose="020B0400000000000000" pitchFamily="50" charset="-128"/>
              </a:endParaRPr>
            </a:p>
            <a:p>
              <a:pPr marL="536575" marR="0" lvl="0" indent="0" algn="l" defTabSz="1079929" rtl="0" eaLnBrk="1" fontAlgn="auto" latinLnBrk="0" hangingPunct="1">
                <a:lnSpc>
                  <a:spcPct val="120000"/>
                </a:lnSpc>
                <a:spcBef>
                  <a:spcPts val="60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4-1</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．マルチ</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AI</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ソフトウェアへの登録の流れ</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36575" marR="0" lvl="0" indent="0" algn="l" defTabSz="1079929" rtl="0" eaLnBrk="1" fontAlgn="auto" latinLnBrk="0" hangingPunct="1">
                <a:lnSpc>
                  <a:spcPct val="12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4-2</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．登録するカメラと機能拡張</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ソフトウェア</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について</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36575" marR="0" lvl="0" indent="0" algn="l" defTabSz="1079929" rtl="0" eaLnBrk="1" fontAlgn="auto" latinLnBrk="0" hangingPunct="1">
                <a:lnSpc>
                  <a:spcPct val="12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4-3</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．登録手順</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893763" marR="0" lvl="0" indent="0" algn="l" defTabSz="1079929" rtl="0" eaLnBrk="1" fontAlgn="auto" latinLnBrk="0" hangingPunct="1">
                <a:lnSpc>
                  <a:spcPct val="120000"/>
                </a:lnSpc>
                <a:spcBef>
                  <a:spcPts val="60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１</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レコーダーの登録</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893763" marR="0" lvl="0" indent="0" algn="l" defTabSz="1079929" rtl="0" eaLnBrk="1" fontAlgn="auto" latinLnBrk="0" hangingPunct="1">
                <a:lnSpc>
                  <a:spcPct val="12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２</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X</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シリーズカメラの登録</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893763" marR="0" lvl="0" indent="0" algn="l" defTabSz="1079929" rtl="0" eaLnBrk="1" fontAlgn="auto" latinLnBrk="0" hangingPunct="1">
                <a:lnSpc>
                  <a:spcPct val="12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AI</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非搭載カメラと連携する機能拡張ソフトウェアの登録</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893763" marR="0" lvl="0" indent="0" algn="l" defTabSz="1079929" rtl="0" eaLnBrk="1" fontAlgn="auto" latinLnBrk="0" hangingPunct="1">
                <a:lnSpc>
                  <a:spcPct val="12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４</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機能拡張ソフトウェア登録内容の確認</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36575" marR="0" lvl="0" indent="0" algn="l" defTabSz="1079929" rtl="0" eaLnBrk="1" fontAlgn="auto" latinLnBrk="0" hangingPunct="1">
                <a:lnSpc>
                  <a:spcPct val="120000"/>
                </a:lnSpc>
                <a:spcBef>
                  <a:spcPts val="60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4-4</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．登録後の動作確認</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36575" marR="0" lvl="0" indent="0" algn="l" defTabSz="1079929" rtl="0" eaLnBrk="1" fontAlgn="auto" latinLnBrk="0" hangingPunct="1">
                <a:lnSpc>
                  <a:spcPct val="120000"/>
                </a:lnSpc>
                <a:spcBef>
                  <a:spcPts val="600"/>
                </a:spcBef>
                <a:spcAft>
                  <a:spcPts val="0"/>
                </a:spcAft>
                <a:buClrTx/>
                <a:buSzTx/>
                <a:buFontTx/>
                <a:buNone/>
                <a:tabLst/>
                <a:defRPr/>
              </a:pPr>
              <a:r>
                <a:rPr lang="en-US" altLang="ja-JP" sz="2000" b="1" dirty="0">
                  <a:solidFill>
                    <a:prstClr val="black"/>
                  </a:solidFill>
                  <a:latin typeface="游ゴシック" panose="020B0400000000000000" pitchFamily="50" charset="-128"/>
                  <a:ea typeface="游ゴシック" panose="020B0400000000000000" pitchFamily="50" charset="-128"/>
                </a:rPr>
                <a:t>4-5</a:t>
              </a:r>
              <a:r>
                <a:rPr lang="ja-JP" altLang="en-US" sz="2000" b="1" dirty="0">
                  <a:solidFill>
                    <a:prstClr val="black"/>
                  </a:solidFill>
                  <a:latin typeface="游ゴシック" panose="020B0400000000000000" pitchFamily="50" charset="-128"/>
                  <a:ea typeface="游ゴシック" panose="020B0400000000000000" pitchFamily="50" charset="-128"/>
                </a:rPr>
                <a:t>．人物属性識別の検知確認方法について</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4" name="正方形/長方形 13">
              <a:hlinkClick r:id="rId2" action="ppaction://hlinksldjump"/>
              <a:extLst>
                <a:ext uri="{FF2B5EF4-FFF2-40B4-BE49-F238E27FC236}">
                  <a16:creationId xmlns:a16="http://schemas.microsoft.com/office/drawing/2014/main" id="{2014CA28-D6CB-4E4D-93E2-05E325AB2282}"/>
                </a:ext>
              </a:extLst>
            </p:cNvPr>
            <p:cNvSpPr/>
            <p:nvPr/>
          </p:nvSpPr>
          <p:spPr>
            <a:xfrm>
              <a:off x="8016239" y="1255360"/>
              <a:ext cx="6003263" cy="365760"/>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17" name="正方形/長方形 16">
              <a:hlinkClick r:id="rId3" action="ppaction://hlinksldjump"/>
              <a:extLst>
                <a:ext uri="{FF2B5EF4-FFF2-40B4-BE49-F238E27FC236}">
                  <a16:creationId xmlns:a16="http://schemas.microsoft.com/office/drawing/2014/main" id="{ED76FC59-F942-61A4-F0A4-BF16A2F8903E}"/>
                </a:ext>
              </a:extLst>
            </p:cNvPr>
            <p:cNvSpPr/>
            <p:nvPr/>
          </p:nvSpPr>
          <p:spPr>
            <a:xfrm>
              <a:off x="8016251" y="1991344"/>
              <a:ext cx="6003263" cy="7371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19" name="正方形/長方形 18">
              <a:hlinkClick r:id="rId4" action="ppaction://hlinksldjump"/>
              <a:extLst>
                <a:ext uri="{FF2B5EF4-FFF2-40B4-BE49-F238E27FC236}">
                  <a16:creationId xmlns:a16="http://schemas.microsoft.com/office/drawing/2014/main" id="{34E41BC9-315E-2762-EEE1-DA5E43F0D6AB}"/>
                </a:ext>
              </a:extLst>
            </p:cNvPr>
            <p:cNvSpPr/>
            <p:nvPr/>
          </p:nvSpPr>
          <p:spPr>
            <a:xfrm>
              <a:off x="8016248" y="2728500"/>
              <a:ext cx="6003263" cy="365760"/>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23" name="正方形/長方形 22">
              <a:hlinkClick r:id="rId5" action="ppaction://hlinksldjump"/>
              <a:extLst>
                <a:ext uri="{FF2B5EF4-FFF2-40B4-BE49-F238E27FC236}">
                  <a16:creationId xmlns:a16="http://schemas.microsoft.com/office/drawing/2014/main" id="{29880708-3086-58D6-61C9-63498A194696}"/>
                </a:ext>
              </a:extLst>
            </p:cNvPr>
            <p:cNvSpPr/>
            <p:nvPr/>
          </p:nvSpPr>
          <p:spPr>
            <a:xfrm>
              <a:off x="8016239" y="1631627"/>
              <a:ext cx="6003263" cy="365760"/>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4" name="正方形/長方形 3">
              <a:hlinkClick r:id="rId6" action="ppaction://hlinksldjump"/>
              <a:extLst>
                <a:ext uri="{FF2B5EF4-FFF2-40B4-BE49-F238E27FC236}">
                  <a16:creationId xmlns:a16="http://schemas.microsoft.com/office/drawing/2014/main" id="{6365F291-F338-B894-A0D0-9ECEBA6DFBDE}"/>
                </a:ext>
              </a:extLst>
            </p:cNvPr>
            <p:cNvSpPr/>
            <p:nvPr/>
          </p:nvSpPr>
          <p:spPr>
            <a:xfrm>
              <a:off x="8016226" y="4358792"/>
              <a:ext cx="6109496" cy="360000"/>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21" name="正方形/長方形 20">
              <a:hlinkClick r:id="rId7" action="ppaction://hlinksldjump"/>
              <a:extLst>
                <a:ext uri="{FF2B5EF4-FFF2-40B4-BE49-F238E27FC236}">
                  <a16:creationId xmlns:a16="http://schemas.microsoft.com/office/drawing/2014/main" id="{43455CF0-C1D4-DA6A-F171-FE28B994C83F}"/>
                </a:ext>
              </a:extLst>
            </p:cNvPr>
            <p:cNvSpPr/>
            <p:nvPr/>
          </p:nvSpPr>
          <p:spPr>
            <a:xfrm>
              <a:off x="8016226" y="3091478"/>
              <a:ext cx="6003263" cy="365760"/>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15" name="正方形/長方形 14">
              <a:hlinkClick r:id="rId8" action="ppaction://hlinksldjump"/>
              <a:extLst>
                <a:ext uri="{FF2B5EF4-FFF2-40B4-BE49-F238E27FC236}">
                  <a16:creationId xmlns:a16="http://schemas.microsoft.com/office/drawing/2014/main" id="{7BA5F545-F718-4F61-9386-F951D52AC06E}"/>
                </a:ext>
              </a:extLst>
            </p:cNvPr>
            <p:cNvSpPr/>
            <p:nvPr/>
          </p:nvSpPr>
          <p:spPr>
            <a:xfrm>
              <a:off x="8016226" y="4729166"/>
              <a:ext cx="6109496" cy="360000"/>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8" name="正方形/長方形 17">
              <a:hlinkClick r:id="rId9" action="ppaction://hlinksldjump"/>
              <a:extLst>
                <a:ext uri="{FF2B5EF4-FFF2-40B4-BE49-F238E27FC236}">
                  <a16:creationId xmlns:a16="http://schemas.microsoft.com/office/drawing/2014/main" id="{0B0496A2-9776-A7D7-CECF-5537BCE4F19A}"/>
                </a:ext>
              </a:extLst>
            </p:cNvPr>
            <p:cNvSpPr/>
            <p:nvPr/>
          </p:nvSpPr>
          <p:spPr>
            <a:xfrm>
              <a:off x="8016226" y="5084268"/>
              <a:ext cx="6109496" cy="753098"/>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25" name="正方形/長方形 24">
              <a:hlinkClick r:id="rId10" action="ppaction://hlinksldjump"/>
              <a:extLst>
                <a:ext uri="{FF2B5EF4-FFF2-40B4-BE49-F238E27FC236}">
                  <a16:creationId xmlns:a16="http://schemas.microsoft.com/office/drawing/2014/main" id="{313D4F04-C28A-6795-F443-FF1E3192DCF1}"/>
                </a:ext>
              </a:extLst>
            </p:cNvPr>
            <p:cNvSpPr/>
            <p:nvPr/>
          </p:nvSpPr>
          <p:spPr>
            <a:xfrm>
              <a:off x="8016226" y="5837366"/>
              <a:ext cx="6109496" cy="270000"/>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26" name="正方形/長方形 25">
              <a:hlinkClick r:id="rId11" action="ppaction://hlinksldjump"/>
              <a:extLst>
                <a:ext uri="{FF2B5EF4-FFF2-40B4-BE49-F238E27FC236}">
                  <a16:creationId xmlns:a16="http://schemas.microsoft.com/office/drawing/2014/main" id="{8B447DD5-BA8F-E27E-1F08-102E5D49CAC0}"/>
                </a:ext>
              </a:extLst>
            </p:cNvPr>
            <p:cNvSpPr/>
            <p:nvPr/>
          </p:nvSpPr>
          <p:spPr>
            <a:xfrm>
              <a:off x="8016226" y="6117876"/>
              <a:ext cx="6109496" cy="288000"/>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27" name="正方形/長方形 26">
              <a:hlinkClick r:id="rId12" action="ppaction://hlinksldjump"/>
              <a:extLst>
                <a:ext uri="{FF2B5EF4-FFF2-40B4-BE49-F238E27FC236}">
                  <a16:creationId xmlns:a16="http://schemas.microsoft.com/office/drawing/2014/main" id="{4F2CD30C-A2B9-7F37-79DA-8E45A749D6B8}"/>
                </a:ext>
              </a:extLst>
            </p:cNvPr>
            <p:cNvSpPr/>
            <p:nvPr/>
          </p:nvSpPr>
          <p:spPr>
            <a:xfrm>
              <a:off x="8016226" y="6413145"/>
              <a:ext cx="6109496" cy="288000"/>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28" name="正方形/長方形 27">
              <a:hlinkClick r:id="rId13" action="ppaction://hlinksldjump"/>
              <a:extLst>
                <a:ext uri="{FF2B5EF4-FFF2-40B4-BE49-F238E27FC236}">
                  <a16:creationId xmlns:a16="http://schemas.microsoft.com/office/drawing/2014/main" id="{3B4706D5-705D-66B8-439B-7F8048D6C963}"/>
                </a:ext>
              </a:extLst>
            </p:cNvPr>
            <p:cNvSpPr/>
            <p:nvPr/>
          </p:nvSpPr>
          <p:spPr>
            <a:xfrm>
              <a:off x="8016226" y="6793426"/>
              <a:ext cx="6109496" cy="38660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20" name="正方形/長方形 19">
              <a:hlinkClick r:id="rId14" action="ppaction://hlinksldjump"/>
              <a:extLst>
                <a:ext uri="{FF2B5EF4-FFF2-40B4-BE49-F238E27FC236}">
                  <a16:creationId xmlns:a16="http://schemas.microsoft.com/office/drawing/2014/main" id="{BFEFE86A-D1AA-F101-20DA-7E7925B7E57C}"/>
                </a:ext>
              </a:extLst>
            </p:cNvPr>
            <p:cNvSpPr/>
            <p:nvPr/>
          </p:nvSpPr>
          <p:spPr>
            <a:xfrm>
              <a:off x="8016226" y="7219308"/>
              <a:ext cx="6109496" cy="38660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grpSp>
      <p:grpSp>
        <p:nvGrpSpPr>
          <p:cNvPr id="22" name="グループ化 21">
            <a:extLst>
              <a:ext uri="{FF2B5EF4-FFF2-40B4-BE49-F238E27FC236}">
                <a16:creationId xmlns:a16="http://schemas.microsoft.com/office/drawing/2014/main" id="{FDD4E602-5AB0-B488-E283-17C91DF6D5CC}"/>
              </a:ext>
            </a:extLst>
          </p:cNvPr>
          <p:cNvGrpSpPr/>
          <p:nvPr/>
        </p:nvGrpSpPr>
        <p:grpSpPr>
          <a:xfrm>
            <a:off x="274491" y="651630"/>
            <a:ext cx="6851522" cy="5179807"/>
            <a:chOff x="274491" y="651630"/>
            <a:chExt cx="6851522" cy="5179807"/>
          </a:xfrm>
        </p:grpSpPr>
        <p:sp>
          <p:nvSpPr>
            <p:cNvPr id="2" name="コンテンツ プレースホルダー 3">
              <a:extLst>
                <a:ext uri="{FF2B5EF4-FFF2-40B4-BE49-F238E27FC236}">
                  <a16:creationId xmlns:a16="http://schemas.microsoft.com/office/drawing/2014/main" id="{75825459-9D24-1C6E-8496-DA094702345C}"/>
                </a:ext>
              </a:extLst>
            </p:cNvPr>
            <p:cNvSpPr txBox="1">
              <a:spLocks/>
            </p:cNvSpPr>
            <p:nvPr/>
          </p:nvSpPr>
          <p:spPr>
            <a:xfrm>
              <a:off x="274491" y="651630"/>
              <a:ext cx="6841012" cy="5066004"/>
            </a:xfrm>
            <a:prstGeom prst="rect">
              <a:avLst/>
            </a:prstGeom>
            <a:ln>
              <a:noFill/>
            </a:ln>
          </p:spPr>
          <p:txBody>
            <a:bodyPr/>
            <a:lst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a:lstStyle>
            <a:p>
              <a:pPr marL="567464" indent="-567464">
                <a:lnSpc>
                  <a:spcPct val="120000"/>
                </a:lnSpc>
                <a:buFont typeface="+mj-lt"/>
                <a:buAutoNum type="arabicPeriod"/>
              </a:pPr>
              <a:r>
                <a:rPr lang="ja-JP" altLang="en-US" sz="2800" b="1" dirty="0">
                  <a:latin typeface="游ゴシック" panose="020B0400000000000000" pitchFamily="50" charset="-128"/>
                  <a:ea typeface="游ゴシック" panose="020B0400000000000000" pitchFamily="50" charset="-128"/>
                </a:rPr>
                <a:t>設計・導入</a:t>
              </a:r>
              <a:endParaRPr lang="en-US" altLang="ja-JP" sz="2800" b="1" dirty="0">
                <a:latin typeface="游ゴシック" panose="020B0400000000000000" pitchFamily="50" charset="-128"/>
                <a:ea typeface="游ゴシック" panose="020B0400000000000000" pitchFamily="50" charset="-128"/>
              </a:endParaRPr>
            </a:p>
            <a:p>
              <a:pPr marL="567464" indent="0">
                <a:lnSpc>
                  <a:spcPct val="120000"/>
                </a:lnSpc>
                <a:spcBef>
                  <a:spcPts val="600"/>
                </a:spcBef>
                <a:buFont typeface="Arial" panose="020B0604020202020204" pitchFamily="34" charset="0"/>
                <a:buNone/>
              </a:pPr>
              <a:r>
                <a:rPr lang="en-US" altLang="ja-JP" sz="2000" b="1" dirty="0">
                  <a:latin typeface="游ゴシック" panose="020B0400000000000000" pitchFamily="50" charset="-128"/>
                  <a:ea typeface="游ゴシック" panose="020B0400000000000000" pitchFamily="50" charset="-128"/>
                </a:rPr>
                <a:t>1-1</a:t>
              </a:r>
              <a:r>
                <a:rPr lang="ja-JP" altLang="en-US" sz="2000" b="1" dirty="0">
                  <a:latin typeface="游ゴシック" panose="020B0400000000000000" pitchFamily="50" charset="-128"/>
                  <a:ea typeface="游ゴシック" panose="020B0400000000000000" pitchFamily="50" charset="-128"/>
                </a:rPr>
                <a:t>．本商品の概要説明</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pPr>
              <a:r>
                <a:rPr lang="en-US" altLang="ja-JP" sz="2000" b="1" dirty="0">
                  <a:latin typeface="游ゴシック" panose="020B0400000000000000" pitchFamily="50" charset="-128"/>
                  <a:ea typeface="游ゴシック" panose="020B0400000000000000" pitchFamily="50" charset="-128"/>
                </a:rPr>
                <a:t>1-2</a:t>
              </a:r>
              <a:r>
                <a:rPr lang="ja-JP" altLang="en-US" sz="2000" b="1" dirty="0">
                  <a:latin typeface="游ゴシック" panose="020B0400000000000000" pitchFamily="50" charset="-128"/>
                  <a:ea typeface="游ゴシック" panose="020B0400000000000000" pitchFamily="50" charset="-128"/>
                </a:rPr>
                <a:t>．</a:t>
              </a:r>
              <a:r>
                <a:rPr lang="ja-JP" altLang="en-US" sz="2000" b="1" dirty="0">
                  <a:solidFill>
                    <a:prstClr val="black"/>
                  </a:solidFill>
                  <a:latin typeface="游ゴシック" panose="020B0400000000000000" pitchFamily="50" charset="-128"/>
                  <a:ea typeface="游ゴシック" panose="020B0400000000000000" pitchFamily="50" charset="-128"/>
                </a:rPr>
                <a:t>サポートする</a:t>
              </a:r>
              <a:r>
                <a:rPr lang="en-US" altLang="ja-JP" sz="2000" b="1" dirty="0">
                  <a:solidFill>
                    <a:prstClr val="black"/>
                  </a:solidFill>
                  <a:latin typeface="游ゴシック" panose="020B0400000000000000" pitchFamily="50" charset="-128"/>
                  <a:ea typeface="游ゴシック" panose="020B0400000000000000" pitchFamily="50" charset="-128"/>
                </a:rPr>
                <a:t>AI</a:t>
              </a:r>
              <a:r>
                <a:rPr lang="ja-JP" altLang="en-US" sz="2000" b="1" dirty="0">
                  <a:solidFill>
                    <a:prstClr val="black"/>
                  </a:solidFill>
                  <a:latin typeface="游ゴシック" panose="020B0400000000000000" pitchFamily="50" charset="-128"/>
                  <a:ea typeface="游ゴシック" panose="020B0400000000000000" pitchFamily="50" charset="-128"/>
                </a:rPr>
                <a:t>カメラと機能拡張ソフトウェア</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pPr>
              <a:r>
                <a:rPr lang="en-US" altLang="ja-JP" sz="2000" b="1" dirty="0">
                  <a:latin typeface="游ゴシック" panose="020B0400000000000000" pitchFamily="50" charset="-128"/>
                  <a:ea typeface="游ゴシック" panose="020B0400000000000000" pitchFamily="50" charset="-128"/>
                </a:rPr>
                <a:t>1-3</a:t>
              </a:r>
              <a:r>
                <a:rPr lang="ja-JP" altLang="en-US" sz="2000" b="1" dirty="0">
                  <a:latin typeface="游ゴシック" panose="020B0400000000000000" pitchFamily="50" charset="-128"/>
                  <a:ea typeface="游ゴシック" panose="020B0400000000000000" pitchFamily="50" charset="-128"/>
                </a:rPr>
                <a:t>．</a:t>
              </a:r>
              <a:r>
                <a:rPr lang="ja-JP" altLang="en-US" sz="2000" b="1" dirty="0">
                  <a:solidFill>
                    <a:prstClr val="black"/>
                  </a:solidFill>
                  <a:latin typeface="游ゴシック" panose="020B0400000000000000" pitchFamily="50" charset="-128"/>
                  <a:ea typeface="游ゴシック" panose="020B0400000000000000" pitchFamily="50" charset="-128"/>
                </a:rPr>
                <a:t>カメラ・機能拡張ソフトウェアの詳細について</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pPr>
              <a:r>
                <a:rPr lang="en-US" altLang="ja-JP" sz="2000" b="1" dirty="0">
                  <a:solidFill>
                    <a:prstClr val="black"/>
                  </a:solidFill>
                  <a:latin typeface="游ゴシック" panose="020B0400000000000000" pitchFamily="50" charset="-128"/>
                  <a:ea typeface="游ゴシック" panose="020B0400000000000000" pitchFamily="50" charset="-128"/>
                </a:rPr>
                <a:t>1-4</a:t>
              </a:r>
              <a:r>
                <a:rPr lang="ja-JP" altLang="en-US" sz="2000" b="1" dirty="0">
                  <a:solidFill>
                    <a:prstClr val="black"/>
                  </a:solidFill>
                  <a:latin typeface="游ゴシック" panose="020B0400000000000000" pitchFamily="50" charset="-128"/>
                  <a:ea typeface="游ゴシック" panose="020B0400000000000000" pitchFamily="50" charset="-128"/>
                </a:rPr>
                <a:t>．動作条件</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1254125" indent="-687388">
                <a:lnSpc>
                  <a:spcPct val="120000"/>
                </a:lnSpc>
                <a:spcBef>
                  <a:spcPts val="0"/>
                </a:spcBef>
                <a:buNone/>
              </a:pPr>
              <a:r>
                <a:rPr lang="en-US" altLang="ja-JP" sz="2000" b="1" dirty="0">
                  <a:latin typeface="游ゴシック" panose="020B0400000000000000" pitchFamily="50" charset="-128"/>
                  <a:ea typeface="游ゴシック" panose="020B0400000000000000" pitchFamily="50" charset="-128"/>
                </a:rPr>
                <a:t>1-5</a:t>
              </a:r>
              <a:r>
                <a:rPr lang="ja-JP" altLang="en-US" sz="2000" b="1" dirty="0">
                  <a:solidFill>
                    <a:prstClr val="black"/>
                  </a:solidFill>
                  <a:latin typeface="游ゴシック" panose="020B0400000000000000" pitchFamily="50" charset="-128"/>
                  <a:ea typeface="游ゴシック" panose="020B0400000000000000" pitchFamily="50" charset="-128"/>
                </a:rPr>
                <a:t>．本商品の運用とアラーム通知設定について</a:t>
              </a:r>
              <a:endParaRPr lang="en-US" altLang="ja-JP" sz="2000" b="1" dirty="0">
                <a:latin typeface="游ゴシック" panose="020B0400000000000000" pitchFamily="50" charset="-128"/>
                <a:ea typeface="游ゴシック" panose="020B0400000000000000" pitchFamily="50" charset="-128"/>
              </a:endParaRPr>
            </a:p>
            <a:p>
              <a:pPr marL="567464" indent="-567464">
                <a:lnSpc>
                  <a:spcPct val="120000"/>
                </a:lnSpc>
                <a:spcBef>
                  <a:spcPts val="2400"/>
                </a:spcBef>
                <a:buFont typeface="+mj-lt"/>
                <a:buAutoNum type="arabicPeriod" startAt="2"/>
              </a:pPr>
              <a:r>
                <a:rPr lang="ja-JP" altLang="en-US" sz="2800" b="1" dirty="0">
                  <a:latin typeface="游ゴシック" panose="020B0400000000000000" pitchFamily="50" charset="-128"/>
                  <a:ea typeface="游ゴシック" panose="020B0400000000000000" pitchFamily="50" charset="-128"/>
                </a:rPr>
                <a:t>キッティング</a:t>
              </a:r>
            </a:p>
            <a:p>
              <a:pPr marL="567464" indent="0">
                <a:lnSpc>
                  <a:spcPct val="120000"/>
                </a:lnSpc>
                <a:spcBef>
                  <a:spcPts val="600"/>
                </a:spcBef>
                <a:buFont typeface="Arial" panose="020B0604020202020204" pitchFamily="34" charset="0"/>
                <a:buNone/>
                <a:defRPr/>
              </a:pPr>
              <a:r>
                <a:rPr lang="en-US" altLang="ja-JP" sz="2000" b="1" dirty="0">
                  <a:solidFill>
                    <a:prstClr val="black"/>
                  </a:solidFill>
                  <a:latin typeface="游ゴシック" panose="020B0400000000000000" pitchFamily="50" charset="-128"/>
                  <a:ea typeface="游ゴシック" panose="020B0400000000000000" pitchFamily="50" charset="-128"/>
                </a:rPr>
                <a:t>2-1</a:t>
              </a:r>
              <a:r>
                <a:rPr lang="ja-JP" altLang="en-US" sz="2000" b="1" dirty="0">
                  <a:solidFill>
                    <a:prstClr val="black"/>
                  </a:solidFill>
                  <a:latin typeface="游ゴシック" panose="020B0400000000000000" pitchFamily="50" charset="-128"/>
                  <a:ea typeface="游ゴシック" panose="020B0400000000000000" pitchFamily="50" charset="-128"/>
                </a:rPr>
                <a:t>．本製品のインストール</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defRPr/>
              </a:pPr>
              <a:r>
                <a:rPr lang="en-US" altLang="ja-JP" sz="2000" b="1" dirty="0">
                  <a:solidFill>
                    <a:prstClr val="black"/>
                  </a:solidFill>
                  <a:latin typeface="游ゴシック" panose="020B0400000000000000" pitchFamily="50" charset="-128"/>
                  <a:ea typeface="游ゴシック" panose="020B0400000000000000" pitchFamily="50" charset="-128"/>
                </a:rPr>
                <a:t>2-2</a:t>
              </a:r>
              <a:r>
                <a:rPr lang="ja-JP" altLang="en-US" sz="2000" b="1" dirty="0">
                  <a:solidFill>
                    <a:prstClr val="black"/>
                  </a:solidFill>
                  <a:latin typeface="游ゴシック" panose="020B0400000000000000" pitchFamily="50" charset="-128"/>
                  <a:ea typeface="游ゴシック" panose="020B0400000000000000" pitchFamily="50" charset="-128"/>
                </a:rPr>
                <a:t>．キッティング作業構成イメージ</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defRPr/>
              </a:pPr>
              <a:r>
                <a:rPr lang="en-US" altLang="ja-JP" sz="2000" b="1" dirty="0">
                  <a:solidFill>
                    <a:prstClr val="black"/>
                  </a:solidFill>
                  <a:latin typeface="游ゴシック" panose="020B0400000000000000" pitchFamily="50" charset="-128"/>
                  <a:ea typeface="游ゴシック" panose="020B0400000000000000" pitchFamily="50" charset="-128"/>
                </a:rPr>
                <a:t>2-3</a:t>
              </a:r>
              <a:r>
                <a:rPr lang="ja-JP" altLang="en-US" sz="2000" b="1" dirty="0">
                  <a:solidFill>
                    <a:prstClr val="black"/>
                  </a:solidFill>
                  <a:latin typeface="游ゴシック" panose="020B0400000000000000" pitchFamily="50" charset="-128"/>
                  <a:ea typeface="游ゴシック" panose="020B0400000000000000" pitchFamily="50" charset="-128"/>
                </a:rPr>
                <a:t>．</a:t>
              </a:r>
              <a:r>
                <a:rPr lang="en-US" altLang="ja-JP" sz="2000" b="1" dirty="0">
                  <a:solidFill>
                    <a:prstClr val="black"/>
                  </a:solidFill>
                  <a:latin typeface="游ゴシック" panose="020B0400000000000000" pitchFamily="50" charset="-128"/>
                  <a:ea typeface="游ゴシック" panose="020B0400000000000000" pitchFamily="50" charset="-128"/>
                </a:rPr>
                <a:t>AI</a:t>
              </a:r>
              <a:r>
                <a:rPr lang="ja-JP" altLang="en-US" sz="2000" b="1" dirty="0">
                  <a:solidFill>
                    <a:prstClr val="black"/>
                  </a:solidFill>
                  <a:latin typeface="游ゴシック" panose="020B0400000000000000" pitchFamily="50" charset="-128"/>
                  <a:ea typeface="游ゴシック" panose="020B0400000000000000" pitchFamily="50" charset="-128"/>
                </a:rPr>
                <a:t>非搭載カメラの配信設定</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defRPr/>
              </a:pPr>
              <a:r>
                <a:rPr lang="en-US" altLang="ja-JP" sz="2000" b="1" dirty="0">
                  <a:solidFill>
                    <a:prstClr val="black"/>
                  </a:solidFill>
                  <a:latin typeface="游ゴシック" panose="020B0400000000000000" pitchFamily="50" charset="-128"/>
                  <a:ea typeface="游ゴシック" panose="020B0400000000000000" pitchFamily="50" charset="-128"/>
                </a:rPr>
                <a:t>2-4.【</a:t>
              </a:r>
              <a:r>
                <a:rPr lang="ja-JP" altLang="en-US" sz="2000" b="1" dirty="0">
                  <a:solidFill>
                    <a:prstClr val="black"/>
                  </a:solidFill>
                  <a:latin typeface="游ゴシック" panose="020B0400000000000000" pitchFamily="50" charset="-128"/>
                  <a:ea typeface="游ゴシック" panose="020B0400000000000000" pitchFamily="50" charset="-128"/>
                </a:rPr>
                <a:t>留意事項</a:t>
              </a:r>
              <a:r>
                <a:rPr lang="en-US" altLang="ja-JP" sz="2000" b="1" dirty="0">
                  <a:solidFill>
                    <a:prstClr val="black"/>
                  </a:solidFill>
                  <a:latin typeface="游ゴシック" panose="020B0400000000000000" pitchFamily="50" charset="-128"/>
                  <a:ea typeface="游ゴシック" panose="020B0400000000000000" pitchFamily="50" charset="-128"/>
                </a:rPr>
                <a:t>】</a:t>
              </a:r>
              <a:r>
                <a:rPr lang="ja-JP" altLang="en-US" sz="2000" b="1" dirty="0">
                  <a:solidFill>
                    <a:prstClr val="black"/>
                  </a:solidFill>
                  <a:latin typeface="游ゴシック" panose="020B0400000000000000" pitchFamily="50" charset="-128"/>
                  <a:ea typeface="游ゴシック" panose="020B0400000000000000" pitchFamily="50" charset="-128"/>
                </a:rPr>
                <a:t>スケジュール設定</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defRPr/>
              </a:pPr>
              <a:r>
                <a:rPr lang="en-US" altLang="ja-JP" sz="2000" b="1" dirty="0">
                  <a:solidFill>
                    <a:prstClr val="black"/>
                  </a:solidFill>
                  <a:latin typeface="游ゴシック" panose="020B0400000000000000" pitchFamily="50" charset="-128"/>
                  <a:ea typeface="游ゴシック" panose="020B0400000000000000" pitchFamily="50" charset="-128"/>
                </a:rPr>
                <a:t>2-5</a:t>
              </a:r>
              <a:r>
                <a:rPr lang="ja-JP" altLang="en-US" sz="2000" b="1" dirty="0">
                  <a:solidFill>
                    <a:prstClr val="black"/>
                  </a:solidFill>
                  <a:latin typeface="游ゴシック" panose="020B0400000000000000" pitchFamily="50" charset="-128"/>
                  <a:ea typeface="游ゴシック" panose="020B0400000000000000" pitchFamily="50" charset="-128"/>
                </a:rPr>
                <a:t>．</a:t>
              </a:r>
              <a:r>
                <a:rPr lang="en-US" altLang="ja-JP" sz="2000" b="1" dirty="0">
                  <a:solidFill>
                    <a:prstClr val="black"/>
                  </a:solidFill>
                  <a:latin typeface="游ゴシック" panose="020B0400000000000000" pitchFamily="50" charset="-128"/>
                  <a:ea typeface="游ゴシック" panose="020B0400000000000000" pitchFamily="50" charset="-128"/>
                </a:rPr>
                <a:t>AI</a:t>
              </a:r>
              <a:r>
                <a:rPr lang="ja-JP" altLang="en-US" sz="2000" b="1" dirty="0">
                  <a:solidFill>
                    <a:prstClr val="black"/>
                  </a:solidFill>
                  <a:latin typeface="游ゴシック" panose="020B0400000000000000" pitchFamily="50" charset="-128"/>
                  <a:ea typeface="游ゴシック" panose="020B0400000000000000" pitchFamily="50" charset="-128"/>
                </a:rPr>
                <a:t>エンコーダーアプリケーションの設定</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defRPr/>
              </a:pPr>
              <a:endParaRPr lang="en-US" altLang="ja-JP" sz="2000" b="1" dirty="0">
                <a:solidFill>
                  <a:prstClr val="black"/>
                </a:solidFill>
                <a:latin typeface="游ゴシック" panose="020B0400000000000000" pitchFamily="50" charset="-128"/>
                <a:ea typeface="游ゴシック" panose="020B0400000000000000" pitchFamily="50" charset="-128"/>
              </a:endParaRPr>
            </a:p>
          </p:txBody>
        </p:sp>
        <p:sp>
          <p:nvSpPr>
            <p:cNvPr id="5" name="正方形/長方形 4">
              <a:hlinkClick r:id="rId15" action="ppaction://hlinksldjump"/>
              <a:extLst>
                <a:ext uri="{FF2B5EF4-FFF2-40B4-BE49-F238E27FC236}">
                  <a16:creationId xmlns:a16="http://schemas.microsoft.com/office/drawing/2014/main" id="{91E2C2F5-FD76-B743-C2B2-2C8415A764A8}"/>
                </a:ext>
              </a:extLst>
            </p:cNvPr>
            <p:cNvSpPr/>
            <p:nvPr/>
          </p:nvSpPr>
          <p:spPr>
            <a:xfrm>
              <a:off x="865213" y="1276377"/>
              <a:ext cx="6250290" cy="365760"/>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6" name="正方形/長方形 5">
              <a:hlinkClick r:id="rId16" action="ppaction://hlinksldjump"/>
              <a:extLst>
                <a:ext uri="{FF2B5EF4-FFF2-40B4-BE49-F238E27FC236}">
                  <a16:creationId xmlns:a16="http://schemas.microsoft.com/office/drawing/2014/main" id="{B49429C3-CADC-B5B4-5118-ECFB339676A4}"/>
                </a:ext>
              </a:extLst>
            </p:cNvPr>
            <p:cNvSpPr/>
            <p:nvPr/>
          </p:nvSpPr>
          <p:spPr>
            <a:xfrm>
              <a:off x="865213" y="1642137"/>
              <a:ext cx="6250290" cy="365760"/>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7" name="正方形/長方形 6">
              <a:hlinkClick r:id="rId17" action="ppaction://hlinksldjump"/>
              <a:extLst>
                <a:ext uri="{FF2B5EF4-FFF2-40B4-BE49-F238E27FC236}">
                  <a16:creationId xmlns:a16="http://schemas.microsoft.com/office/drawing/2014/main" id="{E257857C-8E86-68BC-BBDE-002448C07DE9}"/>
                </a:ext>
              </a:extLst>
            </p:cNvPr>
            <p:cNvSpPr/>
            <p:nvPr/>
          </p:nvSpPr>
          <p:spPr>
            <a:xfrm>
              <a:off x="865213" y="2007897"/>
              <a:ext cx="6250290" cy="365760"/>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9" name="正方形/長方形 8">
              <a:hlinkClick r:id="rId18" action="ppaction://hlinksldjump"/>
              <a:extLst>
                <a:ext uri="{FF2B5EF4-FFF2-40B4-BE49-F238E27FC236}">
                  <a16:creationId xmlns:a16="http://schemas.microsoft.com/office/drawing/2014/main" id="{599C12D3-2516-005C-9C9F-782B0DCDF1F2}"/>
                </a:ext>
              </a:extLst>
            </p:cNvPr>
            <p:cNvSpPr/>
            <p:nvPr/>
          </p:nvSpPr>
          <p:spPr>
            <a:xfrm>
              <a:off x="865213" y="2373657"/>
              <a:ext cx="6250290" cy="365760"/>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12" name="正方形/長方形 11">
              <a:hlinkClick r:id="rId19" action="ppaction://hlinksldjump"/>
              <a:extLst>
                <a:ext uri="{FF2B5EF4-FFF2-40B4-BE49-F238E27FC236}">
                  <a16:creationId xmlns:a16="http://schemas.microsoft.com/office/drawing/2014/main" id="{2B1C6057-8D65-12F0-5BA2-688C7BB2694E}"/>
                </a:ext>
              </a:extLst>
            </p:cNvPr>
            <p:cNvSpPr/>
            <p:nvPr/>
          </p:nvSpPr>
          <p:spPr>
            <a:xfrm>
              <a:off x="854704" y="3982520"/>
              <a:ext cx="6260800" cy="365760"/>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13" name="正方形/長方形 12">
              <a:hlinkClick r:id="rId20" action="ppaction://hlinksldjump"/>
              <a:extLst>
                <a:ext uri="{FF2B5EF4-FFF2-40B4-BE49-F238E27FC236}">
                  <a16:creationId xmlns:a16="http://schemas.microsoft.com/office/drawing/2014/main" id="{761ECAEA-7D55-0663-4CC5-3AB9C69CA644}"/>
                </a:ext>
              </a:extLst>
            </p:cNvPr>
            <p:cNvSpPr/>
            <p:nvPr/>
          </p:nvSpPr>
          <p:spPr>
            <a:xfrm>
              <a:off x="854704" y="4348280"/>
              <a:ext cx="6260800" cy="365760"/>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8" name="正方形/長方形 7">
              <a:hlinkClick r:id="rId21" action="ppaction://hlinksldjump"/>
              <a:extLst>
                <a:ext uri="{FF2B5EF4-FFF2-40B4-BE49-F238E27FC236}">
                  <a16:creationId xmlns:a16="http://schemas.microsoft.com/office/drawing/2014/main" id="{9709F99F-5948-D6A2-F4A2-987EF1BD1AD1}"/>
                </a:ext>
              </a:extLst>
            </p:cNvPr>
            <p:cNvSpPr/>
            <p:nvPr/>
          </p:nvSpPr>
          <p:spPr>
            <a:xfrm>
              <a:off x="854704" y="4724550"/>
              <a:ext cx="6260800" cy="365760"/>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10" name="正方形/長方形 9">
              <a:hlinkClick r:id="rId22" action="ppaction://hlinksldjump"/>
              <a:extLst>
                <a:ext uri="{FF2B5EF4-FFF2-40B4-BE49-F238E27FC236}">
                  <a16:creationId xmlns:a16="http://schemas.microsoft.com/office/drawing/2014/main" id="{C18283C2-59EA-F8B1-774E-B89E253362C6}"/>
                </a:ext>
              </a:extLst>
            </p:cNvPr>
            <p:cNvSpPr/>
            <p:nvPr/>
          </p:nvSpPr>
          <p:spPr>
            <a:xfrm>
              <a:off x="854704" y="5090310"/>
              <a:ext cx="6260800" cy="365760"/>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11" name="正方形/長方形 10">
              <a:hlinkClick r:id="rId23" action="ppaction://hlinksldjump"/>
              <a:extLst>
                <a:ext uri="{FF2B5EF4-FFF2-40B4-BE49-F238E27FC236}">
                  <a16:creationId xmlns:a16="http://schemas.microsoft.com/office/drawing/2014/main" id="{CB2CB87D-2743-DE02-7EBA-7739EAA74E30}"/>
                </a:ext>
              </a:extLst>
            </p:cNvPr>
            <p:cNvSpPr/>
            <p:nvPr/>
          </p:nvSpPr>
          <p:spPr>
            <a:xfrm>
              <a:off x="854703" y="5465677"/>
              <a:ext cx="6260800" cy="365760"/>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29" name="正方形/長方形 28">
              <a:hlinkClick r:id="rId24" action="ppaction://hlinksldjump"/>
              <a:extLst>
                <a:ext uri="{FF2B5EF4-FFF2-40B4-BE49-F238E27FC236}">
                  <a16:creationId xmlns:a16="http://schemas.microsoft.com/office/drawing/2014/main" id="{CA5EF460-9A82-C842-BF52-2CBD727338F0}"/>
                </a:ext>
              </a:extLst>
            </p:cNvPr>
            <p:cNvSpPr/>
            <p:nvPr/>
          </p:nvSpPr>
          <p:spPr>
            <a:xfrm>
              <a:off x="865213" y="2728499"/>
              <a:ext cx="6260800" cy="365760"/>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grpSp>
    </p:spTree>
    <p:extLst>
      <p:ext uri="{BB962C8B-B14F-4D97-AF65-F5344CB8AC3E}">
        <p14:creationId xmlns:p14="http://schemas.microsoft.com/office/powerpoint/2010/main" val="115664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5F6CF8E-7C81-8D97-7ADE-EBE8571022B3}"/>
              </a:ext>
            </a:extLst>
          </p:cNvPr>
          <p:cNvSpPr>
            <a:spLocks noGrp="1"/>
          </p:cNvSpPr>
          <p:nvPr>
            <p:ph sz="quarter" idx="10"/>
          </p:nvPr>
        </p:nvSpPr>
        <p:spPr>
          <a:xfrm>
            <a:off x="315159" y="573167"/>
            <a:ext cx="13943101" cy="894126"/>
          </a:xfrm>
        </p:spPr>
        <p:txBody>
          <a:bodyPr/>
          <a:lstStyle/>
          <a:p>
            <a:pPr marL="0" indent="0">
              <a:buNone/>
            </a:pPr>
            <a:r>
              <a:rPr kumimoji="1" lang="ja-JP" altLang="en-US" dirty="0"/>
              <a:t>■</a:t>
            </a:r>
            <a:r>
              <a:rPr lang="ja-JP" altLang="en-US" dirty="0"/>
              <a:t>人数カウント</a:t>
            </a:r>
            <a:r>
              <a:rPr kumimoji="1" lang="ja-JP" altLang="en-US" dirty="0"/>
              <a:t>動作や混雑度については、マルチ</a:t>
            </a:r>
            <a:r>
              <a:rPr kumimoji="1" lang="en-US" altLang="ja-JP" dirty="0"/>
              <a:t>AI</a:t>
            </a:r>
            <a:r>
              <a:rPr kumimoji="1" lang="ja-JP" altLang="en-US" dirty="0"/>
              <a:t>ソフトウェアの「ダッシュボード」画面で確認可能です。</a:t>
            </a:r>
            <a:endParaRPr kumimoji="1" lang="en-US" altLang="ja-JP" dirty="0"/>
          </a:p>
        </p:txBody>
      </p:sp>
      <p:sp>
        <p:nvSpPr>
          <p:cNvPr id="3" name="タイトル 2">
            <a:extLst>
              <a:ext uri="{FF2B5EF4-FFF2-40B4-BE49-F238E27FC236}">
                <a16:creationId xmlns:a16="http://schemas.microsoft.com/office/drawing/2014/main" id="{C55D732B-26DC-80C8-5DEC-14BDAB18939A}"/>
              </a:ext>
            </a:extLst>
          </p:cNvPr>
          <p:cNvSpPr>
            <a:spLocks noGrp="1"/>
          </p:cNvSpPr>
          <p:nvPr>
            <p:ph type="title"/>
          </p:nvPr>
        </p:nvSpPr>
        <p:spPr/>
        <p:txBody>
          <a:bodyPr/>
          <a:lstStyle/>
          <a:p>
            <a:r>
              <a:rPr kumimoji="1" lang="en-US" altLang="ja-JP" dirty="0"/>
              <a:t>4-4</a:t>
            </a:r>
            <a:r>
              <a:rPr kumimoji="1" lang="ja-JP" altLang="en-US" dirty="0"/>
              <a:t>．登録後の動作確認（人数カウント・人物属性）</a:t>
            </a:r>
          </a:p>
        </p:txBody>
      </p:sp>
      <p:graphicFrame>
        <p:nvGraphicFramePr>
          <p:cNvPr id="4" name="表 3">
            <a:extLst>
              <a:ext uri="{FF2B5EF4-FFF2-40B4-BE49-F238E27FC236}">
                <a16:creationId xmlns:a16="http://schemas.microsoft.com/office/drawing/2014/main" id="{6F11B011-2DE3-11D6-FA85-9C81E51C28DA}"/>
              </a:ext>
            </a:extLst>
          </p:cNvPr>
          <p:cNvGraphicFramePr>
            <a:graphicFrameLocks noGrp="1"/>
          </p:cNvGraphicFramePr>
          <p:nvPr/>
        </p:nvGraphicFramePr>
        <p:xfrm>
          <a:off x="10427811" y="5011479"/>
          <a:ext cx="3756661" cy="16764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86243">
                  <a:extLst>
                    <a:ext uri="{9D8B030D-6E8A-4147-A177-3AD203B41FA5}">
                      <a16:colId xmlns:a16="http://schemas.microsoft.com/office/drawing/2014/main" val="3036853646"/>
                    </a:ext>
                  </a:extLst>
                </a:gridCol>
                <a:gridCol w="2070418">
                  <a:extLst>
                    <a:ext uri="{9D8B030D-6E8A-4147-A177-3AD203B41FA5}">
                      <a16:colId xmlns:a16="http://schemas.microsoft.com/office/drawing/2014/main" val="3674960702"/>
                    </a:ext>
                  </a:extLst>
                </a:gridCol>
              </a:tblGrid>
              <a:tr h="0">
                <a:tc>
                  <a:txBody>
                    <a:bodyPr/>
                    <a:lstStyle/>
                    <a:p>
                      <a:pPr algn="ctr"/>
                      <a:r>
                        <a:rPr kumimoji="1" lang="ja-JP" altLang="en-US" sz="1400" b="1" dirty="0">
                          <a:effectLst>
                            <a:outerShdw blurRad="38100" dist="38100" dir="2700000" algn="tl">
                              <a:srgbClr val="000000">
                                <a:alpha val="43137"/>
                              </a:srgbClr>
                            </a:outerShdw>
                          </a:effectLst>
                          <a:latin typeface="+mn-ea"/>
                          <a:ea typeface="+mn-ea"/>
                        </a:rPr>
                        <a:t>カメラ</a:t>
                      </a:r>
                    </a:p>
                  </a:txBody>
                  <a:tcPr anchor="ctr"/>
                </a:tc>
                <a:tc>
                  <a:txBody>
                    <a:bodyPr/>
                    <a:lstStyle/>
                    <a:p>
                      <a:pPr algn="ctr"/>
                      <a:r>
                        <a:rPr kumimoji="1" lang="ja-JP" altLang="en-US" sz="1400" b="1" dirty="0">
                          <a:effectLst>
                            <a:outerShdw blurRad="38100" dist="38100" dir="2700000" algn="tl">
                              <a:srgbClr val="000000">
                                <a:alpha val="43137"/>
                              </a:srgbClr>
                            </a:outerShdw>
                          </a:effectLst>
                          <a:latin typeface="+mn-ea"/>
                          <a:ea typeface="+mn-ea"/>
                        </a:rPr>
                        <a:t>機能拡張ソフトウェア</a:t>
                      </a:r>
                    </a:p>
                  </a:txBody>
                  <a:tcPr anchor="ctr"/>
                </a:tc>
                <a:extLst>
                  <a:ext uri="{0D108BD9-81ED-4DB2-BD59-A6C34878D82A}">
                    <a16:rowId xmlns:a16="http://schemas.microsoft.com/office/drawing/2014/main" val="468428385"/>
                  </a:ext>
                </a:extLst>
              </a:tr>
              <a:tr h="0">
                <a:tc>
                  <a:txBody>
                    <a:bodyPr/>
                    <a:lstStyle/>
                    <a:p>
                      <a:r>
                        <a:rPr kumimoji="1" lang="ja-JP" altLang="en-US" sz="1200" b="1" dirty="0">
                          <a:latin typeface="+mn-ea"/>
                          <a:ea typeface="+mn-ea"/>
                        </a:rPr>
                        <a:t>カメラ１</a:t>
                      </a:r>
                      <a:r>
                        <a:rPr kumimoji="1" lang="en-US" altLang="ja-JP" sz="1200" b="1" dirty="0">
                          <a:latin typeface="+mn-ea"/>
                          <a:ea typeface="+mn-ea"/>
                        </a:rPr>
                        <a:t>(X</a:t>
                      </a:r>
                      <a:r>
                        <a:rPr kumimoji="1" lang="ja-JP" altLang="en-US" sz="1200" b="1" dirty="0">
                          <a:latin typeface="+mn-ea"/>
                          <a:ea typeface="+mn-ea"/>
                        </a:rPr>
                        <a:t>シリーズ</a:t>
                      </a:r>
                      <a:r>
                        <a:rPr kumimoji="1" lang="en-US" altLang="ja-JP" sz="1200" b="1" dirty="0">
                          <a:latin typeface="+mn-ea"/>
                          <a:ea typeface="+mn-ea"/>
                        </a:rPr>
                        <a:t>)</a:t>
                      </a:r>
                      <a:endParaRPr kumimoji="1" lang="ja-JP" altLang="en-US" sz="1200" b="1" dirty="0">
                        <a:latin typeface="+mn-ea"/>
                        <a:ea typeface="+mn-ea"/>
                      </a:endParaRPr>
                    </a:p>
                  </a:txBody>
                  <a:tcPr anchor="ctr"/>
                </a:tc>
                <a:tc>
                  <a:txBody>
                    <a:bodyPr/>
                    <a:lstStyle/>
                    <a:p>
                      <a:r>
                        <a:rPr kumimoji="1" lang="en-US" altLang="ja-JP" sz="1200" b="1" dirty="0">
                          <a:latin typeface="+mn-ea"/>
                          <a:ea typeface="+mn-ea"/>
                        </a:rPr>
                        <a:t>AI</a:t>
                      </a:r>
                      <a:r>
                        <a:rPr kumimoji="1" lang="ja-JP" altLang="en-US" sz="1200" b="1" dirty="0">
                          <a:latin typeface="+mn-ea"/>
                          <a:ea typeface="+mn-ea"/>
                        </a:rPr>
                        <a:t>動体検知 </a:t>
                      </a:r>
                      <a:r>
                        <a:rPr kumimoji="1" lang="en-US" altLang="ja-JP" sz="1200" b="1" dirty="0">
                          <a:latin typeface="+mn-ea"/>
                          <a:ea typeface="+mn-ea"/>
                        </a:rPr>
                        <a:t>(</a:t>
                      </a:r>
                      <a:r>
                        <a:rPr kumimoji="1" lang="ja-JP" altLang="en-US" sz="1200" b="1" dirty="0">
                          <a:latin typeface="+mn-ea"/>
                          <a:ea typeface="+mn-ea"/>
                        </a:rPr>
                        <a:t>ラインクロス</a:t>
                      </a:r>
                      <a:r>
                        <a:rPr kumimoji="1" lang="en-US" altLang="ja-JP" sz="1200" b="1" dirty="0">
                          <a:latin typeface="+mn-ea"/>
                          <a:ea typeface="+mn-ea"/>
                        </a:rPr>
                        <a:t>)</a:t>
                      </a:r>
                      <a:endParaRPr kumimoji="1" lang="ja-JP" altLang="en-US" sz="1200" b="1" dirty="0">
                        <a:latin typeface="+mn-ea"/>
                        <a:ea typeface="+mn-ea"/>
                      </a:endParaRPr>
                    </a:p>
                  </a:txBody>
                  <a:tcPr anchor="ctr"/>
                </a:tc>
                <a:extLst>
                  <a:ext uri="{0D108BD9-81ED-4DB2-BD59-A6C34878D82A}">
                    <a16:rowId xmlns:a16="http://schemas.microsoft.com/office/drawing/2014/main" val="908464538"/>
                  </a:ext>
                </a:extLst>
              </a:tr>
              <a:tr h="0">
                <a:tc rowSpan="2">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r>
                        <a:rPr kumimoji="1" lang="ja-JP" altLang="en-US" sz="1200" b="1" dirty="0">
                          <a:latin typeface="+mn-ea"/>
                          <a:ea typeface="+mn-ea"/>
                        </a:rPr>
                        <a:t>カメラ２</a:t>
                      </a:r>
                      <a:r>
                        <a:rPr kumimoji="1" lang="en-US" altLang="ja-JP" sz="1200" b="1" dirty="0">
                          <a:latin typeface="+mn-ea"/>
                          <a:ea typeface="+mn-ea"/>
                        </a:rPr>
                        <a:t>(U</a:t>
                      </a:r>
                      <a:r>
                        <a:rPr kumimoji="1" lang="ja-JP" altLang="en-US" sz="1200" b="1" dirty="0">
                          <a:latin typeface="+mn-ea"/>
                          <a:ea typeface="+mn-ea"/>
                        </a:rPr>
                        <a:t>シリーズ</a:t>
                      </a:r>
                      <a:r>
                        <a:rPr kumimoji="1" lang="en-US" altLang="ja-JP" sz="1200" b="1" dirty="0">
                          <a:latin typeface="+mn-ea"/>
                          <a:ea typeface="+mn-ea"/>
                        </a:rPr>
                        <a:t>)</a:t>
                      </a:r>
                      <a:endParaRPr kumimoji="1" lang="ja-JP" altLang="en-US" sz="1200" b="1" dirty="0">
                        <a:latin typeface="+mn-ea"/>
                        <a:ea typeface="+mn-ea"/>
                      </a:endParaRPr>
                    </a:p>
                  </a:txBody>
                  <a:tcPr anchor="ctr"/>
                </a:tc>
                <a:tc>
                  <a:txBody>
                    <a:bodyPr/>
                    <a:lstStyle/>
                    <a:p>
                      <a:r>
                        <a:rPr kumimoji="1" lang="en-US" altLang="ja-JP" sz="1200" b="1" dirty="0">
                          <a:latin typeface="+mn-ea"/>
                          <a:ea typeface="+mn-ea"/>
                        </a:rPr>
                        <a:t>AI</a:t>
                      </a:r>
                      <a:r>
                        <a:rPr kumimoji="1" lang="ja-JP" altLang="en-US" sz="1200" b="1" dirty="0">
                          <a:latin typeface="+mn-ea"/>
                          <a:ea typeface="+mn-ea"/>
                        </a:rPr>
                        <a:t>混雑検知</a:t>
                      </a: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779990"/>
                  </a:ext>
                </a:extLst>
              </a:tr>
              <a:tr h="185420">
                <a:tc vMerge="1">
                  <a:txBody>
                    <a:bodyPr/>
                    <a:lstStyle/>
                    <a:p>
                      <a:endParaRPr kumimoji="1" lang="ja-JP" altLang="en-US"/>
                    </a:p>
                  </a:txBody>
                  <a:tcPr/>
                </a:tc>
                <a:tc>
                  <a:txBody>
                    <a:bodyPr/>
                    <a:lstStyle/>
                    <a:p>
                      <a:r>
                        <a:rPr kumimoji="1" lang="en-US" altLang="ja-JP" sz="1200" b="1" dirty="0">
                          <a:latin typeface="+mn-ea"/>
                          <a:ea typeface="+mn-ea"/>
                        </a:rPr>
                        <a:t>AI</a:t>
                      </a:r>
                      <a:r>
                        <a:rPr kumimoji="1" lang="ja-JP" altLang="en-US" sz="1200" b="1" dirty="0">
                          <a:latin typeface="+mn-ea"/>
                          <a:ea typeface="+mn-ea"/>
                        </a:rPr>
                        <a:t>人物属性識別</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61830494"/>
                  </a:ext>
                </a:extLst>
              </a:tr>
              <a:tr h="185420">
                <a:tc rowSpan="2">
                  <a:txBody>
                    <a:bodyPr/>
                    <a:lstStyle/>
                    <a:p>
                      <a:r>
                        <a:rPr kumimoji="1" lang="ja-JP" altLang="en-US" sz="1200" b="1" dirty="0">
                          <a:latin typeface="+mn-ea"/>
                          <a:ea typeface="+mn-ea"/>
                        </a:rPr>
                        <a:t>カメラ３</a:t>
                      </a:r>
                      <a:r>
                        <a:rPr kumimoji="1" lang="en-US" altLang="ja-JP" sz="1200" b="1" dirty="0">
                          <a:latin typeface="+mn-ea"/>
                          <a:ea typeface="+mn-ea"/>
                        </a:rPr>
                        <a:t>(U</a:t>
                      </a:r>
                      <a:r>
                        <a:rPr kumimoji="1" lang="ja-JP" altLang="en-US" sz="1200" b="1" dirty="0">
                          <a:latin typeface="+mn-ea"/>
                          <a:ea typeface="+mn-ea"/>
                        </a:rPr>
                        <a:t>シリーズ</a:t>
                      </a:r>
                      <a:r>
                        <a:rPr kumimoji="1" lang="en-US" altLang="ja-JP" sz="1200" b="1" dirty="0">
                          <a:latin typeface="+mn-ea"/>
                          <a:ea typeface="+mn-ea"/>
                        </a:rPr>
                        <a:t>)</a:t>
                      </a:r>
                      <a:endParaRPr kumimoji="1" lang="ja-JP" altLang="en-US" sz="1200" b="1" dirty="0">
                        <a:latin typeface="+mn-ea"/>
                        <a:ea typeface="+mn-ea"/>
                      </a:endParaRPr>
                    </a:p>
                  </a:txBody>
                  <a:tcPr anchor="ctr"/>
                </a:tc>
                <a:tc>
                  <a:txBody>
                    <a:bodyPr/>
                    <a:lstStyle/>
                    <a:p>
                      <a:r>
                        <a:rPr kumimoji="1" lang="en-US" altLang="ja-JP" sz="1200" b="1" dirty="0">
                          <a:latin typeface="+mn-ea"/>
                          <a:ea typeface="+mn-ea"/>
                        </a:rPr>
                        <a:t>AI</a:t>
                      </a:r>
                      <a:r>
                        <a:rPr kumimoji="1" lang="ja-JP" altLang="en-US" sz="1200" b="1" dirty="0">
                          <a:latin typeface="+mn-ea"/>
                          <a:ea typeface="+mn-ea"/>
                        </a:rPr>
                        <a:t>動体検知 </a:t>
                      </a:r>
                      <a:r>
                        <a:rPr kumimoji="1" lang="en-US" altLang="ja-JP" sz="1200" b="1" dirty="0">
                          <a:latin typeface="+mn-ea"/>
                          <a:ea typeface="+mn-ea"/>
                        </a:rPr>
                        <a:t>(</a:t>
                      </a:r>
                      <a:r>
                        <a:rPr kumimoji="1" lang="ja-JP" altLang="en-US" sz="1200" b="1" dirty="0">
                          <a:latin typeface="+mn-ea"/>
                          <a:ea typeface="+mn-ea"/>
                        </a:rPr>
                        <a:t>ラインクロス</a:t>
                      </a:r>
                      <a:r>
                        <a:rPr kumimoji="1" lang="en-US" altLang="ja-JP" sz="1200" b="1" dirty="0">
                          <a:latin typeface="+mn-ea"/>
                          <a:ea typeface="+mn-ea"/>
                        </a:rPr>
                        <a:t>)</a:t>
                      </a:r>
                      <a:endParaRPr kumimoji="1" lang="ja-JP" altLang="en-US" sz="1200" b="1" dirty="0">
                        <a:latin typeface="+mn-ea"/>
                        <a:ea typeface="+mn-ea"/>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62078082"/>
                  </a:ext>
                </a:extLst>
              </a:tr>
              <a:tr h="185420">
                <a:tc vMerge="1">
                  <a:txBody>
                    <a:bodyPr/>
                    <a:lstStyle/>
                    <a:p>
                      <a:endParaRPr kumimoji="1" lang="ja-JP" altLang="en-US"/>
                    </a:p>
                  </a:txBody>
                  <a:tcPr/>
                </a:tc>
                <a:tc>
                  <a:txBody>
                    <a:bodyPr/>
                    <a:lstStyle/>
                    <a:p>
                      <a:r>
                        <a:rPr kumimoji="1" lang="en-US" altLang="ja-JP" sz="1200" b="1" dirty="0">
                          <a:latin typeface="+mn-ea"/>
                          <a:ea typeface="+mn-ea"/>
                        </a:rPr>
                        <a:t>AI</a:t>
                      </a:r>
                      <a:r>
                        <a:rPr kumimoji="1" lang="ja-JP" altLang="en-US" sz="1200" b="1" dirty="0">
                          <a:latin typeface="+mn-ea"/>
                          <a:ea typeface="+mn-ea"/>
                        </a:rPr>
                        <a:t>混雑検知</a:t>
                      </a:r>
                    </a:p>
                  </a:txBody>
                  <a:tcPr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603270463"/>
                  </a:ext>
                </a:extLst>
              </a:tr>
            </a:tbl>
          </a:graphicData>
        </a:graphic>
      </p:graphicFrame>
      <p:sp>
        <p:nvSpPr>
          <p:cNvPr id="9" name="テキスト ボックス 8">
            <a:extLst>
              <a:ext uri="{FF2B5EF4-FFF2-40B4-BE49-F238E27FC236}">
                <a16:creationId xmlns:a16="http://schemas.microsoft.com/office/drawing/2014/main" id="{97847E67-B831-55E8-0095-6957AB30FE7A}"/>
              </a:ext>
            </a:extLst>
          </p:cNvPr>
          <p:cNvSpPr txBox="1"/>
          <p:nvPr/>
        </p:nvSpPr>
        <p:spPr>
          <a:xfrm>
            <a:off x="10333890" y="4694863"/>
            <a:ext cx="2607445" cy="316616"/>
          </a:xfrm>
          <a:prstGeom prst="rect">
            <a:avLst/>
          </a:prstGeom>
          <a:noFill/>
        </p:spPr>
        <p:txBody>
          <a:bodyPr wrap="none" lIns="0" tIns="36000" bIns="36000" rtlCol="0">
            <a:spAutoFit/>
          </a:bodyPr>
          <a:lstStyle/>
          <a:p>
            <a:pPr algn="l">
              <a:lnSpc>
                <a:spcPct val="120000"/>
              </a:lnSpc>
            </a:pPr>
            <a:r>
              <a:rPr kumimoji="1" lang="en-US" altLang="ja-JP" sz="1400" b="1" dirty="0">
                <a:latin typeface="+mn-ea"/>
              </a:rPr>
              <a:t>【AI</a:t>
            </a:r>
            <a:r>
              <a:rPr kumimoji="1" lang="ja-JP" altLang="en-US" sz="1400" b="1" dirty="0">
                <a:latin typeface="+mn-ea"/>
              </a:rPr>
              <a:t>エンコーダー連携構成例</a:t>
            </a:r>
            <a:r>
              <a:rPr kumimoji="1" lang="en-US" altLang="ja-JP" sz="1400" b="1" dirty="0">
                <a:latin typeface="+mn-ea"/>
              </a:rPr>
              <a:t>】</a:t>
            </a:r>
            <a:endParaRPr kumimoji="1" lang="ja-JP" altLang="en-US" sz="1400" b="1" dirty="0">
              <a:latin typeface="+mn-ea"/>
            </a:endParaRPr>
          </a:p>
        </p:txBody>
      </p:sp>
      <p:sp>
        <p:nvSpPr>
          <p:cNvPr id="10" name="テキスト ボックス 9">
            <a:extLst>
              <a:ext uri="{FF2B5EF4-FFF2-40B4-BE49-F238E27FC236}">
                <a16:creationId xmlns:a16="http://schemas.microsoft.com/office/drawing/2014/main" id="{42320CA8-427F-9DAB-E428-E153B916D15A}"/>
              </a:ext>
            </a:extLst>
          </p:cNvPr>
          <p:cNvSpPr txBox="1"/>
          <p:nvPr/>
        </p:nvSpPr>
        <p:spPr>
          <a:xfrm>
            <a:off x="10320596" y="1917065"/>
            <a:ext cx="3863876" cy="1706814"/>
          </a:xfrm>
          <a:prstGeom prst="rect">
            <a:avLst/>
          </a:prstGeom>
          <a:noFill/>
        </p:spPr>
        <p:txBody>
          <a:bodyPr wrap="square" rtlCol="0">
            <a:spAutoFit/>
          </a:bodyPr>
          <a:lstStyle/>
          <a:p>
            <a:pPr marL="273050" indent="-273050" algn="l">
              <a:lnSpc>
                <a:spcPct val="120000"/>
              </a:lnSpc>
            </a:pPr>
            <a:r>
              <a:rPr kumimoji="1" lang="ja-JP" altLang="en-US" sz="1600" b="1" dirty="0">
                <a:latin typeface="+mn-ea"/>
              </a:rPr>
              <a:t>「詳細情報」欄にて、カウント数や</a:t>
            </a:r>
            <a:endParaRPr kumimoji="1" lang="en-US" altLang="ja-JP" sz="1600" b="1" dirty="0">
              <a:latin typeface="+mn-ea"/>
            </a:endParaRPr>
          </a:p>
          <a:p>
            <a:pPr marL="273050" indent="-187325" algn="l">
              <a:lnSpc>
                <a:spcPct val="120000"/>
              </a:lnSpc>
            </a:pPr>
            <a:r>
              <a:rPr lang="ja-JP" altLang="en-US" sz="1600" b="1" dirty="0">
                <a:latin typeface="+mn-ea"/>
              </a:rPr>
              <a:t>人物属性識別の動作</a:t>
            </a:r>
            <a:r>
              <a:rPr kumimoji="1" lang="ja-JP" altLang="en-US" sz="1600" b="1" dirty="0">
                <a:latin typeface="+mn-ea"/>
              </a:rPr>
              <a:t>などを確認します。</a:t>
            </a:r>
            <a:endParaRPr kumimoji="1" lang="en-US" altLang="ja-JP" sz="1600" b="1" dirty="0">
              <a:latin typeface="+mn-ea"/>
            </a:endParaRPr>
          </a:p>
          <a:p>
            <a:pPr marL="361950" indent="-273050" algn="l">
              <a:lnSpc>
                <a:spcPct val="120000"/>
              </a:lnSpc>
              <a:spcBef>
                <a:spcPts val="1200"/>
              </a:spcBef>
            </a:pPr>
            <a:r>
              <a:rPr lang="ja-JP" altLang="en-US" sz="1600" b="1" dirty="0">
                <a:latin typeface="+mn-ea"/>
              </a:rPr>
              <a:t>＊ダッシュボードの詳細については、マルチ</a:t>
            </a:r>
            <a:r>
              <a:rPr lang="en-US" altLang="ja-JP" sz="1600" b="1" dirty="0">
                <a:latin typeface="+mn-ea"/>
              </a:rPr>
              <a:t>AI</a:t>
            </a:r>
            <a:r>
              <a:rPr lang="ja-JP" altLang="en-US" sz="1600" b="1" dirty="0">
                <a:latin typeface="+mn-ea"/>
              </a:rPr>
              <a:t>ソフトウェアの取扱説明書を参照ください。</a:t>
            </a:r>
            <a:endParaRPr kumimoji="1" lang="ja-JP" altLang="en-US" sz="1600" b="1" dirty="0">
              <a:latin typeface="+mn-ea"/>
            </a:endParaRPr>
          </a:p>
        </p:txBody>
      </p:sp>
      <p:sp>
        <p:nvSpPr>
          <p:cNvPr id="7" name="テキスト ボックス 6">
            <a:extLst>
              <a:ext uri="{FF2B5EF4-FFF2-40B4-BE49-F238E27FC236}">
                <a16:creationId xmlns:a16="http://schemas.microsoft.com/office/drawing/2014/main" id="{861FE01C-1847-A790-6CD2-802A70399447}"/>
              </a:ext>
            </a:extLst>
          </p:cNvPr>
          <p:cNvSpPr txBox="1"/>
          <p:nvPr/>
        </p:nvSpPr>
        <p:spPr>
          <a:xfrm>
            <a:off x="424598" y="1589816"/>
            <a:ext cx="5120954" cy="316616"/>
          </a:xfrm>
          <a:prstGeom prst="rect">
            <a:avLst/>
          </a:prstGeom>
          <a:noFill/>
        </p:spPr>
        <p:txBody>
          <a:bodyPr wrap="none" lIns="0" tIns="36000" bIns="36000" rtlCol="0">
            <a:spAutoFit/>
          </a:bodyPr>
          <a:lstStyle/>
          <a:p>
            <a:pPr algn="l">
              <a:lnSpc>
                <a:spcPct val="120000"/>
              </a:lnSpc>
            </a:pPr>
            <a:r>
              <a:rPr kumimoji="1" lang="en-US" altLang="ja-JP" sz="1400" b="1" dirty="0">
                <a:latin typeface="+mn-ea"/>
              </a:rPr>
              <a:t>【</a:t>
            </a:r>
            <a:r>
              <a:rPr kumimoji="1" lang="ja-JP" altLang="en-US" sz="1400" b="1" dirty="0">
                <a:latin typeface="+mn-ea"/>
              </a:rPr>
              <a:t>マルチ</a:t>
            </a:r>
            <a:r>
              <a:rPr kumimoji="1" lang="en-US" altLang="ja-JP" sz="1400" b="1" dirty="0">
                <a:latin typeface="+mn-ea"/>
              </a:rPr>
              <a:t>AI</a:t>
            </a:r>
            <a:r>
              <a:rPr kumimoji="1" lang="ja-JP" altLang="en-US" sz="1400" b="1" dirty="0">
                <a:latin typeface="+mn-ea"/>
              </a:rPr>
              <a:t>ソフトウェアブラウザ画面「ダッシュボード」</a:t>
            </a:r>
            <a:r>
              <a:rPr kumimoji="1" lang="en-US" altLang="ja-JP" sz="1400" b="1" dirty="0">
                <a:latin typeface="+mn-ea"/>
              </a:rPr>
              <a:t>】</a:t>
            </a:r>
            <a:endParaRPr kumimoji="1" lang="ja-JP" altLang="en-US" sz="1400" b="1" dirty="0">
              <a:latin typeface="+mn-ea"/>
            </a:endParaRPr>
          </a:p>
        </p:txBody>
      </p:sp>
      <p:sp>
        <p:nvSpPr>
          <p:cNvPr id="12" name="テキスト ボックス 11">
            <a:hlinkClick r:id="rId2" action="ppaction://hlinksldjump"/>
            <a:extLst>
              <a:ext uri="{FF2B5EF4-FFF2-40B4-BE49-F238E27FC236}">
                <a16:creationId xmlns:a16="http://schemas.microsoft.com/office/drawing/2014/main" id="{215CA7FC-3F17-1562-D7BA-0954F3DA1837}"/>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pic>
        <p:nvPicPr>
          <p:cNvPr id="6" name="図 5">
            <a:extLst>
              <a:ext uri="{FF2B5EF4-FFF2-40B4-BE49-F238E27FC236}">
                <a16:creationId xmlns:a16="http://schemas.microsoft.com/office/drawing/2014/main" id="{9F15603A-8FF8-393D-6705-D4CAD022A023}"/>
              </a:ext>
            </a:extLst>
          </p:cNvPr>
          <p:cNvPicPr>
            <a:picLocks noChangeAspect="1"/>
          </p:cNvPicPr>
          <p:nvPr/>
        </p:nvPicPr>
        <p:blipFill>
          <a:blip r:embed="rId3"/>
          <a:stretch>
            <a:fillRect/>
          </a:stretch>
        </p:blipFill>
        <p:spPr>
          <a:xfrm>
            <a:off x="529967" y="1917065"/>
            <a:ext cx="9722457" cy="45925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33162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a:extLst>
              <a:ext uri="{FF2B5EF4-FFF2-40B4-BE49-F238E27FC236}">
                <a16:creationId xmlns:a16="http://schemas.microsoft.com/office/drawing/2014/main" id="{77255C81-E6A8-61E4-B11E-8DFB6C5C7835}"/>
              </a:ext>
            </a:extLst>
          </p:cNvPr>
          <p:cNvGrpSpPr/>
          <p:nvPr/>
        </p:nvGrpSpPr>
        <p:grpSpPr>
          <a:xfrm>
            <a:off x="500241" y="1920958"/>
            <a:ext cx="7056697" cy="3559684"/>
            <a:chOff x="500241" y="1920957"/>
            <a:chExt cx="7550683" cy="3808871"/>
          </a:xfrm>
        </p:grpSpPr>
        <p:pic>
          <p:nvPicPr>
            <p:cNvPr id="17" name="図 16">
              <a:extLst>
                <a:ext uri="{FF2B5EF4-FFF2-40B4-BE49-F238E27FC236}">
                  <a16:creationId xmlns:a16="http://schemas.microsoft.com/office/drawing/2014/main" id="{F5AE270A-7F90-ADA3-B48F-86E44248AC67}"/>
                </a:ext>
              </a:extLst>
            </p:cNvPr>
            <p:cNvPicPr>
              <a:picLocks noChangeAspect="1"/>
            </p:cNvPicPr>
            <p:nvPr/>
          </p:nvPicPr>
          <p:blipFill>
            <a:blip r:embed="rId2"/>
            <a:stretch>
              <a:fillRect/>
            </a:stretch>
          </p:blipFill>
          <p:spPr>
            <a:xfrm>
              <a:off x="500241" y="1920957"/>
              <a:ext cx="7550683" cy="3808871"/>
            </a:xfrm>
            <a:prstGeom prst="rect">
              <a:avLst/>
            </a:prstGeom>
            <a:effectLst>
              <a:outerShdw blurRad="50800" dist="38100" dir="2700000" algn="tl" rotWithShape="0">
                <a:prstClr val="black">
                  <a:alpha val="40000"/>
                </a:prstClr>
              </a:outerShdw>
            </a:effectLst>
          </p:spPr>
        </p:pic>
        <p:sp>
          <p:nvSpPr>
            <p:cNvPr id="15" name="正方形/長方形 14">
              <a:extLst>
                <a:ext uri="{FF2B5EF4-FFF2-40B4-BE49-F238E27FC236}">
                  <a16:creationId xmlns:a16="http://schemas.microsoft.com/office/drawing/2014/main" id="{1A6A6F94-61F2-918B-2B3C-46DBD58FAC43}"/>
                </a:ext>
              </a:extLst>
            </p:cNvPr>
            <p:cNvSpPr/>
            <p:nvPr/>
          </p:nvSpPr>
          <p:spPr>
            <a:xfrm>
              <a:off x="2658431" y="2988323"/>
              <a:ext cx="626379" cy="114457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grpSp>
      <p:sp>
        <p:nvSpPr>
          <p:cNvPr id="2" name="コンテンツ プレースホルダー 1">
            <a:extLst>
              <a:ext uri="{FF2B5EF4-FFF2-40B4-BE49-F238E27FC236}">
                <a16:creationId xmlns:a16="http://schemas.microsoft.com/office/drawing/2014/main" id="{2BCB2078-E28E-F9DA-9D23-33ADB81AB354}"/>
              </a:ext>
            </a:extLst>
          </p:cNvPr>
          <p:cNvSpPr>
            <a:spLocks noGrp="1"/>
          </p:cNvSpPr>
          <p:nvPr>
            <p:ph sz="quarter" idx="10"/>
          </p:nvPr>
        </p:nvSpPr>
        <p:spPr>
          <a:xfrm>
            <a:off x="399241" y="646885"/>
            <a:ext cx="12938387" cy="1867367"/>
          </a:xfrm>
        </p:spPr>
        <p:txBody>
          <a:bodyPr/>
          <a:lstStyle/>
          <a:p>
            <a:pPr marL="0" indent="0">
              <a:buNone/>
            </a:pPr>
            <a:r>
              <a:rPr kumimoji="1" lang="ja-JP" altLang="en-US" dirty="0"/>
              <a:t>先述の「</a:t>
            </a:r>
            <a:r>
              <a:rPr kumimoji="1" lang="en-US" altLang="ja-JP" dirty="0"/>
              <a:t>3-3.【</a:t>
            </a:r>
            <a:r>
              <a:rPr kumimoji="1" lang="ja-JP" altLang="en-US" dirty="0"/>
              <a:t>制限事項・留意事項</a:t>
            </a:r>
            <a:r>
              <a:rPr kumimoji="1" lang="en-US" altLang="ja-JP" dirty="0"/>
              <a:t>】③AI</a:t>
            </a:r>
            <a:r>
              <a:rPr kumimoji="1" lang="ja-JP" altLang="en-US" dirty="0"/>
              <a:t>人物</a:t>
            </a:r>
            <a:r>
              <a:rPr kumimoji="1" lang="en-US" altLang="ja-JP" dirty="0"/>
              <a:t>/</a:t>
            </a:r>
            <a:r>
              <a:rPr kumimoji="1" lang="ja-JP" altLang="en-US" dirty="0"/>
              <a:t>車両属性識別アプリケーション使用時（</a:t>
            </a:r>
            <a:r>
              <a:rPr kumimoji="1" lang="en-US" altLang="ja-JP" dirty="0"/>
              <a:t>iCT</a:t>
            </a:r>
            <a:r>
              <a:rPr kumimoji="1" lang="ja-JP" altLang="en-US" dirty="0"/>
              <a:t>）」で記載の通り、</a:t>
            </a:r>
            <a:endParaRPr kumimoji="1" lang="en-US" altLang="ja-JP" dirty="0"/>
          </a:p>
          <a:p>
            <a:pPr marL="0" indent="0">
              <a:buNone/>
            </a:pPr>
            <a:r>
              <a:rPr kumimoji="1" lang="en-US" altLang="ja-JP" dirty="0"/>
              <a:t>WV-ASM300</a:t>
            </a:r>
            <a:r>
              <a:rPr kumimoji="1" lang="ja-JP" altLang="en-US" dirty="0"/>
              <a:t>の</a:t>
            </a:r>
            <a:r>
              <a:rPr lang="ja-JP" altLang="en-US" dirty="0"/>
              <a:t>マルチ</a:t>
            </a:r>
            <a:r>
              <a:rPr lang="en-US" altLang="ja-JP" dirty="0"/>
              <a:t>AI</a:t>
            </a:r>
            <a:r>
              <a:rPr lang="ja-JP" altLang="en-US" dirty="0"/>
              <a:t>プラグイン「マルチ</a:t>
            </a:r>
            <a:r>
              <a:rPr lang="en-US" altLang="ja-JP" dirty="0"/>
              <a:t>AI</a:t>
            </a:r>
            <a:r>
              <a:rPr lang="ja-JP" altLang="en-US" dirty="0"/>
              <a:t>検索モニター」にて、対象の人物</a:t>
            </a:r>
            <a:r>
              <a:rPr lang="en-US" altLang="ja-JP" dirty="0"/>
              <a:t>/</a:t>
            </a:r>
            <a:r>
              <a:rPr lang="ja-JP" altLang="en-US" dirty="0"/>
              <a:t>車両の識別および検知結果を確認します。</a:t>
            </a:r>
            <a:endParaRPr kumimoji="1" lang="ja-JP" altLang="en-US" dirty="0"/>
          </a:p>
        </p:txBody>
      </p:sp>
      <p:sp>
        <p:nvSpPr>
          <p:cNvPr id="3" name="タイトル 2">
            <a:extLst>
              <a:ext uri="{FF2B5EF4-FFF2-40B4-BE49-F238E27FC236}">
                <a16:creationId xmlns:a16="http://schemas.microsoft.com/office/drawing/2014/main" id="{F39A50C5-4F9B-8BBA-76A9-F3192999EEAA}"/>
              </a:ext>
            </a:extLst>
          </p:cNvPr>
          <p:cNvSpPr>
            <a:spLocks noGrp="1"/>
          </p:cNvSpPr>
          <p:nvPr>
            <p:ph type="title"/>
          </p:nvPr>
        </p:nvSpPr>
        <p:spPr/>
        <p:txBody>
          <a:bodyPr/>
          <a:lstStyle/>
          <a:p>
            <a:r>
              <a:rPr kumimoji="1" lang="en-US" altLang="ja-JP" dirty="0"/>
              <a:t>4-5</a:t>
            </a:r>
            <a:r>
              <a:rPr kumimoji="1" lang="ja-JP" altLang="en-US" dirty="0"/>
              <a:t>．</a:t>
            </a:r>
            <a:r>
              <a:rPr lang="ja-JP" altLang="en-US" dirty="0"/>
              <a:t>人物属性識別の検知確認方法について</a:t>
            </a:r>
            <a:endParaRPr kumimoji="1" lang="ja-JP" altLang="en-US" dirty="0"/>
          </a:p>
        </p:txBody>
      </p:sp>
      <p:sp>
        <p:nvSpPr>
          <p:cNvPr id="87" name="テキスト ボックス 86">
            <a:extLst>
              <a:ext uri="{FF2B5EF4-FFF2-40B4-BE49-F238E27FC236}">
                <a16:creationId xmlns:a16="http://schemas.microsoft.com/office/drawing/2014/main" id="{61099221-C0CB-3104-D38C-A5F2B9148D51}"/>
              </a:ext>
            </a:extLst>
          </p:cNvPr>
          <p:cNvSpPr txBox="1"/>
          <p:nvPr/>
        </p:nvSpPr>
        <p:spPr>
          <a:xfrm>
            <a:off x="500241" y="5542059"/>
            <a:ext cx="2558269" cy="631711"/>
          </a:xfrm>
          <a:prstGeom prst="rect">
            <a:avLst/>
          </a:prstGeom>
          <a:noFill/>
        </p:spPr>
        <p:txBody>
          <a:bodyPr wrap="square" rtlCol="0">
            <a:spAutoFit/>
          </a:bodyPr>
          <a:lstStyle/>
          <a:p>
            <a:pPr algn="l">
              <a:lnSpc>
                <a:spcPct val="120000"/>
              </a:lnSpc>
            </a:pPr>
            <a:r>
              <a:rPr kumimoji="1" lang="ja-JP" altLang="en-US" sz="1600" b="1" dirty="0">
                <a:latin typeface="+mn-ea"/>
              </a:rPr>
              <a:t>マルチ</a:t>
            </a:r>
            <a:r>
              <a:rPr kumimoji="1" lang="en-US" altLang="ja-JP" sz="1600" b="1" dirty="0">
                <a:latin typeface="+mn-ea"/>
              </a:rPr>
              <a:t>AI</a:t>
            </a:r>
            <a:r>
              <a:rPr kumimoji="1" lang="ja-JP" altLang="en-US" sz="1600" b="1" dirty="0">
                <a:latin typeface="+mn-ea"/>
              </a:rPr>
              <a:t>検索モニター</a:t>
            </a:r>
            <a:endParaRPr kumimoji="1" lang="en-US" altLang="ja-JP" sz="1600" b="1" dirty="0">
              <a:latin typeface="+mn-ea"/>
            </a:endParaRPr>
          </a:p>
          <a:p>
            <a:pPr algn="l">
              <a:lnSpc>
                <a:spcPct val="120000"/>
              </a:lnSpc>
            </a:pPr>
            <a:r>
              <a:rPr kumimoji="1" lang="ja-JP" altLang="en-US" sz="1400" b="1" dirty="0">
                <a:latin typeface="+mn-ea"/>
              </a:rPr>
              <a:t>（例：人物属性での検索）</a:t>
            </a:r>
          </a:p>
        </p:txBody>
      </p:sp>
      <p:sp>
        <p:nvSpPr>
          <p:cNvPr id="102" name="テキスト ボックス 101">
            <a:hlinkClick r:id="rId3" action="ppaction://hlinksldjump"/>
            <a:extLst>
              <a:ext uri="{FF2B5EF4-FFF2-40B4-BE49-F238E27FC236}">
                <a16:creationId xmlns:a16="http://schemas.microsoft.com/office/drawing/2014/main" id="{CAB3E062-84F0-D948-2506-2F8AA4574047}"/>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pic>
        <p:nvPicPr>
          <p:cNvPr id="20" name="図 19">
            <a:extLst>
              <a:ext uri="{FF2B5EF4-FFF2-40B4-BE49-F238E27FC236}">
                <a16:creationId xmlns:a16="http://schemas.microsoft.com/office/drawing/2014/main" id="{775C0FAF-FAF6-1197-D1B3-FCFCA76414D7}"/>
              </a:ext>
            </a:extLst>
          </p:cNvPr>
          <p:cNvPicPr>
            <a:picLocks noChangeAspect="1"/>
          </p:cNvPicPr>
          <p:nvPr/>
        </p:nvPicPr>
        <p:blipFill>
          <a:blip r:embed="rId4"/>
          <a:stretch>
            <a:fillRect/>
          </a:stretch>
        </p:blipFill>
        <p:spPr>
          <a:xfrm>
            <a:off x="3284810" y="2514252"/>
            <a:ext cx="8783276" cy="4334480"/>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48C645BE-6331-5943-BC13-2D7803BD4729}"/>
              </a:ext>
            </a:extLst>
          </p:cNvPr>
          <p:cNvPicPr>
            <a:picLocks noChangeAspect="1"/>
          </p:cNvPicPr>
          <p:nvPr/>
        </p:nvPicPr>
        <p:blipFill rotWithShape="1">
          <a:blip r:embed="rId5"/>
          <a:srcRect b="3425"/>
          <a:stretch/>
        </p:blipFill>
        <p:spPr>
          <a:xfrm>
            <a:off x="9075099" y="6077306"/>
            <a:ext cx="2982477" cy="1490143"/>
          </a:xfrm>
          <a:prstGeom prst="rect">
            <a:avLst/>
          </a:prstGeom>
          <a:effectLst>
            <a:outerShdw blurRad="50800" dist="38100" dir="2700000" algn="tl" rotWithShape="0">
              <a:prstClr val="black">
                <a:alpha val="40000"/>
              </a:prstClr>
            </a:outerShdw>
          </a:effectLst>
        </p:spPr>
      </p:pic>
      <p:sp>
        <p:nvSpPr>
          <p:cNvPr id="9" name="正方形/長方形 8">
            <a:extLst>
              <a:ext uri="{FF2B5EF4-FFF2-40B4-BE49-F238E27FC236}">
                <a16:creationId xmlns:a16="http://schemas.microsoft.com/office/drawing/2014/main" id="{951D0DF5-9798-BB2A-476C-54BA3618635F}"/>
              </a:ext>
            </a:extLst>
          </p:cNvPr>
          <p:cNvSpPr/>
          <p:nvPr/>
        </p:nvSpPr>
        <p:spPr>
          <a:xfrm>
            <a:off x="9372180" y="6063160"/>
            <a:ext cx="2195142" cy="150428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0" name="正方形/長方形 9">
            <a:extLst>
              <a:ext uri="{FF2B5EF4-FFF2-40B4-BE49-F238E27FC236}">
                <a16:creationId xmlns:a16="http://schemas.microsoft.com/office/drawing/2014/main" id="{ED2D3A48-9342-DE46-9D16-456D9277FF9C}"/>
              </a:ext>
            </a:extLst>
          </p:cNvPr>
          <p:cNvSpPr/>
          <p:nvPr/>
        </p:nvSpPr>
        <p:spPr>
          <a:xfrm>
            <a:off x="9372180" y="4243425"/>
            <a:ext cx="2195142" cy="174747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1" name="楕円 10">
            <a:extLst>
              <a:ext uri="{FF2B5EF4-FFF2-40B4-BE49-F238E27FC236}">
                <a16:creationId xmlns:a16="http://schemas.microsoft.com/office/drawing/2014/main" id="{4AA27A62-AAEE-7CC9-3367-B33AD2F8B9F3}"/>
              </a:ext>
            </a:extLst>
          </p:cNvPr>
          <p:cNvSpPr/>
          <p:nvPr/>
        </p:nvSpPr>
        <p:spPr>
          <a:xfrm>
            <a:off x="2114359" y="2927595"/>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18000" tIns="36000" rIns="0" bIns="0" rtlCol="0" anchor="ctr" anchorCtr="1"/>
          <a:lstStyle/>
          <a:p>
            <a:pPr algn="ctr"/>
            <a:r>
              <a:rPr lang="ja-JP" altLang="en-US" sz="2000" b="1" dirty="0">
                <a:solidFill>
                  <a:srgbClr val="FF0000"/>
                </a:solidFill>
                <a:latin typeface="+mn-ea"/>
              </a:rPr>
              <a:t>１</a:t>
            </a:r>
            <a:endParaRPr kumimoji="1" lang="ja-JP" altLang="en-US" sz="2000" b="1" dirty="0">
              <a:solidFill>
                <a:srgbClr val="FF0000"/>
              </a:solidFill>
              <a:latin typeface="+mn-ea"/>
            </a:endParaRPr>
          </a:p>
        </p:txBody>
      </p:sp>
      <p:sp>
        <p:nvSpPr>
          <p:cNvPr id="12" name="楕円 11">
            <a:extLst>
              <a:ext uri="{FF2B5EF4-FFF2-40B4-BE49-F238E27FC236}">
                <a16:creationId xmlns:a16="http://schemas.microsoft.com/office/drawing/2014/main" id="{B32027B1-31EF-E7F9-5360-45E0137AEE93}"/>
              </a:ext>
            </a:extLst>
          </p:cNvPr>
          <p:cNvSpPr/>
          <p:nvPr/>
        </p:nvSpPr>
        <p:spPr>
          <a:xfrm>
            <a:off x="8912188" y="4974916"/>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ja-JP" altLang="en-US" sz="2000" b="1" dirty="0">
                <a:solidFill>
                  <a:srgbClr val="FF0000"/>
                </a:solidFill>
                <a:latin typeface="+mn-ea"/>
              </a:rPr>
              <a:t>２</a:t>
            </a:r>
          </a:p>
        </p:txBody>
      </p:sp>
      <p:sp>
        <p:nvSpPr>
          <p:cNvPr id="13" name="楕円 12">
            <a:extLst>
              <a:ext uri="{FF2B5EF4-FFF2-40B4-BE49-F238E27FC236}">
                <a16:creationId xmlns:a16="http://schemas.microsoft.com/office/drawing/2014/main" id="{06ACA0E8-EAAC-6388-5956-61B97D81C43B}"/>
              </a:ext>
            </a:extLst>
          </p:cNvPr>
          <p:cNvSpPr/>
          <p:nvPr/>
        </p:nvSpPr>
        <p:spPr>
          <a:xfrm>
            <a:off x="8925431" y="6641883"/>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2000" b="1" dirty="0">
                <a:solidFill>
                  <a:srgbClr val="FF0000"/>
                </a:solidFill>
                <a:latin typeface="+mn-ea"/>
              </a:rPr>
              <a:t>３</a:t>
            </a:r>
            <a:endParaRPr lang="en-US" altLang="ja-JP" sz="2000" b="1" dirty="0">
              <a:solidFill>
                <a:srgbClr val="FF0000"/>
              </a:solidFill>
              <a:latin typeface="+mn-ea"/>
            </a:endParaRPr>
          </a:p>
        </p:txBody>
      </p:sp>
      <p:sp>
        <p:nvSpPr>
          <p:cNvPr id="14" name="テキスト ボックス 13">
            <a:extLst>
              <a:ext uri="{FF2B5EF4-FFF2-40B4-BE49-F238E27FC236}">
                <a16:creationId xmlns:a16="http://schemas.microsoft.com/office/drawing/2014/main" id="{617B19B2-5E33-2AD3-05F9-5C63719367A2}"/>
              </a:ext>
            </a:extLst>
          </p:cNvPr>
          <p:cNvSpPr txBox="1"/>
          <p:nvPr/>
        </p:nvSpPr>
        <p:spPr>
          <a:xfrm>
            <a:off x="7674763" y="1479994"/>
            <a:ext cx="6545382" cy="961995"/>
          </a:xfrm>
          <a:prstGeom prst="rect">
            <a:avLst/>
          </a:prstGeom>
          <a:noFill/>
        </p:spPr>
        <p:txBody>
          <a:bodyPr wrap="none" rtlCol="0">
            <a:spAutoFit/>
          </a:bodyPr>
          <a:lstStyle/>
          <a:p>
            <a:pPr algn="l">
              <a:lnSpc>
                <a:spcPct val="120000"/>
              </a:lnSpc>
            </a:pPr>
            <a:r>
              <a:rPr kumimoji="1" lang="ja-JP" altLang="en-US" sz="1600" b="1" dirty="0">
                <a:latin typeface="+mn-ea"/>
              </a:rPr>
              <a:t>①：確認対象のサムネイルをクリック、「検知情報」タブをクリック</a:t>
            </a:r>
            <a:endParaRPr kumimoji="1" lang="en-US" altLang="ja-JP" sz="1600" b="1" dirty="0">
              <a:latin typeface="+mn-ea"/>
            </a:endParaRPr>
          </a:p>
          <a:p>
            <a:pPr algn="l">
              <a:lnSpc>
                <a:spcPct val="120000"/>
              </a:lnSpc>
            </a:pPr>
            <a:r>
              <a:rPr lang="ja-JP" altLang="en-US" sz="1600" b="1" dirty="0">
                <a:latin typeface="+mn-ea"/>
              </a:rPr>
              <a:t>②：人物属性識別結果を確認</a:t>
            </a:r>
            <a:endParaRPr lang="en-US" altLang="ja-JP" sz="1600" b="1" dirty="0">
              <a:latin typeface="+mn-ea"/>
            </a:endParaRPr>
          </a:p>
          <a:p>
            <a:pPr algn="l">
              <a:lnSpc>
                <a:spcPct val="120000"/>
              </a:lnSpc>
            </a:pPr>
            <a:r>
              <a:rPr kumimoji="1" lang="ja-JP" altLang="en-US" sz="1600" b="1" dirty="0">
                <a:latin typeface="+mn-ea"/>
              </a:rPr>
              <a:t>③：下へスクロールし、検知結果（サイズ・スコア）を確認</a:t>
            </a:r>
          </a:p>
        </p:txBody>
      </p:sp>
      <p:sp>
        <p:nvSpPr>
          <p:cNvPr id="21" name="正方形/長方形 20">
            <a:extLst>
              <a:ext uri="{FF2B5EF4-FFF2-40B4-BE49-F238E27FC236}">
                <a16:creationId xmlns:a16="http://schemas.microsoft.com/office/drawing/2014/main" id="{0FF3EA93-1D5C-24F5-3B12-43A238406EBA}"/>
              </a:ext>
            </a:extLst>
          </p:cNvPr>
          <p:cNvSpPr/>
          <p:nvPr/>
        </p:nvSpPr>
        <p:spPr>
          <a:xfrm>
            <a:off x="11792608" y="4195960"/>
            <a:ext cx="243948" cy="118885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22" name="正方形/長方形 21">
            <a:extLst>
              <a:ext uri="{FF2B5EF4-FFF2-40B4-BE49-F238E27FC236}">
                <a16:creationId xmlns:a16="http://schemas.microsoft.com/office/drawing/2014/main" id="{9F83BBDF-C393-06A8-5E23-F3F290EAFBC9}"/>
              </a:ext>
            </a:extLst>
          </p:cNvPr>
          <p:cNvSpPr/>
          <p:nvPr/>
        </p:nvSpPr>
        <p:spPr>
          <a:xfrm>
            <a:off x="11789564" y="6322977"/>
            <a:ext cx="243948" cy="118885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cxnSp>
        <p:nvCxnSpPr>
          <p:cNvPr id="24" name="直線矢印コネクタ 23">
            <a:extLst>
              <a:ext uri="{FF2B5EF4-FFF2-40B4-BE49-F238E27FC236}">
                <a16:creationId xmlns:a16="http://schemas.microsoft.com/office/drawing/2014/main" id="{C11A15E6-3A89-CAF3-C1A1-3605FDB5E08F}"/>
              </a:ext>
            </a:extLst>
          </p:cNvPr>
          <p:cNvCxnSpPr>
            <a:cxnSpLocks/>
            <a:stCxn id="21" idx="2"/>
            <a:endCxn id="22" idx="0"/>
          </p:cNvCxnSpPr>
          <p:nvPr/>
        </p:nvCxnSpPr>
        <p:spPr>
          <a:xfrm flipH="1">
            <a:off x="11911538" y="5384818"/>
            <a:ext cx="3044" cy="938159"/>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2FC44E5F-D28B-9C72-B0FE-320D1E93E5B7}"/>
              </a:ext>
            </a:extLst>
          </p:cNvPr>
          <p:cNvSpPr txBox="1"/>
          <p:nvPr/>
        </p:nvSpPr>
        <p:spPr>
          <a:xfrm>
            <a:off x="12078099" y="5805365"/>
            <a:ext cx="1620957" cy="371064"/>
          </a:xfrm>
          <a:prstGeom prst="rect">
            <a:avLst/>
          </a:prstGeom>
          <a:noFill/>
        </p:spPr>
        <p:txBody>
          <a:bodyPr wrap="none" rtlCol="0">
            <a:spAutoFit/>
          </a:bodyPr>
          <a:lstStyle/>
          <a:p>
            <a:pPr algn="l">
              <a:lnSpc>
                <a:spcPct val="120000"/>
              </a:lnSpc>
            </a:pPr>
            <a:r>
              <a:rPr kumimoji="1" lang="ja-JP" altLang="en-US" sz="1600" b="1" dirty="0">
                <a:latin typeface="+mn-ea"/>
              </a:rPr>
              <a:t>下へスクロール</a:t>
            </a:r>
          </a:p>
        </p:txBody>
      </p:sp>
      <p:sp>
        <p:nvSpPr>
          <p:cNvPr id="29" name="正方形/長方形 28">
            <a:extLst>
              <a:ext uri="{FF2B5EF4-FFF2-40B4-BE49-F238E27FC236}">
                <a16:creationId xmlns:a16="http://schemas.microsoft.com/office/drawing/2014/main" id="{459C849E-1B69-2EE3-FFF8-2584199DB413}"/>
              </a:ext>
            </a:extLst>
          </p:cNvPr>
          <p:cNvSpPr/>
          <p:nvPr/>
        </p:nvSpPr>
        <p:spPr>
          <a:xfrm>
            <a:off x="10098626" y="3814375"/>
            <a:ext cx="956441" cy="35594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30" name="楕円 29">
            <a:extLst>
              <a:ext uri="{FF2B5EF4-FFF2-40B4-BE49-F238E27FC236}">
                <a16:creationId xmlns:a16="http://schemas.microsoft.com/office/drawing/2014/main" id="{3CA3D12D-C35B-0E2B-4AE6-554D6D876313}"/>
              </a:ext>
            </a:extLst>
          </p:cNvPr>
          <p:cNvSpPr/>
          <p:nvPr/>
        </p:nvSpPr>
        <p:spPr>
          <a:xfrm>
            <a:off x="10403425" y="3376918"/>
            <a:ext cx="346842" cy="346842"/>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18000" tIns="36000" rIns="0" bIns="0" rtlCol="0" anchor="ctr" anchorCtr="1"/>
          <a:lstStyle/>
          <a:p>
            <a:pPr algn="ctr"/>
            <a:r>
              <a:rPr lang="ja-JP" altLang="en-US" sz="2000" b="1" dirty="0">
                <a:solidFill>
                  <a:srgbClr val="FF0000"/>
                </a:solidFill>
                <a:latin typeface="+mn-ea"/>
              </a:rPr>
              <a:t>１</a:t>
            </a:r>
            <a:endParaRPr kumimoji="1" lang="ja-JP" altLang="en-US" sz="2000" b="1" dirty="0">
              <a:solidFill>
                <a:srgbClr val="FF0000"/>
              </a:solidFill>
              <a:latin typeface="+mn-ea"/>
            </a:endParaRPr>
          </a:p>
        </p:txBody>
      </p:sp>
    </p:spTree>
    <p:extLst>
      <p:ext uri="{BB962C8B-B14F-4D97-AF65-F5344CB8AC3E}">
        <p14:creationId xmlns:p14="http://schemas.microsoft.com/office/powerpoint/2010/main" val="2065557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E163DE-3610-AF17-052E-FD88329B28EF}"/>
              </a:ext>
            </a:extLst>
          </p:cNvPr>
          <p:cNvSpPr>
            <a:spLocks noGrp="1"/>
          </p:cNvSpPr>
          <p:nvPr>
            <p:ph type="title"/>
          </p:nvPr>
        </p:nvSpPr>
        <p:spPr/>
        <p:txBody>
          <a:bodyPr/>
          <a:lstStyle/>
          <a:p>
            <a:r>
              <a:rPr kumimoji="1" lang="ja-JP" altLang="en-US" dirty="0"/>
              <a:t>更新履歴</a:t>
            </a:r>
          </a:p>
        </p:txBody>
      </p:sp>
    </p:spTree>
    <p:extLst>
      <p:ext uri="{BB962C8B-B14F-4D97-AF65-F5344CB8AC3E}">
        <p14:creationId xmlns:p14="http://schemas.microsoft.com/office/powerpoint/2010/main" val="2167639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1330935614"/>
              </p:ext>
            </p:extLst>
          </p:nvPr>
        </p:nvGraphicFramePr>
        <p:xfrm>
          <a:off x="131058" y="973569"/>
          <a:ext cx="14097247" cy="644198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945902">
                  <a:extLst>
                    <a:ext uri="{9D8B030D-6E8A-4147-A177-3AD203B41FA5}">
                      <a16:colId xmlns:a16="http://schemas.microsoft.com/office/drawing/2014/main" val="20000"/>
                    </a:ext>
                  </a:extLst>
                </a:gridCol>
                <a:gridCol w="7568252">
                  <a:extLst>
                    <a:ext uri="{9D8B030D-6E8A-4147-A177-3AD203B41FA5}">
                      <a16:colId xmlns:a16="http://schemas.microsoft.com/office/drawing/2014/main" val="20001"/>
                    </a:ext>
                  </a:extLst>
                </a:gridCol>
                <a:gridCol w="2512162">
                  <a:extLst>
                    <a:ext uri="{9D8B030D-6E8A-4147-A177-3AD203B41FA5}">
                      <a16:colId xmlns:a16="http://schemas.microsoft.com/office/drawing/2014/main" val="20002"/>
                    </a:ext>
                  </a:extLst>
                </a:gridCol>
                <a:gridCol w="1555390">
                  <a:extLst>
                    <a:ext uri="{9D8B030D-6E8A-4147-A177-3AD203B41FA5}">
                      <a16:colId xmlns:a16="http://schemas.microsoft.com/office/drawing/2014/main" val="20003"/>
                    </a:ext>
                  </a:extLst>
                </a:gridCol>
                <a:gridCol w="1515541">
                  <a:extLst>
                    <a:ext uri="{9D8B030D-6E8A-4147-A177-3AD203B41FA5}">
                      <a16:colId xmlns:a16="http://schemas.microsoft.com/office/drawing/2014/main" val="20005"/>
                    </a:ext>
                  </a:extLst>
                </a:gridCol>
              </a:tblGrid>
              <a:tr h="431969">
                <a:tc>
                  <a:txBody>
                    <a:bodyPr/>
                    <a:lstStyle/>
                    <a:p>
                      <a:pPr algn="ctr"/>
                      <a:r>
                        <a:rPr kumimoji="1" lang="en-US" altLang="ja-JP" sz="1700" dirty="0">
                          <a:effectLst>
                            <a:outerShdw blurRad="38100" dist="38100" dir="2700000" algn="tl">
                              <a:srgbClr val="000000">
                                <a:alpha val="43137"/>
                              </a:srgbClr>
                            </a:outerShdw>
                          </a:effectLst>
                          <a:latin typeface="+mn-ea"/>
                          <a:ea typeface="+mn-ea"/>
                          <a:cs typeface="Calibri" panose="020F0502020204030204" pitchFamily="34" charset="0"/>
                        </a:rPr>
                        <a:t>No</a:t>
                      </a:r>
                      <a:endParaRPr kumimoji="1" lang="ja-JP" altLang="en-US" sz="1700" dirty="0">
                        <a:effectLst>
                          <a:outerShdw blurRad="38100" dist="38100" dir="2700000" algn="tl">
                            <a:srgbClr val="000000">
                              <a:alpha val="43137"/>
                            </a:srgbClr>
                          </a:outerShdw>
                        </a:effectLst>
                        <a:latin typeface="+mn-ea"/>
                        <a:ea typeface="+mn-ea"/>
                        <a:cs typeface="Calibri" panose="020F0502020204030204" pitchFamily="34" charset="0"/>
                      </a:endParaRP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更新内容</a:t>
                      </a: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対象ページ</a:t>
                      </a: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バージョン</a:t>
                      </a: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更新日</a:t>
                      </a:r>
                    </a:p>
                  </a:txBody>
                  <a:tcPr marL="143990" marR="143990" marT="71995" marB="71995" anchor="ctr"/>
                </a:tc>
                <a:extLst>
                  <a:ext uri="{0D108BD9-81ED-4DB2-BD59-A6C34878D82A}">
                    <a16:rowId xmlns:a16="http://schemas.microsoft.com/office/drawing/2014/main" val="10000"/>
                  </a:ext>
                </a:extLst>
              </a:tr>
              <a:tr h="409845">
                <a:tc>
                  <a:txBody>
                    <a:bodyPr/>
                    <a:lstStyle/>
                    <a:p>
                      <a:pPr algn="ctr"/>
                      <a:r>
                        <a:rPr kumimoji="1" lang="en-US" altLang="ja-JP" sz="1600" b="1" dirty="0">
                          <a:latin typeface="+mn-ea"/>
                          <a:ea typeface="+mn-ea"/>
                          <a:cs typeface="Calibri" panose="020F0502020204030204" pitchFamily="34" charset="0"/>
                        </a:rPr>
                        <a:t>1</a:t>
                      </a:r>
                    </a:p>
                  </a:txBody>
                  <a:tcPr marL="143990" marR="143990" marT="71995" marB="71995" anchor="ctr"/>
                </a:tc>
                <a:tc>
                  <a:txBody>
                    <a:bodyPr/>
                    <a:lstStyle/>
                    <a:p>
                      <a:r>
                        <a:rPr kumimoji="1" lang="ja-JP" altLang="en-US" sz="1600" b="1" dirty="0">
                          <a:latin typeface="+mn-ea"/>
                          <a:ea typeface="+mn-ea"/>
                          <a:cs typeface="Calibri" panose="020F0502020204030204" pitchFamily="34" charset="0"/>
                        </a:rPr>
                        <a:t>初版</a:t>
                      </a:r>
                    </a:p>
                  </a:txBody>
                  <a:tcPr marL="143990" marR="143990" marT="71995" marB="71995"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dirty="0">
                          <a:latin typeface="+mn-ea"/>
                          <a:ea typeface="+mn-ea"/>
                          <a:cs typeface="Calibri" panose="020F0502020204030204" pitchFamily="34" charset="0"/>
                        </a:rPr>
                        <a:t> -</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algn="ctr"/>
                      <a:r>
                        <a:rPr kumimoji="1" lang="en-US" altLang="ja-JP" sz="1600" b="1" dirty="0">
                          <a:latin typeface="+mn-ea"/>
                          <a:ea typeface="+mn-ea"/>
                          <a:cs typeface="Calibri" panose="020F0502020204030204" pitchFamily="34" charset="0"/>
                        </a:rPr>
                        <a:t>1.00</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latin typeface="+mn-ea"/>
                          <a:ea typeface="+mn-ea"/>
                          <a:cs typeface="Calibri" panose="020F0502020204030204" pitchFamily="34" charset="0"/>
                        </a:rPr>
                        <a:t>2024/6/21</a:t>
                      </a:r>
                      <a:endParaRPr kumimoji="1" lang="ja-JP" altLang="en-US" sz="1600" b="1"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1"/>
                  </a:ext>
                </a:extLst>
              </a:tr>
              <a:tr h="409845">
                <a:tc>
                  <a:txBody>
                    <a:bodyPr/>
                    <a:lstStyle/>
                    <a:p>
                      <a:pPr algn="ctr"/>
                      <a:r>
                        <a:rPr kumimoji="1" lang="en-US" altLang="ja-JP" sz="1600" b="1" dirty="0">
                          <a:latin typeface="+mn-ea"/>
                          <a:ea typeface="+mn-ea"/>
                          <a:cs typeface="Calibri" panose="020F0502020204030204" pitchFamily="34" charset="0"/>
                        </a:rPr>
                        <a:t>2</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2"/>
                  </a:ext>
                </a:extLst>
              </a:tr>
              <a:tr h="409845">
                <a:tc>
                  <a:txBody>
                    <a:bodyPr/>
                    <a:lstStyle/>
                    <a:p>
                      <a:pPr algn="ctr"/>
                      <a:r>
                        <a:rPr kumimoji="1" lang="en-US" altLang="ja-JP" sz="1600" b="1" dirty="0">
                          <a:latin typeface="+mn-ea"/>
                          <a:ea typeface="+mn-ea"/>
                          <a:cs typeface="Calibri" panose="020F0502020204030204" pitchFamily="34" charset="0"/>
                        </a:rPr>
                        <a:t>3</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3"/>
                  </a:ext>
                </a:extLst>
              </a:tr>
              <a:tr h="409845">
                <a:tc>
                  <a:txBody>
                    <a:bodyPr/>
                    <a:lstStyle/>
                    <a:p>
                      <a:pPr algn="ctr"/>
                      <a:r>
                        <a:rPr kumimoji="1" lang="en-US" altLang="ja-JP" sz="1600" b="1" dirty="0">
                          <a:latin typeface="+mn-ea"/>
                          <a:ea typeface="+mn-ea"/>
                          <a:cs typeface="Calibri" panose="020F0502020204030204" pitchFamily="34" charset="0"/>
                        </a:rPr>
                        <a:t>4</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4"/>
                  </a:ext>
                </a:extLst>
              </a:tr>
              <a:tr h="409845">
                <a:tc>
                  <a:txBody>
                    <a:bodyPr/>
                    <a:lstStyle/>
                    <a:p>
                      <a:pPr algn="ctr"/>
                      <a:r>
                        <a:rPr kumimoji="1" lang="en-US" altLang="ja-JP" sz="1600" b="1" dirty="0">
                          <a:latin typeface="+mn-ea"/>
                          <a:ea typeface="+mn-ea"/>
                          <a:cs typeface="Calibri" panose="020F0502020204030204" pitchFamily="34" charset="0"/>
                        </a:rPr>
                        <a:t>5</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5"/>
                  </a:ext>
                </a:extLst>
              </a:tr>
              <a:tr h="409845">
                <a:tc>
                  <a:txBody>
                    <a:bodyPr/>
                    <a:lstStyle/>
                    <a:p>
                      <a:pPr algn="ctr"/>
                      <a:r>
                        <a:rPr kumimoji="1" lang="en-US" altLang="ja-JP" sz="1600" b="1" dirty="0">
                          <a:latin typeface="+mn-ea"/>
                          <a:ea typeface="+mn-ea"/>
                          <a:cs typeface="Calibri" panose="020F0502020204030204" pitchFamily="34" charset="0"/>
                        </a:rPr>
                        <a:t>6</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6"/>
                  </a:ext>
                </a:extLst>
              </a:tr>
              <a:tr h="409845">
                <a:tc>
                  <a:txBody>
                    <a:bodyPr/>
                    <a:lstStyle/>
                    <a:p>
                      <a:pPr algn="ctr"/>
                      <a:r>
                        <a:rPr kumimoji="1" lang="en-US" altLang="ja-JP" sz="1600" b="1" dirty="0">
                          <a:latin typeface="+mn-ea"/>
                          <a:ea typeface="+mn-ea"/>
                          <a:cs typeface="Calibri" panose="020F0502020204030204" pitchFamily="34" charset="0"/>
                        </a:rPr>
                        <a:t>7</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7"/>
                  </a:ext>
                </a:extLst>
              </a:tr>
              <a:tr h="383973">
                <a:tc>
                  <a:txBody>
                    <a:bodyPr/>
                    <a:lstStyle/>
                    <a:p>
                      <a:pPr algn="ctr"/>
                      <a:r>
                        <a:rPr kumimoji="1" lang="en-US" altLang="ja-JP" sz="1600" b="1" dirty="0">
                          <a:latin typeface="+mn-ea"/>
                          <a:ea typeface="+mn-ea"/>
                          <a:cs typeface="Calibri" panose="020F0502020204030204" pitchFamily="34" charset="0"/>
                        </a:rPr>
                        <a:t>8</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8"/>
                  </a:ext>
                </a:extLst>
              </a:tr>
              <a:tr h="409845">
                <a:tc>
                  <a:txBody>
                    <a:bodyPr/>
                    <a:lstStyle/>
                    <a:p>
                      <a:pPr algn="ctr"/>
                      <a:r>
                        <a:rPr kumimoji="1" lang="en-US" altLang="ja-JP" sz="1600" b="1" dirty="0">
                          <a:latin typeface="+mn-ea"/>
                          <a:ea typeface="+mn-ea"/>
                          <a:cs typeface="Calibri" panose="020F0502020204030204" pitchFamily="34" charset="0"/>
                        </a:rPr>
                        <a:t>9</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9"/>
                  </a:ext>
                </a:extLst>
              </a:tr>
              <a:tr h="383973">
                <a:tc>
                  <a:txBody>
                    <a:bodyPr/>
                    <a:lstStyle/>
                    <a:p>
                      <a:pPr algn="ctr"/>
                      <a:r>
                        <a:rPr kumimoji="1" lang="en-US" altLang="ja-JP" sz="1600" b="1" dirty="0">
                          <a:latin typeface="+mn-ea"/>
                          <a:ea typeface="+mn-ea"/>
                          <a:cs typeface="Calibri" panose="020F0502020204030204" pitchFamily="34" charset="0"/>
                        </a:rPr>
                        <a:t>10 </a:t>
                      </a:r>
                      <a:endParaRPr kumimoji="1" lang="ja-JP" altLang="en-US" sz="1600" b="1"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0"/>
                  </a:ext>
                </a:extLst>
              </a:tr>
              <a:tr h="383973">
                <a:tc>
                  <a:txBody>
                    <a:bodyPr/>
                    <a:lstStyle/>
                    <a:p>
                      <a:pPr algn="ctr"/>
                      <a:r>
                        <a:rPr kumimoji="1" lang="en-US" altLang="ja-JP" sz="1600" b="1" dirty="0">
                          <a:latin typeface="+mn-ea"/>
                          <a:ea typeface="+mn-ea"/>
                          <a:cs typeface="Calibri" panose="020F0502020204030204" pitchFamily="34" charset="0"/>
                        </a:rPr>
                        <a:t>11</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59552963"/>
                  </a:ext>
                </a:extLst>
              </a:tr>
              <a:tr h="383973">
                <a:tc>
                  <a:txBody>
                    <a:bodyPr/>
                    <a:lstStyle/>
                    <a:p>
                      <a:pPr algn="ctr"/>
                      <a:r>
                        <a:rPr kumimoji="1" lang="en-US" altLang="ja-JP" sz="1600" b="1" dirty="0">
                          <a:latin typeface="+mn-ea"/>
                          <a:ea typeface="+mn-ea"/>
                          <a:cs typeface="Calibri" panose="020F0502020204030204" pitchFamily="34" charset="0"/>
                        </a:rPr>
                        <a:t>12</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en-US" altLang="ja-JP"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07124967"/>
                  </a:ext>
                </a:extLst>
              </a:tr>
              <a:tr h="402697">
                <a:tc>
                  <a:txBody>
                    <a:bodyPr/>
                    <a:lstStyle/>
                    <a:p>
                      <a:pPr algn="ctr"/>
                      <a:r>
                        <a:rPr kumimoji="1" lang="en-US" altLang="ja-JP" sz="1600" b="1" dirty="0">
                          <a:latin typeface="+mn-ea"/>
                          <a:ea typeface="+mn-ea"/>
                          <a:cs typeface="Calibri" panose="020F0502020204030204" pitchFamily="34" charset="0"/>
                        </a:rPr>
                        <a:t>13</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69509143"/>
                  </a:ext>
                </a:extLst>
              </a:tr>
              <a:tr h="383973">
                <a:tc>
                  <a:txBody>
                    <a:bodyPr/>
                    <a:lstStyle/>
                    <a:p>
                      <a:pPr algn="ctr"/>
                      <a:r>
                        <a:rPr kumimoji="1" lang="en-US" altLang="ja-JP" sz="1600" b="1" dirty="0">
                          <a:latin typeface="+mn-ea"/>
                          <a:ea typeface="+mn-ea"/>
                          <a:cs typeface="Calibri" panose="020F0502020204030204" pitchFamily="34" charset="0"/>
                        </a:rPr>
                        <a:t>14</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0195039"/>
                  </a:ext>
                </a:extLst>
              </a:tr>
              <a:tr h="383973">
                <a:tc>
                  <a:txBody>
                    <a:bodyPr/>
                    <a:lstStyle/>
                    <a:p>
                      <a:pPr algn="ctr"/>
                      <a:r>
                        <a:rPr kumimoji="1" lang="en-US" altLang="ja-JP" sz="1600" b="1" dirty="0">
                          <a:latin typeface="+mn-ea"/>
                          <a:ea typeface="+mn-ea"/>
                          <a:cs typeface="Calibri" panose="020F0502020204030204" pitchFamily="34" charset="0"/>
                        </a:rPr>
                        <a:t>15</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89619629"/>
                  </a:ext>
                </a:extLst>
              </a:tr>
            </a:tbl>
          </a:graphicData>
        </a:graphic>
      </p:graphicFrame>
      <p:sp>
        <p:nvSpPr>
          <p:cNvPr id="2" name="タイトル 1"/>
          <p:cNvSpPr>
            <a:spLocks noGrp="1"/>
          </p:cNvSpPr>
          <p:nvPr>
            <p:ph type="title"/>
          </p:nvPr>
        </p:nvSpPr>
        <p:spPr/>
        <p:txBody>
          <a:bodyPr/>
          <a:lstStyle/>
          <a:p>
            <a:pPr marL="268288"/>
            <a:r>
              <a:rPr kumimoji="1" lang="ja-JP" altLang="en-US" dirty="0"/>
              <a:t>更新履歴</a:t>
            </a:r>
          </a:p>
        </p:txBody>
      </p:sp>
    </p:spTree>
    <p:extLst>
      <p:ext uri="{BB962C8B-B14F-4D97-AF65-F5344CB8AC3E}">
        <p14:creationId xmlns:p14="http://schemas.microsoft.com/office/powerpoint/2010/main" val="3311694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422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marL="179388"/>
            <a:r>
              <a:rPr lang="ja-JP" altLang="en-US" dirty="0"/>
              <a:t>１．設計・</a:t>
            </a:r>
            <a:r>
              <a:rPr kumimoji="1" lang="ja-JP" altLang="en-US" dirty="0"/>
              <a:t>導入</a:t>
            </a:r>
          </a:p>
        </p:txBody>
      </p:sp>
    </p:spTree>
    <p:extLst>
      <p:ext uri="{BB962C8B-B14F-4D97-AF65-F5344CB8AC3E}">
        <p14:creationId xmlns:p14="http://schemas.microsoft.com/office/powerpoint/2010/main" val="3494334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8589E41-7245-3309-A02A-E71A6CBA0061}"/>
              </a:ext>
            </a:extLst>
          </p:cNvPr>
          <p:cNvSpPr>
            <a:spLocks noGrp="1"/>
          </p:cNvSpPr>
          <p:nvPr>
            <p:ph type="title"/>
          </p:nvPr>
        </p:nvSpPr>
        <p:spPr/>
        <p:txBody>
          <a:bodyPr/>
          <a:lstStyle/>
          <a:p>
            <a:r>
              <a:rPr kumimoji="1" lang="en-US" altLang="ja-JP" dirty="0"/>
              <a:t>1-1</a:t>
            </a:r>
            <a:r>
              <a:rPr kumimoji="1" lang="ja-JP" altLang="en-US" dirty="0"/>
              <a:t>．本商品の概要説明</a:t>
            </a:r>
          </a:p>
        </p:txBody>
      </p:sp>
      <p:sp>
        <p:nvSpPr>
          <p:cNvPr id="7" name="コンテンツ プレースホルダー 6">
            <a:extLst>
              <a:ext uri="{FF2B5EF4-FFF2-40B4-BE49-F238E27FC236}">
                <a16:creationId xmlns:a16="http://schemas.microsoft.com/office/drawing/2014/main" id="{DC0212E2-5D64-4324-C765-6DCAA4EAFD0C}"/>
              </a:ext>
            </a:extLst>
          </p:cNvPr>
          <p:cNvSpPr>
            <a:spLocks noGrp="1"/>
          </p:cNvSpPr>
          <p:nvPr>
            <p:ph sz="quarter" idx="10"/>
          </p:nvPr>
        </p:nvSpPr>
        <p:spPr>
          <a:xfrm>
            <a:off x="268315" y="679368"/>
            <a:ext cx="13615849" cy="856758"/>
          </a:xfrm>
        </p:spPr>
        <p:txBody>
          <a:bodyPr/>
          <a:lstStyle/>
          <a:p>
            <a:pPr marL="0" indent="0">
              <a:buNone/>
            </a:pPr>
            <a:r>
              <a:rPr lang="en-US" altLang="ja-JP" dirty="0"/>
              <a:t>AI</a:t>
            </a:r>
            <a:r>
              <a:rPr lang="ja-JP" altLang="en-US" dirty="0"/>
              <a:t>エンコーダーアプリケーションを活用することで、</a:t>
            </a:r>
            <a:r>
              <a:rPr lang="en-US" altLang="ja-JP" dirty="0"/>
              <a:t>AI</a:t>
            </a:r>
            <a:r>
              <a:rPr lang="ja-JP" altLang="en-US" dirty="0"/>
              <a:t>非搭載カメラの</a:t>
            </a:r>
            <a:r>
              <a:rPr lang="en-US" altLang="ja-JP" dirty="0"/>
              <a:t>JPEG</a:t>
            </a:r>
            <a:r>
              <a:rPr lang="ja-JP" altLang="en-US" dirty="0"/>
              <a:t>映像を新</a:t>
            </a:r>
            <a:r>
              <a:rPr lang="en-US" altLang="ja-JP" dirty="0"/>
              <a:t>X</a:t>
            </a:r>
            <a:r>
              <a:rPr lang="ja-JP" altLang="en-US" dirty="0"/>
              <a:t>シリーズカメラに取り込み、</a:t>
            </a:r>
            <a:r>
              <a:rPr lang="en-US" altLang="ja-JP" dirty="0"/>
              <a:t>AI</a:t>
            </a:r>
            <a:r>
              <a:rPr lang="ja-JP" altLang="en-US" dirty="0"/>
              <a:t>検知が可能になります。また、検知した</a:t>
            </a:r>
            <a:r>
              <a:rPr lang="en-US" altLang="ja-JP" dirty="0"/>
              <a:t>AI</a:t>
            </a:r>
            <a:r>
              <a:rPr lang="ja-JP" altLang="en-US" dirty="0"/>
              <a:t>情報を「マルチ</a:t>
            </a:r>
            <a:r>
              <a:rPr lang="en-US" altLang="ja-JP" dirty="0"/>
              <a:t>AI</a:t>
            </a:r>
            <a:r>
              <a:rPr lang="ja-JP" altLang="en-US" dirty="0"/>
              <a:t>ソフトウェア（</a:t>
            </a:r>
            <a:r>
              <a:rPr lang="en-US" altLang="ja-JP" dirty="0"/>
              <a:t>WV-ASA100WUX</a:t>
            </a:r>
            <a:r>
              <a:rPr lang="ja-JP" altLang="en-US" dirty="0"/>
              <a:t>）」に取り込み、ダッシュボード（ブラウザ画面）に人数カウントや属性識別情報を表示しての分析や、アラーム情報や属性情報を元にプラグインソフトウェアでの検索・再生が可能です。（本商品は、</a:t>
            </a:r>
            <a:r>
              <a:rPr lang="ja-JP" altLang="en-US" u="sng" dirty="0"/>
              <a:t>マルチ</a:t>
            </a:r>
            <a:r>
              <a:rPr lang="en-US" altLang="ja-JP" u="sng" dirty="0"/>
              <a:t>AI</a:t>
            </a:r>
            <a:r>
              <a:rPr lang="ja-JP" altLang="en-US" u="sng" dirty="0"/>
              <a:t>ソフトウェアでの運用が必須</a:t>
            </a:r>
            <a:r>
              <a:rPr lang="ja-JP" altLang="en-US" dirty="0"/>
              <a:t>です。）</a:t>
            </a:r>
            <a:endParaRPr lang="en-US" altLang="ja-JP" dirty="0"/>
          </a:p>
        </p:txBody>
      </p:sp>
      <p:sp>
        <p:nvSpPr>
          <p:cNvPr id="51" name="テキスト ボックス 50">
            <a:extLst>
              <a:ext uri="{FF2B5EF4-FFF2-40B4-BE49-F238E27FC236}">
                <a16:creationId xmlns:a16="http://schemas.microsoft.com/office/drawing/2014/main" id="{DDB1E145-8E04-DDC0-55C7-395AA88890AF}"/>
              </a:ext>
            </a:extLst>
          </p:cNvPr>
          <p:cNvSpPr txBox="1"/>
          <p:nvPr/>
        </p:nvSpPr>
        <p:spPr>
          <a:xfrm>
            <a:off x="7514568" y="6990571"/>
            <a:ext cx="6601841" cy="541419"/>
          </a:xfrm>
          <a:prstGeom prst="rect">
            <a:avLst/>
          </a:prstGeom>
          <a:noFill/>
        </p:spPr>
        <p:txBody>
          <a:bodyPr wrap="none" rtlCol="0">
            <a:normAutofit/>
          </a:bodyPr>
          <a:lstStyle/>
          <a:p>
            <a:pPr>
              <a:lnSpc>
                <a:spcPct val="120000"/>
              </a:lnSpc>
            </a:pPr>
            <a:r>
              <a:rPr lang="ja-JP" altLang="en-US" sz="1200" b="1" dirty="0">
                <a:latin typeface="+mn-ea"/>
              </a:rPr>
              <a:t>＊</a:t>
            </a:r>
            <a:r>
              <a:rPr kumimoji="1" lang="ja-JP" altLang="en-US" sz="1200" b="1" dirty="0">
                <a:latin typeface="+mn-ea"/>
              </a:rPr>
              <a:t>カメラ出力条件は </a:t>
            </a:r>
            <a:r>
              <a:rPr kumimoji="1" lang="en-US" altLang="ja-JP" sz="1200" b="1" dirty="0">
                <a:latin typeface="+mn-ea"/>
              </a:rPr>
              <a:t>JPEG</a:t>
            </a:r>
            <a:r>
              <a:rPr kumimoji="1" lang="ja-JP" altLang="en-US" sz="1200" b="1" dirty="0">
                <a:latin typeface="+mn-ea"/>
              </a:rPr>
              <a:t> 、解像度：</a:t>
            </a:r>
            <a:r>
              <a:rPr kumimoji="1" lang="en-US" altLang="ja-JP" sz="1200" b="1" dirty="0">
                <a:latin typeface="+mn-ea"/>
              </a:rPr>
              <a:t>1920x1080 </a:t>
            </a:r>
            <a:r>
              <a:rPr kumimoji="1" lang="ja-JP" altLang="en-US" sz="1200" b="1" dirty="0">
                <a:latin typeface="+mn-ea"/>
              </a:rPr>
              <a:t>または </a:t>
            </a:r>
            <a:r>
              <a:rPr kumimoji="1" lang="en-US" altLang="ja-JP" sz="1200" b="1" dirty="0">
                <a:latin typeface="+mn-ea"/>
              </a:rPr>
              <a:t>1280x720 </a:t>
            </a:r>
            <a:r>
              <a:rPr lang="ja-JP" altLang="en-US" sz="1200" b="1" dirty="0">
                <a:latin typeface="+mn-ea"/>
              </a:rPr>
              <a:t>、フレームレート：</a:t>
            </a:r>
            <a:r>
              <a:rPr kumimoji="1" lang="en-US" altLang="ja-JP" sz="1200" b="1" dirty="0">
                <a:latin typeface="+mn-ea"/>
              </a:rPr>
              <a:t>5fps </a:t>
            </a:r>
          </a:p>
          <a:p>
            <a:pPr>
              <a:lnSpc>
                <a:spcPct val="120000"/>
              </a:lnSpc>
            </a:pPr>
            <a:r>
              <a:rPr lang="ja-JP" altLang="en-US" sz="1200" b="1" dirty="0">
                <a:latin typeface="+mn-ea"/>
              </a:rPr>
              <a:t>　</a:t>
            </a:r>
            <a:r>
              <a:rPr kumimoji="1" lang="en-US" altLang="ja-JP" sz="1200" b="1" dirty="0">
                <a:latin typeface="+mn-ea"/>
              </a:rPr>
              <a:t>4K</a:t>
            </a:r>
            <a:r>
              <a:rPr kumimoji="1" lang="ja-JP" altLang="en-US" sz="1200" b="1" dirty="0">
                <a:latin typeface="+mn-ea"/>
              </a:rPr>
              <a:t>モデルの場合でも</a:t>
            </a:r>
            <a:r>
              <a:rPr kumimoji="1" lang="en-US" altLang="ja-JP" sz="1200" b="1" dirty="0">
                <a:latin typeface="+mn-ea"/>
              </a:rPr>
              <a:t>JPEG</a:t>
            </a:r>
            <a:r>
              <a:rPr kumimoji="1" lang="ja-JP" altLang="en-US" sz="1200" b="1" dirty="0">
                <a:latin typeface="+mn-ea"/>
              </a:rPr>
              <a:t>の設定を変更することで対応可能です。</a:t>
            </a:r>
          </a:p>
        </p:txBody>
      </p:sp>
      <p:sp>
        <p:nvSpPr>
          <p:cNvPr id="8" name="テキスト ボックス 7">
            <a:hlinkClick r:id="rId2" action="ppaction://hlinksldjump"/>
            <a:extLst>
              <a:ext uri="{FF2B5EF4-FFF2-40B4-BE49-F238E27FC236}">
                <a16:creationId xmlns:a16="http://schemas.microsoft.com/office/drawing/2014/main" id="{ACB4C4FB-5458-EE50-FA3E-76F1491EEED0}"/>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
        <p:nvSpPr>
          <p:cNvPr id="11" name="正方形/長方形 10">
            <a:extLst>
              <a:ext uri="{FF2B5EF4-FFF2-40B4-BE49-F238E27FC236}">
                <a16:creationId xmlns:a16="http://schemas.microsoft.com/office/drawing/2014/main" id="{63DD66F9-F699-04DD-21BE-6E867D320635}"/>
              </a:ext>
            </a:extLst>
          </p:cNvPr>
          <p:cNvSpPr/>
          <p:nvPr/>
        </p:nvSpPr>
        <p:spPr>
          <a:xfrm>
            <a:off x="10766006" y="2519400"/>
            <a:ext cx="2846892" cy="426310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n-ea"/>
            </a:endParaRPr>
          </a:p>
        </p:txBody>
      </p:sp>
      <p:sp>
        <p:nvSpPr>
          <p:cNvPr id="13" name="正方形/長方形 12">
            <a:extLst>
              <a:ext uri="{FF2B5EF4-FFF2-40B4-BE49-F238E27FC236}">
                <a16:creationId xmlns:a16="http://schemas.microsoft.com/office/drawing/2014/main" id="{DD1AF5C6-39B8-0A78-49CE-FCE7CA5D317C}"/>
              </a:ext>
            </a:extLst>
          </p:cNvPr>
          <p:cNvSpPr/>
          <p:nvPr/>
        </p:nvSpPr>
        <p:spPr>
          <a:xfrm>
            <a:off x="4632828" y="2787571"/>
            <a:ext cx="2640387" cy="299227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n-ea"/>
            </a:endParaRPr>
          </a:p>
        </p:txBody>
      </p:sp>
      <p:sp>
        <p:nvSpPr>
          <p:cNvPr id="14" name="正方形/長方形 13">
            <a:extLst>
              <a:ext uri="{FF2B5EF4-FFF2-40B4-BE49-F238E27FC236}">
                <a16:creationId xmlns:a16="http://schemas.microsoft.com/office/drawing/2014/main" id="{A3A8952E-14E5-54ED-058B-AF985B4A78ED}"/>
              </a:ext>
            </a:extLst>
          </p:cNvPr>
          <p:cNvSpPr/>
          <p:nvPr/>
        </p:nvSpPr>
        <p:spPr>
          <a:xfrm>
            <a:off x="4632829" y="5915790"/>
            <a:ext cx="2640386" cy="117295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n-ea"/>
            </a:endParaRPr>
          </a:p>
        </p:txBody>
      </p:sp>
      <p:pic>
        <p:nvPicPr>
          <p:cNvPr id="15" name="図 14">
            <a:extLst>
              <a:ext uri="{FF2B5EF4-FFF2-40B4-BE49-F238E27FC236}">
                <a16:creationId xmlns:a16="http://schemas.microsoft.com/office/drawing/2014/main" id="{DF54DBB1-F0F9-0958-B3B0-F2892C385296}"/>
              </a:ext>
            </a:extLst>
          </p:cNvPr>
          <p:cNvPicPr>
            <a:picLocks noChangeAspect="1"/>
          </p:cNvPicPr>
          <p:nvPr/>
        </p:nvPicPr>
        <p:blipFill>
          <a:blip r:embed="rId3"/>
          <a:stretch>
            <a:fillRect/>
          </a:stretch>
        </p:blipFill>
        <p:spPr>
          <a:xfrm>
            <a:off x="5288422" y="2793843"/>
            <a:ext cx="1271514" cy="1177677"/>
          </a:xfrm>
          <a:prstGeom prst="rect">
            <a:avLst/>
          </a:prstGeom>
        </p:spPr>
      </p:pic>
      <p:cxnSp>
        <p:nvCxnSpPr>
          <p:cNvPr id="16" name="直線コネクタ 15">
            <a:extLst>
              <a:ext uri="{FF2B5EF4-FFF2-40B4-BE49-F238E27FC236}">
                <a16:creationId xmlns:a16="http://schemas.microsoft.com/office/drawing/2014/main" id="{0D2D3BA4-0B35-38CE-4CD1-B836138EBC9E}"/>
              </a:ext>
            </a:extLst>
          </p:cNvPr>
          <p:cNvCxnSpPr>
            <a:cxnSpLocks/>
          </p:cNvCxnSpPr>
          <p:nvPr/>
        </p:nvCxnSpPr>
        <p:spPr>
          <a:xfrm>
            <a:off x="3451741" y="3233074"/>
            <a:ext cx="0" cy="328824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7" name="グループ化 16">
            <a:extLst>
              <a:ext uri="{FF2B5EF4-FFF2-40B4-BE49-F238E27FC236}">
                <a16:creationId xmlns:a16="http://schemas.microsoft.com/office/drawing/2014/main" id="{5E0CDB3A-D7C6-B271-3157-492DA378F27E}"/>
              </a:ext>
            </a:extLst>
          </p:cNvPr>
          <p:cNvGrpSpPr>
            <a:grpSpLocks noChangeAspect="1"/>
          </p:cNvGrpSpPr>
          <p:nvPr/>
        </p:nvGrpSpPr>
        <p:grpSpPr>
          <a:xfrm>
            <a:off x="11244316" y="3867519"/>
            <a:ext cx="1858007" cy="1051628"/>
            <a:chOff x="7202825" y="2982680"/>
            <a:chExt cx="2531709" cy="1692414"/>
          </a:xfrm>
        </p:grpSpPr>
        <p:pic>
          <p:nvPicPr>
            <p:cNvPr id="63" name="図 62">
              <a:extLst>
                <a:ext uri="{FF2B5EF4-FFF2-40B4-BE49-F238E27FC236}">
                  <a16:creationId xmlns:a16="http://schemas.microsoft.com/office/drawing/2014/main" id="{32D53CAC-0B19-74D4-28F8-EC13AA92A675}"/>
                </a:ext>
              </a:extLst>
            </p:cNvPr>
            <p:cNvPicPr>
              <a:picLocks noChangeAspect="1"/>
            </p:cNvPicPr>
            <p:nvPr/>
          </p:nvPicPr>
          <p:blipFill rotWithShape="1">
            <a:blip r:embed="rId4"/>
            <a:srcRect l="11340" t="22165" r="12397" b="22148"/>
            <a:stretch/>
          </p:blipFill>
          <p:spPr>
            <a:xfrm>
              <a:off x="7334201" y="3011837"/>
              <a:ext cx="2277815" cy="1663257"/>
            </a:xfrm>
            <a:prstGeom prst="rect">
              <a:avLst/>
            </a:prstGeom>
          </p:spPr>
        </p:pic>
        <p:pic>
          <p:nvPicPr>
            <p:cNvPr id="64" name="図 63">
              <a:extLst>
                <a:ext uri="{FF2B5EF4-FFF2-40B4-BE49-F238E27FC236}">
                  <a16:creationId xmlns:a16="http://schemas.microsoft.com/office/drawing/2014/main" id="{24054FAE-BF77-57DA-9926-780B23E35B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202825" y="2982680"/>
              <a:ext cx="2531709" cy="1430031"/>
            </a:xfrm>
            <a:prstGeom prst="rect">
              <a:avLst/>
            </a:prstGeom>
          </p:spPr>
        </p:pic>
      </p:grpSp>
      <p:sp>
        <p:nvSpPr>
          <p:cNvPr id="18" name="テキスト ボックス 17">
            <a:extLst>
              <a:ext uri="{FF2B5EF4-FFF2-40B4-BE49-F238E27FC236}">
                <a16:creationId xmlns:a16="http://schemas.microsoft.com/office/drawing/2014/main" id="{534F36E1-C6AF-872B-9449-D9C6B99A373A}"/>
              </a:ext>
            </a:extLst>
          </p:cNvPr>
          <p:cNvSpPr txBox="1"/>
          <p:nvPr/>
        </p:nvSpPr>
        <p:spPr>
          <a:xfrm>
            <a:off x="3779474" y="4272478"/>
            <a:ext cx="842818" cy="461665"/>
          </a:xfrm>
          <a:prstGeom prst="rect">
            <a:avLst/>
          </a:prstGeom>
          <a:noFill/>
        </p:spPr>
        <p:txBody>
          <a:bodyPr wrap="square" rtlCol="0">
            <a:spAutoFit/>
          </a:bodyPr>
          <a:lstStyle/>
          <a:p>
            <a:pPr defTabSz="457189"/>
            <a:r>
              <a:rPr lang="en-US" altLang="ja-JP" sz="1200" b="1" dirty="0">
                <a:solidFill>
                  <a:schemeClr val="accent6">
                    <a:lumMod val="50000"/>
                  </a:schemeClr>
                </a:solidFill>
                <a:latin typeface="+mn-ea"/>
              </a:rPr>
              <a:t>MJPEG</a:t>
            </a:r>
          </a:p>
          <a:p>
            <a:pPr defTabSz="457189"/>
            <a:r>
              <a:rPr lang="ja-JP" altLang="en-US" sz="1200" b="1" dirty="0">
                <a:solidFill>
                  <a:schemeClr val="accent6">
                    <a:lumMod val="50000"/>
                  </a:schemeClr>
                </a:solidFill>
                <a:latin typeface="+mn-ea"/>
              </a:rPr>
              <a:t>映像</a:t>
            </a:r>
          </a:p>
        </p:txBody>
      </p:sp>
      <p:pic>
        <p:nvPicPr>
          <p:cNvPr id="19" name="図 18">
            <a:extLst>
              <a:ext uri="{FF2B5EF4-FFF2-40B4-BE49-F238E27FC236}">
                <a16:creationId xmlns:a16="http://schemas.microsoft.com/office/drawing/2014/main" id="{FF4936FB-8D88-1538-9DE3-FA6C6D665A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3594" y="2829201"/>
            <a:ext cx="331768" cy="332942"/>
          </a:xfrm>
          <a:prstGeom prst="rect">
            <a:avLst/>
          </a:prstGeom>
        </p:spPr>
      </p:pic>
      <p:sp>
        <p:nvSpPr>
          <p:cNvPr id="22" name="テキスト ボックス 21">
            <a:extLst>
              <a:ext uri="{FF2B5EF4-FFF2-40B4-BE49-F238E27FC236}">
                <a16:creationId xmlns:a16="http://schemas.microsoft.com/office/drawing/2014/main" id="{1FCC6C98-C344-81B9-12D3-58AAE12091CD}"/>
              </a:ext>
            </a:extLst>
          </p:cNvPr>
          <p:cNvSpPr txBox="1"/>
          <p:nvPr/>
        </p:nvSpPr>
        <p:spPr>
          <a:xfrm>
            <a:off x="5065246" y="6590699"/>
            <a:ext cx="1823326" cy="461665"/>
          </a:xfrm>
          <a:prstGeom prst="rect">
            <a:avLst/>
          </a:prstGeom>
          <a:noFill/>
        </p:spPr>
        <p:txBody>
          <a:bodyPr wrap="square" rtlCol="0">
            <a:spAutoFit/>
          </a:bodyPr>
          <a:lstStyle/>
          <a:p>
            <a:pPr algn="ctr" defTabSz="457189"/>
            <a:r>
              <a:rPr lang="ja-JP" altLang="en-US" sz="1200" b="1" dirty="0">
                <a:solidFill>
                  <a:srgbClr val="000000"/>
                </a:solidFill>
                <a:latin typeface="+mn-ea"/>
              </a:rPr>
              <a:t>ネットワーク</a:t>
            </a:r>
            <a:endParaRPr lang="en-US" altLang="ja-JP" sz="1200" b="1" dirty="0">
              <a:solidFill>
                <a:srgbClr val="000000"/>
              </a:solidFill>
              <a:latin typeface="+mn-ea"/>
            </a:endParaRPr>
          </a:p>
          <a:p>
            <a:pPr algn="ctr" defTabSz="457189"/>
            <a:r>
              <a:rPr lang="ja-JP" altLang="en-US" sz="1200" b="1" dirty="0">
                <a:solidFill>
                  <a:srgbClr val="000000"/>
                </a:solidFill>
                <a:latin typeface="+mn-ea"/>
              </a:rPr>
              <a:t>ディスクレコーダー</a:t>
            </a:r>
          </a:p>
        </p:txBody>
      </p:sp>
      <p:grpSp>
        <p:nvGrpSpPr>
          <p:cNvPr id="69" name="グループ化 68">
            <a:extLst>
              <a:ext uri="{FF2B5EF4-FFF2-40B4-BE49-F238E27FC236}">
                <a16:creationId xmlns:a16="http://schemas.microsoft.com/office/drawing/2014/main" id="{0D109234-E0C1-7A34-11B5-D01C21C9B31F}"/>
              </a:ext>
            </a:extLst>
          </p:cNvPr>
          <p:cNvGrpSpPr/>
          <p:nvPr/>
        </p:nvGrpSpPr>
        <p:grpSpPr>
          <a:xfrm>
            <a:off x="8053227" y="4532398"/>
            <a:ext cx="2016300" cy="1798968"/>
            <a:chOff x="7659931" y="2934106"/>
            <a:chExt cx="2016300" cy="1798968"/>
          </a:xfrm>
        </p:grpSpPr>
        <p:sp>
          <p:nvSpPr>
            <p:cNvPr id="12" name="正方形/長方形 11">
              <a:extLst>
                <a:ext uri="{FF2B5EF4-FFF2-40B4-BE49-F238E27FC236}">
                  <a16:creationId xmlns:a16="http://schemas.microsoft.com/office/drawing/2014/main" id="{34394DAC-F4B0-D826-2720-3C3F45EA37AC}"/>
                </a:ext>
              </a:extLst>
            </p:cNvPr>
            <p:cNvSpPr/>
            <p:nvPr/>
          </p:nvSpPr>
          <p:spPr>
            <a:xfrm>
              <a:off x="7659931" y="2934106"/>
              <a:ext cx="2016300" cy="176175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n-ea"/>
              </a:endParaRPr>
            </a:p>
          </p:txBody>
        </p:sp>
        <p:pic>
          <p:nvPicPr>
            <p:cNvPr id="20" name="Picture 2" descr="https://encrypted-tbn0.gstatic.com/images?q=tbn:ANd9GcSXSSrTFmnOwVl7uVb3LcXZefKfK_-w00JtwjKz9aHpDSfmk_RN6LxrRZEjyLPdpGJs1ZcgWE8&amp;usqp=CAc">
              <a:extLst>
                <a:ext uri="{FF2B5EF4-FFF2-40B4-BE49-F238E27FC236}">
                  <a16:creationId xmlns:a16="http://schemas.microsoft.com/office/drawing/2014/main" id="{6B322DC3-EFC0-2C15-2D42-B04D61478A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33286" y="3042815"/>
              <a:ext cx="1252959" cy="1252959"/>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AD894A05-675A-C1E8-5897-21C834C81F71}"/>
                </a:ext>
              </a:extLst>
            </p:cNvPr>
            <p:cNvSpPr txBox="1"/>
            <p:nvPr/>
          </p:nvSpPr>
          <p:spPr>
            <a:xfrm>
              <a:off x="7721474" y="4271409"/>
              <a:ext cx="1922595" cy="461665"/>
            </a:xfrm>
            <a:prstGeom prst="rect">
              <a:avLst/>
            </a:prstGeom>
            <a:noFill/>
          </p:spPr>
          <p:txBody>
            <a:bodyPr wrap="square" rtlCol="0">
              <a:spAutoFit/>
            </a:bodyPr>
            <a:lstStyle/>
            <a:p>
              <a:pPr algn="ctr" defTabSz="457189"/>
              <a:r>
                <a:rPr lang="ja-JP" altLang="en-US" sz="1200" b="1" dirty="0">
                  <a:solidFill>
                    <a:srgbClr val="000000"/>
                  </a:solidFill>
                  <a:latin typeface="+mn-ea"/>
                </a:rPr>
                <a:t>マルチ</a:t>
              </a:r>
              <a:r>
                <a:rPr lang="en-US" altLang="ja-JP" sz="1200" b="1" dirty="0">
                  <a:solidFill>
                    <a:srgbClr val="000000"/>
                  </a:solidFill>
                  <a:latin typeface="+mn-ea"/>
                </a:rPr>
                <a:t>AI</a:t>
              </a:r>
              <a:r>
                <a:rPr lang="ja-JP" altLang="en-US" sz="1200" b="1" dirty="0">
                  <a:solidFill>
                    <a:srgbClr val="000000"/>
                  </a:solidFill>
                  <a:latin typeface="+mn-ea"/>
                </a:rPr>
                <a:t>ソフトウェア</a:t>
              </a:r>
              <a:endParaRPr lang="en-US" altLang="ja-JP" sz="1200" b="1" dirty="0">
                <a:solidFill>
                  <a:srgbClr val="000000"/>
                </a:solidFill>
                <a:latin typeface="+mn-ea"/>
              </a:endParaRPr>
            </a:p>
            <a:p>
              <a:pPr algn="ctr" defTabSz="457189"/>
              <a:r>
                <a:rPr lang="en-US" altLang="ja-JP" sz="1200" b="1" dirty="0">
                  <a:solidFill>
                    <a:srgbClr val="000000"/>
                  </a:solidFill>
                  <a:latin typeface="+mn-ea"/>
                </a:rPr>
                <a:t>WV-ASA100UX</a:t>
              </a:r>
              <a:endParaRPr lang="ja-JP" altLang="en-US" sz="1200" b="1" dirty="0">
                <a:solidFill>
                  <a:srgbClr val="000000"/>
                </a:solidFill>
                <a:latin typeface="+mn-ea"/>
              </a:endParaRPr>
            </a:p>
          </p:txBody>
        </p:sp>
      </p:grpSp>
      <p:cxnSp>
        <p:nvCxnSpPr>
          <p:cNvPr id="24" name="直線矢印コネクタ 23">
            <a:extLst>
              <a:ext uri="{FF2B5EF4-FFF2-40B4-BE49-F238E27FC236}">
                <a16:creationId xmlns:a16="http://schemas.microsoft.com/office/drawing/2014/main" id="{0342625B-154D-B906-8887-E2CB331F326D}"/>
              </a:ext>
            </a:extLst>
          </p:cNvPr>
          <p:cNvCxnSpPr>
            <a:cxnSpLocks/>
          </p:cNvCxnSpPr>
          <p:nvPr/>
        </p:nvCxnSpPr>
        <p:spPr>
          <a:xfrm>
            <a:off x="3458451" y="6502274"/>
            <a:ext cx="1123085" cy="3170"/>
          </a:xfrm>
          <a:prstGeom prst="straightConnector1">
            <a:avLst/>
          </a:prstGeom>
          <a:ln w="3810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76E5CA4E-E97E-2A32-7B6A-D458C3A8C212}"/>
              </a:ext>
            </a:extLst>
          </p:cNvPr>
          <p:cNvCxnSpPr>
            <a:cxnSpLocks/>
          </p:cNvCxnSpPr>
          <p:nvPr/>
        </p:nvCxnSpPr>
        <p:spPr>
          <a:xfrm>
            <a:off x="7273215" y="4691194"/>
            <a:ext cx="752401" cy="0"/>
          </a:xfrm>
          <a:prstGeom prst="straightConnector1">
            <a:avLst/>
          </a:prstGeom>
          <a:ln w="38100">
            <a:solidFill>
              <a:srgbClr val="10A99A"/>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4296F77E-7491-9AE2-BD1B-B9531062169C}"/>
              </a:ext>
            </a:extLst>
          </p:cNvPr>
          <p:cNvCxnSpPr>
            <a:cxnSpLocks/>
          </p:cNvCxnSpPr>
          <p:nvPr/>
        </p:nvCxnSpPr>
        <p:spPr>
          <a:xfrm>
            <a:off x="10059017" y="4624557"/>
            <a:ext cx="688492"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63D43AAD-90E4-657F-6658-5F3B6CBD35FD}"/>
              </a:ext>
            </a:extLst>
          </p:cNvPr>
          <p:cNvCxnSpPr>
            <a:cxnSpLocks/>
            <a:stCxn id="14" idx="3"/>
          </p:cNvCxnSpPr>
          <p:nvPr/>
        </p:nvCxnSpPr>
        <p:spPr>
          <a:xfrm flipV="1">
            <a:off x="7273215" y="6502267"/>
            <a:ext cx="3474294" cy="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0FE39F90-5DB2-0824-AD2C-CC1665C39518}"/>
              </a:ext>
            </a:extLst>
          </p:cNvPr>
          <p:cNvSpPr txBox="1"/>
          <p:nvPr/>
        </p:nvSpPr>
        <p:spPr>
          <a:xfrm>
            <a:off x="3607450" y="6552577"/>
            <a:ext cx="1077488" cy="461665"/>
          </a:xfrm>
          <a:prstGeom prst="rect">
            <a:avLst/>
          </a:prstGeom>
          <a:noFill/>
        </p:spPr>
        <p:txBody>
          <a:bodyPr wrap="square" rtlCol="0">
            <a:spAutoFit/>
          </a:bodyPr>
          <a:lstStyle/>
          <a:p>
            <a:pPr defTabSz="457189"/>
            <a:r>
              <a:rPr lang="en-US" altLang="ja-JP" sz="1200" b="1" dirty="0">
                <a:solidFill>
                  <a:schemeClr val="accent2">
                    <a:lumMod val="50000"/>
                  </a:schemeClr>
                </a:solidFill>
                <a:latin typeface="+mn-ea"/>
              </a:rPr>
              <a:t>H.265 </a:t>
            </a:r>
          </a:p>
          <a:p>
            <a:pPr defTabSz="457189"/>
            <a:r>
              <a:rPr lang="ja-JP" altLang="en-US" sz="1200" b="1" dirty="0">
                <a:solidFill>
                  <a:schemeClr val="accent2">
                    <a:lumMod val="50000"/>
                  </a:schemeClr>
                </a:solidFill>
                <a:latin typeface="+mn-ea"/>
              </a:rPr>
              <a:t>ストリーム</a:t>
            </a:r>
          </a:p>
        </p:txBody>
      </p:sp>
      <p:sp>
        <p:nvSpPr>
          <p:cNvPr id="35" name="テキスト ボックス 34">
            <a:extLst>
              <a:ext uri="{FF2B5EF4-FFF2-40B4-BE49-F238E27FC236}">
                <a16:creationId xmlns:a16="http://schemas.microsoft.com/office/drawing/2014/main" id="{131A8F4F-9A4D-E741-8942-22CE2E07856E}"/>
              </a:ext>
            </a:extLst>
          </p:cNvPr>
          <p:cNvSpPr txBox="1"/>
          <p:nvPr/>
        </p:nvSpPr>
        <p:spPr>
          <a:xfrm>
            <a:off x="10797605" y="4954058"/>
            <a:ext cx="2783290" cy="461665"/>
          </a:xfrm>
          <a:prstGeom prst="rect">
            <a:avLst/>
          </a:prstGeom>
          <a:noFill/>
        </p:spPr>
        <p:txBody>
          <a:bodyPr wrap="square" rtlCol="0">
            <a:spAutoFit/>
          </a:bodyPr>
          <a:lstStyle/>
          <a:p>
            <a:pPr algn="ctr" defTabSz="457189"/>
            <a:r>
              <a:rPr lang="en-US" altLang="ja-JP" sz="1200" b="1" dirty="0">
                <a:solidFill>
                  <a:srgbClr val="000000"/>
                </a:solidFill>
                <a:latin typeface="+mn-ea"/>
              </a:rPr>
              <a:t>ASM300UX</a:t>
            </a:r>
            <a:r>
              <a:rPr lang="ja-JP" altLang="en-US" sz="1200" b="1" dirty="0">
                <a:solidFill>
                  <a:srgbClr val="000000"/>
                </a:solidFill>
                <a:latin typeface="+mn-ea"/>
              </a:rPr>
              <a:t>用マルチ</a:t>
            </a:r>
            <a:r>
              <a:rPr lang="en-US" altLang="ja-JP" sz="1200" b="1" dirty="0">
                <a:solidFill>
                  <a:srgbClr val="000000"/>
                </a:solidFill>
                <a:latin typeface="+mn-ea"/>
              </a:rPr>
              <a:t>AI</a:t>
            </a:r>
            <a:r>
              <a:rPr lang="ja-JP" altLang="en-US" sz="1200" b="1" dirty="0">
                <a:solidFill>
                  <a:srgbClr val="000000"/>
                </a:solidFill>
                <a:latin typeface="+mn-ea"/>
              </a:rPr>
              <a:t>プラグイン</a:t>
            </a:r>
            <a:endParaRPr lang="en-US" altLang="ja-JP" sz="1200" b="1" dirty="0">
              <a:solidFill>
                <a:srgbClr val="000000"/>
              </a:solidFill>
              <a:latin typeface="+mn-ea"/>
            </a:endParaRPr>
          </a:p>
          <a:p>
            <a:pPr algn="ctr" defTabSz="457189"/>
            <a:r>
              <a:rPr lang="en-US" altLang="ja-JP" sz="1200" b="1" dirty="0">
                <a:solidFill>
                  <a:srgbClr val="000000"/>
                </a:solidFill>
                <a:latin typeface="+mn-ea"/>
              </a:rPr>
              <a:t>WV-ASE335WUX</a:t>
            </a:r>
            <a:endParaRPr lang="ja-JP" altLang="en-US" sz="1200" b="1" dirty="0">
              <a:solidFill>
                <a:srgbClr val="000000"/>
              </a:solidFill>
              <a:latin typeface="+mn-ea"/>
            </a:endParaRPr>
          </a:p>
        </p:txBody>
      </p:sp>
      <p:grpSp>
        <p:nvGrpSpPr>
          <p:cNvPr id="68" name="グループ化 67">
            <a:extLst>
              <a:ext uri="{FF2B5EF4-FFF2-40B4-BE49-F238E27FC236}">
                <a16:creationId xmlns:a16="http://schemas.microsoft.com/office/drawing/2014/main" id="{45C7EB4A-AE9D-2F54-F213-52D6D1F239EE}"/>
              </a:ext>
            </a:extLst>
          </p:cNvPr>
          <p:cNvGrpSpPr/>
          <p:nvPr/>
        </p:nvGrpSpPr>
        <p:grpSpPr>
          <a:xfrm>
            <a:off x="4760408" y="3951479"/>
            <a:ext cx="2438835" cy="1589442"/>
            <a:chOff x="4612487" y="3096434"/>
            <a:chExt cx="2110738" cy="1589442"/>
          </a:xfrm>
        </p:grpSpPr>
        <p:sp>
          <p:nvSpPr>
            <p:cNvPr id="29" name="正方形/長方形 28">
              <a:extLst>
                <a:ext uri="{FF2B5EF4-FFF2-40B4-BE49-F238E27FC236}">
                  <a16:creationId xmlns:a16="http://schemas.microsoft.com/office/drawing/2014/main" id="{434E795C-DF15-7264-A3EF-336366E1B0C1}"/>
                </a:ext>
              </a:extLst>
            </p:cNvPr>
            <p:cNvSpPr/>
            <p:nvPr/>
          </p:nvSpPr>
          <p:spPr>
            <a:xfrm>
              <a:off x="4612487" y="3329973"/>
              <a:ext cx="2110738" cy="208881"/>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chemeClr val="bg1"/>
                  </a:solidFill>
                  <a:effectLst>
                    <a:outerShdw blurRad="38100" dist="38100" dir="2700000" algn="tl">
                      <a:srgbClr val="000000">
                        <a:alpha val="43137"/>
                      </a:srgbClr>
                    </a:outerShdw>
                  </a:effectLst>
                  <a:latin typeface="+mn-ea"/>
                </a:rPr>
                <a:t>カメラ</a:t>
              </a:r>
              <a:r>
                <a:rPr lang="en-US" altLang="ja-JP" sz="1200" b="1" dirty="0">
                  <a:solidFill>
                    <a:schemeClr val="bg1"/>
                  </a:solidFill>
                  <a:effectLst>
                    <a:outerShdw blurRad="38100" dist="38100" dir="2700000" algn="tl">
                      <a:srgbClr val="000000">
                        <a:alpha val="43137"/>
                      </a:srgbClr>
                    </a:outerShdw>
                  </a:effectLst>
                  <a:latin typeface="+mn-ea"/>
                </a:rPr>
                <a:t>2</a:t>
              </a:r>
              <a:r>
                <a:rPr lang="ja-JP" altLang="en-US" sz="1200" b="1" dirty="0">
                  <a:solidFill>
                    <a:schemeClr val="bg1"/>
                  </a:solidFill>
                  <a:effectLst>
                    <a:outerShdw blurRad="38100" dist="38100" dir="2700000" algn="tl">
                      <a:srgbClr val="000000">
                        <a:alpha val="43137"/>
                      </a:srgbClr>
                    </a:outerShdw>
                  </a:effectLst>
                  <a:latin typeface="+mn-ea"/>
                </a:rPr>
                <a:t>：</a:t>
              </a:r>
              <a:r>
                <a:rPr lang="en-US" altLang="ja-JP" sz="1200" b="1" dirty="0">
                  <a:solidFill>
                    <a:srgbClr val="C00000"/>
                  </a:solidFill>
                  <a:effectLst>
                    <a:outerShdw blurRad="38100" dist="38100" dir="2700000" algn="tl">
                      <a:srgbClr val="000000">
                        <a:alpha val="43137"/>
                      </a:srgbClr>
                    </a:outerShdw>
                  </a:effectLst>
                  <a:latin typeface="+mn-ea"/>
                </a:rPr>
                <a:t>AI</a:t>
              </a:r>
              <a:r>
                <a:rPr lang="ja-JP" altLang="en-US" sz="1200" b="1" dirty="0">
                  <a:solidFill>
                    <a:srgbClr val="C00000"/>
                  </a:solidFill>
                  <a:effectLst>
                    <a:outerShdw blurRad="38100" dist="38100" dir="2700000" algn="tl">
                      <a:srgbClr val="000000">
                        <a:alpha val="43137"/>
                      </a:srgbClr>
                    </a:outerShdw>
                  </a:effectLst>
                  <a:latin typeface="+mn-ea"/>
                </a:rPr>
                <a:t>エンコーダーアプリ</a:t>
              </a:r>
            </a:p>
          </p:txBody>
        </p:sp>
        <p:sp>
          <p:nvSpPr>
            <p:cNvPr id="30" name="正方形/長方形 29">
              <a:extLst>
                <a:ext uri="{FF2B5EF4-FFF2-40B4-BE49-F238E27FC236}">
                  <a16:creationId xmlns:a16="http://schemas.microsoft.com/office/drawing/2014/main" id="{39CE7FC0-6F87-C55B-67E3-8D8C91F08B66}"/>
                </a:ext>
              </a:extLst>
            </p:cNvPr>
            <p:cNvSpPr/>
            <p:nvPr/>
          </p:nvSpPr>
          <p:spPr>
            <a:xfrm>
              <a:off x="4612487" y="4247591"/>
              <a:ext cx="2110738" cy="20888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chemeClr val="bg1"/>
                  </a:solidFill>
                  <a:effectLst>
                    <a:outerShdw blurRad="38100" dist="38100" dir="2700000" algn="tl">
                      <a:srgbClr val="000000">
                        <a:alpha val="43137"/>
                      </a:srgbClr>
                    </a:outerShdw>
                  </a:effectLst>
                  <a:latin typeface="+mn-ea"/>
                </a:rPr>
                <a:t>カメラ</a:t>
              </a:r>
              <a:r>
                <a:rPr lang="en-US" altLang="ja-JP" sz="1200" b="1" dirty="0">
                  <a:solidFill>
                    <a:schemeClr val="bg1"/>
                  </a:solidFill>
                  <a:effectLst>
                    <a:outerShdw blurRad="38100" dist="38100" dir="2700000" algn="tl">
                      <a:srgbClr val="000000">
                        <a:alpha val="43137"/>
                      </a:srgbClr>
                    </a:outerShdw>
                  </a:effectLst>
                  <a:latin typeface="+mn-ea"/>
                </a:rPr>
                <a:t>4</a:t>
              </a:r>
              <a:r>
                <a:rPr lang="ja-JP" altLang="en-US" sz="1200" b="1" dirty="0">
                  <a:solidFill>
                    <a:schemeClr val="bg1"/>
                  </a:solidFill>
                  <a:effectLst>
                    <a:outerShdw blurRad="38100" dist="38100" dir="2700000" algn="tl">
                      <a:srgbClr val="000000">
                        <a:alpha val="43137"/>
                      </a:srgbClr>
                    </a:outerShdw>
                  </a:effectLst>
                  <a:latin typeface="+mn-ea"/>
                </a:rPr>
                <a:t>：</a:t>
              </a:r>
              <a:r>
                <a:rPr lang="en-US" altLang="ja-JP" sz="1200" b="1" dirty="0">
                  <a:solidFill>
                    <a:srgbClr val="C00000"/>
                  </a:solidFill>
                  <a:effectLst>
                    <a:outerShdw blurRad="38100" dist="38100" dir="2700000" algn="tl">
                      <a:srgbClr val="000000">
                        <a:alpha val="43137"/>
                      </a:srgbClr>
                    </a:outerShdw>
                  </a:effectLst>
                  <a:latin typeface="+mn-ea"/>
                </a:rPr>
                <a:t>AI</a:t>
              </a:r>
              <a:r>
                <a:rPr lang="ja-JP" altLang="en-US" sz="1200" b="1" dirty="0">
                  <a:solidFill>
                    <a:srgbClr val="C00000"/>
                  </a:solidFill>
                  <a:effectLst>
                    <a:outerShdw blurRad="38100" dist="38100" dir="2700000" algn="tl">
                      <a:srgbClr val="000000">
                        <a:alpha val="43137"/>
                      </a:srgbClr>
                    </a:outerShdw>
                  </a:effectLst>
                  <a:latin typeface="+mn-ea"/>
                </a:rPr>
                <a:t>エンコーダーアプリ</a:t>
              </a:r>
            </a:p>
          </p:txBody>
        </p:sp>
        <p:sp>
          <p:nvSpPr>
            <p:cNvPr id="31" name="正方形/長方形 30">
              <a:extLst>
                <a:ext uri="{FF2B5EF4-FFF2-40B4-BE49-F238E27FC236}">
                  <a16:creationId xmlns:a16="http://schemas.microsoft.com/office/drawing/2014/main" id="{7C1E10EA-1A69-21A6-B14F-38AAB0961D01}"/>
                </a:ext>
              </a:extLst>
            </p:cNvPr>
            <p:cNvSpPr/>
            <p:nvPr/>
          </p:nvSpPr>
          <p:spPr>
            <a:xfrm>
              <a:off x="4612487" y="3559377"/>
              <a:ext cx="2110738" cy="208881"/>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rgbClr val="FFFFFF"/>
                  </a:solidFill>
                  <a:effectLst>
                    <a:outerShdw blurRad="38100" dist="38100" dir="2700000" algn="tl">
                      <a:srgbClr val="000000">
                        <a:alpha val="43137"/>
                      </a:srgbClr>
                    </a:outerShdw>
                  </a:effectLst>
                  <a:latin typeface="+mn-ea"/>
                </a:rPr>
                <a:t>カメラ</a:t>
              </a:r>
              <a:r>
                <a:rPr lang="en-US" altLang="ja-JP" sz="1200" b="1" dirty="0">
                  <a:solidFill>
                    <a:srgbClr val="FFFFFF"/>
                  </a:solidFill>
                  <a:effectLst>
                    <a:outerShdw blurRad="38100" dist="38100" dir="2700000" algn="tl">
                      <a:srgbClr val="000000">
                        <a:alpha val="43137"/>
                      </a:srgbClr>
                    </a:outerShdw>
                  </a:effectLst>
                  <a:latin typeface="+mn-ea"/>
                </a:rPr>
                <a:t>2</a:t>
              </a:r>
              <a:r>
                <a:rPr lang="ja-JP" altLang="en-US" sz="1200" b="1" dirty="0">
                  <a:solidFill>
                    <a:srgbClr val="FFFFFF"/>
                  </a:solidFill>
                  <a:effectLst>
                    <a:outerShdw blurRad="38100" dist="38100" dir="2700000" algn="tl">
                      <a:srgbClr val="000000">
                        <a:alpha val="43137"/>
                      </a:srgbClr>
                    </a:outerShdw>
                  </a:effectLst>
                  <a:latin typeface="+mn-ea"/>
                </a:rPr>
                <a:t>：</a:t>
              </a:r>
              <a:r>
                <a:rPr lang="en-US" altLang="ja-JP" sz="1200" b="1" dirty="0">
                  <a:solidFill>
                    <a:srgbClr val="FFFFFF"/>
                  </a:solidFill>
                  <a:effectLst>
                    <a:outerShdw blurRad="38100" dist="38100" dir="2700000" algn="tl">
                      <a:srgbClr val="000000">
                        <a:alpha val="43137"/>
                      </a:srgbClr>
                    </a:outerShdw>
                  </a:effectLst>
                  <a:latin typeface="+mn-ea"/>
                </a:rPr>
                <a:t>AI</a:t>
              </a:r>
              <a:r>
                <a:rPr lang="ja-JP" altLang="en-US" sz="1200" b="1" dirty="0">
                  <a:solidFill>
                    <a:srgbClr val="FFFFFF"/>
                  </a:solidFill>
                  <a:effectLst>
                    <a:outerShdw blurRad="38100" dist="38100" dir="2700000" algn="tl">
                      <a:srgbClr val="000000">
                        <a:alpha val="43137"/>
                      </a:srgbClr>
                    </a:outerShdw>
                  </a:effectLst>
                  <a:latin typeface="+mn-ea"/>
                </a:rPr>
                <a:t>混雑検知アプリ</a:t>
              </a:r>
            </a:p>
          </p:txBody>
        </p:sp>
        <p:sp>
          <p:nvSpPr>
            <p:cNvPr id="32" name="正方形/長方形 31">
              <a:extLst>
                <a:ext uri="{FF2B5EF4-FFF2-40B4-BE49-F238E27FC236}">
                  <a16:creationId xmlns:a16="http://schemas.microsoft.com/office/drawing/2014/main" id="{E6CF8747-978E-C5BE-94FD-FC04EFF971A4}"/>
                </a:ext>
              </a:extLst>
            </p:cNvPr>
            <p:cNvSpPr/>
            <p:nvPr/>
          </p:nvSpPr>
          <p:spPr>
            <a:xfrm>
              <a:off x="4612487" y="3788780"/>
              <a:ext cx="2110738" cy="208881"/>
            </a:xfrm>
            <a:prstGeom prst="rect">
              <a:avLst/>
            </a:prstGeom>
            <a:solidFill>
              <a:srgbClr val="10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chemeClr val="bg1"/>
                  </a:solidFill>
                  <a:effectLst>
                    <a:outerShdw blurRad="38100" dist="38100" dir="2700000" algn="tl">
                      <a:srgbClr val="000000">
                        <a:alpha val="43137"/>
                      </a:srgbClr>
                    </a:outerShdw>
                  </a:effectLst>
                  <a:latin typeface="+mn-ea"/>
                </a:rPr>
                <a:t>カメラ</a:t>
              </a:r>
              <a:r>
                <a:rPr lang="en-US" altLang="ja-JP" sz="1200" b="1" dirty="0">
                  <a:solidFill>
                    <a:schemeClr val="bg1"/>
                  </a:solidFill>
                  <a:effectLst>
                    <a:outerShdw blurRad="38100" dist="38100" dir="2700000" algn="tl">
                      <a:srgbClr val="000000">
                        <a:alpha val="43137"/>
                      </a:srgbClr>
                    </a:outerShdw>
                  </a:effectLst>
                  <a:latin typeface="+mn-ea"/>
                </a:rPr>
                <a:t>3</a:t>
              </a:r>
              <a:r>
                <a:rPr lang="ja-JP" altLang="en-US" sz="1200" b="1" dirty="0">
                  <a:solidFill>
                    <a:schemeClr val="bg1"/>
                  </a:solidFill>
                  <a:effectLst>
                    <a:outerShdw blurRad="38100" dist="38100" dir="2700000" algn="tl">
                      <a:srgbClr val="000000">
                        <a:alpha val="43137"/>
                      </a:srgbClr>
                    </a:outerShdw>
                  </a:effectLst>
                  <a:latin typeface="+mn-ea"/>
                </a:rPr>
                <a:t>：</a:t>
              </a:r>
              <a:r>
                <a:rPr lang="en-US" altLang="ja-JP" sz="1200" b="1" dirty="0">
                  <a:solidFill>
                    <a:srgbClr val="C00000"/>
                  </a:solidFill>
                  <a:effectLst>
                    <a:outerShdw blurRad="38100" dist="38100" dir="2700000" algn="tl">
                      <a:srgbClr val="000000">
                        <a:alpha val="43137"/>
                      </a:srgbClr>
                    </a:outerShdw>
                  </a:effectLst>
                  <a:latin typeface="+mn-ea"/>
                </a:rPr>
                <a:t>AI</a:t>
              </a:r>
              <a:r>
                <a:rPr lang="ja-JP" altLang="en-US" sz="1200" b="1" dirty="0">
                  <a:solidFill>
                    <a:srgbClr val="C00000"/>
                  </a:solidFill>
                  <a:effectLst>
                    <a:outerShdw blurRad="38100" dist="38100" dir="2700000" algn="tl">
                      <a:srgbClr val="000000">
                        <a:alpha val="43137"/>
                      </a:srgbClr>
                    </a:outerShdw>
                  </a:effectLst>
                  <a:latin typeface="+mn-ea"/>
                </a:rPr>
                <a:t>エンコーダーアプリ</a:t>
              </a:r>
            </a:p>
          </p:txBody>
        </p:sp>
        <p:sp>
          <p:nvSpPr>
            <p:cNvPr id="33" name="正方形/長方形 32">
              <a:extLst>
                <a:ext uri="{FF2B5EF4-FFF2-40B4-BE49-F238E27FC236}">
                  <a16:creationId xmlns:a16="http://schemas.microsoft.com/office/drawing/2014/main" id="{113CAE39-E569-390B-28AB-86D13DDB1928}"/>
                </a:ext>
              </a:extLst>
            </p:cNvPr>
            <p:cNvSpPr/>
            <p:nvPr/>
          </p:nvSpPr>
          <p:spPr>
            <a:xfrm>
              <a:off x="4612487" y="4018185"/>
              <a:ext cx="2110738" cy="208881"/>
            </a:xfrm>
            <a:prstGeom prst="rect">
              <a:avLst/>
            </a:prstGeom>
            <a:solidFill>
              <a:srgbClr val="10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rgbClr val="FFFFFF"/>
                  </a:solidFill>
                  <a:effectLst>
                    <a:outerShdw blurRad="38100" dist="38100" dir="2700000" algn="tl">
                      <a:srgbClr val="000000">
                        <a:alpha val="43137"/>
                      </a:srgbClr>
                    </a:outerShdw>
                  </a:effectLst>
                  <a:latin typeface="+mn-ea"/>
                </a:rPr>
                <a:t>カメラ</a:t>
              </a:r>
              <a:r>
                <a:rPr lang="en-US" altLang="ja-JP" sz="1200" b="1" dirty="0">
                  <a:solidFill>
                    <a:srgbClr val="FFFFFF"/>
                  </a:solidFill>
                  <a:effectLst>
                    <a:outerShdw blurRad="38100" dist="38100" dir="2700000" algn="tl">
                      <a:srgbClr val="000000">
                        <a:alpha val="43137"/>
                      </a:srgbClr>
                    </a:outerShdw>
                  </a:effectLst>
                  <a:latin typeface="+mn-ea"/>
                </a:rPr>
                <a:t>3</a:t>
              </a:r>
              <a:r>
                <a:rPr lang="ja-JP" altLang="en-US" sz="1200" b="1" dirty="0">
                  <a:solidFill>
                    <a:srgbClr val="FFFFFF"/>
                  </a:solidFill>
                  <a:effectLst>
                    <a:outerShdw blurRad="38100" dist="38100" dir="2700000" algn="tl">
                      <a:srgbClr val="000000">
                        <a:alpha val="43137"/>
                      </a:srgbClr>
                    </a:outerShdw>
                  </a:effectLst>
                  <a:latin typeface="+mn-ea"/>
                </a:rPr>
                <a:t>：</a:t>
              </a:r>
              <a:r>
                <a:rPr lang="en-US" altLang="ja-JP" sz="1200" b="1" dirty="0">
                  <a:solidFill>
                    <a:srgbClr val="FFFFFF"/>
                  </a:solidFill>
                  <a:effectLst>
                    <a:outerShdw blurRad="38100" dist="38100" dir="2700000" algn="tl">
                      <a:srgbClr val="000000">
                        <a:alpha val="43137"/>
                      </a:srgbClr>
                    </a:outerShdw>
                  </a:effectLst>
                  <a:latin typeface="+mn-ea"/>
                </a:rPr>
                <a:t>AI</a:t>
              </a:r>
              <a:r>
                <a:rPr lang="ja-JP" altLang="en-US" sz="1200" b="1" dirty="0">
                  <a:solidFill>
                    <a:srgbClr val="FFFFFF"/>
                  </a:solidFill>
                  <a:effectLst>
                    <a:outerShdw blurRad="38100" dist="38100" dir="2700000" algn="tl">
                      <a:srgbClr val="000000">
                        <a:alpha val="43137"/>
                      </a:srgbClr>
                    </a:outerShdw>
                  </a:effectLst>
                  <a:latin typeface="+mn-ea"/>
                </a:rPr>
                <a:t>人物属性識別アプリ</a:t>
              </a:r>
            </a:p>
          </p:txBody>
        </p:sp>
        <p:sp>
          <p:nvSpPr>
            <p:cNvPr id="34" name="正方形/長方形 33">
              <a:extLst>
                <a:ext uri="{FF2B5EF4-FFF2-40B4-BE49-F238E27FC236}">
                  <a16:creationId xmlns:a16="http://schemas.microsoft.com/office/drawing/2014/main" id="{1A91ACDA-40B1-D165-4A6B-E5655ADF3689}"/>
                </a:ext>
              </a:extLst>
            </p:cNvPr>
            <p:cNvSpPr/>
            <p:nvPr/>
          </p:nvSpPr>
          <p:spPr>
            <a:xfrm>
              <a:off x="4612487" y="4476995"/>
              <a:ext cx="2110738" cy="20888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rgbClr val="FFFFFF"/>
                  </a:solidFill>
                  <a:effectLst>
                    <a:outerShdw blurRad="38100" dist="38100" dir="2700000" algn="tl">
                      <a:srgbClr val="000000">
                        <a:alpha val="43137"/>
                      </a:srgbClr>
                    </a:outerShdw>
                  </a:effectLst>
                  <a:latin typeface="+mn-ea"/>
                </a:rPr>
                <a:t>カメラ</a:t>
              </a:r>
              <a:r>
                <a:rPr lang="en-US" altLang="ja-JP" sz="1200" b="1" dirty="0">
                  <a:solidFill>
                    <a:srgbClr val="FFFFFF"/>
                  </a:solidFill>
                  <a:effectLst>
                    <a:outerShdw blurRad="38100" dist="38100" dir="2700000" algn="tl">
                      <a:srgbClr val="000000">
                        <a:alpha val="43137"/>
                      </a:srgbClr>
                    </a:outerShdw>
                  </a:effectLst>
                  <a:latin typeface="+mn-ea"/>
                </a:rPr>
                <a:t>4</a:t>
              </a:r>
              <a:r>
                <a:rPr lang="ja-JP" altLang="en-US" sz="1200" b="1" dirty="0">
                  <a:solidFill>
                    <a:srgbClr val="FFFFFF"/>
                  </a:solidFill>
                  <a:effectLst>
                    <a:outerShdw blurRad="38100" dist="38100" dir="2700000" algn="tl">
                      <a:srgbClr val="000000">
                        <a:alpha val="43137"/>
                      </a:srgbClr>
                    </a:outerShdw>
                  </a:effectLst>
                  <a:latin typeface="+mn-ea"/>
                </a:rPr>
                <a:t>：</a:t>
              </a:r>
              <a:r>
                <a:rPr lang="en-US" altLang="ja-JP" sz="1200" b="1" dirty="0">
                  <a:solidFill>
                    <a:srgbClr val="FFFFFF"/>
                  </a:solidFill>
                  <a:effectLst>
                    <a:outerShdw blurRad="38100" dist="38100" dir="2700000" algn="tl">
                      <a:srgbClr val="000000">
                        <a:alpha val="43137"/>
                      </a:srgbClr>
                    </a:outerShdw>
                  </a:effectLst>
                  <a:latin typeface="+mn-ea"/>
                </a:rPr>
                <a:t>AI</a:t>
              </a:r>
              <a:r>
                <a:rPr lang="ja-JP" altLang="en-US" sz="1200" b="1" dirty="0">
                  <a:solidFill>
                    <a:srgbClr val="FFFFFF"/>
                  </a:solidFill>
                  <a:effectLst>
                    <a:outerShdw blurRad="38100" dist="38100" dir="2700000" algn="tl">
                      <a:srgbClr val="000000">
                        <a:alpha val="43137"/>
                      </a:srgbClr>
                    </a:outerShdw>
                  </a:effectLst>
                  <a:latin typeface="+mn-ea"/>
                </a:rPr>
                <a:t>動体検知アプリ</a:t>
              </a:r>
            </a:p>
          </p:txBody>
        </p:sp>
        <p:sp>
          <p:nvSpPr>
            <p:cNvPr id="40" name="正方形/長方形 39">
              <a:extLst>
                <a:ext uri="{FF2B5EF4-FFF2-40B4-BE49-F238E27FC236}">
                  <a16:creationId xmlns:a16="http://schemas.microsoft.com/office/drawing/2014/main" id="{BB6588D5-E270-8F7B-661D-7D2AE14A7F81}"/>
                </a:ext>
              </a:extLst>
            </p:cNvPr>
            <p:cNvSpPr/>
            <p:nvPr/>
          </p:nvSpPr>
          <p:spPr>
            <a:xfrm>
              <a:off x="4612487" y="3096434"/>
              <a:ext cx="2110738" cy="208881"/>
            </a:xfrm>
            <a:prstGeom prst="rect">
              <a:avLst/>
            </a:prstGeom>
            <a:solidFill>
              <a:srgbClr val="D36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rgbClr val="FFFFFF"/>
                  </a:solidFill>
                  <a:effectLst>
                    <a:outerShdw blurRad="38100" dist="38100" dir="2700000" algn="tl">
                      <a:srgbClr val="000000">
                        <a:alpha val="43137"/>
                      </a:srgbClr>
                    </a:outerShdw>
                  </a:effectLst>
                  <a:latin typeface="+mn-ea"/>
                </a:rPr>
                <a:t>カメラ</a:t>
              </a:r>
              <a:r>
                <a:rPr lang="en-US" altLang="ja-JP" sz="1200" b="1" dirty="0">
                  <a:solidFill>
                    <a:srgbClr val="FFFFFF"/>
                  </a:solidFill>
                  <a:effectLst>
                    <a:outerShdw blurRad="38100" dist="38100" dir="2700000" algn="tl">
                      <a:srgbClr val="000000">
                        <a:alpha val="43137"/>
                      </a:srgbClr>
                    </a:outerShdw>
                  </a:effectLst>
                  <a:latin typeface="+mn-ea"/>
                </a:rPr>
                <a:t>1</a:t>
              </a:r>
              <a:r>
                <a:rPr lang="ja-JP" altLang="en-US" sz="1200" b="1" dirty="0">
                  <a:solidFill>
                    <a:srgbClr val="FFFFFF"/>
                  </a:solidFill>
                  <a:effectLst>
                    <a:outerShdw blurRad="38100" dist="38100" dir="2700000" algn="tl">
                      <a:srgbClr val="000000">
                        <a:alpha val="43137"/>
                      </a:srgbClr>
                    </a:outerShdw>
                  </a:effectLst>
                  <a:latin typeface="+mn-ea"/>
                </a:rPr>
                <a:t>：</a:t>
              </a:r>
              <a:r>
                <a:rPr lang="en-US" altLang="ja-JP" sz="1200" b="1" dirty="0">
                  <a:solidFill>
                    <a:srgbClr val="FFFFFF"/>
                  </a:solidFill>
                  <a:effectLst>
                    <a:outerShdw blurRad="38100" dist="38100" dir="2700000" algn="tl">
                      <a:srgbClr val="000000">
                        <a:alpha val="43137"/>
                      </a:srgbClr>
                    </a:outerShdw>
                  </a:effectLst>
                  <a:latin typeface="+mn-ea"/>
                </a:rPr>
                <a:t>AI</a:t>
              </a:r>
              <a:r>
                <a:rPr lang="ja-JP" altLang="en-US" sz="1200" b="1" dirty="0">
                  <a:solidFill>
                    <a:srgbClr val="FFFFFF"/>
                  </a:solidFill>
                  <a:effectLst>
                    <a:outerShdw blurRad="38100" dist="38100" dir="2700000" algn="tl">
                      <a:srgbClr val="000000">
                        <a:alpha val="43137"/>
                      </a:srgbClr>
                    </a:outerShdw>
                  </a:effectLst>
                  <a:latin typeface="+mn-ea"/>
                </a:rPr>
                <a:t>動体検知アプリ</a:t>
              </a:r>
            </a:p>
          </p:txBody>
        </p:sp>
      </p:grpSp>
      <p:sp>
        <p:nvSpPr>
          <p:cNvPr id="41" name="テキスト ボックス 40">
            <a:extLst>
              <a:ext uri="{FF2B5EF4-FFF2-40B4-BE49-F238E27FC236}">
                <a16:creationId xmlns:a16="http://schemas.microsoft.com/office/drawing/2014/main" id="{7D307419-31C7-652B-BD7F-4BEEAF087609}"/>
              </a:ext>
            </a:extLst>
          </p:cNvPr>
          <p:cNvSpPr txBox="1"/>
          <p:nvPr/>
        </p:nvSpPr>
        <p:spPr>
          <a:xfrm>
            <a:off x="559085" y="3249514"/>
            <a:ext cx="1085727" cy="307777"/>
          </a:xfrm>
          <a:prstGeom prst="rect">
            <a:avLst/>
          </a:prstGeom>
          <a:noFill/>
        </p:spPr>
        <p:txBody>
          <a:bodyPr wrap="square" rtlCol="0">
            <a:spAutoFit/>
          </a:bodyPr>
          <a:lstStyle/>
          <a:p>
            <a:pPr defTabSz="457189"/>
            <a:r>
              <a:rPr lang="en-US" altLang="ja-JP" sz="1400" b="1" dirty="0">
                <a:solidFill>
                  <a:srgbClr val="000000"/>
                </a:solidFill>
                <a:latin typeface="+mn-ea"/>
              </a:rPr>
              <a:t>U </a:t>
            </a:r>
            <a:r>
              <a:rPr lang="ja-JP" altLang="en-US" sz="1400" b="1" dirty="0">
                <a:solidFill>
                  <a:srgbClr val="000000"/>
                </a:solidFill>
                <a:latin typeface="+mn-ea"/>
              </a:rPr>
              <a:t>シリーズ</a:t>
            </a:r>
            <a:endParaRPr lang="en-US" altLang="ja-JP" sz="1400" b="1" dirty="0">
              <a:solidFill>
                <a:srgbClr val="000000"/>
              </a:solidFill>
              <a:latin typeface="+mn-ea"/>
            </a:endParaRPr>
          </a:p>
        </p:txBody>
      </p:sp>
      <p:cxnSp>
        <p:nvCxnSpPr>
          <p:cNvPr id="44" name="直線コネクタ 43">
            <a:extLst>
              <a:ext uri="{FF2B5EF4-FFF2-40B4-BE49-F238E27FC236}">
                <a16:creationId xmlns:a16="http://schemas.microsoft.com/office/drawing/2014/main" id="{4AB10931-7A01-543A-6C60-7313C5AF194D}"/>
              </a:ext>
            </a:extLst>
          </p:cNvPr>
          <p:cNvCxnSpPr>
            <a:cxnSpLocks/>
          </p:cNvCxnSpPr>
          <p:nvPr/>
        </p:nvCxnSpPr>
        <p:spPr>
          <a:xfrm>
            <a:off x="3092994" y="3456574"/>
            <a:ext cx="498096" cy="0"/>
          </a:xfrm>
          <a:prstGeom prst="line">
            <a:avLst/>
          </a:prstGeom>
          <a:ln w="38100">
            <a:solidFill>
              <a:srgbClr val="10A99A"/>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AF8557E7-20F3-9F87-AF79-7F17C24C0862}"/>
              </a:ext>
            </a:extLst>
          </p:cNvPr>
          <p:cNvCxnSpPr>
            <a:cxnSpLocks/>
          </p:cNvCxnSpPr>
          <p:nvPr/>
        </p:nvCxnSpPr>
        <p:spPr>
          <a:xfrm flipV="1">
            <a:off x="3081201" y="4750194"/>
            <a:ext cx="1500335" cy="4340"/>
          </a:xfrm>
          <a:prstGeom prst="line">
            <a:avLst/>
          </a:prstGeom>
          <a:ln w="38100">
            <a:solidFill>
              <a:srgbClr val="10A99A"/>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B9F592B7-F51B-B4B8-6CF8-620C3656CBFF}"/>
              </a:ext>
            </a:extLst>
          </p:cNvPr>
          <p:cNvCxnSpPr>
            <a:cxnSpLocks/>
          </p:cNvCxnSpPr>
          <p:nvPr/>
        </p:nvCxnSpPr>
        <p:spPr>
          <a:xfrm>
            <a:off x="3586490" y="3456574"/>
            <a:ext cx="0" cy="2545280"/>
          </a:xfrm>
          <a:prstGeom prst="line">
            <a:avLst/>
          </a:prstGeom>
          <a:ln w="38100">
            <a:solidFill>
              <a:srgbClr val="10A99A"/>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0A0DB38C-F39E-3320-B811-B830A2C03F6A}"/>
              </a:ext>
            </a:extLst>
          </p:cNvPr>
          <p:cNvCxnSpPr>
            <a:cxnSpLocks/>
          </p:cNvCxnSpPr>
          <p:nvPr/>
        </p:nvCxnSpPr>
        <p:spPr>
          <a:xfrm flipV="1">
            <a:off x="3118687" y="5992728"/>
            <a:ext cx="475130" cy="748"/>
          </a:xfrm>
          <a:prstGeom prst="line">
            <a:avLst/>
          </a:prstGeom>
          <a:ln w="38100">
            <a:solidFill>
              <a:srgbClr val="10A99A"/>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3C8C2A14-3723-0A83-3AC2-3D3038630AE0}"/>
              </a:ext>
            </a:extLst>
          </p:cNvPr>
          <p:cNvCxnSpPr>
            <a:cxnSpLocks/>
          </p:cNvCxnSpPr>
          <p:nvPr/>
        </p:nvCxnSpPr>
        <p:spPr>
          <a:xfrm>
            <a:off x="3103752" y="3233074"/>
            <a:ext cx="35216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F4111230-7E15-DE6C-7BF5-173FAABD849B}"/>
              </a:ext>
            </a:extLst>
          </p:cNvPr>
          <p:cNvCxnSpPr>
            <a:cxnSpLocks/>
          </p:cNvCxnSpPr>
          <p:nvPr/>
        </p:nvCxnSpPr>
        <p:spPr>
          <a:xfrm>
            <a:off x="3046581" y="4360510"/>
            <a:ext cx="3987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6BE43D31-DC25-D827-6B95-D330B01197CA}"/>
              </a:ext>
            </a:extLst>
          </p:cNvPr>
          <p:cNvCxnSpPr>
            <a:cxnSpLocks/>
          </p:cNvCxnSpPr>
          <p:nvPr/>
        </p:nvCxnSpPr>
        <p:spPr>
          <a:xfrm>
            <a:off x="3083680" y="5717300"/>
            <a:ext cx="37324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1AA2B192-0902-82DD-F759-A83B008709BC}"/>
              </a:ext>
            </a:extLst>
          </p:cNvPr>
          <p:cNvSpPr txBox="1"/>
          <p:nvPr/>
        </p:nvSpPr>
        <p:spPr>
          <a:xfrm>
            <a:off x="7239202" y="4771931"/>
            <a:ext cx="800219" cy="276999"/>
          </a:xfrm>
          <a:prstGeom prst="rect">
            <a:avLst/>
          </a:prstGeom>
          <a:noFill/>
        </p:spPr>
        <p:txBody>
          <a:bodyPr wrap="none" rtlCol="0">
            <a:spAutoFit/>
          </a:bodyPr>
          <a:lstStyle/>
          <a:p>
            <a:r>
              <a:rPr kumimoji="1" lang="ja-JP" altLang="en-US" sz="1200" b="1" dirty="0">
                <a:latin typeface="+mn-ea"/>
              </a:rPr>
              <a:t>メタ情報</a:t>
            </a:r>
          </a:p>
        </p:txBody>
      </p:sp>
      <p:grpSp>
        <p:nvGrpSpPr>
          <p:cNvPr id="53" name="Group 3">
            <a:extLst>
              <a:ext uri="{FF2B5EF4-FFF2-40B4-BE49-F238E27FC236}">
                <a16:creationId xmlns:a16="http://schemas.microsoft.com/office/drawing/2014/main" id="{B2204B8B-A8C3-B261-7030-CDA0746148DA}"/>
              </a:ext>
            </a:extLst>
          </p:cNvPr>
          <p:cNvGrpSpPr/>
          <p:nvPr/>
        </p:nvGrpSpPr>
        <p:grpSpPr>
          <a:xfrm>
            <a:off x="1670238" y="2736834"/>
            <a:ext cx="1602415" cy="3900090"/>
            <a:chOff x="1597156" y="2408692"/>
            <a:chExt cx="1365260" cy="3322883"/>
          </a:xfrm>
        </p:grpSpPr>
        <p:sp>
          <p:nvSpPr>
            <p:cNvPr id="54" name="四角形: 角を丸くする 53">
              <a:extLst>
                <a:ext uri="{FF2B5EF4-FFF2-40B4-BE49-F238E27FC236}">
                  <a16:creationId xmlns:a16="http://schemas.microsoft.com/office/drawing/2014/main" id="{E32FCB56-9A79-2519-D8DD-F2056E52B80F}"/>
                </a:ext>
              </a:extLst>
            </p:cNvPr>
            <p:cNvSpPr/>
            <p:nvPr/>
          </p:nvSpPr>
          <p:spPr>
            <a:xfrm>
              <a:off x="1599443" y="4628191"/>
              <a:ext cx="1358451" cy="1103384"/>
            </a:xfrm>
            <a:prstGeom prst="roundRect">
              <a:avLst>
                <a:gd name="adj"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n-ea"/>
              </a:endParaRPr>
            </a:p>
          </p:txBody>
        </p:sp>
        <p:sp>
          <p:nvSpPr>
            <p:cNvPr id="55" name="四角形: 角を丸くする 54">
              <a:extLst>
                <a:ext uri="{FF2B5EF4-FFF2-40B4-BE49-F238E27FC236}">
                  <a16:creationId xmlns:a16="http://schemas.microsoft.com/office/drawing/2014/main" id="{28EFEF11-DE76-9903-9450-917BFE4C7DA7}"/>
                </a:ext>
              </a:extLst>
            </p:cNvPr>
            <p:cNvSpPr/>
            <p:nvPr/>
          </p:nvSpPr>
          <p:spPr>
            <a:xfrm>
              <a:off x="1599498" y="3509148"/>
              <a:ext cx="1358451" cy="1056458"/>
            </a:xfrm>
            <a:prstGeom prst="roundRect">
              <a:avLst>
                <a:gd name="adj"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n-ea"/>
              </a:endParaRPr>
            </a:p>
          </p:txBody>
        </p:sp>
        <p:sp>
          <p:nvSpPr>
            <p:cNvPr id="56" name="四角形: 角を丸くする 55">
              <a:extLst>
                <a:ext uri="{FF2B5EF4-FFF2-40B4-BE49-F238E27FC236}">
                  <a16:creationId xmlns:a16="http://schemas.microsoft.com/office/drawing/2014/main" id="{2563E33F-11BF-7576-8A01-14CF77A5A5E3}"/>
                </a:ext>
              </a:extLst>
            </p:cNvPr>
            <p:cNvSpPr/>
            <p:nvPr/>
          </p:nvSpPr>
          <p:spPr>
            <a:xfrm>
              <a:off x="1597156" y="2538329"/>
              <a:ext cx="1358451" cy="876562"/>
            </a:xfrm>
            <a:prstGeom prst="roundRect">
              <a:avLst>
                <a:gd name="adj" fmla="val 2028"/>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n-ea"/>
              </a:endParaRPr>
            </a:p>
          </p:txBody>
        </p:sp>
        <p:pic>
          <p:nvPicPr>
            <p:cNvPr id="58" name="図 57">
              <a:extLst>
                <a:ext uri="{FF2B5EF4-FFF2-40B4-BE49-F238E27FC236}">
                  <a16:creationId xmlns:a16="http://schemas.microsoft.com/office/drawing/2014/main" id="{E3D7964D-63AB-EC4B-C04B-DE79035A732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937" b="90476" l="8638" r="90698">
                          <a14:foregroundMark x1="62126" y1="9524" x2="62126" y2="9524"/>
                          <a14:foregroundMark x1="44850" y1="7937" x2="44850" y2="7937"/>
                          <a14:foregroundMark x1="90698" y1="28175" x2="90698" y2="28175"/>
                          <a14:foregroundMark x1="8638" y1="36905" x2="8638" y2="36905"/>
                          <a14:foregroundMark x1="46512" y1="90476" x2="46512" y2="90476"/>
                          <a14:foregroundMark x1="56811" y1="90476" x2="56811" y2="90476"/>
                        </a14:backgroundRemoval>
                      </a14:imgEffect>
                    </a14:imgLayer>
                  </a14:imgProps>
                </a:ext>
              </a:extLst>
            </a:blip>
            <a:stretch>
              <a:fillRect/>
            </a:stretch>
          </p:blipFill>
          <p:spPr>
            <a:xfrm>
              <a:off x="1773317" y="2660106"/>
              <a:ext cx="975917" cy="817047"/>
            </a:xfrm>
            <a:prstGeom prst="rect">
              <a:avLst/>
            </a:prstGeom>
          </p:spPr>
        </p:pic>
        <p:pic>
          <p:nvPicPr>
            <p:cNvPr id="59" name="図 58">
              <a:extLst>
                <a:ext uri="{FF2B5EF4-FFF2-40B4-BE49-F238E27FC236}">
                  <a16:creationId xmlns:a16="http://schemas.microsoft.com/office/drawing/2014/main" id="{B1411889-7024-02EA-58D0-ACDBA472962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773" b="93625" l="7749" r="91513">
                          <a14:foregroundMark x1="55720" y1="7171" x2="55720" y2="7171"/>
                          <a14:foregroundMark x1="91513" y1="37052" x2="91513" y2="37052"/>
                          <a14:foregroundMark x1="51661" y1="89243" x2="51661" y2="89243"/>
                          <a14:foregroundMark x1="46863" y1="82470" x2="46863" y2="82470"/>
                          <a14:foregroundMark x1="68266" y1="87649" x2="68266" y2="87649"/>
                          <a14:foregroundMark x1="63469" y1="90040" x2="63469" y2="90040"/>
                          <a14:foregroundMark x1="55351" y1="92430" x2="55351" y2="92430"/>
                          <a14:foregroundMark x1="37638" y1="90040" x2="37638" y2="90040"/>
                          <a14:foregroundMark x1="43911" y1="92829" x2="43911" y2="92829"/>
                          <a14:foregroundMark x1="50923" y1="93625" x2="50923" y2="93625"/>
                          <a14:foregroundMark x1="60517" y1="92032" x2="60517" y2="92032"/>
                        </a14:backgroundRemoval>
                      </a14:imgEffect>
                    </a14:imgLayer>
                  </a14:imgProps>
                </a:ext>
              </a:extLst>
            </a:blip>
            <a:stretch>
              <a:fillRect/>
            </a:stretch>
          </p:blipFill>
          <p:spPr>
            <a:xfrm>
              <a:off x="1838614" y="3738325"/>
              <a:ext cx="882149" cy="817047"/>
            </a:xfrm>
            <a:prstGeom prst="rect">
              <a:avLst/>
            </a:prstGeom>
          </p:spPr>
        </p:pic>
        <p:sp>
          <p:nvSpPr>
            <p:cNvPr id="60" name="正方形/長方形 59">
              <a:extLst>
                <a:ext uri="{FF2B5EF4-FFF2-40B4-BE49-F238E27FC236}">
                  <a16:creationId xmlns:a16="http://schemas.microsoft.com/office/drawing/2014/main" id="{070261E1-2929-FF29-5D59-525CF598C62C}"/>
                </a:ext>
              </a:extLst>
            </p:cNvPr>
            <p:cNvSpPr/>
            <p:nvPr/>
          </p:nvSpPr>
          <p:spPr>
            <a:xfrm>
              <a:off x="1597157" y="2408692"/>
              <a:ext cx="1365063" cy="220184"/>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ja-JP" altLang="en-US" sz="1200" b="1" dirty="0">
                  <a:solidFill>
                    <a:schemeClr val="tx1">
                      <a:lumMod val="85000"/>
                      <a:lumOff val="15000"/>
                    </a:schemeClr>
                  </a:solidFill>
                  <a:latin typeface="+mn-ea"/>
                </a:rPr>
                <a:t>カメラ２</a:t>
              </a:r>
              <a:r>
                <a:rPr lang="en-US" altLang="ja-JP" sz="1200" b="1" dirty="0">
                  <a:solidFill>
                    <a:schemeClr val="tx1">
                      <a:lumMod val="85000"/>
                      <a:lumOff val="15000"/>
                    </a:schemeClr>
                  </a:solidFill>
                  <a:latin typeface="+mn-ea"/>
                </a:rPr>
                <a:t>(AI</a:t>
              </a:r>
              <a:r>
                <a:rPr lang="ja-JP" altLang="en-US" sz="1200" b="1" dirty="0">
                  <a:solidFill>
                    <a:schemeClr val="tx1">
                      <a:lumMod val="85000"/>
                      <a:lumOff val="15000"/>
                    </a:schemeClr>
                  </a:solidFill>
                  <a:latin typeface="+mn-ea"/>
                </a:rPr>
                <a:t>非搭載</a:t>
              </a:r>
              <a:r>
                <a:rPr lang="en-US" altLang="ja-JP" sz="1200" b="1" dirty="0">
                  <a:solidFill>
                    <a:schemeClr val="tx1">
                      <a:lumMod val="85000"/>
                      <a:lumOff val="15000"/>
                    </a:schemeClr>
                  </a:solidFill>
                  <a:latin typeface="+mn-ea"/>
                </a:rPr>
                <a:t>)</a:t>
              </a:r>
              <a:endParaRPr lang="ja-JP" altLang="en-US" sz="1200" b="1" dirty="0">
                <a:solidFill>
                  <a:schemeClr val="tx1">
                    <a:lumMod val="85000"/>
                    <a:lumOff val="15000"/>
                  </a:schemeClr>
                </a:solidFill>
                <a:latin typeface="+mn-ea"/>
              </a:endParaRPr>
            </a:p>
          </p:txBody>
        </p:sp>
        <p:sp>
          <p:nvSpPr>
            <p:cNvPr id="61" name="正方形/長方形 60">
              <a:extLst>
                <a:ext uri="{FF2B5EF4-FFF2-40B4-BE49-F238E27FC236}">
                  <a16:creationId xmlns:a16="http://schemas.microsoft.com/office/drawing/2014/main" id="{1CC57E48-E070-519F-78B7-B4C0BF7049CF}"/>
                </a:ext>
              </a:extLst>
            </p:cNvPr>
            <p:cNvSpPr/>
            <p:nvPr/>
          </p:nvSpPr>
          <p:spPr>
            <a:xfrm>
              <a:off x="1599447" y="3494050"/>
              <a:ext cx="1362969" cy="220184"/>
            </a:xfrm>
            <a:prstGeom prst="rect">
              <a:avLst/>
            </a:prstGeom>
            <a:solidFill>
              <a:srgbClr val="10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ja-JP" altLang="en-US" sz="1200" b="1" dirty="0">
                  <a:solidFill>
                    <a:schemeClr val="tx1">
                      <a:lumMod val="85000"/>
                      <a:lumOff val="15000"/>
                    </a:schemeClr>
                  </a:solidFill>
                  <a:latin typeface="+mn-ea"/>
                </a:rPr>
                <a:t>カメラ３</a:t>
              </a:r>
              <a:r>
                <a:rPr lang="en-US" altLang="ja-JP" sz="1200" b="1" dirty="0">
                  <a:solidFill>
                    <a:schemeClr val="tx1">
                      <a:lumMod val="85000"/>
                      <a:lumOff val="15000"/>
                    </a:schemeClr>
                  </a:solidFill>
                  <a:latin typeface="+mn-ea"/>
                </a:rPr>
                <a:t>(AI</a:t>
              </a:r>
              <a:r>
                <a:rPr lang="ja-JP" altLang="en-US" sz="1200" b="1" dirty="0">
                  <a:solidFill>
                    <a:schemeClr val="tx1">
                      <a:lumMod val="85000"/>
                      <a:lumOff val="15000"/>
                    </a:schemeClr>
                  </a:solidFill>
                  <a:latin typeface="+mn-ea"/>
                </a:rPr>
                <a:t>非搭載</a:t>
              </a:r>
              <a:r>
                <a:rPr lang="en-US" altLang="ja-JP" sz="1200" b="1" dirty="0">
                  <a:solidFill>
                    <a:schemeClr val="tx1">
                      <a:lumMod val="85000"/>
                      <a:lumOff val="15000"/>
                    </a:schemeClr>
                  </a:solidFill>
                  <a:latin typeface="+mn-ea"/>
                </a:rPr>
                <a:t>)</a:t>
              </a:r>
              <a:endParaRPr lang="ja-JP" altLang="en-US" sz="1200" b="1" dirty="0">
                <a:solidFill>
                  <a:schemeClr val="tx1">
                    <a:lumMod val="85000"/>
                    <a:lumOff val="15000"/>
                  </a:schemeClr>
                </a:solidFill>
                <a:latin typeface="+mn-ea"/>
              </a:endParaRPr>
            </a:p>
          </p:txBody>
        </p:sp>
        <p:sp>
          <p:nvSpPr>
            <p:cNvPr id="62" name="正方形/長方形 61">
              <a:extLst>
                <a:ext uri="{FF2B5EF4-FFF2-40B4-BE49-F238E27FC236}">
                  <a16:creationId xmlns:a16="http://schemas.microsoft.com/office/drawing/2014/main" id="{F47DF726-249E-AE5E-DFD6-287D5151D937}"/>
                </a:ext>
              </a:extLst>
            </p:cNvPr>
            <p:cNvSpPr/>
            <p:nvPr/>
          </p:nvSpPr>
          <p:spPr>
            <a:xfrm>
              <a:off x="1599118" y="4628191"/>
              <a:ext cx="1355563" cy="2201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ja-JP" altLang="en-US" sz="1200" b="1" dirty="0">
                  <a:solidFill>
                    <a:schemeClr val="tx1">
                      <a:lumMod val="85000"/>
                      <a:lumOff val="15000"/>
                    </a:schemeClr>
                  </a:solidFill>
                  <a:latin typeface="+mn-ea"/>
                </a:rPr>
                <a:t>カメラ４</a:t>
              </a:r>
              <a:r>
                <a:rPr lang="en-US" altLang="ja-JP" sz="1200" b="1" dirty="0">
                  <a:solidFill>
                    <a:schemeClr val="tx1">
                      <a:lumMod val="85000"/>
                      <a:lumOff val="15000"/>
                    </a:schemeClr>
                  </a:solidFill>
                  <a:latin typeface="+mn-ea"/>
                </a:rPr>
                <a:t>(AI</a:t>
              </a:r>
              <a:r>
                <a:rPr lang="ja-JP" altLang="en-US" sz="1200" b="1" dirty="0">
                  <a:solidFill>
                    <a:schemeClr val="tx1">
                      <a:lumMod val="85000"/>
                      <a:lumOff val="15000"/>
                    </a:schemeClr>
                  </a:solidFill>
                  <a:latin typeface="+mn-ea"/>
                </a:rPr>
                <a:t>非搭載</a:t>
              </a:r>
              <a:r>
                <a:rPr lang="en-US" altLang="ja-JP" sz="1200" b="1" dirty="0">
                  <a:solidFill>
                    <a:schemeClr val="tx1">
                      <a:lumMod val="85000"/>
                      <a:lumOff val="15000"/>
                    </a:schemeClr>
                  </a:solidFill>
                  <a:latin typeface="+mn-ea"/>
                </a:rPr>
                <a:t>)</a:t>
              </a:r>
              <a:endParaRPr lang="ja-JP" altLang="en-US" sz="1200" b="1" dirty="0">
                <a:solidFill>
                  <a:schemeClr val="tx1">
                    <a:lumMod val="85000"/>
                    <a:lumOff val="15000"/>
                  </a:schemeClr>
                </a:solidFill>
                <a:latin typeface="+mn-ea"/>
              </a:endParaRPr>
            </a:p>
          </p:txBody>
        </p:sp>
      </p:grpSp>
      <p:pic>
        <p:nvPicPr>
          <p:cNvPr id="2" name="図 1">
            <a:extLst>
              <a:ext uri="{FF2B5EF4-FFF2-40B4-BE49-F238E27FC236}">
                <a16:creationId xmlns:a16="http://schemas.microsoft.com/office/drawing/2014/main" id="{EFD7DC32-2823-9296-F31E-64E9BDB9B3BF}"/>
              </a:ext>
            </a:extLst>
          </p:cNvPr>
          <p:cNvPicPr>
            <a:picLocks noChangeAspect="1"/>
          </p:cNvPicPr>
          <p:nvPr/>
        </p:nvPicPr>
        <p:blipFill rotWithShape="1">
          <a:blip r:embed="rId12"/>
          <a:srcRect t="30051" b="32825"/>
          <a:stretch/>
        </p:blipFill>
        <p:spPr>
          <a:xfrm>
            <a:off x="4991422" y="5895289"/>
            <a:ext cx="1942508" cy="721134"/>
          </a:xfrm>
          <a:prstGeom prst="rect">
            <a:avLst/>
          </a:prstGeom>
        </p:spPr>
      </p:pic>
      <p:sp>
        <p:nvSpPr>
          <p:cNvPr id="4" name="正方形/長方形 3">
            <a:extLst>
              <a:ext uri="{FF2B5EF4-FFF2-40B4-BE49-F238E27FC236}">
                <a16:creationId xmlns:a16="http://schemas.microsoft.com/office/drawing/2014/main" id="{166DF362-0973-55F9-E887-F684C7602C4A}"/>
              </a:ext>
            </a:extLst>
          </p:cNvPr>
          <p:cNvSpPr/>
          <p:nvPr/>
        </p:nvSpPr>
        <p:spPr>
          <a:xfrm>
            <a:off x="4628739" y="2519400"/>
            <a:ext cx="2649600" cy="276999"/>
          </a:xfrm>
          <a:prstGeom prst="rect">
            <a:avLst/>
          </a:prstGeom>
          <a:solidFill>
            <a:srgbClr val="D36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ja-JP" altLang="en-US" sz="1200" b="1" dirty="0">
                <a:solidFill>
                  <a:srgbClr val="FFFFFF"/>
                </a:solidFill>
                <a:effectLst>
                  <a:outerShdw blurRad="38100" dist="38100" dir="2700000" algn="tl">
                    <a:srgbClr val="000000">
                      <a:alpha val="43137"/>
                    </a:srgbClr>
                  </a:outerShdw>
                </a:effectLst>
                <a:latin typeface="+mn-ea"/>
              </a:rPr>
              <a:t>カメラ１</a:t>
            </a:r>
            <a:r>
              <a:rPr lang="en-US" altLang="ja-JP" sz="1200" b="1" dirty="0">
                <a:solidFill>
                  <a:srgbClr val="FFFFFF"/>
                </a:solidFill>
                <a:effectLst>
                  <a:outerShdw blurRad="38100" dist="38100" dir="2700000" algn="tl">
                    <a:srgbClr val="000000">
                      <a:alpha val="43137"/>
                    </a:srgbClr>
                  </a:outerShdw>
                </a:effectLst>
                <a:latin typeface="+mn-ea"/>
              </a:rPr>
              <a:t>(</a:t>
            </a:r>
            <a:r>
              <a:rPr lang="ja-JP" altLang="en-US" sz="1200" b="1" dirty="0">
                <a:solidFill>
                  <a:srgbClr val="FFFFFF"/>
                </a:solidFill>
                <a:effectLst>
                  <a:outerShdw blurRad="38100" dist="38100" dir="2700000" algn="tl">
                    <a:srgbClr val="000000">
                      <a:alpha val="43137"/>
                    </a:srgbClr>
                  </a:outerShdw>
                </a:effectLst>
                <a:latin typeface="+mn-ea"/>
              </a:rPr>
              <a:t>新</a:t>
            </a:r>
            <a:r>
              <a:rPr lang="en-US" altLang="ja-JP" sz="1200" b="1" dirty="0">
                <a:solidFill>
                  <a:srgbClr val="FFFFFF"/>
                </a:solidFill>
                <a:effectLst>
                  <a:outerShdw blurRad="38100" dist="38100" dir="2700000" algn="tl">
                    <a:srgbClr val="000000">
                      <a:alpha val="43137"/>
                    </a:srgbClr>
                  </a:outerShdw>
                </a:effectLst>
                <a:latin typeface="+mn-ea"/>
              </a:rPr>
              <a:t>X</a:t>
            </a:r>
            <a:r>
              <a:rPr lang="ja-JP" altLang="en-US" sz="1200" b="1" dirty="0">
                <a:solidFill>
                  <a:srgbClr val="FFFFFF"/>
                </a:solidFill>
                <a:effectLst>
                  <a:outerShdw blurRad="38100" dist="38100" dir="2700000" algn="tl">
                    <a:srgbClr val="000000">
                      <a:alpha val="43137"/>
                    </a:srgbClr>
                  </a:outerShdw>
                </a:effectLst>
                <a:latin typeface="+mn-ea"/>
              </a:rPr>
              <a:t>シリーズカメラ</a:t>
            </a:r>
            <a:r>
              <a:rPr lang="en-US" altLang="ja-JP" sz="1200" b="1" dirty="0">
                <a:solidFill>
                  <a:srgbClr val="FFFFFF"/>
                </a:solidFill>
                <a:effectLst>
                  <a:outerShdw blurRad="38100" dist="38100" dir="2700000" algn="tl">
                    <a:srgbClr val="000000">
                      <a:alpha val="43137"/>
                    </a:srgbClr>
                  </a:outerShdw>
                </a:effectLst>
                <a:latin typeface="+mn-ea"/>
              </a:rPr>
              <a:t>)</a:t>
            </a:r>
            <a:endParaRPr lang="ja-JP" altLang="en-US" sz="1200" b="1" dirty="0">
              <a:solidFill>
                <a:srgbClr val="FFFFFF"/>
              </a:solidFill>
              <a:effectLst>
                <a:outerShdw blurRad="38100" dist="38100" dir="2700000" algn="tl">
                  <a:srgbClr val="000000">
                    <a:alpha val="43137"/>
                  </a:srgbClr>
                </a:outerShdw>
              </a:effectLst>
              <a:latin typeface="+mn-ea"/>
            </a:endParaRPr>
          </a:p>
        </p:txBody>
      </p:sp>
      <p:sp>
        <p:nvSpPr>
          <p:cNvPr id="5" name="テキスト ボックス 4">
            <a:extLst>
              <a:ext uri="{FF2B5EF4-FFF2-40B4-BE49-F238E27FC236}">
                <a16:creationId xmlns:a16="http://schemas.microsoft.com/office/drawing/2014/main" id="{D262FCFC-C584-42B5-30F7-9AF27257CB86}"/>
              </a:ext>
            </a:extLst>
          </p:cNvPr>
          <p:cNvSpPr txBox="1"/>
          <p:nvPr/>
        </p:nvSpPr>
        <p:spPr>
          <a:xfrm>
            <a:off x="539580" y="4474167"/>
            <a:ext cx="1085727" cy="307777"/>
          </a:xfrm>
          <a:prstGeom prst="rect">
            <a:avLst/>
          </a:prstGeom>
          <a:noFill/>
        </p:spPr>
        <p:txBody>
          <a:bodyPr wrap="square" rtlCol="0">
            <a:spAutoFit/>
          </a:bodyPr>
          <a:lstStyle/>
          <a:p>
            <a:pPr defTabSz="457189"/>
            <a:r>
              <a:rPr lang="en-US" altLang="ja-JP" sz="1400" b="1" dirty="0">
                <a:solidFill>
                  <a:srgbClr val="000000"/>
                </a:solidFill>
                <a:latin typeface="+mn-ea"/>
              </a:rPr>
              <a:t>U </a:t>
            </a:r>
            <a:r>
              <a:rPr lang="ja-JP" altLang="en-US" sz="1400" b="1" dirty="0">
                <a:solidFill>
                  <a:srgbClr val="000000"/>
                </a:solidFill>
                <a:latin typeface="+mn-ea"/>
              </a:rPr>
              <a:t>シリーズ</a:t>
            </a:r>
            <a:endParaRPr lang="en-US" altLang="ja-JP" sz="1400" b="1" dirty="0">
              <a:solidFill>
                <a:srgbClr val="000000"/>
              </a:solidFill>
              <a:latin typeface="+mn-ea"/>
            </a:endParaRPr>
          </a:p>
        </p:txBody>
      </p:sp>
      <p:sp>
        <p:nvSpPr>
          <p:cNvPr id="6" name="テキスト ボックス 5">
            <a:extLst>
              <a:ext uri="{FF2B5EF4-FFF2-40B4-BE49-F238E27FC236}">
                <a16:creationId xmlns:a16="http://schemas.microsoft.com/office/drawing/2014/main" id="{E8C41984-1D75-E688-3C51-9992D91C8F74}"/>
              </a:ext>
            </a:extLst>
          </p:cNvPr>
          <p:cNvSpPr txBox="1"/>
          <p:nvPr/>
        </p:nvSpPr>
        <p:spPr>
          <a:xfrm>
            <a:off x="539580" y="5835510"/>
            <a:ext cx="1085727" cy="307777"/>
          </a:xfrm>
          <a:prstGeom prst="rect">
            <a:avLst/>
          </a:prstGeom>
          <a:noFill/>
        </p:spPr>
        <p:txBody>
          <a:bodyPr wrap="square" rtlCol="0">
            <a:spAutoFit/>
          </a:bodyPr>
          <a:lstStyle/>
          <a:p>
            <a:pPr defTabSz="457189"/>
            <a:r>
              <a:rPr lang="en-US" altLang="ja-JP" sz="1400" b="1" dirty="0">
                <a:solidFill>
                  <a:srgbClr val="000000"/>
                </a:solidFill>
                <a:latin typeface="+mn-ea"/>
              </a:rPr>
              <a:t>U </a:t>
            </a:r>
            <a:r>
              <a:rPr lang="ja-JP" altLang="en-US" sz="1400" b="1" dirty="0">
                <a:solidFill>
                  <a:srgbClr val="000000"/>
                </a:solidFill>
                <a:latin typeface="+mn-ea"/>
              </a:rPr>
              <a:t>シリーズ</a:t>
            </a:r>
            <a:endParaRPr lang="en-US" altLang="ja-JP" sz="1400" b="1" dirty="0">
              <a:solidFill>
                <a:srgbClr val="000000"/>
              </a:solidFill>
              <a:latin typeface="+mn-ea"/>
            </a:endParaRPr>
          </a:p>
        </p:txBody>
      </p:sp>
      <p:sp>
        <p:nvSpPr>
          <p:cNvPr id="73" name="正方形/長方形 72">
            <a:extLst>
              <a:ext uri="{FF2B5EF4-FFF2-40B4-BE49-F238E27FC236}">
                <a16:creationId xmlns:a16="http://schemas.microsoft.com/office/drawing/2014/main" id="{A6F31397-F480-95C0-B490-502C7E0403B7}"/>
              </a:ext>
            </a:extLst>
          </p:cNvPr>
          <p:cNvSpPr/>
          <p:nvPr/>
        </p:nvSpPr>
        <p:spPr>
          <a:xfrm>
            <a:off x="10970034" y="5786940"/>
            <a:ext cx="2438835" cy="208881"/>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rgbClr val="FFFFFF"/>
                </a:solidFill>
                <a:effectLst>
                  <a:outerShdw blurRad="38100" dist="38100" dir="2700000" algn="tl">
                    <a:srgbClr val="000000">
                      <a:alpha val="43137"/>
                    </a:srgbClr>
                  </a:outerShdw>
                </a:effectLst>
                <a:latin typeface="+mn-ea"/>
              </a:rPr>
              <a:t>カメラ</a:t>
            </a:r>
            <a:r>
              <a:rPr lang="en-US" altLang="ja-JP" sz="1200" b="1" dirty="0">
                <a:solidFill>
                  <a:srgbClr val="FFFFFF"/>
                </a:solidFill>
                <a:effectLst>
                  <a:outerShdw blurRad="38100" dist="38100" dir="2700000" algn="tl">
                    <a:srgbClr val="000000">
                      <a:alpha val="43137"/>
                    </a:srgbClr>
                  </a:outerShdw>
                </a:effectLst>
                <a:latin typeface="+mn-ea"/>
              </a:rPr>
              <a:t>2</a:t>
            </a:r>
            <a:r>
              <a:rPr lang="ja-JP" altLang="en-US" sz="1200" b="1" dirty="0">
                <a:solidFill>
                  <a:srgbClr val="FFFFFF"/>
                </a:solidFill>
                <a:effectLst>
                  <a:outerShdw blurRad="38100" dist="38100" dir="2700000" algn="tl">
                    <a:srgbClr val="000000">
                      <a:alpha val="43137"/>
                    </a:srgbClr>
                  </a:outerShdw>
                </a:effectLst>
                <a:latin typeface="+mn-ea"/>
              </a:rPr>
              <a:t>：</a:t>
            </a:r>
            <a:r>
              <a:rPr lang="en-US" altLang="ja-JP" sz="1200" b="1" dirty="0">
                <a:solidFill>
                  <a:srgbClr val="FFFFFF"/>
                </a:solidFill>
                <a:effectLst>
                  <a:outerShdw blurRad="38100" dist="38100" dir="2700000" algn="tl">
                    <a:srgbClr val="000000">
                      <a:alpha val="43137"/>
                    </a:srgbClr>
                  </a:outerShdw>
                </a:effectLst>
                <a:latin typeface="+mn-ea"/>
              </a:rPr>
              <a:t>AI</a:t>
            </a:r>
            <a:r>
              <a:rPr lang="ja-JP" altLang="en-US" sz="1200" b="1" dirty="0">
                <a:solidFill>
                  <a:srgbClr val="FFFFFF"/>
                </a:solidFill>
                <a:effectLst>
                  <a:outerShdw blurRad="38100" dist="38100" dir="2700000" algn="tl">
                    <a:srgbClr val="000000">
                      <a:alpha val="43137"/>
                    </a:srgbClr>
                  </a:outerShdw>
                </a:effectLst>
                <a:latin typeface="+mn-ea"/>
              </a:rPr>
              <a:t>動体検知アプリ</a:t>
            </a:r>
          </a:p>
        </p:txBody>
      </p:sp>
      <p:sp>
        <p:nvSpPr>
          <p:cNvPr id="74" name="正方形/長方形 73">
            <a:extLst>
              <a:ext uri="{FF2B5EF4-FFF2-40B4-BE49-F238E27FC236}">
                <a16:creationId xmlns:a16="http://schemas.microsoft.com/office/drawing/2014/main" id="{5628D0A7-A1E7-952B-F188-D829299E9D90}"/>
              </a:ext>
            </a:extLst>
          </p:cNvPr>
          <p:cNvSpPr/>
          <p:nvPr/>
        </p:nvSpPr>
        <p:spPr>
          <a:xfrm>
            <a:off x="10970033" y="6015713"/>
            <a:ext cx="2438835" cy="208881"/>
          </a:xfrm>
          <a:prstGeom prst="rect">
            <a:avLst/>
          </a:prstGeom>
          <a:solidFill>
            <a:srgbClr val="10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rgbClr val="FFFFFF"/>
                </a:solidFill>
                <a:effectLst>
                  <a:outerShdw blurRad="38100" dist="38100" dir="2700000" algn="tl">
                    <a:srgbClr val="000000">
                      <a:alpha val="43137"/>
                    </a:srgbClr>
                  </a:outerShdw>
                </a:effectLst>
                <a:latin typeface="+mn-ea"/>
              </a:rPr>
              <a:t>カメラ</a:t>
            </a:r>
            <a:r>
              <a:rPr lang="en-US" altLang="ja-JP" sz="1200" b="1" dirty="0">
                <a:solidFill>
                  <a:srgbClr val="FFFFFF"/>
                </a:solidFill>
                <a:effectLst>
                  <a:outerShdw blurRad="38100" dist="38100" dir="2700000" algn="tl">
                    <a:srgbClr val="000000">
                      <a:alpha val="43137"/>
                    </a:srgbClr>
                  </a:outerShdw>
                </a:effectLst>
                <a:latin typeface="+mn-ea"/>
              </a:rPr>
              <a:t>3</a:t>
            </a:r>
            <a:r>
              <a:rPr lang="ja-JP" altLang="en-US" sz="1200" b="1" dirty="0">
                <a:solidFill>
                  <a:srgbClr val="FFFFFF"/>
                </a:solidFill>
                <a:effectLst>
                  <a:outerShdw blurRad="38100" dist="38100" dir="2700000" algn="tl">
                    <a:srgbClr val="000000">
                      <a:alpha val="43137"/>
                    </a:srgbClr>
                  </a:outerShdw>
                </a:effectLst>
                <a:latin typeface="+mn-ea"/>
              </a:rPr>
              <a:t>：</a:t>
            </a:r>
            <a:r>
              <a:rPr lang="en-US" altLang="ja-JP" sz="1200" b="1" dirty="0">
                <a:solidFill>
                  <a:srgbClr val="FFFFFF"/>
                </a:solidFill>
                <a:effectLst>
                  <a:outerShdw blurRad="38100" dist="38100" dir="2700000" algn="tl">
                    <a:srgbClr val="000000">
                      <a:alpha val="43137"/>
                    </a:srgbClr>
                  </a:outerShdw>
                </a:effectLst>
                <a:latin typeface="+mn-ea"/>
              </a:rPr>
              <a:t>AI</a:t>
            </a:r>
            <a:r>
              <a:rPr lang="ja-JP" altLang="en-US" sz="1200" b="1" dirty="0">
                <a:solidFill>
                  <a:srgbClr val="FFFFFF"/>
                </a:solidFill>
                <a:effectLst>
                  <a:outerShdw blurRad="38100" dist="38100" dir="2700000" algn="tl">
                    <a:srgbClr val="000000">
                      <a:alpha val="43137"/>
                    </a:srgbClr>
                  </a:outerShdw>
                </a:effectLst>
                <a:latin typeface="+mn-ea"/>
              </a:rPr>
              <a:t>動体検知アプリ</a:t>
            </a:r>
          </a:p>
        </p:txBody>
      </p:sp>
      <p:sp>
        <p:nvSpPr>
          <p:cNvPr id="75" name="正方形/長方形 74">
            <a:extLst>
              <a:ext uri="{FF2B5EF4-FFF2-40B4-BE49-F238E27FC236}">
                <a16:creationId xmlns:a16="http://schemas.microsoft.com/office/drawing/2014/main" id="{00414B24-E2F1-4414-CCB4-80BC2B287BF8}"/>
              </a:ext>
            </a:extLst>
          </p:cNvPr>
          <p:cNvSpPr/>
          <p:nvPr/>
        </p:nvSpPr>
        <p:spPr>
          <a:xfrm>
            <a:off x="10970033" y="6230396"/>
            <a:ext cx="2438835" cy="20888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rgbClr val="FFFFFF"/>
                </a:solidFill>
                <a:effectLst>
                  <a:outerShdw blurRad="38100" dist="38100" dir="2700000" algn="tl">
                    <a:srgbClr val="000000">
                      <a:alpha val="43137"/>
                    </a:srgbClr>
                  </a:outerShdw>
                </a:effectLst>
                <a:latin typeface="+mn-ea"/>
              </a:rPr>
              <a:t>カメラ</a:t>
            </a:r>
            <a:r>
              <a:rPr lang="en-US" altLang="ja-JP" sz="1200" b="1" dirty="0">
                <a:solidFill>
                  <a:srgbClr val="FFFFFF"/>
                </a:solidFill>
                <a:effectLst>
                  <a:outerShdw blurRad="38100" dist="38100" dir="2700000" algn="tl">
                    <a:srgbClr val="000000">
                      <a:alpha val="43137"/>
                    </a:srgbClr>
                  </a:outerShdw>
                </a:effectLst>
                <a:latin typeface="+mn-ea"/>
              </a:rPr>
              <a:t>4</a:t>
            </a:r>
            <a:r>
              <a:rPr lang="ja-JP" altLang="en-US" sz="1200" b="1" dirty="0">
                <a:solidFill>
                  <a:srgbClr val="FFFFFF"/>
                </a:solidFill>
                <a:effectLst>
                  <a:outerShdw blurRad="38100" dist="38100" dir="2700000" algn="tl">
                    <a:srgbClr val="000000">
                      <a:alpha val="43137"/>
                    </a:srgbClr>
                  </a:outerShdw>
                </a:effectLst>
                <a:latin typeface="+mn-ea"/>
              </a:rPr>
              <a:t>：</a:t>
            </a:r>
            <a:r>
              <a:rPr lang="en-US" altLang="ja-JP" sz="1200" b="1" dirty="0">
                <a:solidFill>
                  <a:srgbClr val="FFFFFF"/>
                </a:solidFill>
                <a:effectLst>
                  <a:outerShdw blurRad="38100" dist="38100" dir="2700000" algn="tl">
                    <a:srgbClr val="000000">
                      <a:alpha val="43137"/>
                    </a:srgbClr>
                  </a:outerShdw>
                </a:effectLst>
                <a:latin typeface="+mn-ea"/>
              </a:rPr>
              <a:t>AI</a:t>
            </a:r>
            <a:r>
              <a:rPr lang="ja-JP" altLang="en-US" sz="1200" b="1" dirty="0">
                <a:solidFill>
                  <a:srgbClr val="FFFFFF"/>
                </a:solidFill>
                <a:effectLst>
                  <a:outerShdw blurRad="38100" dist="38100" dir="2700000" algn="tl">
                    <a:srgbClr val="000000">
                      <a:alpha val="43137"/>
                    </a:srgbClr>
                  </a:outerShdw>
                </a:effectLst>
                <a:latin typeface="+mn-ea"/>
              </a:rPr>
              <a:t>動体検知アプリ</a:t>
            </a:r>
          </a:p>
        </p:txBody>
      </p:sp>
      <p:sp>
        <p:nvSpPr>
          <p:cNvPr id="76" name="正方形/長方形 75">
            <a:extLst>
              <a:ext uri="{FF2B5EF4-FFF2-40B4-BE49-F238E27FC236}">
                <a16:creationId xmlns:a16="http://schemas.microsoft.com/office/drawing/2014/main" id="{C18F47A5-F71D-D0E4-3730-F96623587961}"/>
              </a:ext>
            </a:extLst>
          </p:cNvPr>
          <p:cNvSpPr/>
          <p:nvPr/>
        </p:nvSpPr>
        <p:spPr>
          <a:xfrm>
            <a:off x="10970034" y="5559618"/>
            <a:ext cx="2438835" cy="208881"/>
          </a:xfrm>
          <a:prstGeom prst="rect">
            <a:avLst/>
          </a:prstGeom>
          <a:solidFill>
            <a:srgbClr val="D36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rgbClr val="FFFFFF"/>
                </a:solidFill>
                <a:effectLst>
                  <a:outerShdw blurRad="38100" dist="38100" dir="2700000" algn="tl">
                    <a:srgbClr val="000000">
                      <a:alpha val="43137"/>
                    </a:srgbClr>
                  </a:outerShdw>
                </a:effectLst>
                <a:latin typeface="+mn-ea"/>
              </a:rPr>
              <a:t>カメラ</a:t>
            </a:r>
            <a:r>
              <a:rPr lang="en-US" altLang="ja-JP" sz="1200" b="1" dirty="0">
                <a:solidFill>
                  <a:srgbClr val="FFFFFF"/>
                </a:solidFill>
                <a:effectLst>
                  <a:outerShdw blurRad="38100" dist="38100" dir="2700000" algn="tl">
                    <a:srgbClr val="000000">
                      <a:alpha val="43137"/>
                    </a:srgbClr>
                  </a:outerShdw>
                </a:effectLst>
                <a:latin typeface="+mn-ea"/>
              </a:rPr>
              <a:t>1</a:t>
            </a:r>
            <a:r>
              <a:rPr lang="ja-JP" altLang="en-US" sz="1200" b="1" dirty="0">
                <a:solidFill>
                  <a:srgbClr val="FFFFFF"/>
                </a:solidFill>
                <a:effectLst>
                  <a:outerShdw blurRad="38100" dist="38100" dir="2700000" algn="tl">
                    <a:srgbClr val="000000">
                      <a:alpha val="43137"/>
                    </a:srgbClr>
                  </a:outerShdw>
                </a:effectLst>
                <a:latin typeface="+mn-ea"/>
              </a:rPr>
              <a:t>：</a:t>
            </a:r>
            <a:r>
              <a:rPr lang="en-US" altLang="ja-JP" sz="1200" b="1" dirty="0">
                <a:solidFill>
                  <a:srgbClr val="FFFFFF"/>
                </a:solidFill>
                <a:effectLst>
                  <a:outerShdw blurRad="38100" dist="38100" dir="2700000" algn="tl">
                    <a:srgbClr val="000000">
                      <a:alpha val="43137"/>
                    </a:srgbClr>
                  </a:outerShdw>
                </a:effectLst>
                <a:latin typeface="+mn-ea"/>
              </a:rPr>
              <a:t>AI</a:t>
            </a:r>
            <a:r>
              <a:rPr lang="ja-JP" altLang="en-US" sz="1200" b="1" dirty="0">
                <a:solidFill>
                  <a:srgbClr val="FFFFFF"/>
                </a:solidFill>
                <a:effectLst>
                  <a:outerShdw blurRad="38100" dist="38100" dir="2700000" algn="tl">
                    <a:srgbClr val="000000">
                      <a:alpha val="43137"/>
                    </a:srgbClr>
                  </a:outerShdw>
                </a:effectLst>
                <a:latin typeface="+mn-ea"/>
              </a:rPr>
              <a:t>動体検知アプリ</a:t>
            </a:r>
          </a:p>
        </p:txBody>
      </p:sp>
      <p:pic>
        <p:nvPicPr>
          <p:cNvPr id="77" name="図 76">
            <a:extLst>
              <a:ext uri="{FF2B5EF4-FFF2-40B4-BE49-F238E27FC236}">
                <a16:creationId xmlns:a16="http://schemas.microsoft.com/office/drawing/2014/main" id="{A0324CB8-D827-8415-F8CB-C9947F0A7A52}"/>
              </a:ext>
            </a:extLst>
          </p:cNvPr>
          <p:cNvPicPr>
            <a:picLocks noChangeAspect="1"/>
          </p:cNvPicPr>
          <p:nvPr/>
        </p:nvPicPr>
        <p:blipFill rotWithShape="1">
          <a:blip r:embed="rId13"/>
          <a:srcRect t="18311" b="21064"/>
          <a:stretch/>
        </p:blipFill>
        <p:spPr>
          <a:xfrm>
            <a:off x="10961051" y="2877143"/>
            <a:ext cx="1228199" cy="744595"/>
          </a:xfrm>
          <a:prstGeom prst="rect">
            <a:avLst/>
          </a:prstGeom>
        </p:spPr>
      </p:pic>
      <p:sp>
        <p:nvSpPr>
          <p:cNvPr id="78" name="テキスト ボックス 77">
            <a:extLst>
              <a:ext uri="{FF2B5EF4-FFF2-40B4-BE49-F238E27FC236}">
                <a16:creationId xmlns:a16="http://schemas.microsoft.com/office/drawing/2014/main" id="{07C7FCCC-584C-AD85-B12D-ED41A2A64CFF}"/>
              </a:ext>
            </a:extLst>
          </p:cNvPr>
          <p:cNvSpPr txBox="1"/>
          <p:nvPr/>
        </p:nvSpPr>
        <p:spPr>
          <a:xfrm>
            <a:off x="10815489" y="2614672"/>
            <a:ext cx="1443425" cy="276999"/>
          </a:xfrm>
          <a:prstGeom prst="rect">
            <a:avLst/>
          </a:prstGeom>
          <a:noFill/>
        </p:spPr>
        <p:txBody>
          <a:bodyPr wrap="square" rtlCol="0">
            <a:spAutoFit/>
          </a:bodyPr>
          <a:lstStyle/>
          <a:p>
            <a:pPr algn="ctr" defTabSz="457189"/>
            <a:r>
              <a:rPr lang="en-US" altLang="ja-JP" sz="1200" b="1" dirty="0">
                <a:solidFill>
                  <a:srgbClr val="000000"/>
                </a:solidFill>
                <a:latin typeface="+mn-ea"/>
              </a:rPr>
              <a:t>WV-ASM300UX</a:t>
            </a:r>
            <a:endParaRPr lang="ja-JP" altLang="en-US" sz="1200" b="1" dirty="0">
              <a:solidFill>
                <a:srgbClr val="000000"/>
              </a:solidFill>
              <a:latin typeface="+mn-ea"/>
            </a:endParaRPr>
          </a:p>
        </p:txBody>
      </p:sp>
      <p:grpSp>
        <p:nvGrpSpPr>
          <p:cNvPr id="81" name="グループ化 80">
            <a:extLst>
              <a:ext uri="{FF2B5EF4-FFF2-40B4-BE49-F238E27FC236}">
                <a16:creationId xmlns:a16="http://schemas.microsoft.com/office/drawing/2014/main" id="{72C74DEA-AB85-CC38-3C74-DC453A7561F7}"/>
              </a:ext>
            </a:extLst>
          </p:cNvPr>
          <p:cNvGrpSpPr/>
          <p:nvPr/>
        </p:nvGrpSpPr>
        <p:grpSpPr>
          <a:xfrm>
            <a:off x="7692413" y="2296043"/>
            <a:ext cx="2723170" cy="1913173"/>
            <a:chOff x="13612494" y="3187083"/>
            <a:chExt cx="2723170" cy="1913173"/>
          </a:xfrm>
        </p:grpSpPr>
        <p:sp>
          <p:nvSpPr>
            <p:cNvPr id="42" name="正方形/長方形 41">
              <a:extLst>
                <a:ext uri="{FF2B5EF4-FFF2-40B4-BE49-F238E27FC236}">
                  <a16:creationId xmlns:a16="http://schemas.microsoft.com/office/drawing/2014/main" id="{69B9B6E5-0C3C-F9C7-B51C-0D5E923D0B8B}"/>
                </a:ext>
              </a:extLst>
            </p:cNvPr>
            <p:cNvSpPr/>
            <p:nvPr/>
          </p:nvSpPr>
          <p:spPr>
            <a:xfrm>
              <a:off x="13633233" y="3187083"/>
              <a:ext cx="2702431" cy="1913173"/>
            </a:xfrm>
            <a:prstGeom prst="rect">
              <a:avLst/>
            </a:prstGeom>
            <a:solidFill>
              <a:schemeClr val="bg1"/>
            </a:solidFill>
            <a:ln w="28575">
              <a:solidFill>
                <a:schemeClr val="bg1">
                  <a:lumMod val="75000"/>
                </a:schemeClr>
              </a:solid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grpSp>
          <p:nvGrpSpPr>
            <p:cNvPr id="43" name="グループ化 42">
              <a:extLst>
                <a:ext uri="{FF2B5EF4-FFF2-40B4-BE49-F238E27FC236}">
                  <a16:creationId xmlns:a16="http://schemas.microsoft.com/office/drawing/2014/main" id="{08D9B137-D479-BFF7-5244-D4DDEAB3A447}"/>
                </a:ext>
              </a:extLst>
            </p:cNvPr>
            <p:cNvGrpSpPr/>
            <p:nvPr/>
          </p:nvGrpSpPr>
          <p:grpSpPr>
            <a:xfrm>
              <a:off x="14025869" y="3493435"/>
              <a:ext cx="1858007" cy="1051628"/>
              <a:chOff x="7972573" y="1772855"/>
              <a:chExt cx="1858007" cy="1051628"/>
            </a:xfrm>
          </p:grpSpPr>
          <p:grpSp>
            <p:nvGrpSpPr>
              <p:cNvPr id="65" name="グループ化 64">
                <a:extLst>
                  <a:ext uri="{FF2B5EF4-FFF2-40B4-BE49-F238E27FC236}">
                    <a16:creationId xmlns:a16="http://schemas.microsoft.com/office/drawing/2014/main" id="{756632C1-5A8A-13FA-1170-9B4A98DAE678}"/>
                  </a:ext>
                </a:extLst>
              </p:cNvPr>
              <p:cNvGrpSpPr>
                <a:grpSpLocks noChangeAspect="1"/>
              </p:cNvGrpSpPr>
              <p:nvPr/>
            </p:nvGrpSpPr>
            <p:grpSpPr>
              <a:xfrm>
                <a:off x="7972573" y="1772855"/>
                <a:ext cx="1858007" cy="1051628"/>
                <a:chOff x="7202825" y="2982680"/>
                <a:chExt cx="2531709" cy="1692414"/>
              </a:xfrm>
            </p:grpSpPr>
            <p:pic>
              <p:nvPicPr>
                <p:cNvPr id="67" name="図 66">
                  <a:extLst>
                    <a:ext uri="{FF2B5EF4-FFF2-40B4-BE49-F238E27FC236}">
                      <a16:creationId xmlns:a16="http://schemas.microsoft.com/office/drawing/2014/main" id="{05C55322-24DB-01EA-43C4-7871FA24BB17}"/>
                    </a:ext>
                  </a:extLst>
                </p:cNvPr>
                <p:cNvPicPr>
                  <a:picLocks noChangeAspect="1"/>
                </p:cNvPicPr>
                <p:nvPr/>
              </p:nvPicPr>
              <p:blipFill rotWithShape="1">
                <a:blip r:embed="rId4"/>
                <a:srcRect l="11340" t="22165" r="12397" b="22148"/>
                <a:stretch/>
              </p:blipFill>
              <p:spPr>
                <a:xfrm>
                  <a:off x="7334201" y="3011837"/>
                  <a:ext cx="2277815" cy="1663257"/>
                </a:xfrm>
                <a:prstGeom prst="rect">
                  <a:avLst/>
                </a:prstGeom>
              </p:spPr>
            </p:pic>
            <p:pic>
              <p:nvPicPr>
                <p:cNvPr id="70" name="図 69">
                  <a:extLst>
                    <a:ext uri="{FF2B5EF4-FFF2-40B4-BE49-F238E27FC236}">
                      <a16:creationId xmlns:a16="http://schemas.microsoft.com/office/drawing/2014/main" id="{208D21EC-643C-AEAB-C57A-5EA53C45FC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202825" y="2982680"/>
                  <a:ext cx="2531709" cy="1430031"/>
                </a:xfrm>
                <a:prstGeom prst="rect">
                  <a:avLst/>
                </a:prstGeom>
              </p:spPr>
            </p:pic>
          </p:grpSp>
          <p:pic>
            <p:nvPicPr>
              <p:cNvPr id="66" name="図 65">
                <a:extLst>
                  <a:ext uri="{FF2B5EF4-FFF2-40B4-BE49-F238E27FC236}">
                    <a16:creationId xmlns:a16="http://schemas.microsoft.com/office/drawing/2014/main" id="{38984483-E046-640E-3929-A7316E9A7DBC}"/>
                  </a:ext>
                </a:extLst>
              </p:cNvPr>
              <p:cNvPicPr>
                <a:picLocks noChangeAspect="1"/>
              </p:cNvPicPr>
              <p:nvPr/>
            </p:nvPicPr>
            <p:blipFill>
              <a:blip r:embed="rId14"/>
              <a:stretch>
                <a:fillRect/>
              </a:stretch>
            </p:blipFill>
            <p:spPr>
              <a:xfrm>
                <a:off x="7986816" y="1797798"/>
                <a:ext cx="1822744" cy="819690"/>
              </a:xfrm>
              <a:prstGeom prst="rect">
                <a:avLst/>
              </a:prstGeom>
            </p:spPr>
          </p:pic>
        </p:grpSp>
        <p:sp>
          <p:nvSpPr>
            <p:cNvPr id="71" name="テキスト ボックス 70">
              <a:extLst>
                <a:ext uri="{FF2B5EF4-FFF2-40B4-BE49-F238E27FC236}">
                  <a16:creationId xmlns:a16="http://schemas.microsoft.com/office/drawing/2014/main" id="{026CFF18-FC3E-D32F-0B35-53B6274BA472}"/>
                </a:ext>
              </a:extLst>
            </p:cNvPr>
            <p:cNvSpPr txBox="1"/>
            <p:nvPr/>
          </p:nvSpPr>
          <p:spPr>
            <a:xfrm>
              <a:off x="13612494" y="3187083"/>
              <a:ext cx="2649600" cy="301365"/>
            </a:xfrm>
            <a:prstGeom prst="rect">
              <a:avLst/>
            </a:prstGeom>
            <a:noFill/>
            <a:effectLst>
              <a:glow rad="63500">
                <a:schemeClr val="accent3">
                  <a:satMod val="175000"/>
                  <a:alpha val="40000"/>
                </a:schemeClr>
              </a:glow>
            </a:effectLst>
          </p:spPr>
          <p:txBody>
            <a:bodyPr wrap="square" rtlCol="0">
              <a:spAutoFit/>
            </a:bodyPr>
            <a:lstStyle/>
            <a:p>
              <a:pPr defTabSz="457189">
                <a:lnSpc>
                  <a:spcPct val="120000"/>
                </a:lnSpc>
              </a:pPr>
              <a:r>
                <a:rPr lang="ja-JP" altLang="en-US" sz="1200" b="1" dirty="0">
                  <a:solidFill>
                    <a:srgbClr val="000000"/>
                  </a:solidFill>
                  <a:latin typeface="+mn-ea"/>
                </a:rPr>
                <a:t>ダッシュボード画面</a:t>
              </a:r>
              <a:r>
                <a:rPr lang="en-US" altLang="ja-JP" sz="1200" b="1" dirty="0">
                  <a:solidFill>
                    <a:srgbClr val="000000"/>
                  </a:solidFill>
                  <a:latin typeface="+mn-ea"/>
                </a:rPr>
                <a:t>(</a:t>
              </a:r>
              <a:r>
                <a:rPr lang="ja-JP" altLang="en-US" sz="1200" b="1" dirty="0">
                  <a:solidFill>
                    <a:srgbClr val="000000"/>
                  </a:solidFill>
                  <a:latin typeface="+mn-ea"/>
                </a:rPr>
                <a:t>ブラウザ</a:t>
              </a:r>
              <a:r>
                <a:rPr lang="en-US" altLang="ja-JP" sz="1200" b="1" dirty="0">
                  <a:solidFill>
                    <a:srgbClr val="000000"/>
                  </a:solidFill>
                  <a:latin typeface="+mn-ea"/>
                </a:rPr>
                <a:t>)</a:t>
              </a:r>
            </a:p>
          </p:txBody>
        </p:sp>
        <p:sp>
          <p:nvSpPr>
            <p:cNvPr id="79" name="正方形/長方形 78">
              <a:extLst>
                <a:ext uri="{FF2B5EF4-FFF2-40B4-BE49-F238E27FC236}">
                  <a16:creationId xmlns:a16="http://schemas.microsoft.com/office/drawing/2014/main" id="{6B790A65-5DF8-0094-3C54-6E411B622F8B}"/>
                </a:ext>
              </a:extLst>
            </p:cNvPr>
            <p:cNvSpPr/>
            <p:nvPr/>
          </p:nvSpPr>
          <p:spPr>
            <a:xfrm>
              <a:off x="13753315" y="4801954"/>
              <a:ext cx="2438835" cy="208881"/>
            </a:xfrm>
            <a:prstGeom prst="rect">
              <a:avLst/>
            </a:prstGeom>
            <a:solidFill>
              <a:srgbClr val="10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rgbClr val="FFFFFF"/>
                  </a:solidFill>
                  <a:effectLst>
                    <a:outerShdw blurRad="38100" dist="38100" dir="2700000" algn="tl">
                      <a:srgbClr val="000000">
                        <a:alpha val="43137"/>
                      </a:srgbClr>
                    </a:outerShdw>
                  </a:effectLst>
                  <a:latin typeface="+mn-ea"/>
                </a:rPr>
                <a:t>カメラ</a:t>
              </a:r>
              <a:r>
                <a:rPr lang="en-US" altLang="ja-JP" sz="1200" b="1" dirty="0">
                  <a:solidFill>
                    <a:srgbClr val="FFFFFF"/>
                  </a:solidFill>
                  <a:effectLst>
                    <a:outerShdw blurRad="38100" dist="38100" dir="2700000" algn="tl">
                      <a:srgbClr val="000000">
                        <a:alpha val="43137"/>
                      </a:srgbClr>
                    </a:outerShdw>
                  </a:effectLst>
                  <a:latin typeface="+mn-ea"/>
                </a:rPr>
                <a:t>3</a:t>
              </a:r>
              <a:r>
                <a:rPr lang="ja-JP" altLang="en-US" sz="1200" b="1" dirty="0">
                  <a:solidFill>
                    <a:srgbClr val="FFFFFF"/>
                  </a:solidFill>
                  <a:effectLst>
                    <a:outerShdw blurRad="38100" dist="38100" dir="2700000" algn="tl">
                      <a:srgbClr val="000000">
                        <a:alpha val="43137"/>
                      </a:srgbClr>
                    </a:outerShdw>
                  </a:effectLst>
                  <a:latin typeface="+mn-ea"/>
                </a:rPr>
                <a:t>：</a:t>
              </a:r>
              <a:r>
                <a:rPr lang="en-US" altLang="ja-JP" sz="1200" b="1" dirty="0">
                  <a:solidFill>
                    <a:srgbClr val="FFFFFF"/>
                  </a:solidFill>
                  <a:effectLst>
                    <a:outerShdw blurRad="38100" dist="38100" dir="2700000" algn="tl">
                      <a:srgbClr val="000000">
                        <a:alpha val="43137"/>
                      </a:srgbClr>
                    </a:outerShdw>
                  </a:effectLst>
                  <a:latin typeface="+mn-ea"/>
                </a:rPr>
                <a:t>AI</a:t>
              </a:r>
              <a:r>
                <a:rPr lang="ja-JP" altLang="en-US" sz="1200" b="1" dirty="0">
                  <a:solidFill>
                    <a:srgbClr val="FFFFFF"/>
                  </a:solidFill>
                  <a:effectLst>
                    <a:outerShdw blurRad="38100" dist="38100" dir="2700000" algn="tl">
                      <a:srgbClr val="000000">
                        <a:alpha val="43137"/>
                      </a:srgbClr>
                    </a:outerShdw>
                  </a:effectLst>
                  <a:latin typeface="+mn-ea"/>
                </a:rPr>
                <a:t>人物属性識別アプリ</a:t>
              </a:r>
            </a:p>
          </p:txBody>
        </p:sp>
        <p:sp>
          <p:nvSpPr>
            <p:cNvPr id="80" name="正方形/長方形 79">
              <a:extLst>
                <a:ext uri="{FF2B5EF4-FFF2-40B4-BE49-F238E27FC236}">
                  <a16:creationId xmlns:a16="http://schemas.microsoft.com/office/drawing/2014/main" id="{EEE9743A-62A7-513B-2B3F-D20BB1ADB03E}"/>
                </a:ext>
              </a:extLst>
            </p:cNvPr>
            <p:cNvSpPr/>
            <p:nvPr/>
          </p:nvSpPr>
          <p:spPr>
            <a:xfrm>
              <a:off x="13753315" y="4577794"/>
              <a:ext cx="2438835" cy="208881"/>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ja-JP" altLang="en-US" sz="1200" b="1" dirty="0">
                  <a:solidFill>
                    <a:srgbClr val="FFFFFF"/>
                  </a:solidFill>
                  <a:effectLst>
                    <a:outerShdw blurRad="38100" dist="38100" dir="2700000" algn="tl">
                      <a:srgbClr val="000000">
                        <a:alpha val="43137"/>
                      </a:srgbClr>
                    </a:outerShdw>
                  </a:effectLst>
                  <a:latin typeface="+mn-ea"/>
                </a:rPr>
                <a:t>カメラ</a:t>
              </a:r>
              <a:r>
                <a:rPr lang="en-US" altLang="ja-JP" sz="1200" b="1" dirty="0">
                  <a:solidFill>
                    <a:srgbClr val="FFFFFF"/>
                  </a:solidFill>
                  <a:effectLst>
                    <a:outerShdw blurRad="38100" dist="38100" dir="2700000" algn="tl">
                      <a:srgbClr val="000000">
                        <a:alpha val="43137"/>
                      </a:srgbClr>
                    </a:outerShdw>
                  </a:effectLst>
                  <a:latin typeface="+mn-ea"/>
                </a:rPr>
                <a:t>2</a:t>
              </a:r>
              <a:r>
                <a:rPr lang="ja-JP" altLang="en-US" sz="1200" b="1" dirty="0">
                  <a:solidFill>
                    <a:srgbClr val="FFFFFF"/>
                  </a:solidFill>
                  <a:effectLst>
                    <a:outerShdw blurRad="38100" dist="38100" dir="2700000" algn="tl">
                      <a:srgbClr val="000000">
                        <a:alpha val="43137"/>
                      </a:srgbClr>
                    </a:outerShdw>
                  </a:effectLst>
                  <a:latin typeface="+mn-ea"/>
                </a:rPr>
                <a:t>：</a:t>
              </a:r>
              <a:r>
                <a:rPr lang="en-US" altLang="ja-JP" sz="1200" b="1" dirty="0">
                  <a:solidFill>
                    <a:srgbClr val="FFFFFF"/>
                  </a:solidFill>
                  <a:effectLst>
                    <a:outerShdw blurRad="38100" dist="38100" dir="2700000" algn="tl">
                      <a:srgbClr val="000000">
                        <a:alpha val="43137"/>
                      </a:srgbClr>
                    </a:outerShdw>
                  </a:effectLst>
                  <a:latin typeface="+mn-ea"/>
                </a:rPr>
                <a:t>AI</a:t>
              </a:r>
              <a:r>
                <a:rPr lang="ja-JP" altLang="en-US" sz="1200" b="1" dirty="0">
                  <a:solidFill>
                    <a:srgbClr val="FFFFFF"/>
                  </a:solidFill>
                  <a:effectLst>
                    <a:outerShdw blurRad="38100" dist="38100" dir="2700000" algn="tl">
                      <a:srgbClr val="000000">
                        <a:alpha val="43137"/>
                      </a:srgbClr>
                    </a:outerShdw>
                  </a:effectLst>
                  <a:latin typeface="+mn-ea"/>
                </a:rPr>
                <a:t>混雑検知アプリ</a:t>
              </a:r>
            </a:p>
          </p:txBody>
        </p:sp>
      </p:grpSp>
      <p:cxnSp>
        <p:nvCxnSpPr>
          <p:cNvPr id="83" name="直線矢印コネクタ 82">
            <a:extLst>
              <a:ext uri="{FF2B5EF4-FFF2-40B4-BE49-F238E27FC236}">
                <a16:creationId xmlns:a16="http://schemas.microsoft.com/office/drawing/2014/main" id="{6398139C-F2BF-D42E-DBB3-2B114DCFB2E9}"/>
              </a:ext>
            </a:extLst>
          </p:cNvPr>
          <p:cNvCxnSpPr>
            <a:cxnSpLocks/>
            <a:stCxn id="12" idx="0"/>
            <a:endCxn id="42" idx="2"/>
          </p:cNvCxnSpPr>
          <p:nvPr/>
        </p:nvCxnSpPr>
        <p:spPr>
          <a:xfrm flipV="1">
            <a:off x="9061377" y="4209216"/>
            <a:ext cx="2991" cy="32318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97F020C2-4E13-8EE9-5A89-2804F6D6F0F4}"/>
              </a:ext>
            </a:extLst>
          </p:cNvPr>
          <p:cNvPicPr>
            <a:picLocks noChangeAspect="1"/>
          </p:cNvPicPr>
          <p:nvPr/>
        </p:nvPicPr>
        <p:blipFill rotWithShape="1">
          <a:blip r:embed="rId15"/>
          <a:srcRect l="11033" t="24535" r="10724" b="26257"/>
          <a:stretch/>
        </p:blipFill>
        <p:spPr>
          <a:xfrm>
            <a:off x="1821389" y="5711112"/>
            <a:ext cx="1295254" cy="814603"/>
          </a:xfrm>
          <a:prstGeom prst="rect">
            <a:avLst/>
          </a:prstGeom>
        </p:spPr>
      </p:pic>
    </p:spTree>
    <p:extLst>
      <p:ext uri="{BB962C8B-B14F-4D97-AF65-F5344CB8AC3E}">
        <p14:creationId xmlns:p14="http://schemas.microsoft.com/office/powerpoint/2010/main" val="1719971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6F29BD74-F397-363C-A408-BB75E8352396}"/>
              </a:ext>
            </a:extLst>
          </p:cNvPr>
          <p:cNvSpPr/>
          <p:nvPr/>
        </p:nvSpPr>
        <p:spPr>
          <a:xfrm>
            <a:off x="6834812" y="650842"/>
            <a:ext cx="7241085" cy="6851725"/>
          </a:xfrm>
          <a:prstGeom prst="rect">
            <a:avLst/>
          </a:prstGeom>
          <a:solidFill>
            <a:srgbClr val="FFFFCC"/>
          </a:solidFill>
          <a:ln w="285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1400" b="1" dirty="0">
              <a:solidFill>
                <a:schemeClr val="tx1"/>
              </a:solidFill>
            </a:endParaRPr>
          </a:p>
        </p:txBody>
      </p:sp>
      <p:sp>
        <p:nvSpPr>
          <p:cNvPr id="3" name="タイトル 2">
            <a:extLst>
              <a:ext uri="{FF2B5EF4-FFF2-40B4-BE49-F238E27FC236}">
                <a16:creationId xmlns:a16="http://schemas.microsoft.com/office/drawing/2014/main" id="{38589E41-7245-3309-A02A-E71A6CBA0061}"/>
              </a:ext>
            </a:extLst>
          </p:cNvPr>
          <p:cNvSpPr>
            <a:spLocks noGrp="1"/>
          </p:cNvSpPr>
          <p:nvPr>
            <p:ph type="title"/>
          </p:nvPr>
        </p:nvSpPr>
        <p:spPr/>
        <p:txBody>
          <a:bodyPr/>
          <a:lstStyle/>
          <a:p>
            <a:r>
              <a:rPr kumimoji="1" lang="en-US" altLang="ja-JP" dirty="0"/>
              <a:t>1-2</a:t>
            </a:r>
            <a:r>
              <a:rPr kumimoji="1" lang="ja-JP" altLang="en-US" dirty="0"/>
              <a:t>．本商品がサポートする</a:t>
            </a:r>
            <a:r>
              <a:rPr kumimoji="1" lang="en-US" altLang="ja-JP" dirty="0"/>
              <a:t>AI</a:t>
            </a:r>
            <a:r>
              <a:rPr kumimoji="1" lang="ja-JP" altLang="en-US" dirty="0"/>
              <a:t>カメラと機能拡張ソフトウェア</a:t>
            </a:r>
          </a:p>
        </p:txBody>
      </p:sp>
      <p:graphicFrame>
        <p:nvGraphicFramePr>
          <p:cNvPr id="8" name="コンテンツ プレースホルダー 5">
            <a:extLst>
              <a:ext uri="{FF2B5EF4-FFF2-40B4-BE49-F238E27FC236}">
                <a16:creationId xmlns:a16="http://schemas.microsoft.com/office/drawing/2014/main" id="{D240C114-2C75-8563-7A71-AB082E4C062F}"/>
              </a:ext>
            </a:extLst>
          </p:cNvPr>
          <p:cNvGraphicFramePr>
            <a:graphicFrameLocks/>
          </p:cNvGraphicFramePr>
          <p:nvPr>
            <p:extLst>
              <p:ext uri="{D42A27DB-BD31-4B8C-83A1-F6EECF244321}">
                <p14:modId xmlns:p14="http://schemas.microsoft.com/office/powerpoint/2010/main" val="2524668744"/>
              </p:ext>
            </p:extLst>
          </p:nvPr>
        </p:nvGraphicFramePr>
        <p:xfrm>
          <a:off x="432742" y="3997847"/>
          <a:ext cx="5874436" cy="3504720"/>
        </p:xfrm>
        <a:graphic>
          <a:graphicData uri="http://schemas.openxmlformats.org/drawingml/2006/table">
            <a:tbl>
              <a:tblPr>
                <a:effectLst>
                  <a:outerShdw blurRad="50800" dist="38100" dir="2700000" algn="tl" rotWithShape="0">
                    <a:prstClr val="black">
                      <a:alpha val="40000"/>
                    </a:prstClr>
                  </a:outerShdw>
                </a:effectLst>
                <a:tableStyleId>{5940675A-B579-460E-94D1-54222C63F5DA}</a:tableStyleId>
              </a:tblPr>
              <a:tblGrid>
                <a:gridCol w="2830613">
                  <a:extLst>
                    <a:ext uri="{9D8B030D-6E8A-4147-A177-3AD203B41FA5}">
                      <a16:colId xmlns:a16="http://schemas.microsoft.com/office/drawing/2014/main" val="4033604304"/>
                    </a:ext>
                  </a:extLst>
                </a:gridCol>
                <a:gridCol w="1884336">
                  <a:extLst>
                    <a:ext uri="{9D8B030D-6E8A-4147-A177-3AD203B41FA5}">
                      <a16:colId xmlns:a16="http://schemas.microsoft.com/office/drawing/2014/main" val="1442804328"/>
                    </a:ext>
                  </a:extLst>
                </a:gridCol>
                <a:gridCol w="1159487">
                  <a:extLst>
                    <a:ext uri="{9D8B030D-6E8A-4147-A177-3AD203B41FA5}">
                      <a16:colId xmlns:a16="http://schemas.microsoft.com/office/drawing/2014/main" val="268758382"/>
                    </a:ext>
                  </a:extLst>
                </a:gridCol>
              </a:tblGrid>
              <a:tr h="0">
                <a:tc>
                  <a:txBody>
                    <a:bodyPr/>
                    <a:lstStyle/>
                    <a:p>
                      <a:pPr marL="0" marR="0" lvl="0" indent="0" algn="ctr" defTabSz="1079906" rtl="0" eaLnBrk="1" fontAlgn="t" latinLnBrk="0" hangingPunct="1">
                        <a:lnSpc>
                          <a:spcPct val="100000"/>
                        </a:lnSpc>
                        <a:spcBef>
                          <a:spcPts val="0"/>
                        </a:spcBef>
                        <a:spcAft>
                          <a:spcPts val="0"/>
                        </a:spcAft>
                        <a:buClrTx/>
                        <a:buSzTx/>
                        <a:buFontTx/>
                        <a:buNone/>
                        <a:tabLst/>
                        <a:defRPr/>
                      </a:pPr>
                      <a:r>
                        <a:rPr lang="ja-JP" altLang="en-US" sz="1800" b="1" u="none" strike="noStrike" dirty="0">
                          <a:solidFill>
                            <a:schemeClr val="bg1"/>
                          </a:solidFill>
                          <a:effectLst>
                            <a:outerShdw blurRad="38100" dist="38100" dir="2700000" algn="tl">
                              <a:srgbClr val="000000">
                                <a:alpha val="43137"/>
                              </a:srgbClr>
                            </a:outerShdw>
                          </a:effectLst>
                          <a:latin typeface="+mn-ea"/>
                          <a:ea typeface="+mn-ea"/>
                        </a:rPr>
                        <a:t>ソフトウェア名称</a:t>
                      </a:r>
                    </a:p>
                  </a:txBody>
                  <a:tcPr marL="108000" marR="108000" marT="36000" marB="36000" anchor="ctr">
                    <a:solidFill>
                      <a:srgbClr val="6464E6"/>
                    </a:solidFill>
                  </a:tcPr>
                </a:tc>
                <a:tc>
                  <a:txBody>
                    <a:bodyPr/>
                    <a:lstStyle/>
                    <a:p>
                      <a:pPr algn="ctr" fontAlgn="t"/>
                      <a:r>
                        <a:rPr lang="ja-JP" altLang="en-US" sz="1800" b="1" u="none" strike="noStrike" dirty="0">
                          <a:solidFill>
                            <a:schemeClr val="bg1"/>
                          </a:solidFill>
                          <a:effectLst>
                            <a:outerShdw blurRad="38100" dist="38100" dir="2700000" algn="tl">
                              <a:srgbClr val="000000">
                                <a:alpha val="43137"/>
                              </a:srgbClr>
                            </a:outerShdw>
                          </a:effectLst>
                          <a:latin typeface="+mn-ea"/>
                          <a:ea typeface="+mn-ea"/>
                        </a:rPr>
                        <a:t>製品品番</a:t>
                      </a:r>
                      <a:endParaRPr lang="ja-JP" altLang="en-US" sz="1800" b="1" i="0" u="none" strike="noStrike" dirty="0">
                        <a:solidFill>
                          <a:schemeClr val="bg1"/>
                        </a:solidFill>
                        <a:effectLst>
                          <a:outerShdw blurRad="38100" dist="38100" dir="2700000" algn="tl">
                            <a:srgbClr val="000000">
                              <a:alpha val="43137"/>
                            </a:srgbClr>
                          </a:outerShdw>
                        </a:effectLst>
                        <a:latin typeface="+mn-ea"/>
                        <a:ea typeface="+mn-ea"/>
                      </a:endParaRPr>
                    </a:p>
                  </a:txBody>
                  <a:tcPr marL="108000" marR="108000" marT="36000" marB="36000" anchor="ctr">
                    <a:lnR w="12700" cap="flat" cmpd="sng" algn="ctr">
                      <a:solidFill>
                        <a:schemeClr val="tx1"/>
                      </a:solidFill>
                      <a:prstDash val="solid"/>
                      <a:round/>
                      <a:headEnd type="none" w="med" len="med"/>
                      <a:tailEnd type="none" w="med" len="med"/>
                    </a:lnR>
                    <a:solidFill>
                      <a:srgbClr val="6464E6"/>
                    </a:solidFill>
                  </a:tcPr>
                </a:tc>
                <a:tc>
                  <a:txBody>
                    <a:bodyPr/>
                    <a:lstStyle/>
                    <a:p>
                      <a:pPr marL="0" marR="0" lvl="0" indent="0" algn="ctr" defTabSz="1079906" rtl="0" eaLnBrk="1" fontAlgn="t" latinLnBrk="0" hangingPunct="1">
                        <a:lnSpc>
                          <a:spcPct val="100000"/>
                        </a:lnSpc>
                        <a:spcBef>
                          <a:spcPts val="0"/>
                        </a:spcBef>
                        <a:spcAft>
                          <a:spcPts val="0"/>
                        </a:spcAft>
                        <a:buClrTx/>
                        <a:buSzTx/>
                        <a:buFontTx/>
                        <a:buNone/>
                        <a:tabLst/>
                        <a:defRPr/>
                      </a:pPr>
                      <a:r>
                        <a:rPr lang="ja-JP" altLang="en-US" sz="1800" b="1" u="none" strike="noStrike" dirty="0">
                          <a:solidFill>
                            <a:schemeClr val="bg1"/>
                          </a:solidFill>
                          <a:effectLst>
                            <a:outerShdw blurRad="38100" dist="38100" dir="2700000" algn="tl">
                              <a:srgbClr val="000000">
                                <a:alpha val="43137"/>
                              </a:srgbClr>
                            </a:outerShdw>
                          </a:effectLst>
                          <a:latin typeface="+mn-ea"/>
                          <a:ea typeface="+mn-ea"/>
                        </a:rPr>
                        <a:t>対応有無</a:t>
                      </a:r>
                      <a:endParaRPr lang="ja-JP" altLang="en-US" sz="1800" b="1" i="0" u="none" strike="noStrike" dirty="0">
                        <a:solidFill>
                          <a:schemeClr val="bg1"/>
                        </a:solidFill>
                        <a:effectLst>
                          <a:outerShdw blurRad="38100" dist="38100" dir="2700000" algn="tl">
                            <a:srgbClr val="000000">
                              <a:alpha val="43137"/>
                            </a:srgbClr>
                          </a:outerShdw>
                        </a:effectLst>
                        <a:latin typeface="+mn-ea"/>
                        <a:ea typeface="+mn-ea"/>
                      </a:endParaRPr>
                    </a:p>
                  </a:txBody>
                  <a:tcPr marL="72000" marR="108000" marT="36000" marB="36000" anchor="ctr">
                    <a:lnL w="12700" cap="flat" cmpd="sng" algn="ctr">
                      <a:solidFill>
                        <a:schemeClr val="tx1"/>
                      </a:solidFill>
                      <a:prstDash val="solid"/>
                      <a:round/>
                      <a:headEnd type="none" w="med" len="med"/>
                      <a:tailEnd type="none" w="med" len="med"/>
                    </a:lnL>
                    <a:solidFill>
                      <a:srgbClr val="6464E6"/>
                    </a:solidFill>
                  </a:tcPr>
                </a:tc>
                <a:extLst>
                  <a:ext uri="{0D108BD9-81ED-4DB2-BD59-A6C34878D82A}">
                    <a16:rowId xmlns:a16="http://schemas.microsoft.com/office/drawing/2014/main" val="1298396191"/>
                  </a:ext>
                </a:extLst>
              </a:tr>
              <a:tr h="263153">
                <a:tc>
                  <a:txBody>
                    <a:bodyPr/>
                    <a:lstStyle/>
                    <a:p>
                      <a:pPr algn="l" fontAlgn="t"/>
                      <a:r>
                        <a:rPr lang="en-US" altLang="ja-JP" sz="1600" b="1" u="none" strike="noStrike" dirty="0">
                          <a:effectLst/>
                          <a:latin typeface="+mn-ea"/>
                          <a:ea typeface="+mn-ea"/>
                        </a:rPr>
                        <a:t>AI</a:t>
                      </a:r>
                      <a:r>
                        <a:rPr lang="ja-JP" altLang="en-US" sz="1600" b="1" u="none" strike="noStrike" dirty="0">
                          <a:effectLst/>
                          <a:latin typeface="+mn-ea"/>
                          <a:ea typeface="+mn-ea"/>
                        </a:rPr>
                        <a:t>動体検知</a:t>
                      </a:r>
                      <a:endParaRPr lang="ja-JP" altLang="en-US" sz="1600" b="1" i="0" u="none" strike="noStrike" dirty="0">
                        <a:solidFill>
                          <a:srgbClr val="333333"/>
                        </a:solidFill>
                        <a:effectLst/>
                        <a:latin typeface="+mn-ea"/>
                        <a:ea typeface="+mn-ea"/>
                      </a:endParaRPr>
                    </a:p>
                  </a:txBody>
                  <a:tcPr marL="108000" marR="108000" marT="36000" marB="36000" anchor="ctr">
                    <a:solidFill>
                      <a:schemeClr val="bg1"/>
                    </a:solidFill>
                  </a:tcPr>
                </a:tc>
                <a:tc>
                  <a:txBody>
                    <a:bodyPr/>
                    <a:lstStyle/>
                    <a:p>
                      <a:pPr algn="l" fontAlgn="t"/>
                      <a:r>
                        <a:rPr lang="en-US" sz="1600" b="1" u="none" strike="noStrike" dirty="0">
                          <a:effectLst/>
                          <a:latin typeface="+mn-ea"/>
                          <a:ea typeface="+mn-ea"/>
                        </a:rPr>
                        <a:t>WV-XAE200WUX</a:t>
                      </a:r>
                      <a:endParaRPr lang="en-US" sz="1600" b="1" i="0" u="none" strike="noStrike" dirty="0">
                        <a:solidFill>
                          <a:srgbClr val="333333"/>
                        </a:solidFill>
                        <a:effectLst/>
                        <a:latin typeface="+mn-ea"/>
                        <a:ea typeface="+mn-ea"/>
                      </a:endParaRPr>
                    </a:p>
                  </a:txBody>
                  <a:tcPr marL="108000" marR="108000" marT="36000" marB="36000" anchor="ctr">
                    <a:solidFill>
                      <a:schemeClr val="bg1"/>
                    </a:solidFill>
                  </a:tcPr>
                </a:tc>
                <a:tc>
                  <a:txBody>
                    <a:bodyPr/>
                    <a:lstStyle/>
                    <a:p>
                      <a:pPr algn="ctr" fontAlgn="t"/>
                      <a:r>
                        <a:rPr lang="ja-JP" altLang="en-US" sz="1600" b="1" u="none" strike="noStrike" dirty="0">
                          <a:effectLst/>
                          <a:latin typeface="+mn-ea"/>
                          <a:ea typeface="+mn-ea"/>
                        </a:rPr>
                        <a:t>対応</a:t>
                      </a:r>
                      <a:endParaRPr lang="ja-JP" altLang="en-US" sz="1600" b="1" i="0" u="none" strike="noStrike" dirty="0">
                        <a:solidFill>
                          <a:srgbClr val="333333"/>
                        </a:solidFill>
                        <a:effectLst/>
                        <a:latin typeface="+mn-ea"/>
                        <a:ea typeface="+mn-ea"/>
                      </a:endParaRPr>
                    </a:p>
                  </a:txBody>
                  <a:tcPr marL="108000" marR="108000" marT="36000" marB="36000" anchor="ctr">
                    <a:solidFill>
                      <a:schemeClr val="bg1"/>
                    </a:solidFill>
                  </a:tcPr>
                </a:tc>
                <a:extLst>
                  <a:ext uri="{0D108BD9-81ED-4DB2-BD59-A6C34878D82A}">
                    <a16:rowId xmlns:a16="http://schemas.microsoft.com/office/drawing/2014/main" val="3068608190"/>
                  </a:ext>
                </a:extLst>
              </a:tr>
              <a:tr h="263153">
                <a:tc>
                  <a:txBody>
                    <a:bodyPr/>
                    <a:lstStyle/>
                    <a:p>
                      <a:pPr algn="l" fontAlgn="t"/>
                      <a:r>
                        <a:rPr lang="en-US" altLang="ja-JP" sz="1600" b="1" u="none" strike="noStrike" dirty="0">
                          <a:effectLst/>
                          <a:latin typeface="+mn-ea"/>
                          <a:ea typeface="+mn-ea"/>
                        </a:rPr>
                        <a:t>AI</a:t>
                      </a:r>
                      <a:r>
                        <a:rPr lang="ja-JP" altLang="en-US" sz="1600" b="1" u="none" strike="noStrike" dirty="0">
                          <a:effectLst/>
                          <a:latin typeface="+mn-ea"/>
                          <a:ea typeface="+mn-ea"/>
                        </a:rPr>
                        <a:t>プライバシーガード</a:t>
                      </a:r>
                      <a:endParaRPr lang="ja-JP" altLang="en-US" sz="1600" b="1" i="0" u="none" strike="noStrike" dirty="0">
                        <a:solidFill>
                          <a:srgbClr val="333333"/>
                        </a:solidFill>
                        <a:effectLst/>
                        <a:latin typeface="+mn-ea"/>
                        <a:ea typeface="+mn-ea"/>
                      </a:endParaRPr>
                    </a:p>
                  </a:txBody>
                  <a:tcPr marL="108000" marR="108000" marT="36000" marB="36000" anchor="ctr">
                    <a:solidFill>
                      <a:schemeClr val="bg1"/>
                    </a:solidFill>
                  </a:tcPr>
                </a:tc>
                <a:tc>
                  <a:txBody>
                    <a:bodyPr/>
                    <a:lstStyle/>
                    <a:p>
                      <a:pPr algn="l" fontAlgn="t"/>
                      <a:r>
                        <a:rPr lang="en-US" sz="1600" b="1" u="none" strike="noStrike" dirty="0">
                          <a:effectLst/>
                          <a:latin typeface="+mn-ea"/>
                          <a:ea typeface="+mn-ea"/>
                        </a:rPr>
                        <a:t>WV-XAE201WUX</a:t>
                      </a:r>
                      <a:endParaRPr lang="en-US" sz="1600" b="1" i="0" u="none" strike="noStrike" dirty="0">
                        <a:solidFill>
                          <a:srgbClr val="333333"/>
                        </a:solidFill>
                        <a:effectLst/>
                        <a:latin typeface="+mn-ea"/>
                        <a:ea typeface="+mn-ea"/>
                      </a:endParaRPr>
                    </a:p>
                  </a:txBody>
                  <a:tcPr marL="108000" marR="108000" marT="36000" marB="36000" anchor="ctr">
                    <a:solidFill>
                      <a:schemeClr val="bg1"/>
                    </a:solidFill>
                  </a:tcPr>
                </a:tc>
                <a:tc>
                  <a:txBody>
                    <a:bodyPr/>
                    <a:lstStyle/>
                    <a:p>
                      <a:pPr algn="ctr" fontAlgn="t"/>
                      <a:r>
                        <a:rPr lang="ja-JP" altLang="en-US" sz="1600" b="1" i="0" u="none" strike="noStrike" dirty="0">
                          <a:solidFill>
                            <a:srgbClr val="333333"/>
                          </a:solidFill>
                          <a:effectLst/>
                          <a:latin typeface="+mn-ea"/>
                          <a:ea typeface="+mn-ea"/>
                        </a:rPr>
                        <a:t>✖</a:t>
                      </a:r>
                    </a:p>
                  </a:txBody>
                  <a:tcPr marL="108000" marR="108000" marT="36000" marB="36000" anchor="ctr">
                    <a:solidFill>
                      <a:schemeClr val="bg1"/>
                    </a:solidFill>
                  </a:tcPr>
                </a:tc>
                <a:extLst>
                  <a:ext uri="{0D108BD9-81ED-4DB2-BD59-A6C34878D82A}">
                    <a16:rowId xmlns:a16="http://schemas.microsoft.com/office/drawing/2014/main" val="1715429569"/>
                  </a:ext>
                </a:extLst>
              </a:tr>
              <a:tr h="263153">
                <a:tc>
                  <a:txBody>
                    <a:bodyPr/>
                    <a:lstStyle/>
                    <a:p>
                      <a:pPr algn="l" fontAlgn="t"/>
                      <a:r>
                        <a:rPr lang="ja-JP" altLang="en-US" sz="1600" b="1" u="none" strike="noStrike" dirty="0">
                          <a:effectLst/>
                          <a:latin typeface="+mn-ea"/>
                          <a:ea typeface="+mn-ea"/>
                        </a:rPr>
                        <a:t>ナンバー認識</a:t>
                      </a:r>
                      <a:endParaRPr lang="ja-JP" altLang="en-US" sz="1600" b="1" i="0" u="none" strike="noStrike" dirty="0">
                        <a:solidFill>
                          <a:srgbClr val="333333"/>
                        </a:solidFill>
                        <a:effectLst/>
                        <a:latin typeface="+mn-ea"/>
                        <a:ea typeface="+mn-ea"/>
                      </a:endParaRPr>
                    </a:p>
                  </a:txBody>
                  <a:tcPr marL="108000" marR="108000" marT="36000" marB="36000" anchor="ctr">
                    <a:solidFill>
                      <a:schemeClr val="bg1"/>
                    </a:solidFill>
                  </a:tcPr>
                </a:tc>
                <a:tc>
                  <a:txBody>
                    <a:bodyPr/>
                    <a:lstStyle/>
                    <a:p>
                      <a:pPr algn="l" fontAlgn="t"/>
                      <a:r>
                        <a:rPr lang="en-US" sz="1600" b="1" u="none" strike="noStrike" dirty="0">
                          <a:effectLst/>
                          <a:latin typeface="+mn-ea"/>
                          <a:ea typeface="+mn-ea"/>
                        </a:rPr>
                        <a:t>WV-XAE202WUX</a:t>
                      </a:r>
                      <a:endParaRPr lang="en-US" sz="1600" b="1" i="0" u="none" strike="noStrike" dirty="0">
                        <a:solidFill>
                          <a:srgbClr val="333333"/>
                        </a:solidFill>
                        <a:effectLst/>
                        <a:latin typeface="+mn-ea"/>
                        <a:ea typeface="+mn-ea"/>
                      </a:endParaRPr>
                    </a:p>
                  </a:txBody>
                  <a:tcPr marL="108000" marR="108000" marT="36000" marB="36000" anchor="ctr">
                    <a:solidFill>
                      <a:schemeClr val="bg1"/>
                    </a:solidFill>
                  </a:tcPr>
                </a:tc>
                <a:tc>
                  <a:txBody>
                    <a:bodyPr/>
                    <a:lstStyle/>
                    <a:p>
                      <a:pPr marL="0" marR="0" lvl="0" indent="0" algn="ctr" defTabSz="1079906" rtl="0" eaLnBrk="1" fontAlgn="t"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33333"/>
                          </a:solidFill>
                          <a:effectLst/>
                          <a:uLnTx/>
                          <a:uFillTx/>
                          <a:latin typeface="游ゴシック" panose="020B0400000000000000" pitchFamily="50" charset="-128"/>
                          <a:ea typeface="+mn-ea"/>
                          <a:cs typeface="+mn-cs"/>
                        </a:rPr>
                        <a:t>✖</a:t>
                      </a:r>
                    </a:p>
                  </a:txBody>
                  <a:tcPr marL="108000" marR="108000" marT="36000" marB="36000" anchor="ctr">
                    <a:solidFill>
                      <a:schemeClr val="bg1"/>
                    </a:solidFill>
                  </a:tcPr>
                </a:tc>
                <a:extLst>
                  <a:ext uri="{0D108BD9-81ED-4DB2-BD59-A6C34878D82A}">
                    <a16:rowId xmlns:a16="http://schemas.microsoft.com/office/drawing/2014/main" val="3397069324"/>
                  </a:ext>
                </a:extLst>
              </a:tr>
              <a:tr h="263153">
                <a:tc>
                  <a:txBody>
                    <a:bodyPr/>
                    <a:lstStyle/>
                    <a:p>
                      <a:pPr algn="l" fontAlgn="t"/>
                      <a:r>
                        <a:rPr lang="en-US" altLang="ja-JP" sz="1600" b="1" u="none" strike="noStrike" dirty="0">
                          <a:effectLst/>
                          <a:latin typeface="+mn-ea"/>
                          <a:ea typeface="+mn-ea"/>
                        </a:rPr>
                        <a:t>AI</a:t>
                      </a:r>
                      <a:r>
                        <a:rPr lang="ja-JP" altLang="en-US" sz="1600" b="1" u="none" strike="noStrike" dirty="0">
                          <a:effectLst/>
                          <a:latin typeface="+mn-ea"/>
                          <a:ea typeface="+mn-ea"/>
                        </a:rPr>
                        <a:t>マスク非着用検知</a:t>
                      </a:r>
                      <a:endParaRPr lang="ja-JP" altLang="en-US" sz="1600" b="1" i="0" u="none" strike="noStrike" dirty="0">
                        <a:solidFill>
                          <a:srgbClr val="333333"/>
                        </a:solidFill>
                        <a:effectLst/>
                        <a:latin typeface="+mn-ea"/>
                        <a:ea typeface="+mn-ea"/>
                      </a:endParaRPr>
                    </a:p>
                  </a:txBody>
                  <a:tcPr marL="108000" marR="108000" marT="36000" marB="36000" anchor="ctr">
                    <a:solidFill>
                      <a:schemeClr val="bg1"/>
                    </a:solidFill>
                  </a:tcPr>
                </a:tc>
                <a:tc>
                  <a:txBody>
                    <a:bodyPr/>
                    <a:lstStyle/>
                    <a:p>
                      <a:pPr algn="l" fontAlgn="t"/>
                      <a:r>
                        <a:rPr lang="en-US" sz="1600" b="1" u="none" strike="noStrike" dirty="0">
                          <a:effectLst/>
                          <a:latin typeface="+mn-ea"/>
                          <a:ea typeface="+mn-ea"/>
                        </a:rPr>
                        <a:t>WV-XAE203WUX</a:t>
                      </a:r>
                      <a:endParaRPr lang="en-US" sz="1600" b="1" i="0" u="none" strike="noStrike" dirty="0">
                        <a:solidFill>
                          <a:srgbClr val="333333"/>
                        </a:solidFill>
                        <a:effectLst/>
                        <a:latin typeface="+mn-ea"/>
                        <a:ea typeface="+mn-ea"/>
                      </a:endParaRPr>
                    </a:p>
                  </a:txBody>
                  <a:tcPr marL="108000" marR="108000" marT="36000" marB="36000" anchor="ctr">
                    <a:solidFill>
                      <a:schemeClr val="bg1"/>
                    </a:solidFill>
                  </a:tcPr>
                </a:tc>
                <a:tc>
                  <a:txBody>
                    <a:bodyPr/>
                    <a:lstStyle/>
                    <a:p>
                      <a:pPr marL="0" marR="0" lvl="0" indent="0" algn="ctr" defTabSz="1079906" rtl="0" eaLnBrk="1" fontAlgn="t"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33333"/>
                          </a:solidFill>
                          <a:effectLst/>
                          <a:uLnTx/>
                          <a:uFillTx/>
                          <a:latin typeface="游ゴシック" panose="020B0400000000000000" pitchFamily="50" charset="-128"/>
                          <a:ea typeface="+mn-ea"/>
                          <a:cs typeface="+mn-cs"/>
                        </a:rPr>
                        <a:t>✖</a:t>
                      </a:r>
                    </a:p>
                  </a:txBody>
                  <a:tcPr marL="108000" marR="108000" marT="36000" marB="36000" anchor="ctr">
                    <a:solidFill>
                      <a:schemeClr val="bg1"/>
                    </a:solidFill>
                  </a:tcPr>
                </a:tc>
                <a:extLst>
                  <a:ext uri="{0D108BD9-81ED-4DB2-BD59-A6C34878D82A}">
                    <a16:rowId xmlns:a16="http://schemas.microsoft.com/office/drawing/2014/main" val="2763340918"/>
                  </a:ext>
                </a:extLst>
              </a:tr>
              <a:tr h="263153">
                <a:tc>
                  <a:txBody>
                    <a:bodyPr/>
                    <a:lstStyle/>
                    <a:p>
                      <a:pPr algn="l" fontAlgn="t"/>
                      <a:r>
                        <a:rPr lang="en-US" altLang="ja-JP" sz="1600" b="1" u="none" strike="noStrike" dirty="0">
                          <a:effectLst/>
                          <a:latin typeface="+mn-ea"/>
                          <a:ea typeface="+mn-ea"/>
                        </a:rPr>
                        <a:t>AI</a:t>
                      </a:r>
                      <a:r>
                        <a:rPr lang="ja-JP" altLang="en-US" sz="1600" b="1" u="none" strike="noStrike" dirty="0">
                          <a:effectLst/>
                          <a:latin typeface="+mn-ea"/>
                          <a:ea typeface="+mn-ea"/>
                        </a:rPr>
                        <a:t>顔検知</a:t>
                      </a:r>
                      <a:endParaRPr lang="ja-JP" altLang="en-US" sz="1600" b="1" i="0" u="none" strike="noStrike" baseline="30000" dirty="0">
                        <a:solidFill>
                          <a:srgbClr val="333333"/>
                        </a:solidFill>
                        <a:effectLst/>
                        <a:latin typeface="+mn-ea"/>
                        <a:ea typeface="+mn-ea"/>
                      </a:endParaRPr>
                    </a:p>
                  </a:txBody>
                  <a:tcPr marL="108000" marR="108000" marT="36000" marB="36000" anchor="ctr">
                    <a:solidFill>
                      <a:schemeClr val="bg1"/>
                    </a:solidFill>
                  </a:tcPr>
                </a:tc>
                <a:tc>
                  <a:txBody>
                    <a:bodyPr/>
                    <a:lstStyle/>
                    <a:p>
                      <a:pPr algn="l" fontAlgn="t"/>
                      <a:r>
                        <a:rPr lang="en-US" sz="1600" b="1" u="none" strike="noStrike" dirty="0">
                          <a:effectLst/>
                          <a:latin typeface="+mn-ea"/>
                          <a:ea typeface="+mn-ea"/>
                        </a:rPr>
                        <a:t>WV-XAE204WUX</a:t>
                      </a:r>
                      <a:endParaRPr lang="en-US" sz="1600" b="1" i="0" u="none" strike="noStrike" dirty="0">
                        <a:solidFill>
                          <a:srgbClr val="333333"/>
                        </a:solidFill>
                        <a:effectLst/>
                        <a:latin typeface="+mn-ea"/>
                        <a:ea typeface="+mn-ea"/>
                      </a:endParaRPr>
                    </a:p>
                  </a:txBody>
                  <a:tcPr marL="108000" marR="108000" marT="36000" marB="36000" anchor="ctr">
                    <a:solidFill>
                      <a:schemeClr val="bg1"/>
                    </a:solidFill>
                  </a:tcPr>
                </a:tc>
                <a:tc>
                  <a:txBody>
                    <a:bodyPr/>
                    <a:lstStyle/>
                    <a:p>
                      <a:pPr marL="0" marR="0" lvl="0" indent="0" algn="ctr" defTabSz="1079906" rtl="0" eaLnBrk="1" fontAlgn="t"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33333"/>
                          </a:solidFill>
                          <a:effectLst/>
                          <a:uLnTx/>
                          <a:uFillTx/>
                          <a:latin typeface="游ゴシック" panose="020B0400000000000000" pitchFamily="50" charset="-128"/>
                          <a:ea typeface="+mn-ea"/>
                          <a:cs typeface="+mn-cs"/>
                        </a:rPr>
                        <a:t>✖</a:t>
                      </a:r>
                    </a:p>
                  </a:txBody>
                  <a:tcPr marL="108000" marR="108000" marT="36000" marB="36000" anchor="ctr">
                    <a:solidFill>
                      <a:schemeClr val="bg1"/>
                    </a:solidFill>
                  </a:tcPr>
                </a:tc>
                <a:extLst>
                  <a:ext uri="{0D108BD9-81ED-4DB2-BD59-A6C34878D82A}">
                    <a16:rowId xmlns:a16="http://schemas.microsoft.com/office/drawing/2014/main" val="1098563657"/>
                  </a:ext>
                </a:extLst>
              </a:tr>
              <a:tr h="263153">
                <a:tc>
                  <a:txBody>
                    <a:bodyPr/>
                    <a:lstStyle/>
                    <a:p>
                      <a:pPr algn="l" fontAlgn="t"/>
                      <a:r>
                        <a:rPr lang="en-US" altLang="ja-JP" sz="1600" b="1" u="none" strike="noStrike" dirty="0">
                          <a:effectLst/>
                          <a:latin typeface="+mn-ea"/>
                          <a:ea typeface="+mn-ea"/>
                        </a:rPr>
                        <a:t>AI</a:t>
                      </a:r>
                      <a:r>
                        <a:rPr lang="ja-JP" altLang="en-US" sz="1600" b="1" u="none" strike="noStrike" dirty="0">
                          <a:effectLst/>
                          <a:latin typeface="+mn-ea"/>
                          <a:ea typeface="+mn-ea"/>
                        </a:rPr>
                        <a:t>人物属性識別</a:t>
                      </a:r>
                      <a:endParaRPr lang="ja-JP" altLang="en-US" sz="1600" b="1" i="0" u="none" strike="noStrike" dirty="0">
                        <a:solidFill>
                          <a:srgbClr val="333333"/>
                        </a:solidFill>
                        <a:effectLst/>
                        <a:latin typeface="+mn-ea"/>
                        <a:ea typeface="+mn-ea"/>
                      </a:endParaRPr>
                    </a:p>
                  </a:txBody>
                  <a:tcPr marL="108000" marR="108000" marT="36000" marB="36000" anchor="ctr">
                    <a:solidFill>
                      <a:schemeClr val="bg1"/>
                    </a:solidFill>
                  </a:tcPr>
                </a:tc>
                <a:tc>
                  <a:txBody>
                    <a:bodyPr/>
                    <a:lstStyle/>
                    <a:p>
                      <a:pPr algn="l" fontAlgn="t"/>
                      <a:r>
                        <a:rPr lang="en-US" sz="1600" b="1" u="none" strike="noStrike" dirty="0">
                          <a:effectLst/>
                          <a:latin typeface="+mn-ea"/>
                          <a:ea typeface="+mn-ea"/>
                        </a:rPr>
                        <a:t>WV-XAE205WUX</a:t>
                      </a:r>
                      <a:endParaRPr lang="en-US" sz="1600" b="1" i="0" u="none" strike="noStrike" dirty="0">
                        <a:solidFill>
                          <a:srgbClr val="333333"/>
                        </a:solidFill>
                        <a:effectLst/>
                        <a:latin typeface="+mn-ea"/>
                        <a:ea typeface="+mn-ea"/>
                      </a:endParaRPr>
                    </a:p>
                  </a:txBody>
                  <a:tcPr marL="108000" marR="108000" marT="36000" marB="36000" anchor="ctr">
                    <a:solidFill>
                      <a:schemeClr val="bg1"/>
                    </a:solidFill>
                  </a:tcPr>
                </a:tc>
                <a:tc>
                  <a:txBody>
                    <a:bodyPr/>
                    <a:lstStyle/>
                    <a:p>
                      <a:pPr algn="ctr" fontAlgn="t"/>
                      <a:r>
                        <a:rPr lang="ja-JP" altLang="en-US" sz="1600" b="1" u="none" strike="noStrike" dirty="0">
                          <a:effectLst/>
                          <a:latin typeface="+mn-ea"/>
                          <a:ea typeface="+mn-ea"/>
                        </a:rPr>
                        <a:t>対応</a:t>
                      </a:r>
                      <a:endParaRPr lang="ja-JP" altLang="en-US" sz="1600" b="1" i="0" u="none" strike="noStrike" dirty="0">
                        <a:solidFill>
                          <a:srgbClr val="333333"/>
                        </a:solidFill>
                        <a:effectLst/>
                        <a:latin typeface="+mn-ea"/>
                        <a:ea typeface="+mn-ea"/>
                      </a:endParaRPr>
                    </a:p>
                  </a:txBody>
                  <a:tcPr marL="108000" marR="108000" marT="36000" marB="36000" anchor="ctr">
                    <a:solidFill>
                      <a:schemeClr val="bg1"/>
                    </a:solidFill>
                  </a:tcPr>
                </a:tc>
                <a:extLst>
                  <a:ext uri="{0D108BD9-81ED-4DB2-BD59-A6C34878D82A}">
                    <a16:rowId xmlns:a16="http://schemas.microsoft.com/office/drawing/2014/main" val="3972925982"/>
                  </a:ext>
                </a:extLst>
              </a:tr>
              <a:tr h="263153">
                <a:tc>
                  <a:txBody>
                    <a:bodyPr/>
                    <a:lstStyle/>
                    <a:p>
                      <a:pPr algn="l" fontAlgn="t"/>
                      <a:r>
                        <a:rPr lang="en-US" altLang="ja-JP" sz="1600" b="1" u="none" strike="noStrike" dirty="0">
                          <a:effectLst/>
                          <a:latin typeface="+mn-ea"/>
                          <a:ea typeface="+mn-ea"/>
                        </a:rPr>
                        <a:t>AI</a:t>
                      </a:r>
                      <a:r>
                        <a:rPr lang="ja-JP" altLang="en-US" sz="1600" b="1" u="none" strike="noStrike" dirty="0">
                          <a:effectLst/>
                          <a:latin typeface="+mn-ea"/>
                          <a:ea typeface="+mn-ea"/>
                        </a:rPr>
                        <a:t>車両属性識別</a:t>
                      </a:r>
                      <a:endParaRPr lang="ja-JP" altLang="en-US" sz="1600" b="1" i="0" u="none" strike="noStrike" dirty="0">
                        <a:solidFill>
                          <a:srgbClr val="333333"/>
                        </a:solidFill>
                        <a:effectLst/>
                        <a:latin typeface="+mn-ea"/>
                        <a:ea typeface="+mn-ea"/>
                      </a:endParaRPr>
                    </a:p>
                  </a:txBody>
                  <a:tcPr marL="108000" marR="108000" marT="36000" marB="36000" anchor="ctr">
                    <a:solidFill>
                      <a:schemeClr val="bg1"/>
                    </a:solidFill>
                  </a:tcPr>
                </a:tc>
                <a:tc>
                  <a:txBody>
                    <a:bodyPr/>
                    <a:lstStyle/>
                    <a:p>
                      <a:pPr algn="l" fontAlgn="t"/>
                      <a:r>
                        <a:rPr lang="en-US" sz="1600" b="1" u="none" strike="noStrike" dirty="0">
                          <a:effectLst/>
                          <a:latin typeface="+mn-ea"/>
                          <a:ea typeface="+mn-ea"/>
                        </a:rPr>
                        <a:t>WV-XAE206WUX</a:t>
                      </a:r>
                      <a:endParaRPr lang="en-US" sz="1600" b="1" i="0" u="none" strike="noStrike" dirty="0">
                        <a:solidFill>
                          <a:srgbClr val="333333"/>
                        </a:solidFill>
                        <a:effectLst/>
                        <a:latin typeface="+mn-ea"/>
                        <a:ea typeface="+mn-ea"/>
                      </a:endParaRPr>
                    </a:p>
                  </a:txBody>
                  <a:tcPr marL="108000" marR="108000" marT="36000" marB="36000" anchor="ctr">
                    <a:solidFill>
                      <a:schemeClr val="bg1"/>
                    </a:solidFill>
                  </a:tcPr>
                </a:tc>
                <a:tc>
                  <a:txBody>
                    <a:bodyPr/>
                    <a:lstStyle/>
                    <a:p>
                      <a:pPr algn="ctr" fontAlgn="t"/>
                      <a:r>
                        <a:rPr lang="ja-JP" altLang="en-US" sz="1600" b="1" u="none" strike="noStrike" dirty="0">
                          <a:effectLst/>
                          <a:latin typeface="+mn-ea"/>
                          <a:ea typeface="+mn-ea"/>
                        </a:rPr>
                        <a:t>対応</a:t>
                      </a:r>
                      <a:endParaRPr lang="ja-JP" altLang="en-US" sz="1600" b="1" i="0" u="none" strike="noStrike" dirty="0">
                        <a:solidFill>
                          <a:srgbClr val="333333"/>
                        </a:solidFill>
                        <a:effectLst/>
                        <a:latin typeface="+mn-ea"/>
                        <a:ea typeface="+mn-ea"/>
                      </a:endParaRPr>
                    </a:p>
                  </a:txBody>
                  <a:tcPr marL="108000" marR="108000" marT="36000" marB="36000" anchor="ctr">
                    <a:solidFill>
                      <a:schemeClr val="bg1"/>
                    </a:solidFill>
                  </a:tcPr>
                </a:tc>
                <a:extLst>
                  <a:ext uri="{0D108BD9-81ED-4DB2-BD59-A6C34878D82A}">
                    <a16:rowId xmlns:a16="http://schemas.microsoft.com/office/drawing/2014/main" val="2107315118"/>
                  </a:ext>
                </a:extLst>
              </a:tr>
              <a:tr h="263153">
                <a:tc>
                  <a:txBody>
                    <a:bodyPr/>
                    <a:lstStyle/>
                    <a:p>
                      <a:pPr algn="l" fontAlgn="t"/>
                      <a:r>
                        <a:rPr lang="en-US" altLang="ja-JP" sz="1600" b="1" u="none" strike="noStrike" dirty="0">
                          <a:effectLst/>
                          <a:latin typeface="+mn-ea"/>
                          <a:ea typeface="+mn-ea"/>
                        </a:rPr>
                        <a:t>AI</a:t>
                      </a:r>
                      <a:r>
                        <a:rPr lang="ja-JP" altLang="en-US" sz="1600" b="1" u="none" strike="noStrike" dirty="0">
                          <a:effectLst/>
                          <a:latin typeface="+mn-ea"/>
                          <a:ea typeface="+mn-ea"/>
                        </a:rPr>
                        <a:t>混雑検知</a:t>
                      </a:r>
                      <a:endParaRPr lang="ja-JP" altLang="en-US" sz="1600" b="1" i="0" u="none" strike="noStrike" dirty="0">
                        <a:solidFill>
                          <a:srgbClr val="333333"/>
                        </a:solidFill>
                        <a:effectLst/>
                        <a:latin typeface="+mn-ea"/>
                        <a:ea typeface="+mn-ea"/>
                      </a:endParaRPr>
                    </a:p>
                  </a:txBody>
                  <a:tcPr marL="108000" marR="108000" marT="36000" marB="36000" anchor="ctr">
                    <a:solidFill>
                      <a:schemeClr val="bg1"/>
                    </a:solidFill>
                  </a:tcPr>
                </a:tc>
                <a:tc>
                  <a:txBody>
                    <a:bodyPr/>
                    <a:lstStyle/>
                    <a:p>
                      <a:pPr algn="l" fontAlgn="t"/>
                      <a:r>
                        <a:rPr lang="en-US" sz="1600" b="1" u="none" strike="noStrike" dirty="0">
                          <a:effectLst/>
                          <a:latin typeface="+mn-ea"/>
                          <a:ea typeface="+mn-ea"/>
                        </a:rPr>
                        <a:t>WV-XAE207WUX</a:t>
                      </a:r>
                      <a:endParaRPr lang="en-US" sz="1600" b="1" i="0" u="none" strike="noStrike" dirty="0">
                        <a:solidFill>
                          <a:srgbClr val="333333"/>
                        </a:solidFill>
                        <a:effectLst/>
                        <a:latin typeface="+mn-ea"/>
                        <a:ea typeface="+mn-ea"/>
                      </a:endParaRPr>
                    </a:p>
                  </a:txBody>
                  <a:tcPr marL="108000" marR="108000" marT="36000" marB="36000" anchor="ctr">
                    <a:solidFill>
                      <a:schemeClr val="bg1"/>
                    </a:solidFill>
                  </a:tcPr>
                </a:tc>
                <a:tc>
                  <a:txBody>
                    <a:bodyPr/>
                    <a:lstStyle/>
                    <a:p>
                      <a:pPr algn="ctr" fontAlgn="t"/>
                      <a:r>
                        <a:rPr lang="ja-JP" altLang="en-US" sz="1600" b="1" u="none" strike="noStrike" dirty="0">
                          <a:effectLst/>
                          <a:latin typeface="+mn-ea"/>
                          <a:ea typeface="+mn-ea"/>
                        </a:rPr>
                        <a:t>対応</a:t>
                      </a:r>
                      <a:endParaRPr lang="ja-JP" altLang="en-US" sz="1600" b="1" i="0" u="none" strike="noStrike" dirty="0">
                        <a:solidFill>
                          <a:srgbClr val="333333"/>
                        </a:solidFill>
                        <a:effectLst/>
                        <a:latin typeface="+mn-ea"/>
                        <a:ea typeface="+mn-ea"/>
                      </a:endParaRPr>
                    </a:p>
                  </a:txBody>
                  <a:tcPr marL="108000" marR="108000" marT="36000" marB="36000" anchor="ctr">
                    <a:solidFill>
                      <a:schemeClr val="bg1"/>
                    </a:solidFill>
                  </a:tcPr>
                </a:tc>
                <a:extLst>
                  <a:ext uri="{0D108BD9-81ED-4DB2-BD59-A6C34878D82A}">
                    <a16:rowId xmlns:a16="http://schemas.microsoft.com/office/drawing/2014/main" val="4205666693"/>
                  </a:ext>
                </a:extLst>
              </a:tr>
              <a:tr h="263153">
                <a:tc>
                  <a:txBody>
                    <a:bodyPr/>
                    <a:lstStyle/>
                    <a:p>
                      <a:pPr algn="l" fontAlgn="t"/>
                      <a:r>
                        <a:rPr lang="en-US" altLang="ja-JP" sz="1600" b="1" u="none" strike="noStrike" dirty="0">
                          <a:effectLst/>
                          <a:latin typeface="+mn-ea"/>
                          <a:ea typeface="+mn-ea"/>
                        </a:rPr>
                        <a:t>AI</a:t>
                      </a:r>
                      <a:r>
                        <a:rPr lang="ja-JP" altLang="en-US" sz="1600" b="1" u="none" strike="noStrike" dirty="0">
                          <a:effectLst/>
                          <a:latin typeface="+mn-ea"/>
                          <a:ea typeface="+mn-ea"/>
                        </a:rPr>
                        <a:t>状態変化検知</a:t>
                      </a:r>
                      <a:endParaRPr lang="ja-JP" altLang="en-US" sz="1600" b="1" i="0" u="none" strike="noStrike" dirty="0">
                        <a:solidFill>
                          <a:srgbClr val="333333"/>
                        </a:solidFill>
                        <a:effectLst/>
                        <a:latin typeface="+mn-ea"/>
                        <a:ea typeface="+mn-ea"/>
                      </a:endParaRPr>
                    </a:p>
                  </a:txBody>
                  <a:tcPr marL="108000" marR="108000" marT="36000" marB="36000" anchor="ctr">
                    <a:solidFill>
                      <a:schemeClr val="bg1"/>
                    </a:solidFill>
                  </a:tcPr>
                </a:tc>
                <a:tc>
                  <a:txBody>
                    <a:bodyPr/>
                    <a:lstStyle/>
                    <a:p>
                      <a:pPr algn="l" fontAlgn="t"/>
                      <a:r>
                        <a:rPr lang="en-US" sz="1600" b="1" u="none" strike="noStrike" dirty="0">
                          <a:effectLst/>
                          <a:latin typeface="+mn-ea"/>
                          <a:ea typeface="+mn-ea"/>
                        </a:rPr>
                        <a:t>WV-XAE400W</a:t>
                      </a:r>
                      <a:endParaRPr lang="en-US" sz="1600" b="1" i="0" u="none" strike="noStrike" dirty="0">
                        <a:solidFill>
                          <a:srgbClr val="333333"/>
                        </a:solidFill>
                        <a:effectLst/>
                        <a:latin typeface="+mn-ea"/>
                        <a:ea typeface="+mn-ea"/>
                      </a:endParaRPr>
                    </a:p>
                  </a:txBody>
                  <a:tcPr marL="108000" marR="108000" marT="36000" marB="36000" anchor="ctr">
                    <a:solidFill>
                      <a:schemeClr val="bg1"/>
                    </a:solidFill>
                  </a:tcPr>
                </a:tc>
                <a:tc>
                  <a:txBody>
                    <a:bodyPr/>
                    <a:lstStyle/>
                    <a:p>
                      <a:pPr algn="ctr" fontAlgn="t"/>
                      <a:r>
                        <a:rPr lang="ja-JP" altLang="en-US" sz="1600" b="1" u="none" strike="noStrike" dirty="0">
                          <a:effectLst/>
                          <a:latin typeface="+mn-ea"/>
                          <a:ea typeface="+mn-ea"/>
                        </a:rPr>
                        <a:t>対応</a:t>
                      </a:r>
                      <a:endParaRPr lang="ja-JP" altLang="en-US" sz="1600" b="1" i="0" u="none" strike="noStrike" dirty="0">
                        <a:solidFill>
                          <a:srgbClr val="333333"/>
                        </a:solidFill>
                        <a:effectLst/>
                        <a:latin typeface="+mn-ea"/>
                        <a:ea typeface="+mn-ea"/>
                      </a:endParaRPr>
                    </a:p>
                  </a:txBody>
                  <a:tcPr marL="108000" marR="108000" marT="36000" marB="36000" anchor="ctr">
                    <a:solidFill>
                      <a:schemeClr val="bg1"/>
                    </a:solidFill>
                  </a:tcPr>
                </a:tc>
                <a:extLst>
                  <a:ext uri="{0D108BD9-81ED-4DB2-BD59-A6C34878D82A}">
                    <a16:rowId xmlns:a16="http://schemas.microsoft.com/office/drawing/2014/main" val="1429146555"/>
                  </a:ext>
                </a:extLst>
              </a:tr>
              <a:tr h="263153">
                <a:tc>
                  <a:txBody>
                    <a:bodyPr/>
                    <a:lstStyle/>
                    <a:p>
                      <a:pPr algn="l" fontAlgn="t"/>
                      <a:r>
                        <a:rPr lang="en-US" altLang="ja-JP" sz="1600" b="1" i="0" u="none" strike="noStrike" dirty="0">
                          <a:solidFill>
                            <a:srgbClr val="333333"/>
                          </a:solidFill>
                          <a:effectLst/>
                          <a:latin typeface="+mn-ea"/>
                          <a:ea typeface="+mn-ea"/>
                        </a:rPr>
                        <a:t>AI</a:t>
                      </a:r>
                      <a:r>
                        <a:rPr lang="ja-JP" altLang="en-US" sz="1600" b="1" i="0" u="none" strike="noStrike" dirty="0">
                          <a:solidFill>
                            <a:srgbClr val="333333"/>
                          </a:solidFill>
                          <a:effectLst/>
                          <a:latin typeface="+mn-ea"/>
                          <a:ea typeface="+mn-ea"/>
                        </a:rPr>
                        <a:t>現場学習</a:t>
                      </a:r>
                    </a:p>
                  </a:txBody>
                  <a:tcPr marL="108000" marR="108000" marT="36000" marB="36000" anchor="ctr">
                    <a:solidFill>
                      <a:schemeClr val="bg1"/>
                    </a:solidFill>
                  </a:tcPr>
                </a:tc>
                <a:tc>
                  <a:txBody>
                    <a:bodyPr/>
                    <a:lstStyle/>
                    <a:p>
                      <a:pPr algn="ctr" fontAlgn="t"/>
                      <a:r>
                        <a:rPr lang="ja-JP" altLang="en-US" sz="1600" b="1" i="0" u="none" strike="noStrike" dirty="0">
                          <a:solidFill>
                            <a:srgbClr val="333333"/>
                          </a:solidFill>
                          <a:effectLst/>
                          <a:latin typeface="+mn-ea"/>
                          <a:ea typeface="+mn-ea"/>
                        </a:rPr>
                        <a:t>－－</a:t>
                      </a:r>
                      <a:endParaRPr lang="en-US" sz="1600" b="1" i="0" u="none" strike="noStrike" dirty="0">
                        <a:solidFill>
                          <a:srgbClr val="333333"/>
                        </a:solidFill>
                        <a:effectLst/>
                        <a:latin typeface="+mn-ea"/>
                        <a:ea typeface="+mn-ea"/>
                      </a:endParaRPr>
                    </a:p>
                  </a:txBody>
                  <a:tcPr marL="108000" marR="108000" marT="36000" marB="36000" anchor="ctr">
                    <a:solidFill>
                      <a:schemeClr val="bg1"/>
                    </a:solidFill>
                  </a:tcPr>
                </a:tc>
                <a:tc>
                  <a:txBody>
                    <a:bodyPr/>
                    <a:lstStyle/>
                    <a:p>
                      <a:pPr marL="0" marR="0" lvl="0" indent="0" algn="ctr" defTabSz="1079906" rtl="0" eaLnBrk="1" fontAlgn="t"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33333"/>
                          </a:solidFill>
                          <a:effectLst/>
                          <a:uLnTx/>
                          <a:uFillTx/>
                          <a:latin typeface="游ゴシック" panose="020B0400000000000000" pitchFamily="50" charset="-128"/>
                          <a:ea typeface="+mn-ea"/>
                          <a:cs typeface="+mn-cs"/>
                        </a:rPr>
                        <a:t>✖</a:t>
                      </a:r>
                    </a:p>
                  </a:txBody>
                  <a:tcPr marL="108000" marR="108000" marT="36000" marB="36000" anchor="ctr">
                    <a:solidFill>
                      <a:schemeClr val="bg1"/>
                    </a:solidFill>
                  </a:tcPr>
                </a:tc>
                <a:extLst>
                  <a:ext uri="{0D108BD9-81ED-4DB2-BD59-A6C34878D82A}">
                    <a16:rowId xmlns:a16="http://schemas.microsoft.com/office/drawing/2014/main" val="3296103902"/>
                  </a:ext>
                </a:extLst>
              </a:tr>
            </a:tbl>
          </a:graphicData>
        </a:graphic>
      </p:graphicFrame>
      <p:graphicFrame>
        <p:nvGraphicFramePr>
          <p:cNvPr id="4" name="表 1">
            <a:extLst>
              <a:ext uri="{FF2B5EF4-FFF2-40B4-BE49-F238E27FC236}">
                <a16:creationId xmlns:a16="http://schemas.microsoft.com/office/drawing/2014/main" id="{BA86133C-02E6-466F-FD14-27000645D217}"/>
              </a:ext>
            </a:extLst>
          </p:cNvPr>
          <p:cNvGraphicFramePr>
            <a:graphicFrameLocks noGrp="1"/>
          </p:cNvGraphicFramePr>
          <p:nvPr>
            <p:extLst>
              <p:ext uri="{D42A27DB-BD31-4B8C-83A1-F6EECF244321}">
                <p14:modId xmlns:p14="http://schemas.microsoft.com/office/powerpoint/2010/main" val="1527098357"/>
              </p:ext>
            </p:extLst>
          </p:nvPr>
        </p:nvGraphicFramePr>
        <p:xfrm>
          <a:off x="432742" y="650842"/>
          <a:ext cx="5867600" cy="318888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3597375">
                  <a:extLst>
                    <a:ext uri="{9D8B030D-6E8A-4147-A177-3AD203B41FA5}">
                      <a16:colId xmlns:a16="http://schemas.microsoft.com/office/drawing/2014/main" val="378862261"/>
                    </a:ext>
                  </a:extLst>
                </a:gridCol>
                <a:gridCol w="2270225">
                  <a:extLst>
                    <a:ext uri="{9D8B030D-6E8A-4147-A177-3AD203B41FA5}">
                      <a16:colId xmlns:a16="http://schemas.microsoft.com/office/drawing/2014/main" val="2336996333"/>
                    </a:ext>
                  </a:extLst>
                </a:gridCol>
              </a:tblGrid>
              <a:tr h="0">
                <a:tc>
                  <a:txBody>
                    <a:bodyPr/>
                    <a:lstStyle/>
                    <a:p>
                      <a:pPr algn="ctr"/>
                      <a:r>
                        <a:rPr kumimoji="1" lang="en-US" altLang="ja-JP" sz="1800" b="1" dirty="0">
                          <a:solidFill>
                            <a:schemeClr val="bg1"/>
                          </a:solidFill>
                          <a:effectLst>
                            <a:outerShdw blurRad="38100" dist="38100" dir="2700000" algn="tl">
                              <a:srgbClr val="000000">
                                <a:alpha val="43137"/>
                              </a:srgbClr>
                            </a:outerShdw>
                          </a:effectLst>
                          <a:latin typeface="+mn-ea"/>
                          <a:ea typeface="+mn-ea"/>
                        </a:rPr>
                        <a:t>AI</a:t>
                      </a:r>
                      <a:r>
                        <a:rPr kumimoji="1" lang="ja-JP" altLang="en-US" sz="1800" b="1" dirty="0">
                          <a:solidFill>
                            <a:schemeClr val="bg1"/>
                          </a:solidFill>
                          <a:effectLst>
                            <a:outerShdw blurRad="38100" dist="38100" dir="2700000" algn="tl">
                              <a:srgbClr val="000000">
                                <a:alpha val="43137"/>
                              </a:srgbClr>
                            </a:outerShdw>
                          </a:effectLst>
                          <a:latin typeface="+mn-ea"/>
                          <a:ea typeface="+mn-ea"/>
                        </a:rPr>
                        <a:t>カメラ品名</a:t>
                      </a:r>
                    </a:p>
                  </a:txBody>
                  <a:tcPr marL="108000" marR="108000" marT="36000" marB="36000" anchor="ctr">
                    <a:lnTlToBr w="12700" cap="flat" cmpd="sng" algn="ctr">
                      <a:noFill/>
                      <a:prstDash val="solid"/>
                      <a:round/>
                      <a:headEnd type="none" w="med" len="med"/>
                      <a:tailEnd type="none" w="med" len="med"/>
                    </a:lnTlToBr>
                    <a:solidFill>
                      <a:srgbClr val="6464E6"/>
                    </a:solidFill>
                  </a:tcPr>
                </a:tc>
                <a:tc>
                  <a:txBody>
                    <a:bodyPr/>
                    <a:lstStyle/>
                    <a:p>
                      <a:pPr marL="0" marR="0" lvl="0" indent="0" algn="ctr" defTabSz="34288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bg1"/>
                          </a:solidFill>
                          <a:effectLst>
                            <a:outerShdw blurRad="38100" dist="38100" dir="2700000" algn="tl">
                              <a:srgbClr val="000000">
                                <a:alpha val="43137"/>
                              </a:srgbClr>
                            </a:outerShdw>
                          </a:effectLst>
                          <a:latin typeface="+mn-ea"/>
                          <a:ea typeface="+mn-ea"/>
                        </a:rPr>
                        <a:t>製品品番</a:t>
                      </a:r>
                    </a:p>
                  </a:txBody>
                  <a:tcPr marL="108000" marR="108000" marT="36000" marB="36000" anchor="ctr">
                    <a:lnTlToBr w="12700" cap="flat" cmpd="sng" algn="ctr">
                      <a:noFill/>
                      <a:prstDash val="solid"/>
                      <a:round/>
                      <a:headEnd type="none" w="med" len="med"/>
                      <a:tailEnd type="none" w="med" len="med"/>
                    </a:lnTlToBr>
                    <a:solidFill>
                      <a:srgbClr val="6464E6"/>
                    </a:solidFill>
                  </a:tcPr>
                </a:tc>
                <a:extLst>
                  <a:ext uri="{0D108BD9-81ED-4DB2-BD59-A6C34878D82A}">
                    <a16:rowId xmlns:a16="http://schemas.microsoft.com/office/drawing/2014/main" val="1916847806"/>
                  </a:ext>
                </a:extLst>
              </a:tr>
              <a:tr h="0">
                <a:tc>
                  <a:txBody>
                    <a:bodyPr/>
                    <a:lstStyle/>
                    <a:p>
                      <a:pPr marL="0" marR="0" lvl="0" indent="0" algn="l" defTabSz="1079906" rtl="0" eaLnBrk="1" fontAlgn="ctr" latinLnBrk="0" hangingPunct="1">
                        <a:lnSpc>
                          <a:spcPct val="100000"/>
                        </a:lnSpc>
                        <a:spcBef>
                          <a:spcPts val="0"/>
                        </a:spcBef>
                        <a:spcAft>
                          <a:spcPts val="0"/>
                        </a:spcAft>
                        <a:buClrTx/>
                        <a:buSzTx/>
                        <a:buFontTx/>
                        <a:buNone/>
                        <a:tabLst/>
                        <a:defRPr/>
                      </a:pPr>
                      <a:r>
                        <a:rPr kumimoji="1" lang="en-US" altLang="ja-JP" sz="1600" b="1" i="0" kern="1200" dirty="0">
                          <a:solidFill>
                            <a:schemeClr val="tx1"/>
                          </a:solidFill>
                          <a:effectLst/>
                          <a:latin typeface="+mn-ea"/>
                          <a:ea typeface="+mn-ea"/>
                          <a:cs typeface="+mn-cs"/>
                        </a:rPr>
                        <a:t>8MP </a:t>
                      </a:r>
                      <a:r>
                        <a:rPr kumimoji="1" lang="ja-JP" altLang="en-US" sz="1600" b="1" i="0" kern="1200" dirty="0">
                          <a:solidFill>
                            <a:schemeClr val="tx1"/>
                          </a:solidFill>
                          <a:effectLst/>
                          <a:latin typeface="+mn-ea"/>
                          <a:ea typeface="+mn-ea"/>
                          <a:cs typeface="+mn-cs"/>
                        </a:rPr>
                        <a:t>屋外ハウジング一体タイプ</a:t>
                      </a:r>
                    </a:p>
                  </a:txBody>
                  <a:tcPr marL="108000" marR="108000" marT="36000" marB="36000" anchor="ctr">
                    <a:solidFill>
                      <a:schemeClr val="bg1"/>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n-ea"/>
                          <a:ea typeface="+mn-ea"/>
                          <a:cs typeface="+mn-cs"/>
                        </a:rPr>
                        <a:t>WV-X15700-V2LN</a:t>
                      </a:r>
                    </a:p>
                  </a:txBody>
                  <a:tcPr marL="108000" marR="108000" marT="36000" marB="36000" anchor="ctr">
                    <a:solidFill>
                      <a:schemeClr val="bg1"/>
                    </a:solidFill>
                  </a:tcPr>
                </a:tc>
                <a:extLst>
                  <a:ext uri="{0D108BD9-81ED-4DB2-BD59-A6C34878D82A}">
                    <a16:rowId xmlns:a16="http://schemas.microsoft.com/office/drawing/2014/main" val="1695183244"/>
                  </a:ext>
                </a:extLst>
              </a:tr>
              <a:tr h="0">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1600" b="1" i="0" u="none" strike="noStrike" dirty="0">
                          <a:solidFill>
                            <a:schemeClr val="tx1"/>
                          </a:solidFill>
                          <a:effectLst/>
                          <a:latin typeface="+mn-ea"/>
                          <a:ea typeface="+mn-ea"/>
                        </a:rPr>
                        <a:t>5MP </a:t>
                      </a:r>
                      <a:r>
                        <a:rPr lang="ja-JP" altLang="en-US" sz="1600" b="1" i="0" u="none" strike="noStrike" dirty="0">
                          <a:solidFill>
                            <a:schemeClr val="tx1"/>
                          </a:solidFill>
                          <a:effectLst/>
                          <a:latin typeface="+mn-ea"/>
                          <a:ea typeface="+mn-ea"/>
                        </a:rPr>
                        <a:t>屋外ハウジング一体タイプ</a:t>
                      </a:r>
                    </a:p>
                  </a:txBody>
                  <a:tcPr marL="108000" marR="108000" marT="36000" marB="36000" anchor="ctr">
                    <a:solidFill>
                      <a:schemeClr val="bg1"/>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1600" b="1" i="0" u="none" strike="noStrike" dirty="0">
                          <a:solidFill>
                            <a:schemeClr val="tx1"/>
                          </a:solidFill>
                          <a:effectLst/>
                          <a:latin typeface="+mn-ea"/>
                          <a:ea typeface="+mn-ea"/>
                        </a:rPr>
                        <a:t>WV-X15500-V3LN</a:t>
                      </a:r>
                    </a:p>
                  </a:txBody>
                  <a:tcPr marL="108000" marR="108000" marT="36000" marB="36000" anchor="ctr">
                    <a:solidFill>
                      <a:schemeClr val="bg1"/>
                    </a:solidFill>
                  </a:tcPr>
                </a:tc>
                <a:extLst>
                  <a:ext uri="{0D108BD9-81ED-4DB2-BD59-A6C34878D82A}">
                    <a16:rowId xmlns:a16="http://schemas.microsoft.com/office/drawing/2014/main" val="2468061602"/>
                  </a:ext>
                </a:extLst>
              </a:tr>
              <a:tr h="0">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1600" b="1" i="0" u="none" strike="noStrike" dirty="0">
                          <a:solidFill>
                            <a:schemeClr val="tx1"/>
                          </a:solidFill>
                          <a:effectLst/>
                          <a:latin typeface="+mn-ea"/>
                          <a:ea typeface="+mn-ea"/>
                        </a:rPr>
                        <a:t>2MP </a:t>
                      </a:r>
                      <a:r>
                        <a:rPr lang="ja-JP" altLang="en-US" sz="1600" b="1" i="0" u="none" strike="noStrike" dirty="0">
                          <a:solidFill>
                            <a:schemeClr val="tx1"/>
                          </a:solidFill>
                          <a:effectLst/>
                          <a:latin typeface="+mn-ea"/>
                          <a:ea typeface="+mn-ea"/>
                        </a:rPr>
                        <a:t>屋外ハウジング一体タイプ</a:t>
                      </a:r>
                    </a:p>
                  </a:txBody>
                  <a:tcPr marL="108000" marR="108000" marT="36000" marB="36000" anchor="ctr">
                    <a:solidFill>
                      <a:schemeClr val="bg1"/>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1600" b="1" i="0" u="none" strike="noStrike" dirty="0">
                          <a:solidFill>
                            <a:schemeClr val="tx1"/>
                          </a:solidFill>
                          <a:effectLst/>
                          <a:latin typeface="+mn-ea"/>
                          <a:ea typeface="+mn-ea"/>
                        </a:rPr>
                        <a:t>WV-X15300-V3LN</a:t>
                      </a:r>
                    </a:p>
                  </a:txBody>
                  <a:tcPr marL="108000" marR="108000" marT="36000" marB="36000" anchor="ctr">
                    <a:solidFill>
                      <a:schemeClr val="bg1"/>
                    </a:solidFill>
                  </a:tcPr>
                </a:tc>
                <a:extLst>
                  <a:ext uri="{0D108BD9-81ED-4DB2-BD59-A6C34878D82A}">
                    <a16:rowId xmlns:a16="http://schemas.microsoft.com/office/drawing/2014/main" val="3070113188"/>
                  </a:ext>
                </a:extLst>
              </a:tr>
              <a:tr h="0">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1600" b="1" i="0" u="none" strike="noStrike" dirty="0">
                          <a:solidFill>
                            <a:schemeClr val="tx1"/>
                          </a:solidFill>
                          <a:effectLst/>
                          <a:latin typeface="+mn-ea"/>
                          <a:ea typeface="+mn-ea"/>
                        </a:rPr>
                        <a:t>8MP </a:t>
                      </a:r>
                      <a:r>
                        <a:rPr lang="ja-JP" altLang="en-US" sz="1600" b="1" i="0" u="none" strike="noStrike" dirty="0">
                          <a:solidFill>
                            <a:schemeClr val="tx1"/>
                          </a:solidFill>
                          <a:effectLst/>
                          <a:latin typeface="+mn-ea"/>
                          <a:ea typeface="+mn-ea"/>
                        </a:rPr>
                        <a:t>屋内ドームタイプ</a:t>
                      </a:r>
                    </a:p>
                  </a:txBody>
                  <a:tcPr marL="108000" marR="108000" marT="36000" marB="36000" anchor="ctr">
                    <a:solidFill>
                      <a:schemeClr val="bg1"/>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1600" b="1" i="0" u="none" strike="noStrike" dirty="0">
                          <a:solidFill>
                            <a:schemeClr val="tx1"/>
                          </a:solidFill>
                          <a:effectLst/>
                          <a:latin typeface="+mn-ea"/>
                          <a:ea typeface="+mn-ea"/>
                        </a:rPr>
                        <a:t>WV-X22700-V2L</a:t>
                      </a:r>
                    </a:p>
                  </a:txBody>
                  <a:tcPr marL="108000" marR="108000" marT="36000" marB="36000" anchor="ctr">
                    <a:solidFill>
                      <a:schemeClr val="bg1"/>
                    </a:solidFill>
                  </a:tcPr>
                </a:tc>
                <a:extLst>
                  <a:ext uri="{0D108BD9-81ED-4DB2-BD59-A6C34878D82A}">
                    <a16:rowId xmlns:a16="http://schemas.microsoft.com/office/drawing/2014/main" val="3974424004"/>
                  </a:ext>
                </a:extLst>
              </a:tr>
              <a:tr h="0">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1600" b="1" i="0" u="none" strike="noStrike" dirty="0">
                          <a:solidFill>
                            <a:schemeClr val="tx1"/>
                          </a:solidFill>
                          <a:effectLst/>
                          <a:latin typeface="+mn-ea"/>
                          <a:ea typeface="+mn-ea"/>
                        </a:rPr>
                        <a:t>5MP </a:t>
                      </a:r>
                      <a:r>
                        <a:rPr lang="ja-JP" altLang="en-US" sz="1600" b="1" i="0" u="none" strike="noStrike" dirty="0">
                          <a:solidFill>
                            <a:schemeClr val="tx1"/>
                          </a:solidFill>
                          <a:effectLst/>
                          <a:latin typeface="+mn-ea"/>
                          <a:ea typeface="+mn-ea"/>
                        </a:rPr>
                        <a:t>屋内ドームタイプ</a:t>
                      </a:r>
                    </a:p>
                  </a:txBody>
                  <a:tcPr marL="108000" marR="108000" marT="36000" marB="36000" anchor="ctr">
                    <a:solidFill>
                      <a:schemeClr val="bg1"/>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1600" b="1" i="0" u="none" strike="noStrike" dirty="0">
                          <a:solidFill>
                            <a:schemeClr val="tx1"/>
                          </a:solidFill>
                          <a:effectLst/>
                          <a:latin typeface="+mn-ea"/>
                          <a:ea typeface="+mn-ea"/>
                        </a:rPr>
                        <a:t>WV-X22500-V3L</a:t>
                      </a:r>
                    </a:p>
                  </a:txBody>
                  <a:tcPr marL="108000" marR="108000" marT="36000" marB="36000" anchor="ctr">
                    <a:solidFill>
                      <a:schemeClr val="bg1"/>
                    </a:solidFill>
                  </a:tcPr>
                </a:tc>
                <a:extLst>
                  <a:ext uri="{0D108BD9-81ED-4DB2-BD59-A6C34878D82A}">
                    <a16:rowId xmlns:a16="http://schemas.microsoft.com/office/drawing/2014/main" val="1115701561"/>
                  </a:ext>
                </a:extLst>
              </a:tr>
              <a:tr h="0">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1600" b="1" i="0" u="none" strike="noStrike" dirty="0">
                          <a:solidFill>
                            <a:schemeClr val="tx1"/>
                          </a:solidFill>
                          <a:effectLst/>
                          <a:latin typeface="+mn-ea"/>
                          <a:ea typeface="+mn-ea"/>
                        </a:rPr>
                        <a:t>2MP </a:t>
                      </a:r>
                      <a:r>
                        <a:rPr lang="ja-JP" altLang="en-US" sz="1600" b="1" i="0" u="none" strike="noStrike" dirty="0">
                          <a:solidFill>
                            <a:schemeClr val="tx1"/>
                          </a:solidFill>
                          <a:effectLst/>
                          <a:latin typeface="+mn-ea"/>
                          <a:ea typeface="+mn-ea"/>
                        </a:rPr>
                        <a:t>屋内ドームタイプ</a:t>
                      </a:r>
                    </a:p>
                  </a:txBody>
                  <a:tcPr marL="108000" marR="108000" marT="36000" marB="36000" anchor="ctr">
                    <a:solidFill>
                      <a:schemeClr val="bg1"/>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1600" b="1" i="0" u="none" strike="noStrike" dirty="0">
                          <a:solidFill>
                            <a:schemeClr val="tx1"/>
                          </a:solidFill>
                          <a:effectLst/>
                          <a:latin typeface="+mn-ea"/>
                          <a:ea typeface="+mn-ea"/>
                        </a:rPr>
                        <a:t>WV-X22300-V3L</a:t>
                      </a:r>
                    </a:p>
                  </a:txBody>
                  <a:tcPr marL="108000" marR="108000" marT="36000" marB="36000" anchor="ctr">
                    <a:solidFill>
                      <a:schemeClr val="bg1"/>
                    </a:solidFill>
                  </a:tcPr>
                </a:tc>
                <a:extLst>
                  <a:ext uri="{0D108BD9-81ED-4DB2-BD59-A6C34878D82A}">
                    <a16:rowId xmlns:a16="http://schemas.microsoft.com/office/drawing/2014/main" val="3805980769"/>
                  </a:ext>
                </a:extLst>
              </a:tr>
              <a:tr h="0">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1600" b="1" i="0" u="none" strike="noStrike" dirty="0">
                          <a:solidFill>
                            <a:schemeClr val="tx1"/>
                          </a:solidFill>
                          <a:effectLst/>
                          <a:latin typeface="+mn-ea"/>
                          <a:ea typeface="+mn-ea"/>
                        </a:rPr>
                        <a:t>8MP </a:t>
                      </a:r>
                      <a:r>
                        <a:rPr lang="ja-JP" altLang="en-US" sz="1600" b="1" i="0" u="none" strike="noStrike" dirty="0">
                          <a:solidFill>
                            <a:schemeClr val="tx1"/>
                          </a:solidFill>
                          <a:effectLst/>
                          <a:latin typeface="+mn-ea"/>
                          <a:ea typeface="+mn-ea"/>
                        </a:rPr>
                        <a:t>屋外ドームタイプ</a:t>
                      </a:r>
                    </a:p>
                  </a:txBody>
                  <a:tcPr marL="108000" marR="108000" marT="36000" marB="36000" anchor="ctr">
                    <a:solidFill>
                      <a:schemeClr val="bg1"/>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1600" b="1" i="0" u="none" strike="noStrike" dirty="0">
                          <a:solidFill>
                            <a:schemeClr val="tx1"/>
                          </a:solidFill>
                          <a:effectLst/>
                          <a:latin typeface="+mn-ea"/>
                          <a:ea typeface="+mn-ea"/>
                        </a:rPr>
                        <a:t>WV-X25700-V2LN</a:t>
                      </a:r>
                    </a:p>
                  </a:txBody>
                  <a:tcPr marL="108000" marR="108000" marT="36000" marB="36000" anchor="ctr">
                    <a:solidFill>
                      <a:schemeClr val="bg1"/>
                    </a:solidFill>
                  </a:tcPr>
                </a:tc>
                <a:extLst>
                  <a:ext uri="{0D108BD9-81ED-4DB2-BD59-A6C34878D82A}">
                    <a16:rowId xmlns:a16="http://schemas.microsoft.com/office/drawing/2014/main" val="1255379418"/>
                  </a:ext>
                </a:extLst>
              </a:tr>
              <a:tr h="0">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1600" b="1" i="0" u="none" strike="noStrike" dirty="0">
                          <a:solidFill>
                            <a:schemeClr val="tx1"/>
                          </a:solidFill>
                          <a:effectLst/>
                          <a:latin typeface="+mn-ea"/>
                          <a:ea typeface="+mn-ea"/>
                        </a:rPr>
                        <a:t>5MP </a:t>
                      </a:r>
                      <a:r>
                        <a:rPr lang="ja-JP" altLang="en-US" sz="1600" b="1" i="0" u="none" strike="noStrike" dirty="0">
                          <a:solidFill>
                            <a:schemeClr val="tx1"/>
                          </a:solidFill>
                          <a:effectLst/>
                          <a:latin typeface="+mn-ea"/>
                          <a:ea typeface="+mn-ea"/>
                        </a:rPr>
                        <a:t>屋外ドームタイプ</a:t>
                      </a:r>
                    </a:p>
                  </a:txBody>
                  <a:tcPr marL="108000" marR="108000" marT="36000" marB="36000" anchor="ctr">
                    <a:solidFill>
                      <a:schemeClr val="bg1"/>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1600" b="1" i="0" u="none" strike="noStrike" dirty="0">
                          <a:solidFill>
                            <a:schemeClr val="tx1"/>
                          </a:solidFill>
                          <a:effectLst/>
                          <a:latin typeface="+mn-ea"/>
                          <a:ea typeface="+mn-ea"/>
                        </a:rPr>
                        <a:t>WV-X25500-V3LN</a:t>
                      </a:r>
                    </a:p>
                  </a:txBody>
                  <a:tcPr marL="108000" marR="108000" marT="36000" marB="36000" anchor="ctr">
                    <a:solidFill>
                      <a:schemeClr val="bg1"/>
                    </a:solidFill>
                  </a:tcPr>
                </a:tc>
                <a:extLst>
                  <a:ext uri="{0D108BD9-81ED-4DB2-BD59-A6C34878D82A}">
                    <a16:rowId xmlns:a16="http://schemas.microsoft.com/office/drawing/2014/main" val="4157785438"/>
                  </a:ext>
                </a:extLst>
              </a:tr>
              <a:tr h="0">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1600" b="1" i="0" u="none" strike="noStrike" dirty="0">
                          <a:solidFill>
                            <a:schemeClr val="tx1"/>
                          </a:solidFill>
                          <a:effectLst/>
                          <a:latin typeface="+mn-ea"/>
                          <a:ea typeface="+mn-ea"/>
                        </a:rPr>
                        <a:t>2MP </a:t>
                      </a:r>
                      <a:r>
                        <a:rPr lang="ja-JP" altLang="en-US" sz="1600" b="1" i="0" u="none" strike="noStrike" dirty="0">
                          <a:solidFill>
                            <a:schemeClr val="tx1"/>
                          </a:solidFill>
                          <a:effectLst/>
                          <a:latin typeface="+mn-ea"/>
                          <a:ea typeface="+mn-ea"/>
                        </a:rPr>
                        <a:t>屋外ドームタイプ</a:t>
                      </a:r>
                    </a:p>
                  </a:txBody>
                  <a:tcPr marL="108000" marR="108000" marT="36000" marB="36000" anchor="ctr">
                    <a:solidFill>
                      <a:schemeClr val="bg1"/>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1600" b="1" i="0" u="none" strike="noStrike" dirty="0">
                          <a:solidFill>
                            <a:schemeClr val="tx1"/>
                          </a:solidFill>
                          <a:effectLst/>
                          <a:latin typeface="+mn-ea"/>
                          <a:ea typeface="+mn-ea"/>
                        </a:rPr>
                        <a:t>WV-X25300-V3LN</a:t>
                      </a:r>
                    </a:p>
                  </a:txBody>
                  <a:tcPr marL="108000" marR="108000" marT="36000" marB="36000" anchor="ctr">
                    <a:solidFill>
                      <a:schemeClr val="bg1"/>
                    </a:solidFill>
                  </a:tcPr>
                </a:tc>
                <a:extLst>
                  <a:ext uri="{0D108BD9-81ED-4DB2-BD59-A6C34878D82A}">
                    <a16:rowId xmlns:a16="http://schemas.microsoft.com/office/drawing/2014/main" val="1552326316"/>
                  </a:ext>
                </a:extLst>
              </a:tr>
            </a:tbl>
          </a:graphicData>
        </a:graphic>
      </p:graphicFrame>
      <p:sp>
        <p:nvSpPr>
          <p:cNvPr id="5" name="テキスト ボックス 4">
            <a:hlinkClick r:id="rId2" action="ppaction://hlinksldjump"/>
            <a:extLst>
              <a:ext uri="{FF2B5EF4-FFF2-40B4-BE49-F238E27FC236}">
                <a16:creationId xmlns:a16="http://schemas.microsoft.com/office/drawing/2014/main" id="{D4B3354D-92E4-CAA7-9473-621A2C70B97B}"/>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
        <p:nvSpPr>
          <p:cNvPr id="6" name="テキスト ボックス 5">
            <a:extLst>
              <a:ext uri="{FF2B5EF4-FFF2-40B4-BE49-F238E27FC236}">
                <a16:creationId xmlns:a16="http://schemas.microsoft.com/office/drawing/2014/main" id="{D0FCC024-F52B-51CA-C459-04F95F0DD3F5}"/>
              </a:ext>
            </a:extLst>
          </p:cNvPr>
          <p:cNvSpPr txBox="1"/>
          <p:nvPr/>
        </p:nvSpPr>
        <p:spPr>
          <a:xfrm>
            <a:off x="6916713" y="650842"/>
            <a:ext cx="6767366" cy="666529"/>
          </a:xfrm>
          <a:prstGeom prst="rect">
            <a:avLst/>
          </a:prstGeom>
          <a:noFill/>
        </p:spPr>
        <p:txBody>
          <a:bodyPr wrap="square" rtlCol="0">
            <a:spAutoFit/>
          </a:bodyPr>
          <a:lstStyle/>
          <a:p>
            <a:pPr algn="l">
              <a:lnSpc>
                <a:spcPct val="120000"/>
              </a:lnSpc>
            </a:pPr>
            <a:r>
              <a:rPr lang="ja-JP" altLang="en-US" sz="1600" b="1" dirty="0">
                <a:latin typeface="+mn-ea"/>
              </a:rPr>
              <a:t>＊左記内容は、「</a:t>
            </a:r>
            <a:r>
              <a:rPr lang="en-US" altLang="ja-JP" sz="1600" b="1" dirty="0">
                <a:latin typeface="+mn-ea"/>
              </a:rPr>
              <a:t>Accessory</a:t>
            </a:r>
            <a:r>
              <a:rPr lang="ja-JP" altLang="en-US" sz="1600" b="1" dirty="0">
                <a:latin typeface="+mn-ea"/>
              </a:rPr>
              <a:t> </a:t>
            </a:r>
            <a:r>
              <a:rPr lang="en-US" altLang="ja-JP" sz="1600" b="1" dirty="0">
                <a:latin typeface="+mn-ea"/>
              </a:rPr>
              <a:t>Selector</a:t>
            </a:r>
            <a:r>
              <a:rPr lang="ja-JP" altLang="en-US" sz="1600" b="1" dirty="0">
                <a:latin typeface="+mn-ea"/>
              </a:rPr>
              <a:t>」（アクセサリ</a:t>
            </a:r>
            <a:r>
              <a:rPr lang="en-US" altLang="ja-JP" sz="1600" b="1" dirty="0">
                <a:latin typeface="+mn-ea"/>
              </a:rPr>
              <a:t>―</a:t>
            </a:r>
            <a:r>
              <a:rPr lang="ja-JP" altLang="en-US" sz="1600" b="1" dirty="0">
                <a:latin typeface="+mn-ea"/>
              </a:rPr>
              <a:t>セレクター：</a:t>
            </a:r>
            <a:endParaRPr lang="en-US" altLang="ja-JP" sz="1600" b="1" dirty="0">
              <a:latin typeface="+mn-ea"/>
            </a:endParaRPr>
          </a:p>
          <a:p>
            <a:pPr marL="268288" algn="l">
              <a:lnSpc>
                <a:spcPct val="120000"/>
              </a:lnSpc>
            </a:pPr>
            <a:r>
              <a:rPr lang="en-US" altLang="ja-JP" sz="1600" b="1" dirty="0">
                <a:latin typeface="+mn-ea"/>
                <a:hlinkClick r:id="rId3"/>
              </a:rPr>
              <a:t>https://i-pro.com/selector/accessory/</a:t>
            </a:r>
            <a:r>
              <a:rPr lang="ja-JP" altLang="en-US" sz="1600" b="1" dirty="0">
                <a:latin typeface="+mn-ea"/>
              </a:rPr>
              <a:t> ）でも確認できます。</a:t>
            </a:r>
            <a:endParaRPr kumimoji="1" lang="ja-JP" altLang="en-US" sz="1600" b="1" dirty="0">
              <a:latin typeface="+mn-ea"/>
            </a:endParaRPr>
          </a:p>
        </p:txBody>
      </p:sp>
      <p:pic>
        <p:nvPicPr>
          <p:cNvPr id="13" name="図 12">
            <a:extLst>
              <a:ext uri="{FF2B5EF4-FFF2-40B4-BE49-F238E27FC236}">
                <a16:creationId xmlns:a16="http://schemas.microsoft.com/office/drawing/2014/main" id="{98BD148D-9324-20E7-5F33-513DF7E8B574}"/>
              </a:ext>
            </a:extLst>
          </p:cNvPr>
          <p:cNvPicPr>
            <a:picLocks noChangeAspect="1"/>
          </p:cNvPicPr>
          <p:nvPr/>
        </p:nvPicPr>
        <p:blipFill>
          <a:blip r:embed="rId4"/>
          <a:stretch>
            <a:fillRect/>
          </a:stretch>
        </p:blipFill>
        <p:spPr>
          <a:xfrm>
            <a:off x="7042450" y="4505210"/>
            <a:ext cx="6767366" cy="2830127"/>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21" name="グループ化 20">
            <a:extLst>
              <a:ext uri="{FF2B5EF4-FFF2-40B4-BE49-F238E27FC236}">
                <a16:creationId xmlns:a16="http://schemas.microsoft.com/office/drawing/2014/main" id="{C4017FBB-2132-8F80-38CD-EED6B92906D1}"/>
              </a:ext>
            </a:extLst>
          </p:cNvPr>
          <p:cNvGrpSpPr/>
          <p:nvPr/>
        </p:nvGrpSpPr>
        <p:grpSpPr>
          <a:xfrm>
            <a:off x="7042448" y="1690833"/>
            <a:ext cx="5867600" cy="2080268"/>
            <a:chOff x="7200103" y="1762969"/>
            <a:chExt cx="5867600" cy="2080268"/>
          </a:xfrm>
        </p:grpSpPr>
        <p:pic>
          <p:nvPicPr>
            <p:cNvPr id="9" name="図 8">
              <a:extLst>
                <a:ext uri="{FF2B5EF4-FFF2-40B4-BE49-F238E27FC236}">
                  <a16:creationId xmlns:a16="http://schemas.microsoft.com/office/drawing/2014/main" id="{5DB5B980-C946-A04B-2B88-8A102C30E7BC}"/>
                </a:ext>
              </a:extLst>
            </p:cNvPr>
            <p:cNvPicPr>
              <a:picLocks noChangeAspect="1"/>
            </p:cNvPicPr>
            <p:nvPr/>
          </p:nvPicPr>
          <p:blipFill>
            <a:blip r:embed="rId5"/>
            <a:stretch>
              <a:fillRect/>
            </a:stretch>
          </p:blipFill>
          <p:spPr>
            <a:xfrm>
              <a:off x="7200103" y="1762969"/>
              <a:ext cx="5867600" cy="2080268"/>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4" name="正方形/長方形 13">
              <a:extLst>
                <a:ext uri="{FF2B5EF4-FFF2-40B4-BE49-F238E27FC236}">
                  <a16:creationId xmlns:a16="http://schemas.microsoft.com/office/drawing/2014/main" id="{2499A8C5-987D-DC45-DE15-A8730FFC1BFC}"/>
                </a:ext>
              </a:extLst>
            </p:cNvPr>
            <p:cNvSpPr/>
            <p:nvPr/>
          </p:nvSpPr>
          <p:spPr>
            <a:xfrm>
              <a:off x="7461019" y="2920850"/>
              <a:ext cx="3151990" cy="38727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grpSp>
      <p:sp>
        <p:nvSpPr>
          <p:cNvPr id="15" name="正方形/長方形 14">
            <a:extLst>
              <a:ext uri="{FF2B5EF4-FFF2-40B4-BE49-F238E27FC236}">
                <a16:creationId xmlns:a16="http://schemas.microsoft.com/office/drawing/2014/main" id="{446A4EA5-2F2A-95EE-8C0B-AA8659A077DF}"/>
              </a:ext>
            </a:extLst>
          </p:cNvPr>
          <p:cNvSpPr/>
          <p:nvPr/>
        </p:nvSpPr>
        <p:spPr>
          <a:xfrm>
            <a:off x="7042448" y="5483514"/>
            <a:ext cx="6767365" cy="185182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16" name="テキスト ボックス 15">
            <a:extLst>
              <a:ext uri="{FF2B5EF4-FFF2-40B4-BE49-F238E27FC236}">
                <a16:creationId xmlns:a16="http://schemas.microsoft.com/office/drawing/2014/main" id="{72832D3B-E29A-C3AD-9593-3FA1504412FD}"/>
              </a:ext>
            </a:extLst>
          </p:cNvPr>
          <p:cNvSpPr txBox="1"/>
          <p:nvPr/>
        </p:nvSpPr>
        <p:spPr>
          <a:xfrm>
            <a:off x="6834813" y="4176294"/>
            <a:ext cx="7241085" cy="336246"/>
          </a:xfrm>
          <a:prstGeom prst="rect">
            <a:avLst/>
          </a:prstGeom>
          <a:noFill/>
        </p:spPr>
        <p:txBody>
          <a:bodyPr wrap="none" rtlCol="0">
            <a:spAutoFit/>
          </a:bodyPr>
          <a:lstStyle/>
          <a:p>
            <a:pPr algn="l">
              <a:lnSpc>
                <a:spcPct val="120000"/>
              </a:lnSpc>
            </a:pPr>
            <a:r>
              <a:rPr lang="en-US" altLang="ja-JP" sz="1400" b="1" dirty="0">
                <a:latin typeface="+mn-ea"/>
              </a:rPr>
              <a:t>【AI</a:t>
            </a:r>
            <a:r>
              <a:rPr lang="ja-JP" altLang="en-US" sz="1400" b="1" dirty="0">
                <a:latin typeface="+mn-ea"/>
              </a:rPr>
              <a:t>機能拡張ソフトウェア組み合わせ判定</a:t>
            </a:r>
            <a:r>
              <a:rPr lang="en-US" altLang="ja-JP" sz="1400" b="1" dirty="0">
                <a:latin typeface="+mn-ea"/>
              </a:rPr>
              <a:t>】</a:t>
            </a:r>
            <a:r>
              <a:rPr lang="ja-JP" altLang="en-US" sz="1400" b="1" dirty="0">
                <a:latin typeface="+mn-ea"/>
              </a:rPr>
              <a:t>（ 赤枠内：</a:t>
            </a:r>
            <a:r>
              <a:rPr lang="en-US" altLang="ja-JP" sz="1400" b="1" dirty="0">
                <a:latin typeface="+mn-ea"/>
              </a:rPr>
              <a:t>AI</a:t>
            </a:r>
            <a:r>
              <a:rPr lang="ja-JP" altLang="en-US" sz="1400" b="1" dirty="0">
                <a:latin typeface="+mn-ea"/>
              </a:rPr>
              <a:t>非搭載対応カメラ用を掲載）</a:t>
            </a:r>
            <a:endParaRPr kumimoji="1" lang="ja-JP" altLang="en-US" sz="1400" b="1" dirty="0">
              <a:latin typeface="+mn-ea"/>
            </a:endParaRPr>
          </a:p>
        </p:txBody>
      </p:sp>
      <p:sp>
        <p:nvSpPr>
          <p:cNvPr id="17" name="テキスト ボックス 16">
            <a:extLst>
              <a:ext uri="{FF2B5EF4-FFF2-40B4-BE49-F238E27FC236}">
                <a16:creationId xmlns:a16="http://schemas.microsoft.com/office/drawing/2014/main" id="{3AA9BA0B-7AF9-705C-6363-2DA132980BD6}"/>
              </a:ext>
            </a:extLst>
          </p:cNvPr>
          <p:cNvSpPr txBox="1"/>
          <p:nvPr/>
        </p:nvSpPr>
        <p:spPr>
          <a:xfrm>
            <a:off x="6916713" y="1312439"/>
            <a:ext cx="4019049" cy="371064"/>
          </a:xfrm>
          <a:prstGeom prst="rect">
            <a:avLst/>
          </a:prstGeom>
          <a:noFill/>
        </p:spPr>
        <p:txBody>
          <a:bodyPr wrap="none" rtlCol="0">
            <a:spAutoFit/>
          </a:bodyPr>
          <a:lstStyle/>
          <a:p>
            <a:pPr algn="l">
              <a:lnSpc>
                <a:spcPct val="120000"/>
              </a:lnSpc>
            </a:pPr>
            <a:r>
              <a:rPr kumimoji="1" lang="ja-JP" altLang="en-US" sz="1600" b="1" dirty="0">
                <a:latin typeface="+mn-ea"/>
              </a:rPr>
              <a:t>■</a:t>
            </a:r>
            <a:r>
              <a:rPr kumimoji="1" lang="en-US" altLang="ja-JP" sz="1600" b="1" dirty="0">
                <a:latin typeface="+mn-ea"/>
              </a:rPr>
              <a:t>X</a:t>
            </a:r>
            <a:r>
              <a:rPr kumimoji="1" lang="ja-JP" altLang="en-US" sz="1600" b="1" dirty="0">
                <a:latin typeface="+mn-ea"/>
              </a:rPr>
              <a:t>シリーズのカメラ品番を入力して検索</a:t>
            </a:r>
          </a:p>
        </p:txBody>
      </p:sp>
      <p:sp>
        <p:nvSpPr>
          <p:cNvPr id="19" name="二等辺三角形 18">
            <a:extLst>
              <a:ext uri="{FF2B5EF4-FFF2-40B4-BE49-F238E27FC236}">
                <a16:creationId xmlns:a16="http://schemas.microsoft.com/office/drawing/2014/main" id="{DA7B21C1-FBAB-94B8-0EF9-C5A53ADDDE2F}"/>
              </a:ext>
            </a:extLst>
          </p:cNvPr>
          <p:cNvSpPr/>
          <p:nvPr/>
        </p:nvSpPr>
        <p:spPr>
          <a:xfrm rot="10800000">
            <a:off x="9616967" y="3916353"/>
            <a:ext cx="798787" cy="177788"/>
          </a:xfrm>
          <a:prstGeom prst="triangle">
            <a:avLst/>
          </a:prstGeom>
          <a:gradFill>
            <a:gsLst>
              <a:gs pos="0">
                <a:schemeClr val="tx2">
                  <a:lumMod val="75000"/>
                </a:schemeClr>
              </a:gs>
              <a:gs pos="100000">
                <a:schemeClr val="tx2">
                  <a:lumMod val="60000"/>
                  <a:lumOff val="40000"/>
                </a:schemeClr>
              </a:gs>
            </a:gsLst>
            <a:lin ang="5400000" scaled="1"/>
          </a:gradFill>
          <a:ln w="285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20" name="テキスト ボックス 19">
            <a:extLst>
              <a:ext uri="{FF2B5EF4-FFF2-40B4-BE49-F238E27FC236}">
                <a16:creationId xmlns:a16="http://schemas.microsoft.com/office/drawing/2014/main" id="{F272B83F-536E-8A24-5623-2130D26837E6}"/>
              </a:ext>
            </a:extLst>
          </p:cNvPr>
          <p:cNvSpPr txBox="1"/>
          <p:nvPr/>
        </p:nvSpPr>
        <p:spPr>
          <a:xfrm>
            <a:off x="10455354" y="3823651"/>
            <a:ext cx="2388898" cy="335669"/>
          </a:xfrm>
          <a:prstGeom prst="rect">
            <a:avLst/>
          </a:prstGeom>
          <a:noFill/>
        </p:spPr>
        <p:txBody>
          <a:bodyPr wrap="square" rtlCol="0">
            <a:spAutoFit/>
          </a:bodyPr>
          <a:lstStyle/>
          <a:p>
            <a:pPr>
              <a:lnSpc>
                <a:spcPct val="120000"/>
              </a:lnSpc>
            </a:pPr>
            <a:r>
              <a:rPr kumimoji="1" lang="ja-JP" altLang="en-US" sz="1400" b="1" dirty="0">
                <a:solidFill>
                  <a:schemeClr val="tx1"/>
                </a:solidFill>
              </a:rPr>
              <a:t>下の方へスクロール</a:t>
            </a:r>
          </a:p>
        </p:txBody>
      </p:sp>
    </p:spTree>
    <p:extLst>
      <p:ext uri="{BB962C8B-B14F-4D97-AF65-F5344CB8AC3E}">
        <p14:creationId xmlns:p14="http://schemas.microsoft.com/office/powerpoint/2010/main" val="467101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5A6248F-142C-5906-41F8-2767049396D0}"/>
              </a:ext>
            </a:extLst>
          </p:cNvPr>
          <p:cNvSpPr>
            <a:spLocks noGrp="1"/>
          </p:cNvSpPr>
          <p:nvPr>
            <p:ph sz="quarter" idx="10"/>
          </p:nvPr>
        </p:nvSpPr>
        <p:spPr>
          <a:xfrm>
            <a:off x="241587" y="541421"/>
            <a:ext cx="12097558" cy="2212289"/>
          </a:xfrm>
        </p:spPr>
        <p:txBody>
          <a:bodyPr/>
          <a:lstStyle/>
          <a:p>
            <a:pPr marL="0" indent="0">
              <a:buNone/>
            </a:pPr>
            <a:r>
              <a:rPr kumimoji="1" lang="ja-JP" altLang="en-US" dirty="0"/>
              <a:t>■カメラおよび機能拡張ソフトウェアの詳細については、以下の資料を適宜参照してください。</a:t>
            </a:r>
            <a:endParaRPr kumimoji="1" lang="en-US" altLang="ja-JP" dirty="0"/>
          </a:p>
          <a:p>
            <a:pPr marL="273050" indent="0">
              <a:spcBef>
                <a:spcPts val="1200"/>
              </a:spcBef>
              <a:buNone/>
            </a:pPr>
            <a:r>
              <a:rPr lang="ja-JP" altLang="en-US" sz="1800" dirty="0">
                <a:hlinkClick r:id="rId2"/>
              </a:rPr>
              <a:t>「ホーム」＞「セキュリティ」＞「サポート」＞「設計・施工コンテンツ」＞「システム設計資料」</a:t>
            </a:r>
            <a:endParaRPr lang="en-US" altLang="ja-JP" sz="1800" dirty="0"/>
          </a:p>
          <a:p>
            <a:pPr marL="273050" indent="0">
              <a:spcBef>
                <a:spcPts val="1200"/>
              </a:spcBef>
              <a:buNone/>
            </a:pPr>
            <a:r>
              <a:rPr kumimoji="1" lang="ja-JP" altLang="en-US" sz="1800" dirty="0"/>
              <a:t>＊上記ページ内の、下記の該当する項目を選択しダウンロードの上、参照してください。</a:t>
            </a:r>
            <a:endParaRPr kumimoji="1" lang="en-US" altLang="ja-JP" sz="1800" dirty="0"/>
          </a:p>
          <a:p>
            <a:pPr marL="536575" indent="0">
              <a:spcBef>
                <a:spcPts val="600"/>
              </a:spcBef>
              <a:buNone/>
            </a:pPr>
            <a:r>
              <a:rPr lang="ja-JP" altLang="en-US" sz="1800" dirty="0"/>
              <a:t>・</a:t>
            </a:r>
            <a:r>
              <a:rPr kumimoji="1" lang="en-US" altLang="ja-JP" sz="1800" dirty="0"/>
              <a:t>X</a:t>
            </a:r>
            <a:r>
              <a:rPr kumimoji="1" lang="ja-JP" altLang="en-US" sz="1800" dirty="0"/>
              <a:t>シリーズカメラ：「カメラ」＞「新</a:t>
            </a:r>
            <a:r>
              <a:rPr kumimoji="1" lang="en-US" altLang="ja-JP" sz="1800" dirty="0"/>
              <a:t>X</a:t>
            </a:r>
            <a:r>
              <a:rPr kumimoji="1" lang="ja-JP" altLang="en-US" sz="1800" dirty="0"/>
              <a:t>シリーズカメラ</a:t>
            </a:r>
            <a:r>
              <a:rPr kumimoji="1" lang="en-US" altLang="ja-JP" sz="1800" dirty="0"/>
              <a:t>_</a:t>
            </a:r>
            <a:r>
              <a:rPr kumimoji="1" lang="ja-JP" altLang="en-US" sz="1800" dirty="0"/>
              <a:t>システム設計資料」</a:t>
            </a:r>
            <a:endParaRPr kumimoji="1" lang="en-US" altLang="ja-JP" sz="1800" dirty="0"/>
          </a:p>
          <a:p>
            <a:pPr marL="536575" indent="0">
              <a:buNone/>
            </a:pPr>
            <a:r>
              <a:rPr lang="ja-JP" altLang="en-US" sz="1800" dirty="0"/>
              <a:t>・機能拡張ソフトウェア：「ソフトウェア」の該当機能拡張ソフトウェアに関するシステム設計資料</a:t>
            </a:r>
            <a:endParaRPr kumimoji="1" lang="ja-JP" altLang="en-US" sz="1800" dirty="0"/>
          </a:p>
        </p:txBody>
      </p:sp>
      <p:sp>
        <p:nvSpPr>
          <p:cNvPr id="3" name="タイトル 2">
            <a:extLst>
              <a:ext uri="{FF2B5EF4-FFF2-40B4-BE49-F238E27FC236}">
                <a16:creationId xmlns:a16="http://schemas.microsoft.com/office/drawing/2014/main" id="{67E0E2DF-25B7-063D-D0DC-07F70DA30778}"/>
              </a:ext>
            </a:extLst>
          </p:cNvPr>
          <p:cNvSpPr>
            <a:spLocks noGrp="1"/>
          </p:cNvSpPr>
          <p:nvPr>
            <p:ph type="title"/>
          </p:nvPr>
        </p:nvSpPr>
        <p:spPr/>
        <p:txBody>
          <a:bodyPr/>
          <a:lstStyle/>
          <a:p>
            <a:r>
              <a:rPr kumimoji="1" lang="en-US" altLang="ja-JP" dirty="0"/>
              <a:t>1-3</a:t>
            </a:r>
            <a:r>
              <a:rPr kumimoji="1" lang="ja-JP" altLang="en-US" dirty="0"/>
              <a:t>．カメラ・機能拡張ソフトウェアの詳細について</a:t>
            </a:r>
          </a:p>
        </p:txBody>
      </p:sp>
      <p:pic>
        <p:nvPicPr>
          <p:cNvPr id="5" name="図 4">
            <a:extLst>
              <a:ext uri="{FF2B5EF4-FFF2-40B4-BE49-F238E27FC236}">
                <a16:creationId xmlns:a16="http://schemas.microsoft.com/office/drawing/2014/main" id="{23E2AE82-4334-1C3F-F8E4-9CAD06A90502}"/>
              </a:ext>
            </a:extLst>
          </p:cNvPr>
          <p:cNvPicPr>
            <a:picLocks noChangeAspect="1"/>
          </p:cNvPicPr>
          <p:nvPr/>
        </p:nvPicPr>
        <p:blipFill rotWithShape="1">
          <a:blip r:embed="rId3"/>
          <a:srcRect b="8861"/>
          <a:stretch/>
        </p:blipFill>
        <p:spPr>
          <a:xfrm>
            <a:off x="922839" y="2846694"/>
            <a:ext cx="6126148" cy="1804919"/>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B4B499FD-1FDF-C523-AC4B-FA02D5575864}"/>
              </a:ext>
            </a:extLst>
          </p:cNvPr>
          <p:cNvPicPr>
            <a:picLocks noChangeAspect="1"/>
          </p:cNvPicPr>
          <p:nvPr/>
        </p:nvPicPr>
        <p:blipFill rotWithShape="1">
          <a:blip r:embed="rId4"/>
          <a:srcRect l="12733" r="14494"/>
          <a:stretch/>
        </p:blipFill>
        <p:spPr>
          <a:xfrm>
            <a:off x="922839" y="5070195"/>
            <a:ext cx="6126148" cy="2147287"/>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37FE35E1-CF09-08A9-5E92-8DCB28EA8D80}"/>
              </a:ext>
            </a:extLst>
          </p:cNvPr>
          <p:cNvPicPr>
            <a:picLocks noChangeAspect="1"/>
          </p:cNvPicPr>
          <p:nvPr/>
        </p:nvPicPr>
        <p:blipFill rotWithShape="1">
          <a:blip r:embed="rId5"/>
          <a:srcRect l="13349" r="14916"/>
          <a:stretch/>
        </p:blipFill>
        <p:spPr>
          <a:xfrm>
            <a:off x="7533846" y="2846694"/>
            <a:ext cx="6336721" cy="4370788"/>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8" name="正方形/長方形 17">
            <a:extLst>
              <a:ext uri="{FF2B5EF4-FFF2-40B4-BE49-F238E27FC236}">
                <a16:creationId xmlns:a16="http://schemas.microsoft.com/office/drawing/2014/main" id="{129ADC79-3D54-44E6-CBFE-8AE37154F6AF}"/>
              </a:ext>
            </a:extLst>
          </p:cNvPr>
          <p:cNvSpPr/>
          <p:nvPr/>
        </p:nvSpPr>
        <p:spPr>
          <a:xfrm>
            <a:off x="975389" y="4049712"/>
            <a:ext cx="1956997" cy="45922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20" name="正方形/長方形 19">
            <a:extLst>
              <a:ext uri="{FF2B5EF4-FFF2-40B4-BE49-F238E27FC236}">
                <a16:creationId xmlns:a16="http://schemas.microsoft.com/office/drawing/2014/main" id="{6F446C2F-7AAF-C15D-2B5D-FF6175A0D6A3}"/>
              </a:ext>
            </a:extLst>
          </p:cNvPr>
          <p:cNvSpPr/>
          <p:nvPr/>
        </p:nvSpPr>
        <p:spPr>
          <a:xfrm>
            <a:off x="5037637" y="4049712"/>
            <a:ext cx="1956997" cy="45922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21" name="正方形/長方形 20">
            <a:extLst>
              <a:ext uri="{FF2B5EF4-FFF2-40B4-BE49-F238E27FC236}">
                <a16:creationId xmlns:a16="http://schemas.microsoft.com/office/drawing/2014/main" id="{CD1EE466-61AD-67C0-7C83-208E76D612B9}"/>
              </a:ext>
            </a:extLst>
          </p:cNvPr>
          <p:cNvSpPr/>
          <p:nvPr/>
        </p:nvSpPr>
        <p:spPr>
          <a:xfrm>
            <a:off x="975389" y="5070195"/>
            <a:ext cx="979535" cy="31110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sp>
        <p:nvSpPr>
          <p:cNvPr id="22" name="正方形/長方形 21">
            <a:extLst>
              <a:ext uri="{FF2B5EF4-FFF2-40B4-BE49-F238E27FC236}">
                <a16:creationId xmlns:a16="http://schemas.microsoft.com/office/drawing/2014/main" id="{BD52D54D-8F6C-9AA6-B629-A4E6C864B161}"/>
              </a:ext>
            </a:extLst>
          </p:cNvPr>
          <p:cNvSpPr/>
          <p:nvPr/>
        </p:nvSpPr>
        <p:spPr>
          <a:xfrm>
            <a:off x="7565377" y="2824627"/>
            <a:ext cx="1263313" cy="31110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2000" b="1" dirty="0">
              <a:solidFill>
                <a:schemeClr val="tx1"/>
              </a:solidFill>
            </a:endParaRPr>
          </a:p>
        </p:txBody>
      </p:sp>
      <p:cxnSp>
        <p:nvCxnSpPr>
          <p:cNvPr id="24" name="コネクタ: カギ線 23">
            <a:extLst>
              <a:ext uri="{FF2B5EF4-FFF2-40B4-BE49-F238E27FC236}">
                <a16:creationId xmlns:a16="http://schemas.microsoft.com/office/drawing/2014/main" id="{38CA9F25-49BA-8A25-C098-DFC68329060E}"/>
              </a:ext>
            </a:extLst>
          </p:cNvPr>
          <p:cNvCxnSpPr>
            <a:stCxn id="20" idx="3"/>
            <a:endCxn id="22" idx="1"/>
          </p:cNvCxnSpPr>
          <p:nvPr/>
        </p:nvCxnSpPr>
        <p:spPr>
          <a:xfrm flipV="1">
            <a:off x="6994634" y="2980178"/>
            <a:ext cx="570743" cy="1299147"/>
          </a:xfrm>
          <a:prstGeom prst="bentConnector3">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コネクタ: カギ線 24">
            <a:extLst>
              <a:ext uri="{FF2B5EF4-FFF2-40B4-BE49-F238E27FC236}">
                <a16:creationId xmlns:a16="http://schemas.microsoft.com/office/drawing/2014/main" id="{D93DFF86-6E98-B73A-80EF-03DBD2CFB4AA}"/>
              </a:ext>
            </a:extLst>
          </p:cNvPr>
          <p:cNvCxnSpPr>
            <a:cxnSpLocks/>
            <a:stCxn id="18" idx="2"/>
            <a:endCxn id="21" idx="0"/>
          </p:cNvCxnSpPr>
          <p:nvPr/>
        </p:nvCxnSpPr>
        <p:spPr>
          <a:xfrm rot="5400000">
            <a:off x="1428895" y="4545201"/>
            <a:ext cx="561257" cy="488731"/>
          </a:xfrm>
          <a:prstGeom prst="bentConnector3">
            <a:avLst>
              <a:gd name="adj1" fmla="val 50000"/>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テキスト ボックス 3">
            <a:hlinkClick r:id="rId6" action="ppaction://hlinksldjump"/>
            <a:extLst>
              <a:ext uri="{FF2B5EF4-FFF2-40B4-BE49-F238E27FC236}">
                <a16:creationId xmlns:a16="http://schemas.microsoft.com/office/drawing/2014/main" id="{763D2E27-C522-282E-9E97-61394BB8B861}"/>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311395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982FD9F8-7DE6-27DE-949B-10BD957C342B}"/>
              </a:ext>
            </a:extLst>
          </p:cNvPr>
          <p:cNvSpPr>
            <a:spLocks noGrp="1"/>
          </p:cNvSpPr>
          <p:nvPr>
            <p:ph sz="quarter" idx="10"/>
          </p:nvPr>
        </p:nvSpPr>
        <p:spPr>
          <a:xfrm>
            <a:off x="178104" y="620141"/>
            <a:ext cx="11952252" cy="422169"/>
          </a:xfrm>
        </p:spPr>
        <p:txBody>
          <a:bodyPr/>
          <a:lstStyle/>
          <a:p>
            <a:pPr marL="0" indent="0">
              <a:buNone/>
            </a:pPr>
            <a:r>
              <a:rPr lang="ja-JP" altLang="en-US" dirty="0"/>
              <a:t>■本製品を使用時は、同時に動作する機能拡張ソフトウェアの数について、以下に示す制限があります</a:t>
            </a:r>
          </a:p>
        </p:txBody>
      </p:sp>
      <p:sp>
        <p:nvSpPr>
          <p:cNvPr id="4" name="タイトル 3">
            <a:extLst>
              <a:ext uri="{FF2B5EF4-FFF2-40B4-BE49-F238E27FC236}">
                <a16:creationId xmlns:a16="http://schemas.microsoft.com/office/drawing/2014/main" id="{CDFA1D09-9958-652D-6C24-8DB6A4CFBEF8}"/>
              </a:ext>
            </a:extLst>
          </p:cNvPr>
          <p:cNvSpPr>
            <a:spLocks noGrp="1"/>
          </p:cNvSpPr>
          <p:nvPr>
            <p:ph type="title"/>
          </p:nvPr>
        </p:nvSpPr>
        <p:spPr/>
        <p:txBody>
          <a:bodyPr/>
          <a:lstStyle/>
          <a:p>
            <a:r>
              <a:rPr lang="en-US" altLang="ja-JP" dirty="0"/>
              <a:t>1-4</a:t>
            </a:r>
            <a:r>
              <a:rPr lang="ja-JP" altLang="en-US" dirty="0"/>
              <a:t>．動作条件</a:t>
            </a:r>
          </a:p>
        </p:txBody>
      </p:sp>
      <p:sp>
        <p:nvSpPr>
          <p:cNvPr id="13" name="テキスト ボックス 12">
            <a:extLst>
              <a:ext uri="{FF2B5EF4-FFF2-40B4-BE49-F238E27FC236}">
                <a16:creationId xmlns:a16="http://schemas.microsoft.com/office/drawing/2014/main" id="{230B98B4-6625-CCBF-6BFB-985D807589CE}"/>
              </a:ext>
            </a:extLst>
          </p:cNvPr>
          <p:cNvSpPr txBox="1"/>
          <p:nvPr/>
        </p:nvSpPr>
        <p:spPr>
          <a:xfrm>
            <a:off x="178104" y="1209110"/>
            <a:ext cx="4436032" cy="1075872"/>
          </a:xfrm>
          <a:prstGeom prst="rect">
            <a:avLst/>
          </a:prstGeom>
          <a:noFill/>
        </p:spPr>
        <p:txBody>
          <a:bodyPr wrap="square" rtlCol="0">
            <a:spAutoFit/>
          </a:bodyPr>
          <a:lstStyle/>
          <a:p>
            <a:pPr algn="l">
              <a:lnSpc>
                <a:spcPct val="120000"/>
              </a:lnSpc>
            </a:pPr>
            <a:r>
              <a:rPr lang="ja-JP" altLang="en-US" sz="1800" b="1" i="0" u="none" strike="noStrike" baseline="0" dirty="0">
                <a:latin typeface="+mn-ea"/>
              </a:rPr>
              <a:t>①</a:t>
            </a:r>
            <a:r>
              <a:rPr lang="en-US" altLang="ja-JP" sz="1800" b="1" i="0" u="none" strike="noStrike" baseline="0" dirty="0">
                <a:latin typeface="+mn-ea"/>
              </a:rPr>
              <a:t>AI</a:t>
            </a:r>
            <a:r>
              <a:rPr lang="ja-JP" altLang="en-US" sz="1800" b="1" i="0" u="none" strike="noStrike" baseline="0" dirty="0">
                <a:latin typeface="+mn-ea"/>
              </a:rPr>
              <a:t>非搭載カメラ </a:t>
            </a:r>
            <a:r>
              <a:rPr lang="en-US" altLang="ja-JP" sz="1800" b="1" i="0" u="none" strike="noStrike" baseline="0" dirty="0">
                <a:latin typeface="+mn-ea"/>
              </a:rPr>
              <a:t>3</a:t>
            </a:r>
            <a:r>
              <a:rPr lang="ja-JP" altLang="en-US" sz="1800" b="1" i="0" u="none" strike="noStrike" baseline="0" dirty="0">
                <a:latin typeface="+mn-ea"/>
              </a:rPr>
              <a:t>台使用</a:t>
            </a:r>
            <a:r>
              <a:rPr lang="ja-JP" altLang="en-US" sz="1800" b="1" dirty="0">
                <a:latin typeface="+mn-ea"/>
              </a:rPr>
              <a:t>時</a:t>
            </a:r>
            <a:r>
              <a:rPr lang="ja-JP" altLang="en-US" sz="1800" b="1" i="0" u="none" strike="noStrike" baseline="0" dirty="0">
                <a:latin typeface="+mn-ea"/>
              </a:rPr>
              <a:t>の条件</a:t>
            </a:r>
          </a:p>
          <a:p>
            <a:pPr marL="263525" algn="l">
              <a:lnSpc>
                <a:spcPct val="120000"/>
              </a:lnSpc>
              <a:spcBef>
                <a:spcPts val="600"/>
              </a:spcBef>
            </a:pPr>
            <a:r>
              <a:rPr lang="ja-JP" altLang="en-US" sz="1600" b="1" i="0" u="none" strike="noStrike" baseline="0" dirty="0">
                <a:latin typeface="+mn-ea"/>
              </a:rPr>
              <a:t>各カメラ用に同時に動作できる</a:t>
            </a:r>
            <a:endParaRPr lang="en-US" altLang="ja-JP" sz="1600" b="1" i="0" u="none" strike="noStrike" baseline="0" dirty="0">
              <a:latin typeface="+mn-ea"/>
            </a:endParaRPr>
          </a:p>
          <a:p>
            <a:pPr marL="263525" algn="l">
              <a:lnSpc>
                <a:spcPct val="120000"/>
              </a:lnSpc>
            </a:pPr>
            <a:r>
              <a:rPr lang="ja-JP" altLang="en-US" sz="1600" b="1" i="0" u="none" strike="noStrike" baseline="0" dirty="0">
                <a:latin typeface="+mn-ea"/>
              </a:rPr>
              <a:t>機能拡張ソフトウェアの数は 最大</a:t>
            </a:r>
            <a:r>
              <a:rPr lang="en-US" altLang="ja-JP" sz="1600" b="1" i="0" u="none" strike="noStrike" baseline="0" dirty="0">
                <a:latin typeface="+mn-ea"/>
              </a:rPr>
              <a:t>1</a:t>
            </a:r>
            <a:r>
              <a:rPr lang="ja-JP" altLang="en-US" sz="1600" b="1" i="0" u="none" strike="noStrike" baseline="0" dirty="0">
                <a:latin typeface="+mn-ea"/>
              </a:rPr>
              <a:t>つまで</a:t>
            </a:r>
            <a:endParaRPr kumimoji="1" lang="ja-JP" altLang="en-US" sz="1600" b="1" dirty="0">
              <a:latin typeface="+mn-ea"/>
            </a:endParaRPr>
          </a:p>
        </p:txBody>
      </p:sp>
      <p:sp>
        <p:nvSpPr>
          <p:cNvPr id="14" name="テキスト ボックス 13">
            <a:extLst>
              <a:ext uri="{FF2B5EF4-FFF2-40B4-BE49-F238E27FC236}">
                <a16:creationId xmlns:a16="http://schemas.microsoft.com/office/drawing/2014/main" id="{02FAE605-D418-9B94-19FE-0FDB9F5B684B}"/>
              </a:ext>
            </a:extLst>
          </p:cNvPr>
          <p:cNvSpPr txBox="1"/>
          <p:nvPr/>
        </p:nvSpPr>
        <p:spPr>
          <a:xfrm>
            <a:off x="4908963" y="1209109"/>
            <a:ext cx="4478255" cy="1075872"/>
          </a:xfrm>
          <a:prstGeom prst="rect">
            <a:avLst/>
          </a:prstGeom>
          <a:noFill/>
        </p:spPr>
        <p:txBody>
          <a:bodyPr wrap="square" rtlCol="0">
            <a:spAutoFit/>
          </a:bodyPr>
          <a:lstStyle/>
          <a:p>
            <a:pPr algn="l">
              <a:lnSpc>
                <a:spcPct val="120000"/>
              </a:lnSpc>
            </a:pPr>
            <a:r>
              <a:rPr lang="ja-JP" altLang="en-US" sz="1800" b="1" i="0" u="none" strike="noStrike" baseline="0" dirty="0">
                <a:latin typeface="+mn-ea"/>
              </a:rPr>
              <a:t>②</a:t>
            </a:r>
            <a:r>
              <a:rPr lang="en-US" altLang="ja-JP" sz="1800" b="1" i="0" u="none" strike="noStrike" baseline="0" dirty="0">
                <a:latin typeface="+mn-ea"/>
              </a:rPr>
              <a:t> AI</a:t>
            </a:r>
            <a:r>
              <a:rPr lang="ja-JP" altLang="en-US" sz="1800" b="1" i="0" u="none" strike="noStrike" baseline="0" dirty="0">
                <a:latin typeface="+mn-ea"/>
              </a:rPr>
              <a:t>非搭載カメラ</a:t>
            </a:r>
            <a:r>
              <a:rPr lang="ja-JP" altLang="en-US" sz="1800" b="1" dirty="0">
                <a:latin typeface="+mn-ea"/>
              </a:rPr>
              <a:t> </a:t>
            </a:r>
            <a:r>
              <a:rPr lang="ja-JP" altLang="en-US" sz="1800" b="1" i="0" u="none" strike="noStrike" baseline="0" dirty="0">
                <a:latin typeface="+mn-ea"/>
              </a:rPr>
              <a:t>２台使用時の条件</a:t>
            </a:r>
          </a:p>
          <a:p>
            <a:pPr marL="263525" algn="l">
              <a:lnSpc>
                <a:spcPct val="120000"/>
              </a:lnSpc>
              <a:spcBef>
                <a:spcPts val="600"/>
              </a:spcBef>
            </a:pPr>
            <a:r>
              <a:rPr lang="ja-JP" altLang="en-US" sz="1600" b="1" i="0" u="none" strike="noStrike" baseline="0" dirty="0">
                <a:latin typeface="+mn-ea"/>
              </a:rPr>
              <a:t>各カメラ用に同時に動作できる</a:t>
            </a:r>
            <a:endParaRPr lang="en-US" altLang="ja-JP" sz="1600" b="1" i="0" u="none" strike="noStrike" baseline="0" dirty="0">
              <a:latin typeface="+mn-ea"/>
            </a:endParaRPr>
          </a:p>
          <a:p>
            <a:pPr marL="263525" algn="l">
              <a:lnSpc>
                <a:spcPct val="120000"/>
              </a:lnSpc>
            </a:pPr>
            <a:r>
              <a:rPr lang="ja-JP" altLang="en-US" sz="1600" b="1" i="0" u="none" strike="noStrike" baseline="0" dirty="0">
                <a:latin typeface="+mn-ea"/>
              </a:rPr>
              <a:t>機能拡張ソフトウェアの数は 最大</a:t>
            </a:r>
            <a:r>
              <a:rPr lang="ja-JP" altLang="en-US" sz="1600" b="1" dirty="0">
                <a:latin typeface="+mn-ea"/>
              </a:rPr>
              <a:t>２</a:t>
            </a:r>
            <a:r>
              <a:rPr lang="ja-JP" altLang="en-US" sz="1600" b="1" i="0" u="none" strike="noStrike" baseline="0" dirty="0">
                <a:latin typeface="+mn-ea"/>
              </a:rPr>
              <a:t>つまで</a:t>
            </a:r>
            <a:endParaRPr kumimoji="1" lang="ja-JP" altLang="en-US" sz="1600" b="1" dirty="0">
              <a:latin typeface="+mn-ea"/>
            </a:endParaRPr>
          </a:p>
        </p:txBody>
      </p:sp>
      <p:sp>
        <p:nvSpPr>
          <p:cNvPr id="15" name="テキスト ボックス 14">
            <a:extLst>
              <a:ext uri="{FF2B5EF4-FFF2-40B4-BE49-F238E27FC236}">
                <a16:creationId xmlns:a16="http://schemas.microsoft.com/office/drawing/2014/main" id="{7F9CAA3F-476E-0CB3-0E56-9B3A1AEEE333}"/>
              </a:ext>
            </a:extLst>
          </p:cNvPr>
          <p:cNvSpPr txBox="1"/>
          <p:nvPr/>
        </p:nvSpPr>
        <p:spPr>
          <a:xfrm>
            <a:off x="9608308" y="1209109"/>
            <a:ext cx="4468077" cy="1075872"/>
          </a:xfrm>
          <a:prstGeom prst="rect">
            <a:avLst/>
          </a:prstGeom>
          <a:noFill/>
        </p:spPr>
        <p:txBody>
          <a:bodyPr wrap="square" rtlCol="0">
            <a:spAutoFit/>
          </a:bodyPr>
          <a:lstStyle/>
          <a:p>
            <a:pPr algn="l">
              <a:lnSpc>
                <a:spcPct val="120000"/>
              </a:lnSpc>
            </a:pPr>
            <a:r>
              <a:rPr lang="ja-JP" altLang="en-US" sz="1800" b="1" i="0" u="none" strike="noStrike" baseline="0" dirty="0">
                <a:latin typeface="+mn-ea"/>
              </a:rPr>
              <a:t>③</a:t>
            </a:r>
            <a:r>
              <a:rPr lang="en-US" altLang="ja-JP" sz="1800" b="1" i="0" u="none" strike="noStrike" baseline="0" dirty="0">
                <a:latin typeface="+mn-ea"/>
              </a:rPr>
              <a:t> AI</a:t>
            </a:r>
            <a:r>
              <a:rPr lang="ja-JP" altLang="en-US" sz="1800" b="1" i="0" u="none" strike="noStrike" baseline="0" dirty="0">
                <a:latin typeface="+mn-ea"/>
              </a:rPr>
              <a:t>非搭載カメラ </a:t>
            </a:r>
            <a:r>
              <a:rPr lang="ja-JP" altLang="en-US" sz="1800" b="1" dirty="0">
                <a:latin typeface="+mn-ea"/>
              </a:rPr>
              <a:t>１</a:t>
            </a:r>
            <a:r>
              <a:rPr lang="ja-JP" altLang="en-US" sz="1800" b="1" i="0" u="none" strike="noStrike" baseline="0" dirty="0">
                <a:latin typeface="+mn-ea"/>
              </a:rPr>
              <a:t>台使用時の条件</a:t>
            </a:r>
          </a:p>
          <a:p>
            <a:pPr marL="263525" algn="l">
              <a:lnSpc>
                <a:spcPct val="120000"/>
              </a:lnSpc>
              <a:spcBef>
                <a:spcPts val="600"/>
              </a:spcBef>
            </a:pPr>
            <a:r>
              <a:rPr lang="ja-JP" altLang="en-US" sz="1600" b="1" i="0" u="none" strike="noStrike" baseline="0" dirty="0">
                <a:latin typeface="+mn-ea"/>
              </a:rPr>
              <a:t>各カメラ用に同時に動作できる</a:t>
            </a:r>
            <a:endParaRPr lang="en-US" altLang="ja-JP" sz="1600" b="1" i="0" u="none" strike="noStrike" baseline="0" dirty="0">
              <a:latin typeface="+mn-ea"/>
            </a:endParaRPr>
          </a:p>
          <a:p>
            <a:pPr marL="263525" algn="l">
              <a:lnSpc>
                <a:spcPct val="120000"/>
              </a:lnSpc>
            </a:pPr>
            <a:r>
              <a:rPr lang="ja-JP" altLang="en-US" sz="1600" b="1" i="0" u="none" strike="noStrike" baseline="0" dirty="0">
                <a:latin typeface="+mn-ea"/>
              </a:rPr>
              <a:t>機能拡張ソフトウェアの数は 最大３つまで</a:t>
            </a:r>
            <a:endParaRPr kumimoji="1" lang="ja-JP" altLang="en-US" sz="1600" b="1" dirty="0">
              <a:latin typeface="+mn-ea"/>
            </a:endParaRPr>
          </a:p>
        </p:txBody>
      </p:sp>
      <p:graphicFrame>
        <p:nvGraphicFramePr>
          <p:cNvPr id="22" name="表 21">
            <a:extLst>
              <a:ext uri="{FF2B5EF4-FFF2-40B4-BE49-F238E27FC236}">
                <a16:creationId xmlns:a16="http://schemas.microsoft.com/office/drawing/2014/main" id="{1331D7E9-C260-B8B9-2C0F-54C8A3888050}"/>
              </a:ext>
            </a:extLst>
          </p:cNvPr>
          <p:cNvGraphicFramePr>
            <a:graphicFrameLocks noGrp="1"/>
          </p:cNvGraphicFramePr>
          <p:nvPr>
            <p:extLst>
              <p:ext uri="{D42A27DB-BD31-4B8C-83A1-F6EECF244321}">
                <p14:modId xmlns:p14="http://schemas.microsoft.com/office/powerpoint/2010/main" val="3174396464"/>
              </p:ext>
            </p:extLst>
          </p:nvPr>
        </p:nvGraphicFramePr>
        <p:xfrm>
          <a:off x="323828" y="2295071"/>
          <a:ext cx="4374224" cy="153573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489512">
                  <a:extLst>
                    <a:ext uri="{9D8B030D-6E8A-4147-A177-3AD203B41FA5}">
                      <a16:colId xmlns:a16="http://schemas.microsoft.com/office/drawing/2014/main" val="3901155615"/>
                    </a:ext>
                  </a:extLst>
                </a:gridCol>
                <a:gridCol w="489512">
                  <a:extLst>
                    <a:ext uri="{9D8B030D-6E8A-4147-A177-3AD203B41FA5}">
                      <a16:colId xmlns:a16="http://schemas.microsoft.com/office/drawing/2014/main" val="552917887"/>
                    </a:ext>
                  </a:extLst>
                </a:gridCol>
                <a:gridCol w="1019737">
                  <a:extLst>
                    <a:ext uri="{9D8B030D-6E8A-4147-A177-3AD203B41FA5}">
                      <a16:colId xmlns:a16="http://schemas.microsoft.com/office/drawing/2014/main" val="725751662"/>
                    </a:ext>
                  </a:extLst>
                </a:gridCol>
                <a:gridCol w="2375463">
                  <a:extLst>
                    <a:ext uri="{9D8B030D-6E8A-4147-A177-3AD203B41FA5}">
                      <a16:colId xmlns:a16="http://schemas.microsoft.com/office/drawing/2014/main" val="3934717417"/>
                    </a:ext>
                  </a:extLst>
                </a:gridCol>
              </a:tblGrid>
              <a:tr h="0">
                <a:tc>
                  <a:txBody>
                    <a:bodyPr/>
                    <a:lstStyle/>
                    <a:p>
                      <a:pPr algn="ctr"/>
                      <a:r>
                        <a:rPr kumimoji="1" lang="ja-JP" altLang="en-US" sz="1000" b="1" dirty="0">
                          <a:latin typeface="+mn-ea"/>
                          <a:ea typeface="+mn-ea"/>
                        </a:rPr>
                        <a:t>カメラ</a:t>
                      </a:r>
                      <a:endParaRPr kumimoji="1" lang="en-US" altLang="ja-JP" sz="1000" b="1" dirty="0">
                        <a:latin typeface="+mn-ea"/>
                        <a:ea typeface="+mn-ea"/>
                      </a:endParaRPr>
                    </a:p>
                    <a:p>
                      <a:pPr algn="ctr"/>
                      <a:r>
                        <a:rPr kumimoji="1" lang="en-US" altLang="ja-JP" sz="1000" b="1" dirty="0">
                          <a:latin typeface="+mn-ea"/>
                          <a:ea typeface="+mn-ea"/>
                        </a:rPr>
                        <a:t>No.</a:t>
                      </a:r>
                      <a:endParaRPr kumimoji="1" lang="ja-JP" altLang="en-US" sz="1000" b="1" dirty="0">
                        <a:latin typeface="+mn-ea"/>
                        <a:ea typeface="+mn-ea"/>
                      </a:endParaRPr>
                    </a:p>
                  </a:txBody>
                  <a:tcPr marL="36000" marR="36000" marT="36000" marB="36000" anchor="ctr">
                    <a:solidFill>
                      <a:srgbClr val="00FFFF"/>
                    </a:solidFill>
                  </a:tcPr>
                </a:tc>
                <a:tc>
                  <a:txBody>
                    <a:bodyPr/>
                    <a:lstStyle/>
                    <a:p>
                      <a:pPr algn="ctr"/>
                      <a:r>
                        <a:rPr kumimoji="1" lang="ja-JP" altLang="en-US" sz="1000" b="1" dirty="0">
                          <a:latin typeface="+mn-ea"/>
                          <a:ea typeface="+mn-ea"/>
                        </a:rPr>
                        <a:t>カメラ</a:t>
                      </a:r>
                      <a:endParaRPr kumimoji="1" lang="en-US" altLang="ja-JP" sz="1000" b="1" dirty="0">
                        <a:latin typeface="+mn-ea"/>
                        <a:ea typeface="+mn-ea"/>
                      </a:endParaRPr>
                    </a:p>
                    <a:p>
                      <a:pPr algn="ctr"/>
                      <a:r>
                        <a:rPr kumimoji="1" lang="ja-JP" altLang="en-US" sz="1000" b="1" dirty="0">
                          <a:latin typeface="+mn-ea"/>
                          <a:ea typeface="+mn-ea"/>
                        </a:rPr>
                        <a:t>種別</a:t>
                      </a:r>
                    </a:p>
                  </a:txBody>
                  <a:tcPr marL="36000" marR="36000" marT="36000" marB="36000" anchor="ctr">
                    <a:solidFill>
                      <a:srgbClr val="00FFFF"/>
                    </a:solidFill>
                  </a:tcPr>
                </a:tc>
                <a:tc>
                  <a:txBody>
                    <a:bodyPr/>
                    <a:lstStyle/>
                    <a:p>
                      <a:pPr algn="ctr"/>
                      <a:r>
                        <a:rPr kumimoji="1" lang="ja-JP" altLang="en-US" sz="900" b="1" dirty="0">
                          <a:latin typeface="+mn-ea"/>
                          <a:ea typeface="+mn-ea"/>
                        </a:rPr>
                        <a:t>機能拡張ソフトの</a:t>
                      </a:r>
                      <a:endParaRPr kumimoji="1" lang="en-US" altLang="ja-JP" sz="900" b="1" dirty="0">
                        <a:latin typeface="+mn-ea"/>
                        <a:ea typeface="+mn-ea"/>
                      </a:endParaRPr>
                    </a:p>
                    <a:p>
                      <a:pPr algn="ctr"/>
                      <a:r>
                        <a:rPr kumimoji="1" lang="ja-JP" altLang="en-US" sz="900" b="1" dirty="0">
                          <a:latin typeface="+mn-ea"/>
                          <a:ea typeface="+mn-ea"/>
                        </a:rPr>
                        <a:t>同時動作最大数</a:t>
                      </a:r>
                    </a:p>
                  </a:txBody>
                  <a:tcPr marL="36000" marR="36000" marT="36000" marB="36000" anchor="ctr">
                    <a:solidFill>
                      <a:srgbClr val="00FFFF"/>
                    </a:solidFill>
                  </a:tcPr>
                </a:tc>
                <a:tc>
                  <a:txBody>
                    <a:bodyPr/>
                    <a:lstStyle/>
                    <a:p>
                      <a:pPr algn="ctr"/>
                      <a:r>
                        <a:rPr kumimoji="1" lang="ja-JP" altLang="en-US" sz="1000" b="1" dirty="0">
                          <a:latin typeface="+mn-ea"/>
                          <a:ea typeface="+mn-ea"/>
                        </a:rPr>
                        <a:t>機能拡張ソフトウェア</a:t>
                      </a:r>
                    </a:p>
                  </a:txBody>
                  <a:tcPr marL="36000" marR="36000" marT="36000" marB="36000" anchor="ctr">
                    <a:solidFill>
                      <a:srgbClr val="00FFFF"/>
                    </a:solidFill>
                  </a:tcPr>
                </a:tc>
                <a:extLst>
                  <a:ext uri="{0D108BD9-81ED-4DB2-BD59-A6C34878D82A}">
                    <a16:rowId xmlns:a16="http://schemas.microsoft.com/office/drawing/2014/main" val="1572374724"/>
                  </a:ext>
                </a:extLst>
              </a:tr>
              <a:tr h="0">
                <a:tc>
                  <a:txBody>
                    <a:bodyPr/>
                    <a:lstStyle/>
                    <a:p>
                      <a:pPr algn="ctr"/>
                      <a:r>
                        <a:rPr kumimoji="1" lang="ja-JP" altLang="en-US" sz="1000" b="1" dirty="0">
                          <a:latin typeface="+mn-ea"/>
                          <a:ea typeface="+mn-ea"/>
                        </a:rPr>
                        <a:t>１</a:t>
                      </a:r>
                    </a:p>
                  </a:txBody>
                  <a:tcPr marL="36000" marR="36000" marT="36000" marB="36000" anchor="ctr">
                    <a:solidFill>
                      <a:schemeClr val="bg1"/>
                    </a:solidFill>
                  </a:tcPr>
                </a:tc>
                <a:tc>
                  <a:txBody>
                    <a:bodyPr/>
                    <a:lstStyle/>
                    <a:p>
                      <a:pPr algn="ctr"/>
                      <a:r>
                        <a:rPr kumimoji="1" lang="ja-JP" altLang="en-US" sz="1000" b="1" dirty="0">
                          <a:latin typeface="+mn-ea"/>
                          <a:ea typeface="+mn-ea"/>
                        </a:rPr>
                        <a:t>新</a:t>
                      </a:r>
                      <a:r>
                        <a:rPr kumimoji="1" lang="en-US" altLang="ja-JP" sz="1000" b="1" dirty="0">
                          <a:latin typeface="+mn-ea"/>
                          <a:ea typeface="+mn-ea"/>
                        </a:rPr>
                        <a:t>X</a:t>
                      </a:r>
                      <a:endParaRPr kumimoji="1" lang="ja-JP" altLang="en-US" sz="1000" b="1" dirty="0">
                        <a:latin typeface="+mn-ea"/>
                        <a:ea typeface="+mn-ea"/>
                      </a:endParaRPr>
                    </a:p>
                  </a:txBody>
                  <a:tcPr marL="36000" marR="36000" marT="36000" marB="36000" anchor="ctr">
                    <a:solidFill>
                      <a:schemeClr val="bg1"/>
                    </a:solidFill>
                  </a:tcPr>
                </a:tc>
                <a:tc>
                  <a:txBody>
                    <a:bodyPr/>
                    <a:lstStyle/>
                    <a:p>
                      <a:pPr algn="ctr"/>
                      <a:r>
                        <a:rPr kumimoji="1" lang="ja-JP" altLang="en-US" sz="1000" b="1" dirty="0">
                          <a:latin typeface="+mn-ea"/>
                          <a:ea typeface="+mn-ea"/>
                        </a:rPr>
                        <a:t>１</a:t>
                      </a:r>
                    </a:p>
                  </a:txBody>
                  <a:tcPr marL="36000" marR="36000" marT="36000" marB="36000" anchor="ctr">
                    <a:solidFill>
                      <a:schemeClr val="bg1"/>
                    </a:solidFill>
                  </a:tcPr>
                </a:tc>
                <a:tc rowSpan="4">
                  <a:txBody>
                    <a:bodyPr/>
                    <a:lstStyle/>
                    <a:p>
                      <a:pPr>
                        <a:lnSpc>
                          <a:spcPct val="120000"/>
                        </a:lnSpc>
                      </a:pPr>
                      <a:r>
                        <a:rPr kumimoji="1" lang="en-US" altLang="ja-JP" sz="1000" b="1" dirty="0">
                          <a:latin typeface="+mn-ea"/>
                          <a:ea typeface="+mn-ea"/>
                        </a:rPr>
                        <a:t>- AI</a:t>
                      </a:r>
                      <a:r>
                        <a:rPr kumimoji="1" lang="ja-JP" altLang="en-US" sz="1000" b="1" dirty="0">
                          <a:latin typeface="+mn-ea"/>
                          <a:ea typeface="+mn-ea"/>
                        </a:rPr>
                        <a:t>動体検知</a:t>
                      </a:r>
                      <a:r>
                        <a:rPr kumimoji="1" lang="ja-JP" altLang="en-US" sz="800" b="1" dirty="0">
                          <a:latin typeface="+mn-ea"/>
                          <a:ea typeface="+mn-ea"/>
                        </a:rPr>
                        <a:t>アプリ</a:t>
                      </a:r>
                      <a:r>
                        <a:rPr kumimoji="1" lang="en-US" altLang="ja-JP" sz="800" b="1" dirty="0">
                          <a:latin typeface="+mn-ea"/>
                          <a:ea typeface="+mn-ea"/>
                        </a:rPr>
                        <a:t>(WV-XAE200WUX)</a:t>
                      </a:r>
                      <a:endParaRPr kumimoji="1" lang="ja-JP" altLang="en-US" sz="800" b="1" dirty="0">
                        <a:latin typeface="+mn-ea"/>
                        <a:ea typeface="+mn-ea"/>
                      </a:endParaRPr>
                    </a:p>
                    <a:p>
                      <a:pPr>
                        <a:lnSpc>
                          <a:spcPct val="120000"/>
                        </a:lnSpc>
                      </a:pPr>
                      <a:r>
                        <a:rPr kumimoji="1" lang="en-US" altLang="ja-JP" sz="1000" b="1" dirty="0">
                          <a:latin typeface="+mn-ea"/>
                          <a:ea typeface="+mn-ea"/>
                        </a:rPr>
                        <a:t>- AI</a:t>
                      </a:r>
                      <a:r>
                        <a:rPr kumimoji="1" lang="ja-JP" altLang="en-US" sz="1000" b="1" dirty="0">
                          <a:latin typeface="+mn-ea"/>
                          <a:ea typeface="+mn-ea"/>
                        </a:rPr>
                        <a:t>人物属性識別アプリ</a:t>
                      </a:r>
                      <a:r>
                        <a:rPr kumimoji="1" lang="en-US" altLang="ja-JP" sz="800" b="1" dirty="0">
                          <a:latin typeface="+mn-ea"/>
                          <a:ea typeface="+mn-ea"/>
                        </a:rPr>
                        <a:t>(WV-XAE205WUX)</a:t>
                      </a:r>
                      <a:endParaRPr kumimoji="1" lang="ja-JP" altLang="en-US" sz="800" b="1" dirty="0">
                        <a:latin typeface="+mn-ea"/>
                        <a:ea typeface="+mn-ea"/>
                      </a:endParaRPr>
                    </a:p>
                    <a:p>
                      <a:pPr>
                        <a:lnSpc>
                          <a:spcPct val="120000"/>
                        </a:lnSpc>
                      </a:pPr>
                      <a:r>
                        <a:rPr kumimoji="1" lang="en-US" altLang="ja-JP" sz="1000" b="1" dirty="0">
                          <a:latin typeface="+mn-ea"/>
                          <a:ea typeface="+mn-ea"/>
                        </a:rPr>
                        <a:t>- AI</a:t>
                      </a:r>
                      <a:r>
                        <a:rPr kumimoji="1" lang="ja-JP" altLang="en-US" sz="1000" b="1" dirty="0">
                          <a:latin typeface="+mn-ea"/>
                          <a:ea typeface="+mn-ea"/>
                        </a:rPr>
                        <a:t>車両属性識別アプリ</a:t>
                      </a:r>
                      <a:r>
                        <a:rPr kumimoji="1" lang="en-US" altLang="ja-JP" sz="800" b="1" dirty="0">
                          <a:latin typeface="+mn-ea"/>
                          <a:ea typeface="+mn-ea"/>
                        </a:rPr>
                        <a:t>(WV-XAE206WUX)</a:t>
                      </a:r>
                      <a:endParaRPr kumimoji="1" lang="ja-JP" altLang="en-US" sz="800" b="1" dirty="0">
                        <a:latin typeface="+mn-ea"/>
                        <a:ea typeface="+mn-ea"/>
                      </a:endParaRPr>
                    </a:p>
                    <a:p>
                      <a:pPr>
                        <a:lnSpc>
                          <a:spcPct val="120000"/>
                        </a:lnSpc>
                      </a:pPr>
                      <a:r>
                        <a:rPr kumimoji="1" lang="en-US" altLang="ja-JP" sz="1000" b="1" dirty="0">
                          <a:latin typeface="+mn-ea"/>
                          <a:ea typeface="+mn-ea"/>
                        </a:rPr>
                        <a:t>- AI</a:t>
                      </a:r>
                      <a:r>
                        <a:rPr kumimoji="1" lang="ja-JP" altLang="en-US" sz="1000" b="1" dirty="0">
                          <a:latin typeface="+mn-ea"/>
                          <a:ea typeface="+mn-ea"/>
                        </a:rPr>
                        <a:t>混雑検知アプリ</a:t>
                      </a:r>
                      <a:r>
                        <a:rPr kumimoji="1" lang="en-US" altLang="ja-JP" sz="800" b="1" dirty="0">
                          <a:latin typeface="+mn-ea"/>
                          <a:ea typeface="+mn-ea"/>
                        </a:rPr>
                        <a:t>(WV-XAE207WUX)</a:t>
                      </a:r>
                      <a:endParaRPr kumimoji="1" lang="ja-JP" altLang="en-US" sz="800" b="1" dirty="0">
                        <a:latin typeface="+mn-ea"/>
                        <a:ea typeface="+mn-ea"/>
                      </a:endParaRPr>
                    </a:p>
                    <a:p>
                      <a:pPr>
                        <a:lnSpc>
                          <a:spcPct val="120000"/>
                        </a:lnSpc>
                      </a:pPr>
                      <a:r>
                        <a:rPr kumimoji="1" lang="en-US" altLang="ja-JP" sz="1000" b="1" dirty="0">
                          <a:latin typeface="+mn-ea"/>
                          <a:ea typeface="+mn-ea"/>
                        </a:rPr>
                        <a:t>- AI</a:t>
                      </a:r>
                      <a:r>
                        <a:rPr kumimoji="1" lang="ja-JP" altLang="en-US" sz="1000" b="1" dirty="0">
                          <a:latin typeface="+mn-ea"/>
                          <a:ea typeface="+mn-ea"/>
                        </a:rPr>
                        <a:t>状態変化検知アプリ</a:t>
                      </a:r>
                      <a:r>
                        <a:rPr kumimoji="1" lang="en-US" altLang="ja-JP" sz="800" b="1" dirty="0">
                          <a:latin typeface="+mn-ea"/>
                          <a:ea typeface="+mn-ea"/>
                        </a:rPr>
                        <a:t>(WV-XAE400W)※</a:t>
                      </a:r>
                    </a:p>
                    <a:p>
                      <a:pPr>
                        <a:lnSpc>
                          <a:spcPct val="120000"/>
                        </a:lnSpc>
                      </a:pPr>
                      <a:r>
                        <a:rPr kumimoji="1" lang="ja-JP" altLang="en-US" sz="1000" b="1" dirty="0">
                          <a:latin typeface="+mn-ea"/>
                          <a:ea typeface="+mn-ea"/>
                        </a:rPr>
                        <a:t> </a:t>
                      </a:r>
                      <a:r>
                        <a:rPr kumimoji="1" lang="ja-JP" altLang="en-US" sz="900" b="1" dirty="0">
                          <a:latin typeface="+mn-ea"/>
                          <a:ea typeface="+mn-ea"/>
                        </a:rPr>
                        <a:t> ＊カメラ１～４の内、いずれか</a:t>
                      </a:r>
                      <a:r>
                        <a:rPr kumimoji="1" lang="en-US" altLang="ja-JP" sz="900" b="1" dirty="0">
                          <a:latin typeface="+mn-ea"/>
                          <a:ea typeface="+mn-ea"/>
                        </a:rPr>
                        <a:t>1</a:t>
                      </a:r>
                      <a:r>
                        <a:rPr kumimoji="1" lang="ja-JP" altLang="en-US" sz="900" b="1" dirty="0">
                          <a:latin typeface="+mn-ea"/>
                          <a:ea typeface="+mn-ea"/>
                        </a:rPr>
                        <a:t>つまで</a:t>
                      </a:r>
                    </a:p>
                  </a:txBody>
                  <a:tcPr marL="36000" marR="36000" marT="36000" marB="36000">
                    <a:solidFill>
                      <a:schemeClr val="bg1"/>
                    </a:solidFill>
                  </a:tcPr>
                </a:tc>
                <a:extLst>
                  <a:ext uri="{0D108BD9-81ED-4DB2-BD59-A6C34878D82A}">
                    <a16:rowId xmlns:a16="http://schemas.microsoft.com/office/drawing/2014/main" val="2382755933"/>
                  </a:ext>
                </a:extLst>
              </a:tr>
              <a:tr h="0">
                <a:tc>
                  <a:txBody>
                    <a:bodyPr/>
                    <a:lstStyle/>
                    <a:p>
                      <a:pPr algn="ctr"/>
                      <a:r>
                        <a:rPr kumimoji="1" lang="ja-JP" altLang="en-US" sz="1000" b="1" dirty="0">
                          <a:latin typeface="+mn-ea"/>
                          <a:ea typeface="+mn-ea"/>
                        </a:rPr>
                        <a:t>２</a:t>
                      </a:r>
                    </a:p>
                  </a:txBody>
                  <a:tcPr marL="36000" marR="36000" marT="36000" marB="36000" anchor="ctr">
                    <a:solidFill>
                      <a:schemeClr val="bg1"/>
                    </a:solidFill>
                  </a:tcPr>
                </a:tc>
                <a:tc>
                  <a:txBody>
                    <a:bodyPr/>
                    <a:lstStyle/>
                    <a:p>
                      <a:pPr algn="ctr"/>
                      <a:r>
                        <a:rPr kumimoji="1" lang="ja-JP" altLang="en-US" sz="1000" b="1" dirty="0">
                          <a:latin typeface="+mn-ea"/>
                          <a:ea typeface="+mn-ea"/>
                        </a:rPr>
                        <a:t>非</a:t>
                      </a:r>
                      <a:r>
                        <a:rPr kumimoji="1" lang="en-US" altLang="ja-JP" sz="1000" b="1" dirty="0">
                          <a:latin typeface="+mn-ea"/>
                          <a:ea typeface="+mn-ea"/>
                        </a:rPr>
                        <a:t>AI</a:t>
                      </a:r>
                    </a:p>
                  </a:txBody>
                  <a:tcPr marL="36000" marR="36000" marT="36000" marB="36000" anchor="ctr">
                    <a:solidFill>
                      <a:schemeClr val="bg1"/>
                    </a:solidFill>
                  </a:tcPr>
                </a:tc>
                <a:tc>
                  <a:txBody>
                    <a:bodyPr/>
                    <a:lstStyle/>
                    <a:p>
                      <a:pPr algn="ctr"/>
                      <a:r>
                        <a:rPr kumimoji="1" lang="ja-JP" altLang="en-US" sz="1000" b="1" dirty="0">
                          <a:latin typeface="+mn-ea"/>
                          <a:ea typeface="+mn-ea"/>
                        </a:rPr>
                        <a:t>１</a:t>
                      </a:r>
                    </a:p>
                  </a:txBody>
                  <a:tcPr marL="36000" marR="36000" marT="36000" marB="36000" anchor="ctr">
                    <a:solidFill>
                      <a:schemeClr val="bg1"/>
                    </a:solidFill>
                  </a:tcPr>
                </a:tc>
                <a:tc vMerge="1">
                  <a:txBody>
                    <a:bodyPr/>
                    <a:lstStyle/>
                    <a:p>
                      <a:endParaRPr kumimoji="1" lang="ja-JP" altLang="en-US" sz="1600" b="1"/>
                    </a:p>
                  </a:txBody>
                  <a:tcPr>
                    <a:solidFill>
                      <a:schemeClr val="bg1"/>
                    </a:solidFill>
                  </a:tcPr>
                </a:tc>
                <a:extLst>
                  <a:ext uri="{0D108BD9-81ED-4DB2-BD59-A6C34878D82A}">
                    <a16:rowId xmlns:a16="http://schemas.microsoft.com/office/drawing/2014/main" val="1099252315"/>
                  </a:ext>
                </a:extLst>
              </a:tr>
              <a:tr h="0">
                <a:tc>
                  <a:txBody>
                    <a:bodyPr/>
                    <a:lstStyle/>
                    <a:p>
                      <a:pPr algn="ctr"/>
                      <a:r>
                        <a:rPr kumimoji="1" lang="ja-JP" altLang="en-US" sz="1000" b="1" dirty="0">
                          <a:latin typeface="+mn-ea"/>
                          <a:ea typeface="+mn-ea"/>
                        </a:rPr>
                        <a:t>３</a:t>
                      </a:r>
                    </a:p>
                  </a:txBody>
                  <a:tcPr marL="36000" marR="36000" marT="36000" marB="36000" anchor="ctr">
                    <a:solidFill>
                      <a:schemeClr val="bg1"/>
                    </a:solidFill>
                  </a:tcPr>
                </a:tc>
                <a:tc>
                  <a:txBody>
                    <a:bodyPr/>
                    <a:lstStyle/>
                    <a:p>
                      <a:pPr marL="0" marR="0" lvl="0" indent="0" algn="ctr" defTabSz="1079906" rtl="0" eaLnBrk="1" fontAlgn="auto" latinLnBrk="0" hangingPunct="1">
                        <a:lnSpc>
                          <a:spcPct val="100000"/>
                        </a:lnSpc>
                        <a:spcBef>
                          <a:spcPts val="0"/>
                        </a:spcBef>
                        <a:spcAft>
                          <a:spcPts val="0"/>
                        </a:spcAft>
                        <a:buClrTx/>
                        <a:buSzTx/>
                        <a:buFontTx/>
                        <a:buNone/>
                        <a:tabLst/>
                        <a:defRPr/>
                      </a:pPr>
                      <a:r>
                        <a:rPr kumimoji="1" lang="ja-JP" altLang="en-US" sz="1000" b="1" dirty="0">
                          <a:latin typeface="+mn-ea"/>
                          <a:ea typeface="+mn-ea"/>
                        </a:rPr>
                        <a:t>非</a:t>
                      </a:r>
                      <a:r>
                        <a:rPr kumimoji="1" lang="en-US" altLang="ja-JP" sz="1000" b="1" dirty="0">
                          <a:latin typeface="+mn-ea"/>
                          <a:ea typeface="+mn-ea"/>
                        </a:rPr>
                        <a:t>AI</a:t>
                      </a:r>
                    </a:p>
                  </a:txBody>
                  <a:tcPr marL="36000" marR="36000" marT="36000" marB="36000" anchor="ctr">
                    <a:solidFill>
                      <a:schemeClr val="bg1"/>
                    </a:solidFill>
                  </a:tcPr>
                </a:tc>
                <a:tc>
                  <a:txBody>
                    <a:bodyPr/>
                    <a:lstStyle/>
                    <a:p>
                      <a:pPr algn="ctr"/>
                      <a:r>
                        <a:rPr kumimoji="1" lang="ja-JP" altLang="en-US" sz="1000" b="1" dirty="0">
                          <a:latin typeface="+mn-ea"/>
                          <a:ea typeface="+mn-ea"/>
                        </a:rPr>
                        <a:t>１</a:t>
                      </a:r>
                    </a:p>
                  </a:txBody>
                  <a:tcPr marL="36000" marR="36000" marT="36000" marB="36000" anchor="ctr">
                    <a:solidFill>
                      <a:schemeClr val="bg1"/>
                    </a:solidFill>
                  </a:tcPr>
                </a:tc>
                <a:tc vMerge="1">
                  <a:txBody>
                    <a:bodyPr/>
                    <a:lstStyle/>
                    <a:p>
                      <a:endParaRPr kumimoji="1" lang="ja-JP" altLang="en-US" sz="1600" b="1" dirty="0"/>
                    </a:p>
                  </a:txBody>
                  <a:tcPr>
                    <a:solidFill>
                      <a:schemeClr val="bg1"/>
                    </a:solidFill>
                  </a:tcPr>
                </a:tc>
                <a:extLst>
                  <a:ext uri="{0D108BD9-81ED-4DB2-BD59-A6C34878D82A}">
                    <a16:rowId xmlns:a16="http://schemas.microsoft.com/office/drawing/2014/main" val="839806842"/>
                  </a:ext>
                </a:extLst>
              </a:tr>
              <a:tr h="0">
                <a:tc>
                  <a:txBody>
                    <a:bodyPr/>
                    <a:lstStyle/>
                    <a:p>
                      <a:pPr algn="ctr"/>
                      <a:r>
                        <a:rPr kumimoji="1" lang="ja-JP" altLang="en-US" sz="1000" b="1" dirty="0">
                          <a:latin typeface="+mn-ea"/>
                          <a:ea typeface="+mn-ea"/>
                        </a:rPr>
                        <a:t>４</a:t>
                      </a:r>
                    </a:p>
                  </a:txBody>
                  <a:tcPr marL="36000" marR="36000" marT="36000" marB="36000" anchor="ctr">
                    <a:solidFill>
                      <a:schemeClr val="bg1"/>
                    </a:solidFill>
                  </a:tcPr>
                </a:tc>
                <a:tc>
                  <a:txBody>
                    <a:bodyPr/>
                    <a:lstStyle/>
                    <a:p>
                      <a:pPr algn="ctr"/>
                      <a:r>
                        <a:rPr kumimoji="1" lang="ja-JP" altLang="en-US" sz="1000" b="1" dirty="0">
                          <a:latin typeface="+mn-ea"/>
                          <a:ea typeface="+mn-ea"/>
                        </a:rPr>
                        <a:t>非</a:t>
                      </a:r>
                      <a:r>
                        <a:rPr kumimoji="1" lang="en-US" altLang="ja-JP" sz="1000" b="1" dirty="0">
                          <a:latin typeface="+mn-ea"/>
                          <a:ea typeface="+mn-ea"/>
                        </a:rPr>
                        <a:t>AI</a:t>
                      </a:r>
                    </a:p>
                  </a:txBody>
                  <a:tcPr marL="36000" marR="36000" marT="36000" marB="36000" anchor="ctr">
                    <a:solidFill>
                      <a:schemeClr val="bg1"/>
                    </a:solidFill>
                  </a:tcPr>
                </a:tc>
                <a:tc>
                  <a:txBody>
                    <a:bodyPr/>
                    <a:lstStyle/>
                    <a:p>
                      <a:pPr algn="ctr"/>
                      <a:r>
                        <a:rPr kumimoji="1" lang="ja-JP" altLang="en-US" sz="1000" b="1" dirty="0">
                          <a:latin typeface="+mn-ea"/>
                          <a:ea typeface="+mn-ea"/>
                        </a:rPr>
                        <a:t>１</a:t>
                      </a:r>
                    </a:p>
                  </a:txBody>
                  <a:tcPr marL="36000" marR="36000" marT="36000" marB="36000" anchor="ctr">
                    <a:solidFill>
                      <a:schemeClr val="bg1"/>
                    </a:solidFill>
                  </a:tcPr>
                </a:tc>
                <a:tc vMerge="1">
                  <a:txBody>
                    <a:bodyPr/>
                    <a:lstStyle/>
                    <a:p>
                      <a:endParaRPr kumimoji="1" lang="ja-JP" altLang="en-US" sz="1600" b="1" dirty="0"/>
                    </a:p>
                  </a:txBody>
                  <a:tcPr>
                    <a:solidFill>
                      <a:schemeClr val="bg1"/>
                    </a:solidFill>
                  </a:tcPr>
                </a:tc>
                <a:extLst>
                  <a:ext uri="{0D108BD9-81ED-4DB2-BD59-A6C34878D82A}">
                    <a16:rowId xmlns:a16="http://schemas.microsoft.com/office/drawing/2014/main" val="3398320814"/>
                  </a:ext>
                </a:extLst>
              </a:tr>
            </a:tbl>
          </a:graphicData>
        </a:graphic>
      </p:graphicFrame>
      <p:pic>
        <p:nvPicPr>
          <p:cNvPr id="25" name="図 24">
            <a:extLst>
              <a:ext uri="{FF2B5EF4-FFF2-40B4-BE49-F238E27FC236}">
                <a16:creationId xmlns:a16="http://schemas.microsoft.com/office/drawing/2014/main" id="{96662862-5156-82DF-FA22-3D3EBF66B83C}"/>
              </a:ext>
            </a:extLst>
          </p:cNvPr>
          <p:cNvPicPr>
            <a:picLocks noChangeAspect="1"/>
          </p:cNvPicPr>
          <p:nvPr/>
        </p:nvPicPr>
        <p:blipFill>
          <a:blip r:embed="rId2"/>
          <a:stretch>
            <a:fillRect/>
          </a:stretch>
        </p:blipFill>
        <p:spPr>
          <a:xfrm>
            <a:off x="334173" y="3994481"/>
            <a:ext cx="4353533" cy="3372321"/>
          </a:xfrm>
          <a:prstGeom prst="rect">
            <a:avLst/>
          </a:prstGeom>
        </p:spPr>
      </p:pic>
      <p:graphicFrame>
        <p:nvGraphicFramePr>
          <p:cNvPr id="26" name="表 25">
            <a:extLst>
              <a:ext uri="{FF2B5EF4-FFF2-40B4-BE49-F238E27FC236}">
                <a16:creationId xmlns:a16="http://schemas.microsoft.com/office/drawing/2014/main" id="{5DBEBD6E-5CAA-0E52-152E-C7515A7371D4}"/>
              </a:ext>
            </a:extLst>
          </p:cNvPr>
          <p:cNvGraphicFramePr>
            <a:graphicFrameLocks noGrp="1"/>
          </p:cNvGraphicFramePr>
          <p:nvPr>
            <p:extLst>
              <p:ext uri="{D42A27DB-BD31-4B8C-83A1-F6EECF244321}">
                <p14:modId xmlns:p14="http://schemas.microsoft.com/office/powerpoint/2010/main" val="127577942"/>
              </p:ext>
            </p:extLst>
          </p:nvPr>
        </p:nvGraphicFramePr>
        <p:xfrm>
          <a:off x="5012994" y="2295071"/>
          <a:ext cx="4374224" cy="153573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489512">
                  <a:extLst>
                    <a:ext uri="{9D8B030D-6E8A-4147-A177-3AD203B41FA5}">
                      <a16:colId xmlns:a16="http://schemas.microsoft.com/office/drawing/2014/main" val="3901155615"/>
                    </a:ext>
                  </a:extLst>
                </a:gridCol>
                <a:gridCol w="489512">
                  <a:extLst>
                    <a:ext uri="{9D8B030D-6E8A-4147-A177-3AD203B41FA5}">
                      <a16:colId xmlns:a16="http://schemas.microsoft.com/office/drawing/2014/main" val="552917887"/>
                    </a:ext>
                  </a:extLst>
                </a:gridCol>
                <a:gridCol w="1019737">
                  <a:extLst>
                    <a:ext uri="{9D8B030D-6E8A-4147-A177-3AD203B41FA5}">
                      <a16:colId xmlns:a16="http://schemas.microsoft.com/office/drawing/2014/main" val="725751662"/>
                    </a:ext>
                  </a:extLst>
                </a:gridCol>
                <a:gridCol w="2375463">
                  <a:extLst>
                    <a:ext uri="{9D8B030D-6E8A-4147-A177-3AD203B41FA5}">
                      <a16:colId xmlns:a16="http://schemas.microsoft.com/office/drawing/2014/main" val="3934717417"/>
                    </a:ext>
                  </a:extLst>
                </a:gridCol>
              </a:tblGrid>
              <a:tr h="0">
                <a:tc>
                  <a:txBody>
                    <a:bodyPr/>
                    <a:lstStyle/>
                    <a:p>
                      <a:pPr algn="ctr"/>
                      <a:r>
                        <a:rPr kumimoji="1" lang="ja-JP" altLang="en-US" sz="1000" b="1" dirty="0">
                          <a:latin typeface="+mn-ea"/>
                          <a:ea typeface="+mn-ea"/>
                        </a:rPr>
                        <a:t>カメラ</a:t>
                      </a:r>
                      <a:endParaRPr kumimoji="1" lang="en-US" altLang="ja-JP" sz="1000" b="1" dirty="0">
                        <a:latin typeface="+mn-ea"/>
                        <a:ea typeface="+mn-ea"/>
                      </a:endParaRPr>
                    </a:p>
                    <a:p>
                      <a:pPr algn="ctr"/>
                      <a:r>
                        <a:rPr kumimoji="1" lang="en-US" altLang="ja-JP" sz="1000" b="1" dirty="0">
                          <a:latin typeface="+mn-ea"/>
                          <a:ea typeface="+mn-ea"/>
                        </a:rPr>
                        <a:t>No.</a:t>
                      </a:r>
                      <a:endParaRPr kumimoji="1" lang="ja-JP" altLang="en-US" sz="1000" b="1" dirty="0">
                        <a:latin typeface="+mn-ea"/>
                        <a:ea typeface="+mn-ea"/>
                      </a:endParaRPr>
                    </a:p>
                  </a:txBody>
                  <a:tcPr marL="36000" marR="36000" marT="36000" marB="36000" anchor="ctr">
                    <a:solidFill>
                      <a:srgbClr val="00FFFF"/>
                    </a:solidFill>
                  </a:tcPr>
                </a:tc>
                <a:tc>
                  <a:txBody>
                    <a:bodyPr/>
                    <a:lstStyle/>
                    <a:p>
                      <a:pPr algn="ctr"/>
                      <a:r>
                        <a:rPr kumimoji="1" lang="ja-JP" altLang="en-US" sz="1000" b="1" dirty="0">
                          <a:latin typeface="+mn-ea"/>
                          <a:ea typeface="+mn-ea"/>
                        </a:rPr>
                        <a:t>カメラ</a:t>
                      </a:r>
                      <a:endParaRPr kumimoji="1" lang="en-US" altLang="ja-JP" sz="1000" b="1" dirty="0">
                        <a:latin typeface="+mn-ea"/>
                        <a:ea typeface="+mn-ea"/>
                      </a:endParaRPr>
                    </a:p>
                    <a:p>
                      <a:pPr algn="ctr"/>
                      <a:r>
                        <a:rPr kumimoji="1" lang="ja-JP" altLang="en-US" sz="1000" b="1" dirty="0">
                          <a:latin typeface="+mn-ea"/>
                          <a:ea typeface="+mn-ea"/>
                        </a:rPr>
                        <a:t>種別</a:t>
                      </a:r>
                    </a:p>
                  </a:txBody>
                  <a:tcPr marL="36000" marR="36000" marT="36000" marB="36000" anchor="ctr">
                    <a:solidFill>
                      <a:srgbClr val="00FFFF"/>
                    </a:solidFill>
                  </a:tcPr>
                </a:tc>
                <a:tc>
                  <a:txBody>
                    <a:bodyPr/>
                    <a:lstStyle/>
                    <a:p>
                      <a:pPr algn="ctr"/>
                      <a:r>
                        <a:rPr kumimoji="1" lang="ja-JP" altLang="en-US" sz="900" b="1" dirty="0">
                          <a:latin typeface="+mn-ea"/>
                          <a:ea typeface="+mn-ea"/>
                        </a:rPr>
                        <a:t>機能拡張ソフトの</a:t>
                      </a:r>
                      <a:endParaRPr kumimoji="1" lang="en-US" altLang="ja-JP" sz="900" b="1" dirty="0">
                        <a:latin typeface="+mn-ea"/>
                        <a:ea typeface="+mn-ea"/>
                      </a:endParaRPr>
                    </a:p>
                    <a:p>
                      <a:pPr algn="ctr"/>
                      <a:r>
                        <a:rPr kumimoji="1" lang="ja-JP" altLang="en-US" sz="900" b="1" dirty="0">
                          <a:latin typeface="+mn-ea"/>
                          <a:ea typeface="+mn-ea"/>
                        </a:rPr>
                        <a:t>同時動作最大数</a:t>
                      </a:r>
                    </a:p>
                  </a:txBody>
                  <a:tcPr marL="36000" marR="36000" marT="36000" marB="36000" anchor="ctr">
                    <a:solidFill>
                      <a:srgbClr val="00FFFF"/>
                    </a:solidFill>
                  </a:tcPr>
                </a:tc>
                <a:tc>
                  <a:txBody>
                    <a:bodyPr/>
                    <a:lstStyle/>
                    <a:p>
                      <a:pPr algn="ctr"/>
                      <a:r>
                        <a:rPr kumimoji="1" lang="ja-JP" altLang="en-US" sz="1000" b="1" dirty="0">
                          <a:latin typeface="+mn-ea"/>
                          <a:ea typeface="+mn-ea"/>
                        </a:rPr>
                        <a:t>機能拡張ソフトウェア</a:t>
                      </a:r>
                    </a:p>
                  </a:txBody>
                  <a:tcPr marL="36000" marR="36000" marT="36000" marB="36000" anchor="ctr">
                    <a:solidFill>
                      <a:srgbClr val="00FFFF"/>
                    </a:solidFill>
                  </a:tcPr>
                </a:tc>
                <a:extLst>
                  <a:ext uri="{0D108BD9-81ED-4DB2-BD59-A6C34878D82A}">
                    <a16:rowId xmlns:a16="http://schemas.microsoft.com/office/drawing/2014/main" val="1572374724"/>
                  </a:ext>
                </a:extLst>
              </a:tr>
              <a:tr h="0">
                <a:tc>
                  <a:txBody>
                    <a:bodyPr/>
                    <a:lstStyle/>
                    <a:p>
                      <a:pPr algn="ctr"/>
                      <a:r>
                        <a:rPr kumimoji="1" lang="ja-JP" altLang="en-US" sz="1000" b="1" dirty="0">
                          <a:latin typeface="+mn-ea"/>
                          <a:ea typeface="+mn-ea"/>
                        </a:rPr>
                        <a:t>１</a:t>
                      </a:r>
                    </a:p>
                  </a:txBody>
                  <a:tcPr marL="36000" marR="36000" marT="36000" marB="36000" anchor="ctr">
                    <a:solidFill>
                      <a:schemeClr val="bg1"/>
                    </a:solidFill>
                  </a:tcPr>
                </a:tc>
                <a:tc>
                  <a:txBody>
                    <a:bodyPr/>
                    <a:lstStyle/>
                    <a:p>
                      <a:pPr algn="ctr"/>
                      <a:r>
                        <a:rPr kumimoji="1" lang="ja-JP" altLang="en-US" sz="1000" b="1" dirty="0">
                          <a:latin typeface="+mn-ea"/>
                          <a:ea typeface="+mn-ea"/>
                        </a:rPr>
                        <a:t>新</a:t>
                      </a:r>
                      <a:r>
                        <a:rPr kumimoji="1" lang="en-US" altLang="ja-JP" sz="1000" b="1" dirty="0">
                          <a:latin typeface="+mn-ea"/>
                          <a:ea typeface="+mn-ea"/>
                        </a:rPr>
                        <a:t>X</a:t>
                      </a:r>
                      <a:endParaRPr kumimoji="1" lang="ja-JP" altLang="en-US" sz="1000" b="1" dirty="0">
                        <a:latin typeface="+mn-ea"/>
                        <a:ea typeface="+mn-ea"/>
                      </a:endParaRPr>
                    </a:p>
                  </a:txBody>
                  <a:tcPr marL="36000" marR="36000" marT="36000" marB="36000" anchor="ctr">
                    <a:solidFill>
                      <a:schemeClr val="bg1"/>
                    </a:solidFill>
                  </a:tcPr>
                </a:tc>
                <a:tc>
                  <a:txBody>
                    <a:bodyPr/>
                    <a:lstStyle/>
                    <a:p>
                      <a:pPr algn="l"/>
                      <a:r>
                        <a:rPr kumimoji="1" lang="en-US" altLang="ja-JP" sz="1000" b="1" dirty="0">
                          <a:latin typeface="+mn-ea"/>
                          <a:ea typeface="+mn-ea"/>
                        </a:rPr>
                        <a:t>2 (2MP, 5MP)</a:t>
                      </a:r>
                    </a:p>
                    <a:p>
                      <a:pPr algn="l"/>
                      <a:r>
                        <a:rPr kumimoji="1" lang="en-US" altLang="ja-JP" sz="1000" b="1" dirty="0">
                          <a:latin typeface="+mn-ea"/>
                          <a:ea typeface="+mn-ea"/>
                        </a:rPr>
                        <a:t>1 (8MP)</a:t>
                      </a:r>
                      <a:endParaRPr kumimoji="1" lang="ja-JP" altLang="en-US" sz="1000" b="1" dirty="0">
                        <a:latin typeface="+mn-ea"/>
                        <a:ea typeface="+mn-ea"/>
                      </a:endParaRPr>
                    </a:p>
                  </a:txBody>
                  <a:tcPr marL="36000" marR="36000" marT="36000" marB="36000" anchor="ctr" anchorCtr="1">
                    <a:solidFill>
                      <a:schemeClr val="bg1"/>
                    </a:solidFill>
                  </a:tcPr>
                </a:tc>
                <a:tc rowSpan="3">
                  <a:txBody>
                    <a:bodyPr/>
                    <a:lstStyle/>
                    <a:p>
                      <a:pPr>
                        <a:lnSpc>
                          <a:spcPct val="120000"/>
                        </a:lnSpc>
                      </a:pPr>
                      <a:r>
                        <a:rPr kumimoji="1" lang="en-US" altLang="ja-JP" sz="1000" b="1" dirty="0">
                          <a:latin typeface="+mn-ea"/>
                          <a:ea typeface="+mn-ea"/>
                        </a:rPr>
                        <a:t>- AI</a:t>
                      </a:r>
                      <a:r>
                        <a:rPr kumimoji="1" lang="ja-JP" altLang="en-US" sz="1000" b="1" dirty="0">
                          <a:latin typeface="+mn-ea"/>
                          <a:ea typeface="+mn-ea"/>
                        </a:rPr>
                        <a:t>動体検知</a:t>
                      </a:r>
                      <a:r>
                        <a:rPr kumimoji="1" lang="ja-JP" altLang="en-US" sz="800" b="1" dirty="0">
                          <a:latin typeface="+mn-ea"/>
                          <a:ea typeface="+mn-ea"/>
                        </a:rPr>
                        <a:t>アプリ</a:t>
                      </a:r>
                      <a:r>
                        <a:rPr kumimoji="1" lang="en-US" altLang="ja-JP" sz="800" b="1" dirty="0">
                          <a:latin typeface="+mn-ea"/>
                          <a:ea typeface="+mn-ea"/>
                        </a:rPr>
                        <a:t>(WV-XAE200WUX)</a:t>
                      </a:r>
                      <a:endParaRPr kumimoji="1" lang="ja-JP" altLang="en-US" sz="800" b="1" dirty="0">
                        <a:latin typeface="+mn-ea"/>
                        <a:ea typeface="+mn-ea"/>
                      </a:endParaRPr>
                    </a:p>
                    <a:p>
                      <a:pPr>
                        <a:lnSpc>
                          <a:spcPct val="120000"/>
                        </a:lnSpc>
                      </a:pPr>
                      <a:r>
                        <a:rPr kumimoji="1" lang="en-US" altLang="ja-JP" sz="1000" b="1" dirty="0">
                          <a:latin typeface="+mn-ea"/>
                          <a:ea typeface="+mn-ea"/>
                        </a:rPr>
                        <a:t>- AI</a:t>
                      </a:r>
                      <a:r>
                        <a:rPr kumimoji="1" lang="ja-JP" altLang="en-US" sz="1000" b="1" dirty="0">
                          <a:latin typeface="+mn-ea"/>
                          <a:ea typeface="+mn-ea"/>
                        </a:rPr>
                        <a:t>人物属性識別アプリ</a:t>
                      </a:r>
                      <a:r>
                        <a:rPr kumimoji="1" lang="en-US" altLang="ja-JP" sz="800" b="1" dirty="0">
                          <a:latin typeface="+mn-ea"/>
                          <a:ea typeface="+mn-ea"/>
                        </a:rPr>
                        <a:t>(WV-XAE205WUX)</a:t>
                      </a:r>
                      <a:endParaRPr kumimoji="1" lang="ja-JP" altLang="en-US" sz="800" b="1" dirty="0">
                        <a:latin typeface="+mn-ea"/>
                        <a:ea typeface="+mn-ea"/>
                      </a:endParaRPr>
                    </a:p>
                    <a:p>
                      <a:pPr>
                        <a:lnSpc>
                          <a:spcPct val="120000"/>
                        </a:lnSpc>
                      </a:pPr>
                      <a:r>
                        <a:rPr kumimoji="1" lang="en-US" altLang="ja-JP" sz="1000" b="1" dirty="0">
                          <a:latin typeface="+mn-ea"/>
                          <a:ea typeface="+mn-ea"/>
                        </a:rPr>
                        <a:t>- AI</a:t>
                      </a:r>
                      <a:r>
                        <a:rPr kumimoji="1" lang="ja-JP" altLang="en-US" sz="1000" b="1" dirty="0">
                          <a:latin typeface="+mn-ea"/>
                          <a:ea typeface="+mn-ea"/>
                        </a:rPr>
                        <a:t>車両属性識別アプリ</a:t>
                      </a:r>
                      <a:r>
                        <a:rPr kumimoji="1" lang="en-US" altLang="ja-JP" sz="800" b="1" dirty="0">
                          <a:latin typeface="+mn-ea"/>
                          <a:ea typeface="+mn-ea"/>
                        </a:rPr>
                        <a:t>(WV-XAE206WUX)</a:t>
                      </a:r>
                      <a:endParaRPr kumimoji="1" lang="ja-JP" altLang="en-US" sz="800" b="1" dirty="0">
                        <a:latin typeface="+mn-ea"/>
                        <a:ea typeface="+mn-ea"/>
                      </a:endParaRPr>
                    </a:p>
                    <a:p>
                      <a:pPr>
                        <a:lnSpc>
                          <a:spcPct val="120000"/>
                        </a:lnSpc>
                      </a:pPr>
                      <a:r>
                        <a:rPr kumimoji="1" lang="en-US" altLang="ja-JP" sz="1000" b="1" dirty="0">
                          <a:latin typeface="+mn-ea"/>
                          <a:ea typeface="+mn-ea"/>
                        </a:rPr>
                        <a:t>- AI</a:t>
                      </a:r>
                      <a:r>
                        <a:rPr kumimoji="1" lang="ja-JP" altLang="en-US" sz="1000" b="1" dirty="0">
                          <a:latin typeface="+mn-ea"/>
                          <a:ea typeface="+mn-ea"/>
                        </a:rPr>
                        <a:t>混雑検知アプリ</a:t>
                      </a:r>
                      <a:r>
                        <a:rPr kumimoji="1" lang="en-US" altLang="ja-JP" sz="800" b="1" dirty="0">
                          <a:latin typeface="+mn-ea"/>
                          <a:ea typeface="+mn-ea"/>
                        </a:rPr>
                        <a:t>(WV-XAE207WUX)</a:t>
                      </a:r>
                      <a:endParaRPr kumimoji="1" lang="ja-JP" altLang="en-US" sz="800" b="1" dirty="0">
                        <a:latin typeface="+mn-ea"/>
                        <a:ea typeface="+mn-ea"/>
                      </a:endParaRPr>
                    </a:p>
                    <a:p>
                      <a:pPr>
                        <a:lnSpc>
                          <a:spcPct val="120000"/>
                        </a:lnSpc>
                      </a:pPr>
                      <a:r>
                        <a:rPr kumimoji="1" lang="en-US" altLang="ja-JP" sz="1000" b="1" dirty="0">
                          <a:latin typeface="+mn-ea"/>
                          <a:ea typeface="+mn-ea"/>
                        </a:rPr>
                        <a:t>- AI</a:t>
                      </a:r>
                      <a:r>
                        <a:rPr kumimoji="1" lang="ja-JP" altLang="en-US" sz="1000" b="1" dirty="0">
                          <a:latin typeface="+mn-ea"/>
                          <a:ea typeface="+mn-ea"/>
                        </a:rPr>
                        <a:t>状態変化検知アプリ</a:t>
                      </a:r>
                      <a:r>
                        <a:rPr kumimoji="1" lang="en-US" altLang="ja-JP" sz="800" b="1" dirty="0">
                          <a:latin typeface="+mn-ea"/>
                          <a:ea typeface="+mn-ea"/>
                        </a:rPr>
                        <a:t>(WV-XAE400W)※</a:t>
                      </a:r>
                    </a:p>
                    <a:p>
                      <a:pPr>
                        <a:lnSpc>
                          <a:spcPct val="120000"/>
                        </a:lnSpc>
                      </a:pPr>
                      <a:r>
                        <a:rPr kumimoji="1" lang="ja-JP" altLang="en-US" sz="1000" b="1" dirty="0">
                          <a:latin typeface="+mn-ea"/>
                          <a:ea typeface="+mn-ea"/>
                        </a:rPr>
                        <a:t>  </a:t>
                      </a:r>
                      <a:r>
                        <a:rPr kumimoji="1" lang="ja-JP" altLang="en-US" sz="900" b="1" dirty="0">
                          <a:latin typeface="+mn-ea"/>
                          <a:ea typeface="+mn-ea"/>
                        </a:rPr>
                        <a:t>＊カメラ１～３の内、いずれか</a:t>
                      </a:r>
                      <a:r>
                        <a:rPr kumimoji="1" lang="en-US" altLang="ja-JP" sz="900" b="1" dirty="0">
                          <a:latin typeface="+mn-ea"/>
                          <a:ea typeface="+mn-ea"/>
                        </a:rPr>
                        <a:t>1</a:t>
                      </a:r>
                      <a:r>
                        <a:rPr kumimoji="1" lang="ja-JP" altLang="en-US" sz="900" b="1" dirty="0">
                          <a:latin typeface="+mn-ea"/>
                          <a:ea typeface="+mn-ea"/>
                        </a:rPr>
                        <a:t>つまで</a:t>
                      </a:r>
                    </a:p>
                  </a:txBody>
                  <a:tcPr marL="36000" marR="36000" marT="36000" marB="36000">
                    <a:solidFill>
                      <a:schemeClr val="bg1"/>
                    </a:solidFill>
                  </a:tcPr>
                </a:tc>
                <a:extLst>
                  <a:ext uri="{0D108BD9-81ED-4DB2-BD59-A6C34878D82A}">
                    <a16:rowId xmlns:a16="http://schemas.microsoft.com/office/drawing/2014/main" val="2382755933"/>
                  </a:ext>
                </a:extLst>
              </a:tr>
              <a:tr h="0">
                <a:tc>
                  <a:txBody>
                    <a:bodyPr/>
                    <a:lstStyle/>
                    <a:p>
                      <a:pPr algn="ctr"/>
                      <a:r>
                        <a:rPr kumimoji="1" lang="ja-JP" altLang="en-US" sz="1000" b="1" dirty="0">
                          <a:latin typeface="+mn-ea"/>
                          <a:ea typeface="+mn-ea"/>
                        </a:rPr>
                        <a:t>２</a:t>
                      </a:r>
                    </a:p>
                  </a:txBody>
                  <a:tcPr marL="36000" marR="36000" marT="36000" marB="36000" anchor="ctr">
                    <a:solidFill>
                      <a:schemeClr val="bg1"/>
                    </a:solidFill>
                  </a:tcPr>
                </a:tc>
                <a:tc>
                  <a:txBody>
                    <a:bodyPr/>
                    <a:lstStyle/>
                    <a:p>
                      <a:pPr algn="ctr"/>
                      <a:r>
                        <a:rPr kumimoji="1" lang="ja-JP" altLang="en-US" sz="1000" b="1" dirty="0">
                          <a:latin typeface="+mn-ea"/>
                          <a:ea typeface="+mn-ea"/>
                        </a:rPr>
                        <a:t>非</a:t>
                      </a:r>
                      <a:r>
                        <a:rPr kumimoji="1" lang="en-US" altLang="ja-JP" sz="1000" b="1" dirty="0">
                          <a:latin typeface="+mn-ea"/>
                          <a:ea typeface="+mn-ea"/>
                        </a:rPr>
                        <a:t>AI</a:t>
                      </a:r>
                    </a:p>
                  </a:txBody>
                  <a:tcPr marL="36000" marR="36000" marT="36000" marB="36000" anchor="ctr">
                    <a:solidFill>
                      <a:schemeClr val="bg1"/>
                    </a:solidFill>
                  </a:tcPr>
                </a:tc>
                <a:tc>
                  <a:txBody>
                    <a:bodyPr/>
                    <a:lstStyle/>
                    <a:p>
                      <a:pPr algn="ctr"/>
                      <a:r>
                        <a:rPr kumimoji="1" lang="ja-JP" altLang="en-US" sz="1000" b="1" dirty="0">
                          <a:latin typeface="+mn-ea"/>
                          <a:ea typeface="+mn-ea"/>
                        </a:rPr>
                        <a:t>２</a:t>
                      </a:r>
                    </a:p>
                  </a:txBody>
                  <a:tcPr marL="36000" marR="36000" marT="36000" marB="36000" anchor="ctr">
                    <a:solidFill>
                      <a:schemeClr val="bg1"/>
                    </a:solidFill>
                  </a:tcPr>
                </a:tc>
                <a:tc vMerge="1">
                  <a:txBody>
                    <a:bodyPr/>
                    <a:lstStyle/>
                    <a:p>
                      <a:endParaRPr kumimoji="1" lang="ja-JP" altLang="en-US" sz="1600" b="1"/>
                    </a:p>
                  </a:txBody>
                  <a:tcPr>
                    <a:solidFill>
                      <a:schemeClr val="bg1"/>
                    </a:solidFill>
                  </a:tcPr>
                </a:tc>
                <a:extLst>
                  <a:ext uri="{0D108BD9-81ED-4DB2-BD59-A6C34878D82A}">
                    <a16:rowId xmlns:a16="http://schemas.microsoft.com/office/drawing/2014/main" val="1099252315"/>
                  </a:ext>
                </a:extLst>
              </a:tr>
              <a:tr h="0">
                <a:tc>
                  <a:txBody>
                    <a:bodyPr/>
                    <a:lstStyle/>
                    <a:p>
                      <a:pPr algn="ctr"/>
                      <a:r>
                        <a:rPr kumimoji="1" lang="ja-JP" altLang="en-US" sz="1000" b="1" dirty="0">
                          <a:latin typeface="+mn-ea"/>
                          <a:ea typeface="+mn-ea"/>
                        </a:rPr>
                        <a:t>３</a:t>
                      </a:r>
                    </a:p>
                  </a:txBody>
                  <a:tcPr marL="36000" marR="36000" marT="36000" marB="36000" anchor="ctr">
                    <a:solidFill>
                      <a:schemeClr val="bg1"/>
                    </a:solidFill>
                  </a:tcPr>
                </a:tc>
                <a:tc>
                  <a:txBody>
                    <a:bodyPr/>
                    <a:lstStyle/>
                    <a:p>
                      <a:pPr algn="ctr"/>
                      <a:r>
                        <a:rPr kumimoji="1" lang="ja-JP" altLang="en-US" sz="1000" b="1" dirty="0">
                          <a:latin typeface="+mn-ea"/>
                          <a:ea typeface="+mn-ea"/>
                        </a:rPr>
                        <a:t>非</a:t>
                      </a:r>
                      <a:r>
                        <a:rPr kumimoji="1" lang="en-US" altLang="ja-JP" sz="1000" b="1" dirty="0">
                          <a:latin typeface="+mn-ea"/>
                          <a:ea typeface="+mn-ea"/>
                        </a:rPr>
                        <a:t>AI</a:t>
                      </a:r>
                    </a:p>
                  </a:txBody>
                  <a:tcPr marL="36000" marR="36000" marT="36000" marB="36000" anchor="ctr">
                    <a:solidFill>
                      <a:schemeClr val="bg1"/>
                    </a:solidFill>
                  </a:tcPr>
                </a:tc>
                <a:tc>
                  <a:txBody>
                    <a:bodyPr/>
                    <a:lstStyle/>
                    <a:p>
                      <a:pPr algn="ctr"/>
                      <a:r>
                        <a:rPr kumimoji="1" lang="ja-JP" altLang="en-US" sz="1000" b="1" dirty="0">
                          <a:latin typeface="+mn-ea"/>
                          <a:ea typeface="+mn-ea"/>
                        </a:rPr>
                        <a:t>２</a:t>
                      </a:r>
                    </a:p>
                  </a:txBody>
                  <a:tcPr marL="36000" marR="36000" marT="36000" marB="36000" anchor="ctr">
                    <a:solidFill>
                      <a:schemeClr val="bg1"/>
                    </a:solidFill>
                  </a:tcPr>
                </a:tc>
                <a:tc vMerge="1">
                  <a:txBody>
                    <a:bodyPr/>
                    <a:lstStyle/>
                    <a:p>
                      <a:endParaRPr kumimoji="1" lang="ja-JP" altLang="en-US" sz="1600" b="1" dirty="0"/>
                    </a:p>
                  </a:txBody>
                  <a:tcPr>
                    <a:solidFill>
                      <a:schemeClr val="bg1"/>
                    </a:solidFill>
                  </a:tcPr>
                </a:tc>
                <a:extLst>
                  <a:ext uri="{0D108BD9-81ED-4DB2-BD59-A6C34878D82A}">
                    <a16:rowId xmlns:a16="http://schemas.microsoft.com/office/drawing/2014/main" val="3398320814"/>
                  </a:ext>
                </a:extLst>
              </a:tr>
            </a:tbl>
          </a:graphicData>
        </a:graphic>
      </p:graphicFrame>
      <p:pic>
        <p:nvPicPr>
          <p:cNvPr id="19" name="図 18">
            <a:extLst>
              <a:ext uri="{FF2B5EF4-FFF2-40B4-BE49-F238E27FC236}">
                <a16:creationId xmlns:a16="http://schemas.microsoft.com/office/drawing/2014/main" id="{F386327D-63E9-22BF-4E20-AC7417CB38E2}"/>
              </a:ext>
            </a:extLst>
          </p:cNvPr>
          <p:cNvPicPr>
            <a:picLocks noChangeAspect="1"/>
          </p:cNvPicPr>
          <p:nvPr/>
        </p:nvPicPr>
        <p:blipFill>
          <a:blip r:embed="rId3"/>
          <a:stretch>
            <a:fillRect/>
          </a:stretch>
        </p:blipFill>
        <p:spPr>
          <a:xfrm>
            <a:off x="5023339" y="3994481"/>
            <a:ext cx="4353533" cy="3330828"/>
          </a:xfrm>
          <a:prstGeom prst="rect">
            <a:avLst/>
          </a:prstGeom>
        </p:spPr>
      </p:pic>
      <p:graphicFrame>
        <p:nvGraphicFramePr>
          <p:cNvPr id="27" name="表 26">
            <a:extLst>
              <a:ext uri="{FF2B5EF4-FFF2-40B4-BE49-F238E27FC236}">
                <a16:creationId xmlns:a16="http://schemas.microsoft.com/office/drawing/2014/main" id="{8DCF3823-8697-796B-F144-6CCE8F8CC759}"/>
              </a:ext>
            </a:extLst>
          </p:cNvPr>
          <p:cNvGraphicFramePr>
            <a:graphicFrameLocks noGrp="1"/>
          </p:cNvGraphicFramePr>
          <p:nvPr>
            <p:extLst>
              <p:ext uri="{D42A27DB-BD31-4B8C-83A1-F6EECF244321}">
                <p14:modId xmlns:p14="http://schemas.microsoft.com/office/powerpoint/2010/main" val="747065343"/>
              </p:ext>
            </p:extLst>
          </p:nvPr>
        </p:nvGraphicFramePr>
        <p:xfrm>
          <a:off x="9702161" y="2291952"/>
          <a:ext cx="4374224" cy="153573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489512">
                  <a:extLst>
                    <a:ext uri="{9D8B030D-6E8A-4147-A177-3AD203B41FA5}">
                      <a16:colId xmlns:a16="http://schemas.microsoft.com/office/drawing/2014/main" val="3901155615"/>
                    </a:ext>
                  </a:extLst>
                </a:gridCol>
                <a:gridCol w="489512">
                  <a:extLst>
                    <a:ext uri="{9D8B030D-6E8A-4147-A177-3AD203B41FA5}">
                      <a16:colId xmlns:a16="http://schemas.microsoft.com/office/drawing/2014/main" val="552917887"/>
                    </a:ext>
                  </a:extLst>
                </a:gridCol>
                <a:gridCol w="1019737">
                  <a:extLst>
                    <a:ext uri="{9D8B030D-6E8A-4147-A177-3AD203B41FA5}">
                      <a16:colId xmlns:a16="http://schemas.microsoft.com/office/drawing/2014/main" val="725751662"/>
                    </a:ext>
                  </a:extLst>
                </a:gridCol>
                <a:gridCol w="2375463">
                  <a:extLst>
                    <a:ext uri="{9D8B030D-6E8A-4147-A177-3AD203B41FA5}">
                      <a16:colId xmlns:a16="http://schemas.microsoft.com/office/drawing/2014/main" val="3934717417"/>
                    </a:ext>
                  </a:extLst>
                </a:gridCol>
              </a:tblGrid>
              <a:tr h="0">
                <a:tc>
                  <a:txBody>
                    <a:bodyPr/>
                    <a:lstStyle/>
                    <a:p>
                      <a:pPr algn="ctr"/>
                      <a:r>
                        <a:rPr kumimoji="1" lang="ja-JP" altLang="en-US" sz="1000" b="1" dirty="0">
                          <a:latin typeface="+mn-ea"/>
                          <a:ea typeface="+mn-ea"/>
                        </a:rPr>
                        <a:t>カメラ</a:t>
                      </a:r>
                      <a:endParaRPr kumimoji="1" lang="en-US" altLang="ja-JP" sz="1000" b="1" dirty="0">
                        <a:latin typeface="+mn-ea"/>
                        <a:ea typeface="+mn-ea"/>
                      </a:endParaRPr>
                    </a:p>
                    <a:p>
                      <a:pPr algn="ctr"/>
                      <a:r>
                        <a:rPr kumimoji="1" lang="en-US" altLang="ja-JP" sz="1000" b="1" dirty="0">
                          <a:latin typeface="+mn-ea"/>
                          <a:ea typeface="+mn-ea"/>
                        </a:rPr>
                        <a:t>No.</a:t>
                      </a:r>
                      <a:endParaRPr kumimoji="1" lang="ja-JP" altLang="en-US" sz="1000" b="1" dirty="0">
                        <a:latin typeface="+mn-ea"/>
                        <a:ea typeface="+mn-ea"/>
                      </a:endParaRPr>
                    </a:p>
                  </a:txBody>
                  <a:tcPr marL="36000" marR="36000" marT="36000" marB="36000" anchor="ctr">
                    <a:solidFill>
                      <a:srgbClr val="00FFFF"/>
                    </a:solidFill>
                  </a:tcPr>
                </a:tc>
                <a:tc>
                  <a:txBody>
                    <a:bodyPr/>
                    <a:lstStyle/>
                    <a:p>
                      <a:pPr algn="ctr"/>
                      <a:r>
                        <a:rPr kumimoji="1" lang="ja-JP" altLang="en-US" sz="1000" b="1" dirty="0">
                          <a:latin typeface="+mn-ea"/>
                          <a:ea typeface="+mn-ea"/>
                        </a:rPr>
                        <a:t>カメラ</a:t>
                      </a:r>
                      <a:endParaRPr kumimoji="1" lang="en-US" altLang="ja-JP" sz="1000" b="1" dirty="0">
                        <a:latin typeface="+mn-ea"/>
                        <a:ea typeface="+mn-ea"/>
                      </a:endParaRPr>
                    </a:p>
                    <a:p>
                      <a:pPr algn="ctr"/>
                      <a:r>
                        <a:rPr kumimoji="1" lang="ja-JP" altLang="en-US" sz="1000" b="1" dirty="0">
                          <a:latin typeface="+mn-ea"/>
                          <a:ea typeface="+mn-ea"/>
                        </a:rPr>
                        <a:t>種別</a:t>
                      </a:r>
                    </a:p>
                  </a:txBody>
                  <a:tcPr marL="36000" marR="36000" marT="36000" marB="36000" anchor="ctr">
                    <a:solidFill>
                      <a:srgbClr val="00FFFF"/>
                    </a:solidFill>
                  </a:tcPr>
                </a:tc>
                <a:tc>
                  <a:txBody>
                    <a:bodyPr/>
                    <a:lstStyle/>
                    <a:p>
                      <a:pPr algn="ctr"/>
                      <a:r>
                        <a:rPr kumimoji="1" lang="ja-JP" altLang="en-US" sz="900" b="1" dirty="0">
                          <a:latin typeface="+mn-ea"/>
                          <a:ea typeface="+mn-ea"/>
                        </a:rPr>
                        <a:t>機能拡張ソフトの</a:t>
                      </a:r>
                      <a:endParaRPr kumimoji="1" lang="en-US" altLang="ja-JP" sz="900" b="1" dirty="0">
                        <a:latin typeface="+mn-ea"/>
                        <a:ea typeface="+mn-ea"/>
                      </a:endParaRPr>
                    </a:p>
                    <a:p>
                      <a:pPr algn="ctr"/>
                      <a:r>
                        <a:rPr kumimoji="1" lang="ja-JP" altLang="en-US" sz="900" b="1" dirty="0">
                          <a:latin typeface="+mn-ea"/>
                          <a:ea typeface="+mn-ea"/>
                        </a:rPr>
                        <a:t>同時動作最大数</a:t>
                      </a:r>
                    </a:p>
                  </a:txBody>
                  <a:tcPr marL="36000" marR="36000" marT="36000" marB="36000" anchor="ctr">
                    <a:solidFill>
                      <a:srgbClr val="00FFFF"/>
                    </a:solidFill>
                  </a:tcPr>
                </a:tc>
                <a:tc>
                  <a:txBody>
                    <a:bodyPr/>
                    <a:lstStyle/>
                    <a:p>
                      <a:pPr algn="ctr"/>
                      <a:r>
                        <a:rPr kumimoji="1" lang="ja-JP" altLang="en-US" sz="1000" b="1" dirty="0">
                          <a:latin typeface="+mn-ea"/>
                          <a:ea typeface="+mn-ea"/>
                        </a:rPr>
                        <a:t>機能拡張ソフトウェア</a:t>
                      </a:r>
                    </a:p>
                  </a:txBody>
                  <a:tcPr marL="36000" marR="36000" marT="36000" marB="36000" anchor="ctr">
                    <a:solidFill>
                      <a:srgbClr val="00FFFF"/>
                    </a:solidFill>
                  </a:tcPr>
                </a:tc>
                <a:extLst>
                  <a:ext uri="{0D108BD9-81ED-4DB2-BD59-A6C34878D82A}">
                    <a16:rowId xmlns:a16="http://schemas.microsoft.com/office/drawing/2014/main" val="1572374724"/>
                  </a:ext>
                </a:extLst>
              </a:tr>
              <a:tr h="0">
                <a:tc>
                  <a:txBody>
                    <a:bodyPr/>
                    <a:lstStyle/>
                    <a:p>
                      <a:pPr algn="ctr"/>
                      <a:r>
                        <a:rPr kumimoji="1" lang="ja-JP" altLang="en-US" sz="1000" b="1" dirty="0">
                          <a:latin typeface="+mn-ea"/>
                          <a:ea typeface="+mn-ea"/>
                        </a:rPr>
                        <a:t>１</a:t>
                      </a:r>
                    </a:p>
                  </a:txBody>
                  <a:tcPr marL="36000" marR="36000" marT="36000" marB="36000" anchor="ctr">
                    <a:solidFill>
                      <a:schemeClr val="bg1"/>
                    </a:solidFill>
                  </a:tcPr>
                </a:tc>
                <a:tc>
                  <a:txBody>
                    <a:bodyPr/>
                    <a:lstStyle/>
                    <a:p>
                      <a:pPr algn="ctr"/>
                      <a:r>
                        <a:rPr kumimoji="1" lang="ja-JP" altLang="en-US" sz="1000" b="1" dirty="0">
                          <a:latin typeface="+mn-ea"/>
                          <a:ea typeface="+mn-ea"/>
                        </a:rPr>
                        <a:t>新</a:t>
                      </a:r>
                      <a:r>
                        <a:rPr kumimoji="1" lang="en-US" altLang="ja-JP" sz="1000" b="1" dirty="0">
                          <a:latin typeface="+mn-ea"/>
                          <a:ea typeface="+mn-ea"/>
                        </a:rPr>
                        <a:t>X</a:t>
                      </a:r>
                      <a:endParaRPr kumimoji="1" lang="ja-JP" altLang="en-US" sz="1000" b="1" dirty="0">
                        <a:latin typeface="+mn-ea"/>
                        <a:ea typeface="+mn-ea"/>
                      </a:endParaRPr>
                    </a:p>
                  </a:txBody>
                  <a:tcPr marL="36000" marR="36000" marT="36000" marB="36000" anchor="ctr">
                    <a:solidFill>
                      <a:schemeClr val="bg1"/>
                    </a:solidFill>
                  </a:tcPr>
                </a:tc>
                <a:tc>
                  <a:txBody>
                    <a:bodyPr/>
                    <a:lstStyle/>
                    <a:p>
                      <a:pPr algn="l"/>
                      <a:r>
                        <a:rPr kumimoji="1" lang="en-US" altLang="ja-JP" sz="1000" b="1" dirty="0">
                          <a:latin typeface="+mn-ea"/>
                          <a:ea typeface="+mn-ea"/>
                        </a:rPr>
                        <a:t>3 (2MP, 5MP)</a:t>
                      </a:r>
                    </a:p>
                    <a:p>
                      <a:pPr algn="l"/>
                      <a:r>
                        <a:rPr kumimoji="1" lang="en-US" altLang="ja-JP" sz="1000" b="1" dirty="0">
                          <a:latin typeface="+mn-ea"/>
                          <a:ea typeface="+mn-ea"/>
                        </a:rPr>
                        <a:t>2 (8MP)</a:t>
                      </a:r>
                      <a:endParaRPr kumimoji="1" lang="ja-JP" altLang="en-US" sz="1000" b="1" dirty="0">
                        <a:latin typeface="+mn-ea"/>
                        <a:ea typeface="+mn-ea"/>
                      </a:endParaRPr>
                    </a:p>
                  </a:txBody>
                  <a:tcPr marL="36000" marR="36000" marT="36000" marB="36000" anchor="ctr" anchorCtr="1">
                    <a:solidFill>
                      <a:schemeClr val="bg1"/>
                    </a:solidFill>
                  </a:tcPr>
                </a:tc>
                <a:tc rowSpan="2">
                  <a:txBody>
                    <a:bodyPr/>
                    <a:lstStyle/>
                    <a:p>
                      <a:pPr>
                        <a:lnSpc>
                          <a:spcPct val="120000"/>
                        </a:lnSpc>
                      </a:pPr>
                      <a:r>
                        <a:rPr kumimoji="1" lang="en-US" altLang="ja-JP" sz="1000" b="1" dirty="0">
                          <a:latin typeface="+mn-ea"/>
                          <a:ea typeface="+mn-ea"/>
                        </a:rPr>
                        <a:t>- AI</a:t>
                      </a:r>
                      <a:r>
                        <a:rPr kumimoji="1" lang="ja-JP" altLang="en-US" sz="1000" b="1" dirty="0">
                          <a:latin typeface="+mn-ea"/>
                          <a:ea typeface="+mn-ea"/>
                        </a:rPr>
                        <a:t>動体検知</a:t>
                      </a:r>
                      <a:r>
                        <a:rPr kumimoji="1" lang="ja-JP" altLang="en-US" sz="800" b="1" dirty="0">
                          <a:latin typeface="+mn-ea"/>
                          <a:ea typeface="+mn-ea"/>
                        </a:rPr>
                        <a:t>アプリ</a:t>
                      </a:r>
                      <a:r>
                        <a:rPr kumimoji="1" lang="en-US" altLang="ja-JP" sz="800" b="1" dirty="0">
                          <a:latin typeface="+mn-ea"/>
                          <a:ea typeface="+mn-ea"/>
                        </a:rPr>
                        <a:t>(WV-XAE200WUX)</a:t>
                      </a:r>
                      <a:endParaRPr kumimoji="1" lang="ja-JP" altLang="en-US" sz="800" b="1" dirty="0">
                        <a:latin typeface="+mn-ea"/>
                        <a:ea typeface="+mn-ea"/>
                      </a:endParaRPr>
                    </a:p>
                    <a:p>
                      <a:pPr>
                        <a:lnSpc>
                          <a:spcPct val="120000"/>
                        </a:lnSpc>
                      </a:pPr>
                      <a:r>
                        <a:rPr kumimoji="1" lang="en-US" altLang="ja-JP" sz="1000" b="1" dirty="0">
                          <a:latin typeface="+mn-ea"/>
                          <a:ea typeface="+mn-ea"/>
                        </a:rPr>
                        <a:t>- AI</a:t>
                      </a:r>
                      <a:r>
                        <a:rPr kumimoji="1" lang="ja-JP" altLang="en-US" sz="1000" b="1" dirty="0">
                          <a:latin typeface="+mn-ea"/>
                          <a:ea typeface="+mn-ea"/>
                        </a:rPr>
                        <a:t>人物属性識別アプリ</a:t>
                      </a:r>
                      <a:r>
                        <a:rPr kumimoji="1" lang="en-US" altLang="ja-JP" sz="800" b="1" dirty="0">
                          <a:latin typeface="+mn-ea"/>
                          <a:ea typeface="+mn-ea"/>
                        </a:rPr>
                        <a:t>(WV-XAE205WUX)</a:t>
                      </a:r>
                      <a:endParaRPr kumimoji="1" lang="ja-JP" altLang="en-US" sz="800" b="1" dirty="0">
                        <a:latin typeface="+mn-ea"/>
                        <a:ea typeface="+mn-ea"/>
                      </a:endParaRPr>
                    </a:p>
                    <a:p>
                      <a:pPr>
                        <a:lnSpc>
                          <a:spcPct val="120000"/>
                        </a:lnSpc>
                      </a:pPr>
                      <a:r>
                        <a:rPr kumimoji="1" lang="en-US" altLang="ja-JP" sz="1000" b="1" dirty="0">
                          <a:latin typeface="+mn-ea"/>
                          <a:ea typeface="+mn-ea"/>
                        </a:rPr>
                        <a:t>- AI</a:t>
                      </a:r>
                      <a:r>
                        <a:rPr kumimoji="1" lang="ja-JP" altLang="en-US" sz="1000" b="1" dirty="0">
                          <a:latin typeface="+mn-ea"/>
                          <a:ea typeface="+mn-ea"/>
                        </a:rPr>
                        <a:t>車両属性識別アプリ</a:t>
                      </a:r>
                      <a:r>
                        <a:rPr kumimoji="1" lang="en-US" altLang="ja-JP" sz="800" b="1" dirty="0">
                          <a:latin typeface="+mn-ea"/>
                          <a:ea typeface="+mn-ea"/>
                        </a:rPr>
                        <a:t>(WV-XAE206WUX)</a:t>
                      </a:r>
                      <a:endParaRPr kumimoji="1" lang="ja-JP" altLang="en-US" sz="800" b="1" dirty="0">
                        <a:latin typeface="+mn-ea"/>
                        <a:ea typeface="+mn-ea"/>
                      </a:endParaRPr>
                    </a:p>
                    <a:p>
                      <a:pPr>
                        <a:lnSpc>
                          <a:spcPct val="120000"/>
                        </a:lnSpc>
                      </a:pPr>
                      <a:r>
                        <a:rPr kumimoji="1" lang="en-US" altLang="ja-JP" sz="1000" b="1" dirty="0">
                          <a:latin typeface="+mn-ea"/>
                          <a:ea typeface="+mn-ea"/>
                        </a:rPr>
                        <a:t>- AI</a:t>
                      </a:r>
                      <a:r>
                        <a:rPr kumimoji="1" lang="ja-JP" altLang="en-US" sz="1000" b="1" dirty="0">
                          <a:latin typeface="+mn-ea"/>
                          <a:ea typeface="+mn-ea"/>
                        </a:rPr>
                        <a:t>混雑検知アプリ</a:t>
                      </a:r>
                      <a:r>
                        <a:rPr kumimoji="1" lang="en-US" altLang="ja-JP" sz="800" b="1" dirty="0">
                          <a:latin typeface="+mn-ea"/>
                          <a:ea typeface="+mn-ea"/>
                        </a:rPr>
                        <a:t>(WV-XAE207WUX)</a:t>
                      </a:r>
                      <a:endParaRPr kumimoji="1" lang="ja-JP" altLang="en-US" sz="800" b="1" dirty="0">
                        <a:latin typeface="+mn-ea"/>
                        <a:ea typeface="+mn-ea"/>
                      </a:endParaRPr>
                    </a:p>
                    <a:p>
                      <a:pPr>
                        <a:lnSpc>
                          <a:spcPct val="120000"/>
                        </a:lnSpc>
                      </a:pPr>
                      <a:r>
                        <a:rPr kumimoji="1" lang="en-US" altLang="ja-JP" sz="1000" b="1" dirty="0">
                          <a:latin typeface="+mn-ea"/>
                          <a:ea typeface="+mn-ea"/>
                        </a:rPr>
                        <a:t>- AI</a:t>
                      </a:r>
                      <a:r>
                        <a:rPr kumimoji="1" lang="ja-JP" altLang="en-US" sz="1000" b="1" dirty="0">
                          <a:latin typeface="+mn-ea"/>
                          <a:ea typeface="+mn-ea"/>
                        </a:rPr>
                        <a:t>状態変化検知アプリ</a:t>
                      </a:r>
                      <a:r>
                        <a:rPr kumimoji="1" lang="en-US" altLang="ja-JP" sz="800" b="1" dirty="0">
                          <a:latin typeface="+mn-ea"/>
                          <a:ea typeface="+mn-ea"/>
                        </a:rPr>
                        <a:t>(WV-XAE400W)※</a:t>
                      </a:r>
                    </a:p>
                    <a:p>
                      <a:pPr>
                        <a:lnSpc>
                          <a:spcPct val="120000"/>
                        </a:lnSpc>
                      </a:pPr>
                      <a:r>
                        <a:rPr kumimoji="1" lang="ja-JP" altLang="en-US" sz="1000" b="1" dirty="0">
                          <a:latin typeface="+mn-ea"/>
                          <a:ea typeface="+mn-ea"/>
                        </a:rPr>
                        <a:t>  </a:t>
                      </a:r>
                      <a:r>
                        <a:rPr kumimoji="1" lang="ja-JP" altLang="en-US" sz="900" b="1" dirty="0">
                          <a:latin typeface="+mn-ea"/>
                          <a:ea typeface="+mn-ea"/>
                        </a:rPr>
                        <a:t>＊カメラ１</a:t>
                      </a:r>
                      <a:r>
                        <a:rPr kumimoji="1" lang="en-US" altLang="ja-JP" sz="900" b="1" dirty="0">
                          <a:latin typeface="+mn-ea"/>
                          <a:ea typeface="+mn-ea"/>
                        </a:rPr>
                        <a:t>,</a:t>
                      </a:r>
                      <a:r>
                        <a:rPr kumimoji="1" lang="ja-JP" altLang="en-US" sz="900" b="1" dirty="0">
                          <a:latin typeface="+mn-ea"/>
                          <a:ea typeface="+mn-ea"/>
                        </a:rPr>
                        <a:t>２の内、いずれか</a:t>
                      </a:r>
                      <a:r>
                        <a:rPr kumimoji="1" lang="en-US" altLang="ja-JP" sz="900" b="1" dirty="0">
                          <a:latin typeface="+mn-ea"/>
                          <a:ea typeface="+mn-ea"/>
                        </a:rPr>
                        <a:t>1</a:t>
                      </a:r>
                      <a:r>
                        <a:rPr kumimoji="1" lang="ja-JP" altLang="en-US" sz="900" b="1" dirty="0">
                          <a:latin typeface="+mn-ea"/>
                          <a:ea typeface="+mn-ea"/>
                        </a:rPr>
                        <a:t>つまで</a:t>
                      </a:r>
                    </a:p>
                  </a:txBody>
                  <a:tcPr marL="36000" marR="36000" marT="36000" marB="36000">
                    <a:solidFill>
                      <a:schemeClr val="bg1"/>
                    </a:solidFill>
                  </a:tcPr>
                </a:tc>
                <a:extLst>
                  <a:ext uri="{0D108BD9-81ED-4DB2-BD59-A6C34878D82A}">
                    <a16:rowId xmlns:a16="http://schemas.microsoft.com/office/drawing/2014/main" val="2382755933"/>
                  </a:ext>
                </a:extLst>
              </a:tr>
              <a:tr h="0">
                <a:tc>
                  <a:txBody>
                    <a:bodyPr/>
                    <a:lstStyle/>
                    <a:p>
                      <a:pPr algn="ctr"/>
                      <a:r>
                        <a:rPr kumimoji="1" lang="ja-JP" altLang="en-US" sz="1000" b="1" dirty="0">
                          <a:latin typeface="+mn-ea"/>
                          <a:ea typeface="+mn-ea"/>
                        </a:rPr>
                        <a:t>２</a:t>
                      </a:r>
                    </a:p>
                  </a:txBody>
                  <a:tcPr marL="36000" marR="36000" marT="36000" marB="36000" anchor="ctr">
                    <a:solidFill>
                      <a:schemeClr val="bg1"/>
                    </a:solidFill>
                  </a:tcPr>
                </a:tc>
                <a:tc>
                  <a:txBody>
                    <a:bodyPr/>
                    <a:lstStyle/>
                    <a:p>
                      <a:pPr algn="ctr"/>
                      <a:r>
                        <a:rPr kumimoji="1" lang="ja-JP" altLang="en-US" sz="1000" b="1" dirty="0">
                          <a:latin typeface="+mn-ea"/>
                          <a:ea typeface="+mn-ea"/>
                        </a:rPr>
                        <a:t>非</a:t>
                      </a:r>
                      <a:r>
                        <a:rPr kumimoji="1" lang="en-US" altLang="ja-JP" sz="1000" b="1" dirty="0">
                          <a:latin typeface="+mn-ea"/>
                          <a:ea typeface="+mn-ea"/>
                        </a:rPr>
                        <a:t>AI</a:t>
                      </a:r>
                    </a:p>
                  </a:txBody>
                  <a:tcPr marL="36000" marR="36000" marT="36000" marB="36000" anchor="ctr">
                    <a:solidFill>
                      <a:schemeClr val="bg1"/>
                    </a:solidFill>
                  </a:tcPr>
                </a:tc>
                <a:tc>
                  <a:txBody>
                    <a:bodyPr/>
                    <a:lstStyle/>
                    <a:p>
                      <a:pPr algn="ctr"/>
                      <a:r>
                        <a:rPr kumimoji="1" lang="ja-JP" altLang="en-US" sz="1000" b="1" dirty="0">
                          <a:latin typeface="+mn-ea"/>
                          <a:ea typeface="+mn-ea"/>
                        </a:rPr>
                        <a:t>３</a:t>
                      </a:r>
                    </a:p>
                  </a:txBody>
                  <a:tcPr marL="36000" marR="36000" marT="36000" marB="36000" anchor="ctr">
                    <a:solidFill>
                      <a:schemeClr val="bg1"/>
                    </a:solidFill>
                  </a:tcPr>
                </a:tc>
                <a:tc vMerge="1">
                  <a:txBody>
                    <a:bodyPr/>
                    <a:lstStyle/>
                    <a:p>
                      <a:endParaRPr kumimoji="1" lang="ja-JP" altLang="en-US" sz="1600" b="1"/>
                    </a:p>
                  </a:txBody>
                  <a:tcPr>
                    <a:solidFill>
                      <a:schemeClr val="bg1"/>
                    </a:solidFill>
                  </a:tcPr>
                </a:tc>
                <a:extLst>
                  <a:ext uri="{0D108BD9-81ED-4DB2-BD59-A6C34878D82A}">
                    <a16:rowId xmlns:a16="http://schemas.microsoft.com/office/drawing/2014/main" val="1099252315"/>
                  </a:ext>
                </a:extLst>
              </a:tr>
            </a:tbl>
          </a:graphicData>
        </a:graphic>
      </p:graphicFrame>
      <p:pic>
        <p:nvPicPr>
          <p:cNvPr id="29" name="図 28">
            <a:extLst>
              <a:ext uri="{FF2B5EF4-FFF2-40B4-BE49-F238E27FC236}">
                <a16:creationId xmlns:a16="http://schemas.microsoft.com/office/drawing/2014/main" id="{E7FDA4DE-9406-A59A-8C92-722D81FBA8BA}"/>
              </a:ext>
            </a:extLst>
          </p:cNvPr>
          <p:cNvPicPr>
            <a:picLocks noChangeAspect="1"/>
          </p:cNvPicPr>
          <p:nvPr/>
        </p:nvPicPr>
        <p:blipFill>
          <a:blip r:embed="rId4"/>
          <a:stretch>
            <a:fillRect/>
          </a:stretch>
        </p:blipFill>
        <p:spPr>
          <a:xfrm>
            <a:off x="9733194" y="3994481"/>
            <a:ext cx="4353533" cy="3338022"/>
          </a:xfrm>
          <a:prstGeom prst="rect">
            <a:avLst/>
          </a:prstGeom>
        </p:spPr>
      </p:pic>
      <p:sp>
        <p:nvSpPr>
          <p:cNvPr id="2" name="テキスト ボックス 1">
            <a:hlinkClick r:id="rId5" action="ppaction://hlinksldjump"/>
            <a:extLst>
              <a:ext uri="{FF2B5EF4-FFF2-40B4-BE49-F238E27FC236}">
                <a16:creationId xmlns:a16="http://schemas.microsoft.com/office/drawing/2014/main" id="{971F84D6-06C8-5390-687B-C796E70F014E}"/>
              </a:ext>
            </a:extLst>
          </p:cNvPr>
          <p:cNvSpPr txBox="1"/>
          <p:nvPr/>
        </p:nvSpPr>
        <p:spPr>
          <a:xfrm>
            <a:off x="7952598" y="7707566"/>
            <a:ext cx="942887" cy="307777"/>
          </a:xfrm>
          <a:prstGeom prst="rect">
            <a:avLst/>
          </a:prstGeom>
          <a:noFill/>
        </p:spPr>
        <p:txBody>
          <a:bodyPr wrap="none" rtlCol="0" anchor="ctr">
            <a:spAutoFit/>
          </a:bodyPr>
          <a:lstStyle/>
          <a:p>
            <a:pPr algn="ctr"/>
            <a:r>
              <a:rPr kumimoji="1" lang="en-US" altLang="ja-JP" sz="1400" b="1" dirty="0"/>
              <a:t>&gt;&gt;</a:t>
            </a:r>
            <a:r>
              <a:rPr kumimoji="1" lang="ja-JP" altLang="en-US" sz="1400" b="1" dirty="0"/>
              <a:t> 目次へ</a:t>
            </a:r>
          </a:p>
        </p:txBody>
      </p:sp>
    </p:spTree>
    <p:extLst>
      <p:ext uri="{BB962C8B-B14F-4D97-AF65-F5344CB8AC3E}">
        <p14:creationId xmlns:p14="http://schemas.microsoft.com/office/powerpoint/2010/main" val="2244844060"/>
      </p:ext>
    </p:extLst>
  </p:cSld>
  <p:clrMapOvr>
    <a:masterClrMapping/>
  </p:clrMapOvr>
</p:sld>
</file>

<file path=ppt/theme/theme1.xml><?xml version="1.0" encoding="utf-8"?>
<a:theme xmlns:a="http://schemas.openxmlformats.org/drawingml/2006/main" name="タイトルスライド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rgbClr val="FF0000"/>
          </a:solidFill>
        </a:ln>
      </a:spPr>
      <a:bodyPr rtlCol="0" anchor="ctr"/>
      <a:lstStyle>
        <a:defPPr algn="ctr">
          <a:defRPr kumimoji="1" sz="16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lumMod val="7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kumimoji="1" sz="1600" b="1"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rtlCol="0" anchor="ctr"/>
      <a:lstStyle>
        <a:defPPr algn="ctr">
          <a:lnSpc>
            <a:spcPct val="120000"/>
          </a:lnSpc>
          <a:defRPr kumimoji="1" sz="2000" b="1" dirty="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19050">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120000"/>
          </a:lnSpc>
          <a:defRPr kumimoji="1" sz="1600" b="1" dirty="0" smtClean="0">
            <a:latin typeface="+mn-ea"/>
          </a:defRPr>
        </a:defPPr>
      </a:lstStyle>
    </a:tx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タイトル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3" id="{A21AC7B1-5EDC-4409-BCC2-01CDA03FA499}" vid="{01B8F879-6369-46C6-B544-293F259C7C40}"/>
    </a:ext>
  </a:extLst>
</a:theme>
</file>

<file path=ppt/theme/theme5.xml><?xml version="1.0" encoding="utf-8"?>
<a:theme xmlns:a="http://schemas.openxmlformats.org/drawingml/2006/main" name="メインスライド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5400">
          <a:solidFill>
            <a:srgbClr val="FF0000"/>
          </a:solidFill>
          <a:tailEnd type="triangle" w="lg" len="lg"/>
        </a:ln>
        <a:effectLst>
          <a:outerShdw blurRad="50800" dist="38100" dir="2700000" algn="tl" rotWithShape="0">
            <a:prstClr val="black">
              <a:alpha val="40000"/>
            </a:prstClr>
          </a:outerShdw>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2700">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a:spAutoFit/>
      </a:bodyPr>
      <a:lstStyle>
        <a:defPPr algn="l">
          <a:lnSpc>
            <a:spcPct val="110000"/>
          </a:lnSpc>
          <a:spcBef>
            <a:spcPts val="600"/>
          </a:spcBef>
          <a:defRPr sz="1400" dirty="0">
            <a:latin typeface="+mn-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デバイダー">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3" id="{A21AC7B1-5EDC-4409-BCC2-01CDA03FA499}" vid="{08B8C47D-E55C-4056-B50C-97F759F11341}"/>
    </a:ext>
  </a:extLst>
</a:theme>
</file>

<file path=ppt/theme/theme7.xml><?xml version="1.0" encoding="utf-8"?>
<a:theme xmlns:a="http://schemas.openxmlformats.org/drawingml/2006/main" name="エンド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3" id="{A21AC7B1-5EDC-4409-BCC2-01CDA03FA499}" vid="{94C9CC4E-AA19-4D72-ACBD-6B4ECC77FE99}"/>
    </a:ext>
  </a:extLst>
</a:theme>
</file>

<file path=ppt/theme/theme8.xml><?xml version="1.0" encoding="utf-8"?>
<a:theme xmlns:a="http://schemas.openxmlformats.org/drawingml/2006/main" name="1_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2A06367C-CED2-4226-9E94-4D1652FAC510}"/>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5513</Words>
  <Application>Microsoft Office PowerPoint</Application>
  <PresentationFormat>ユーザー設定</PresentationFormat>
  <Paragraphs>680</Paragraphs>
  <Slides>44</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8</vt:i4>
      </vt:variant>
      <vt:variant>
        <vt:lpstr>スライド タイトル</vt:lpstr>
      </vt:variant>
      <vt:variant>
        <vt:i4>44</vt:i4>
      </vt:variant>
    </vt:vector>
  </HeadingPairs>
  <TitlesOfParts>
    <vt:vector size="58" baseType="lpstr">
      <vt:lpstr>Meiryo UI</vt:lpstr>
      <vt:lpstr>MS-PMincho</vt:lpstr>
      <vt:lpstr>Yu Gothic UI</vt:lpstr>
      <vt:lpstr>游ゴシック</vt:lpstr>
      <vt:lpstr>Arial</vt:lpstr>
      <vt:lpstr>Calibri</vt:lpstr>
      <vt:lpstr>タイトルスライドS</vt:lpstr>
      <vt:lpstr>1_Office テーマ</vt:lpstr>
      <vt:lpstr>2_Office テーマ</vt:lpstr>
      <vt:lpstr>タイトルスライド</vt:lpstr>
      <vt:lpstr>メインスライドS</vt:lpstr>
      <vt:lpstr>デバイダー</vt:lpstr>
      <vt:lpstr>エンドスライド</vt:lpstr>
      <vt:lpstr>1_メインスライド</vt:lpstr>
      <vt:lpstr>PowerPoint プレゼンテーション</vt:lpstr>
      <vt:lpstr>０．はじめに</vt:lpstr>
      <vt:lpstr>本書の位置づけとその他情報の参照先</vt:lpstr>
      <vt:lpstr>目次</vt:lpstr>
      <vt:lpstr>１．設計・導入</vt:lpstr>
      <vt:lpstr>1-1．本商品の概要説明</vt:lpstr>
      <vt:lpstr>1-2．本商品がサポートするAIカメラと機能拡張ソフトウェア</vt:lpstr>
      <vt:lpstr>1-3．カメラ・機能拡張ソフトウェアの詳細について</vt:lpstr>
      <vt:lpstr>1-4．動作条件</vt:lpstr>
      <vt:lpstr>1-5．本商品の運用とアラーム通知設定について</vt:lpstr>
      <vt:lpstr>２．キッティング</vt:lpstr>
      <vt:lpstr>2-1．本製品のインストール</vt:lpstr>
      <vt:lpstr>2-2．キッティング作業構成イメージ</vt:lpstr>
      <vt:lpstr>2-3．AI非搭載カメラの配信設定</vt:lpstr>
      <vt:lpstr>2-4.【留意事項】スケジュール設定</vt:lpstr>
      <vt:lpstr>2-5．AIエンコーダーアプリケーションの設定</vt:lpstr>
      <vt:lpstr>2-5．AIエンコーダーアプリケーションの設定</vt:lpstr>
      <vt:lpstr>2-5．AIエンコーダーアプリケーションの設定</vt:lpstr>
      <vt:lpstr>３．現場での設定</vt:lpstr>
      <vt:lpstr>3-1．現場の設置・設定作業に向けて</vt:lpstr>
      <vt:lpstr>3-2．機能拡張ソフトウェアの設定</vt:lpstr>
      <vt:lpstr>3-2．機能拡張ソフトウェアの設定</vt:lpstr>
      <vt:lpstr>3-2．機能拡張ソフトウェアの設定</vt:lpstr>
      <vt:lpstr>3-2．機能拡張ソフトウェアの設定</vt:lpstr>
      <vt:lpstr>3-2．機能拡張ソフトウェアの設定</vt:lpstr>
      <vt:lpstr>3-2．機能拡張ソフトウェアの設定</vt:lpstr>
      <vt:lpstr>3-2．機能拡張ソフトウェアの設定</vt:lpstr>
      <vt:lpstr>3-3.【制限事項・留意事項】①共通項目</vt:lpstr>
      <vt:lpstr>3-3.【制限事項・留意事項】②AI動体検知アプリケーション使用時</vt:lpstr>
      <vt:lpstr>3-3.【制限事項・留意事項】③AI人物/車両属性識別アプリケーション使用時（iCT）</vt:lpstr>
      <vt:lpstr>４．マルチAIソフトウェアへの登録</vt:lpstr>
      <vt:lpstr>4-1．マルチAIソフトウェアへの登録の流れ</vt:lpstr>
      <vt:lpstr>4-2．登録するカメラと機能拡張ソフトウェアについて</vt:lpstr>
      <vt:lpstr>4-3．登録手順 (１) レコーダーの登録</vt:lpstr>
      <vt:lpstr>4-3．登録手順 (２) Xシリーズカメラの登録</vt:lpstr>
      <vt:lpstr>4-3．登録手順 (３) AI非搭載カメラと連携する機能拡張ソフトウェアの登録</vt:lpstr>
      <vt:lpstr>4-3．登録手順 (４) 機能拡張ソフトウェア登録内容の確認</vt:lpstr>
      <vt:lpstr>4-4．登録後の動作確認</vt:lpstr>
      <vt:lpstr>4-4．登録後の動作確認（アラームイベント動作）</vt:lpstr>
      <vt:lpstr>4-4．登録後の動作確認（人数カウント・人物属性）</vt:lpstr>
      <vt:lpstr>4-5．人物属性識別の検知確認方法について</vt:lpstr>
      <vt:lpstr>更新履歴</vt:lpstr>
      <vt:lpstr>更新履歴</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2023-09-13T06:53:30Z</dcterms:created>
  <dcterms:modified xsi:type="dcterms:W3CDTF">2024-06-21T04:09:55Z</dcterms:modified>
</cp:coreProperties>
</file>