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charts/chart1.xml" ContentType="application/vnd.openxmlformats-officedocument.drawingml.char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6.xml" ContentType="application/vnd.openxmlformats-officedocument.theme+xml"/>
  <Override PartName="/ppt/charts/chart2.xml" ContentType="application/vnd.openxmlformats-officedocument.drawingml.char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178" r:id="rId1"/>
    <p:sldMasterId id="2147483650" r:id="rId2"/>
    <p:sldMasterId id="2147483652" r:id="rId3"/>
    <p:sldMasterId id="2147483687" r:id="rId4"/>
    <p:sldMasterId id="2147483699" r:id="rId5"/>
    <p:sldMasterId id="2147484203" r:id="rId6"/>
  </p:sldMasterIdLst>
  <p:notesMasterIdLst>
    <p:notesMasterId r:id="rId23"/>
  </p:notesMasterIdLst>
  <p:handoutMasterIdLst>
    <p:handoutMasterId r:id="rId24"/>
  </p:handoutMasterIdLst>
  <p:sldIdLst>
    <p:sldId id="1342" r:id="rId7"/>
    <p:sldId id="1375" r:id="rId8"/>
    <p:sldId id="1393" r:id="rId9"/>
    <p:sldId id="1367" r:id="rId10"/>
    <p:sldId id="1383" r:id="rId11"/>
    <p:sldId id="1384" r:id="rId12"/>
    <p:sldId id="1395" r:id="rId13"/>
    <p:sldId id="1376" r:id="rId14"/>
    <p:sldId id="1373" r:id="rId15"/>
    <p:sldId id="1396" r:id="rId16"/>
    <p:sldId id="1391" r:id="rId17"/>
    <p:sldId id="1385" r:id="rId18"/>
    <p:sldId id="1371" r:id="rId19"/>
    <p:sldId id="1379" r:id="rId20"/>
    <p:sldId id="1377" r:id="rId21"/>
    <p:sldId id="1389" r:id="rId22"/>
  </p:sldIdLst>
  <p:sldSz cx="9144000" cy="5143500" type="screen16x9"/>
  <p:notesSz cx="9939338" cy="6807200"/>
  <p:custDataLst>
    <p:tags r:id="rId25"/>
  </p:custDataLst>
  <p:defaultTextStyle>
    <a:defPPr>
      <a:defRPr lang="ja-JP"/>
    </a:defPPr>
    <a:lvl1pPr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1pPr>
    <a:lvl2pPr marL="4572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2pPr>
    <a:lvl3pPr marL="9144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3pPr>
    <a:lvl4pPr marL="13716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4pPr>
    <a:lvl5pPr marL="18288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5pPr>
    <a:lvl6pPr marL="22860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6pPr>
    <a:lvl7pPr marL="27432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7pPr>
    <a:lvl8pPr marL="32004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8pPr>
    <a:lvl9pPr marL="36576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FF6600"/>
    <a:srgbClr val="FF9933"/>
    <a:srgbClr val="0000FF"/>
    <a:srgbClr val="F4EE00"/>
    <a:srgbClr val="FFFFFF"/>
    <a:srgbClr val="4F81BD"/>
    <a:srgbClr val="9900FF"/>
    <a:srgbClr val="A8AAF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10" autoAdjust="0"/>
    <p:restoredTop sz="94083" autoAdjust="0"/>
  </p:normalViewPr>
  <p:slideViewPr>
    <p:cSldViewPr snapToGrid="0" snapToObjects="1">
      <p:cViewPr>
        <p:scale>
          <a:sx n="150" d="100"/>
          <a:sy n="150" d="100"/>
        </p:scale>
        <p:origin x="-696" y="-72"/>
      </p:cViewPr>
      <p:guideLst>
        <p:guide orient="horz" pos="685"/>
        <p:guide orient="horz" pos="1769"/>
        <p:guide orient="horz" pos="2486"/>
        <p:guide orient="horz" pos="2249"/>
        <p:guide pos="1406"/>
        <p:guide pos="3315"/>
        <p:guide pos="1695"/>
        <p:guide pos="90"/>
        <p:guide pos="5692"/>
        <p:guide pos="4468"/>
        <p:guide pos="2815"/>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76" d="100"/>
          <a:sy n="76" d="100"/>
        </p:scale>
        <p:origin x="-3288" y="-108"/>
      </p:cViewPr>
      <p:guideLst>
        <p:guide orient="horz" pos="2144"/>
        <p:guide pos="313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effectLst/>
          </c:spPr>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0"/>
          <c:showCatName val="0"/>
          <c:showSerName val="0"/>
          <c:showPercent val="0"/>
          <c:showBubbleSize val="0"/>
          <c:showLeaderLines val="1"/>
        </c:dLbls>
        <c:firstSliceAng val="0"/>
        <c:holeSize val="50"/>
      </c:doughnutChart>
    </c:plotArea>
    <c:legend>
      <c:legendPos val="b"/>
      <c:overlay val="0"/>
      <c:txPr>
        <a:bodyPr/>
        <a:lstStyle/>
        <a:p>
          <a:pPr>
            <a:defRPr sz="1400">
              <a:solidFill>
                <a:schemeClr val="bg1"/>
              </a:solidFill>
            </a:defRPr>
          </a:pPr>
          <a:endParaRPr lang="ja-JP"/>
        </a:p>
      </c:txPr>
    </c:legend>
    <c:plotVisOnly val="1"/>
    <c:dispBlanksAs val="zero"/>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effectLst/>
          </c:spPr>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0"/>
          <c:showCatName val="0"/>
          <c:showSerName val="0"/>
          <c:showPercent val="0"/>
          <c:showBubbleSize val="0"/>
          <c:showLeaderLines val="1"/>
        </c:dLbls>
        <c:firstSliceAng val="0"/>
        <c:holeSize val="50"/>
      </c:doughnutChart>
    </c:plotArea>
    <c:legend>
      <c:legendPos val="b"/>
      <c:overlay val="0"/>
      <c:txPr>
        <a:bodyPr/>
        <a:lstStyle/>
        <a:p>
          <a:pPr>
            <a:defRPr sz="1400">
              <a:solidFill>
                <a:schemeClr val="bg1"/>
              </a:solidFill>
            </a:defRPr>
          </a:pPr>
          <a:endParaRPr lang="ja-JP"/>
        </a:p>
      </c:txPr>
    </c:legend>
    <c:plotVisOnly val="1"/>
    <c:dispBlanksAs val="zero"/>
    <c:showDLblsOverMax val="0"/>
  </c:chart>
  <c:txPr>
    <a:bodyPr/>
    <a:lstStyle/>
    <a:p>
      <a:pPr>
        <a:defRPr sz="1800"/>
      </a:pPr>
      <a:endParaRPr lang="ja-JP"/>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082" name="Rectangle 2"/>
          <p:cNvSpPr>
            <a:spLocks noGrp="1" noChangeArrowheads="1"/>
          </p:cNvSpPr>
          <p:nvPr>
            <p:ph type="hdr" sz="quarter"/>
          </p:nvPr>
        </p:nvSpPr>
        <p:spPr bwMode="auto">
          <a:xfrm>
            <a:off x="1" y="1"/>
            <a:ext cx="4306676" cy="339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lvl1pPr algn="l" defTabSz="913792">
              <a:defRPr sz="1200">
                <a:effectLst/>
                <a:latin typeface="Arial" charset="0"/>
                <a:ea typeface="ＭＳ Ｐゴシック" pitchFamily="50" charset="-128"/>
              </a:defRPr>
            </a:lvl1pPr>
          </a:lstStyle>
          <a:p>
            <a:pPr>
              <a:defRPr/>
            </a:pPr>
            <a:endParaRPr lang="en-US" altLang="ja-JP" dirty="0"/>
          </a:p>
        </p:txBody>
      </p:sp>
      <p:sp>
        <p:nvSpPr>
          <p:cNvPr id="1198083" name="Rectangle 3"/>
          <p:cNvSpPr>
            <a:spLocks noGrp="1" noChangeArrowheads="1"/>
          </p:cNvSpPr>
          <p:nvPr>
            <p:ph type="dt" sz="quarter" idx="1"/>
          </p:nvPr>
        </p:nvSpPr>
        <p:spPr bwMode="auto">
          <a:xfrm>
            <a:off x="5630441" y="1"/>
            <a:ext cx="4306676" cy="339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t" anchorCtr="0" compatLnSpc="1">
            <a:prstTxWarp prst="textNoShape">
              <a:avLst/>
            </a:prstTxWarp>
          </a:bodyPr>
          <a:lstStyle>
            <a:lvl1pPr algn="r" defTabSz="913792">
              <a:defRPr sz="1200">
                <a:effectLst/>
                <a:latin typeface="Arial" charset="0"/>
                <a:ea typeface="ＭＳ Ｐゴシック" pitchFamily="50" charset="-128"/>
              </a:defRPr>
            </a:lvl1pPr>
          </a:lstStyle>
          <a:p>
            <a:pPr>
              <a:defRPr/>
            </a:pPr>
            <a:endParaRPr lang="en-US" altLang="ja-JP" dirty="0"/>
          </a:p>
        </p:txBody>
      </p:sp>
      <p:sp>
        <p:nvSpPr>
          <p:cNvPr id="1198084" name="Rectangle 4"/>
          <p:cNvSpPr>
            <a:spLocks noGrp="1" noChangeArrowheads="1"/>
          </p:cNvSpPr>
          <p:nvPr>
            <p:ph type="ftr" sz="quarter" idx="2"/>
          </p:nvPr>
        </p:nvSpPr>
        <p:spPr bwMode="auto">
          <a:xfrm>
            <a:off x="1" y="6466155"/>
            <a:ext cx="4306676" cy="339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b" anchorCtr="0" compatLnSpc="1">
            <a:prstTxWarp prst="textNoShape">
              <a:avLst/>
            </a:prstTxWarp>
          </a:bodyPr>
          <a:lstStyle>
            <a:lvl1pPr algn="l" defTabSz="913792">
              <a:defRPr sz="1200">
                <a:effectLst/>
                <a:latin typeface="Arial" charset="0"/>
                <a:ea typeface="ＭＳ Ｐゴシック" pitchFamily="50" charset="-128"/>
              </a:defRPr>
            </a:lvl1pPr>
          </a:lstStyle>
          <a:p>
            <a:pPr>
              <a:defRPr/>
            </a:pPr>
            <a:endParaRPr lang="en-US" altLang="ja-JP" dirty="0"/>
          </a:p>
        </p:txBody>
      </p:sp>
      <p:sp>
        <p:nvSpPr>
          <p:cNvPr id="1198085" name="Rectangle 5"/>
          <p:cNvSpPr>
            <a:spLocks noGrp="1" noChangeArrowheads="1"/>
          </p:cNvSpPr>
          <p:nvPr>
            <p:ph type="sldNum" sz="quarter" idx="3"/>
          </p:nvPr>
        </p:nvSpPr>
        <p:spPr bwMode="auto">
          <a:xfrm>
            <a:off x="5630441" y="6466155"/>
            <a:ext cx="4306676" cy="339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0" tIns="45715" rIns="91430" bIns="45715" numCol="1" anchor="b" anchorCtr="0" compatLnSpc="1">
            <a:prstTxWarp prst="textNoShape">
              <a:avLst/>
            </a:prstTxWarp>
          </a:bodyPr>
          <a:lstStyle>
            <a:lvl1pPr algn="r" defTabSz="913792">
              <a:defRPr sz="1200">
                <a:effectLst/>
                <a:latin typeface="Arial" charset="0"/>
                <a:ea typeface="ＭＳ Ｐゴシック" pitchFamily="50" charset="-128"/>
              </a:defRPr>
            </a:lvl1pPr>
          </a:lstStyle>
          <a:p>
            <a:pPr>
              <a:defRPr/>
            </a:pPr>
            <a:fld id="{E1CE3482-4769-4D04-80A4-5321F99B6E82}" type="slidenum">
              <a:rPr lang="en-US" altLang="ja-JP"/>
              <a:pPr>
                <a:defRPr/>
              </a:pPr>
              <a:t>‹#›</a:t>
            </a:fld>
            <a:endParaRPr lang="en-US" altLang="ja-JP" dirty="0"/>
          </a:p>
        </p:txBody>
      </p:sp>
    </p:spTree>
    <p:extLst>
      <p:ext uri="{BB962C8B-B14F-4D97-AF65-F5344CB8AC3E}">
        <p14:creationId xmlns:p14="http://schemas.microsoft.com/office/powerpoint/2010/main" val="4124846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1"/>
            <a:ext cx="4306676" cy="339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78" tIns="46089" rIns="92178" bIns="46089" numCol="1" anchor="t" anchorCtr="0" compatLnSpc="1">
            <a:prstTxWarp prst="textNoShape">
              <a:avLst/>
            </a:prstTxWarp>
          </a:bodyPr>
          <a:lstStyle>
            <a:lvl1pPr algn="l" defTabSz="922991">
              <a:defRPr sz="1200">
                <a:effectLst/>
                <a:latin typeface="Arial" charset="0"/>
                <a:ea typeface="ＭＳ Ｐゴシック" pitchFamily="50" charset="-128"/>
              </a:defRPr>
            </a:lvl1pPr>
          </a:lstStyle>
          <a:p>
            <a:pPr>
              <a:defRPr/>
            </a:pPr>
            <a:endParaRPr lang="en-US" altLang="ja-JP" dirty="0"/>
          </a:p>
        </p:txBody>
      </p:sp>
      <p:sp>
        <p:nvSpPr>
          <p:cNvPr id="4099" name="Rectangle 3"/>
          <p:cNvSpPr>
            <a:spLocks noGrp="1" noChangeArrowheads="1"/>
          </p:cNvSpPr>
          <p:nvPr>
            <p:ph type="dt" idx="1"/>
          </p:nvPr>
        </p:nvSpPr>
        <p:spPr bwMode="auto">
          <a:xfrm>
            <a:off x="5630441" y="1"/>
            <a:ext cx="4306676" cy="339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78" tIns="46089" rIns="92178" bIns="46089" numCol="1" anchor="t" anchorCtr="0" compatLnSpc="1">
            <a:prstTxWarp prst="textNoShape">
              <a:avLst/>
            </a:prstTxWarp>
          </a:bodyPr>
          <a:lstStyle>
            <a:lvl1pPr algn="r" defTabSz="922991">
              <a:defRPr sz="1200">
                <a:effectLst/>
                <a:latin typeface="Arial" charset="0"/>
                <a:ea typeface="ＭＳ Ｐゴシック" pitchFamily="50" charset="-128"/>
              </a:defRPr>
            </a:lvl1pPr>
          </a:lstStyle>
          <a:p>
            <a:pPr>
              <a:defRPr/>
            </a:pPr>
            <a:endParaRPr lang="en-US" altLang="ja-JP" dirty="0"/>
          </a:p>
        </p:txBody>
      </p:sp>
      <p:sp>
        <p:nvSpPr>
          <p:cNvPr id="88068" name="Rectangle 4"/>
          <p:cNvSpPr>
            <a:spLocks noGrp="1" noRot="1" noChangeAspect="1" noChangeArrowheads="1" noTextEdit="1"/>
          </p:cNvSpPr>
          <p:nvPr>
            <p:ph type="sldImg" idx="2"/>
          </p:nvPr>
        </p:nvSpPr>
        <p:spPr bwMode="auto">
          <a:xfrm>
            <a:off x="2701925" y="509588"/>
            <a:ext cx="4540250" cy="25542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992824" y="3233077"/>
            <a:ext cx="7953690" cy="306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78" tIns="46089" rIns="92178" bIns="46089"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4102" name="Rectangle 6"/>
          <p:cNvSpPr>
            <a:spLocks noGrp="1" noChangeArrowheads="1"/>
          </p:cNvSpPr>
          <p:nvPr>
            <p:ph type="ftr" sz="quarter" idx="4"/>
          </p:nvPr>
        </p:nvSpPr>
        <p:spPr bwMode="auto">
          <a:xfrm>
            <a:off x="1" y="6466155"/>
            <a:ext cx="4306676" cy="339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78" tIns="46089" rIns="92178" bIns="46089" numCol="1" anchor="b" anchorCtr="0" compatLnSpc="1">
            <a:prstTxWarp prst="textNoShape">
              <a:avLst/>
            </a:prstTxWarp>
          </a:bodyPr>
          <a:lstStyle>
            <a:lvl1pPr algn="l" defTabSz="922991">
              <a:defRPr sz="1200">
                <a:effectLst/>
                <a:latin typeface="Arial" charset="0"/>
                <a:ea typeface="ＭＳ Ｐゴシック" pitchFamily="50" charset="-128"/>
              </a:defRPr>
            </a:lvl1pPr>
          </a:lstStyle>
          <a:p>
            <a:pPr>
              <a:defRPr/>
            </a:pPr>
            <a:endParaRPr lang="en-US" altLang="ja-JP" dirty="0"/>
          </a:p>
        </p:txBody>
      </p:sp>
      <p:sp>
        <p:nvSpPr>
          <p:cNvPr id="4103" name="Rectangle 7"/>
          <p:cNvSpPr>
            <a:spLocks noGrp="1" noChangeArrowheads="1"/>
          </p:cNvSpPr>
          <p:nvPr>
            <p:ph type="sldNum" sz="quarter" idx="5"/>
          </p:nvPr>
        </p:nvSpPr>
        <p:spPr bwMode="auto">
          <a:xfrm>
            <a:off x="5630441" y="6466155"/>
            <a:ext cx="4306676" cy="339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78" tIns="46089" rIns="92178" bIns="46089" numCol="1" anchor="b" anchorCtr="0" compatLnSpc="1">
            <a:prstTxWarp prst="textNoShape">
              <a:avLst/>
            </a:prstTxWarp>
          </a:bodyPr>
          <a:lstStyle>
            <a:lvl1pPr algn="r" defTabSz="922991">
              <a:defRPr sz="1200">
                <a:effectLst/>
                <a:latin typeface="Arial" charset="0"/>
                <a:ea typeface="ＭＳ Ｐゴシック" pitchFamily="50" charset="-128"/>
              </a:defRPr>
            </a:lvl1pPr>
          </a:lstStyle>
          <a:p>
            <a:pPr>
              <a:defRPr/>
            </a:pPr>
            <a:fld id="{A8E3200A-AD79-4BB1-BAB0-2A7AA18CB5FF}" type="slidenum">
              <a:rPr lang="en-US" altLang="ja-JP"/>
              <a:pPr>
                <a:defRPr/>
              </a:pPr>
              <a:t>‹#›</a:t>
            </a:fld>
            <a:endParaRPr lang="en-US" altLang="ja-JP" dirty="0"/>
          </a:p>
        </p:txBody>
      </p:sp>
    </p:spTree>
    <p:extLst>
      <p:ext uri="{BB962C8B-B14F-4D97-AF65-F5344CB8AC3E}">
        <p14:creationId xmlns:p14="http://schemas.microsoft.com/office/powerpoint/2010/main" val="19541938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8E3200A-AD79-4BB1-BAB0-2A7AA18CB5FF}" type="slidenum">
              <a:rPr lang="en-US" altLang="ja-JP" smtClean="0"/>
              <a:pPr>
                <a:defRPr/>
              </a:pPr>
              <a:t>9</a:t>
            </a:fld>
            <a:endParaRPr lang="en-US" altLang="ja-JP" dirty="0"/>
          </a:p>
        </p:txBody>
      </p:sp>
    </p:spTree>
    <p:extLst>
      <p:ext uri="{BB962C8B-B14F-4D97-AF65-F5344CB8AC3E}">
        <p14:creationId xmlns:p14="http://schemas.microsoft.com/office/powerpoint/2010/main" val="10063235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6.xml"/><Relationship Id="rId4" Type="http://schemas.openxmlformats.org/officeDocument/2006/relationships/image" Target="../media/image8.e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Blue background">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rgbClr val="0A5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p:cNvGrpSpPr/>
          <p:nvPr userDrawn="1"/>
        </p:nvGrpSpPr>
        <p:grpSpPr>
          <a:xfrm>
            <a:off x="232526" y="-6267"/>
            <a:ext cx="3444052" cy="2443137"/>
            <a:chOff x="4563535" y="-458058"/>
            <a:chExt cx="4448892" cy="3155950"/>
          </a:xfrm>
        </p:grpSpPr>
        <p:pic>
          <p:nvPicPr>
            <p:cNvPr id="13" name="Picture 12" descr="big-white-B.png"/>
            <p:cNvPicPr>
              <a:picLocks noChangeAspect="1"/>
            </p:cNvPicPr>
            <p:nvPr/>
          </p:nvPicPr>
          <p:blipFill rotWithShape="1">
            <a:blip r:embed="rId2" cstate="print">
              <a:alphaModFix amt="17000"/>
              <a:extLst>
                <a:ext uri="{28A0092B-C50C-407E-A947-70E740481C1C}">
                  <a14:useLocalDpi xmlns:a14="http://schemas.microsoft.com/office/drawing/2010/main" val="0"/>
                </a:ext>
              </a:extLst>
            </a:blip>
            <a:srcRect t="27014"/>
            <a:stretch/>
          </p:blipFill>
          <p:spPr>
            <a:xfrm>
              <a:off x="4563535" y="-458058"/>
              <a:ext cx="3167964" cy="3155950"/>
            </a:xfrm>
            <a:prstGeom prst="rect">
              <a:avLst/>
            </a:prstGeom>
          </p:spPr>
        </p:pic>
        <p:pic>
          <p:nvPicPr>
            <p:cNvPr id="14" name="Picture 13" descr="logo_white_stacked.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9469" y="923154"/>
              <a:ext cx="2932958" cy="843006"/>
            </a:xfrm>
            <a:prstGeom prst="rect">
              <a:avLst/>
            </a:prstGeom>
          </p:spPr>
        </p:pic>
      </p:grpSp>
      <p:sp>
        <p:nvSpPr>
          <p:cNvPr id="2" name="Title 1"/>
          <p:cNvSpPr>
            <a:spLocks noGrp="1"/>
          </p:cNvSpPr>
          <p:nvPr>
            <p:ph type="ctrTitle" hasCustomPrompt="1"/>
          </p:nvPr>
        </p:nvSpPr>
        <p:spPr>
          <a:xfrm>
            <a:off x="1298504" y="2728895"/>
            <a:ext cx="6970614" cy="870641"/>
          </a:xfrm>
        </p:spPr>
        <p:txBody>
          <a:bodyPr anchor="t">
            <a:normAutofit/>
          </a:bodyPr>
          <a:lstStyle>
            <a:lvl1pPr algn="l">
              <a:defRPr sz="2400">
                <a:solidFill>
                  <a:schemeClr val="bg1"/>
                </a:solidFill>
              </a:defRPr>
            </a:lvl1pPr>
          </a:lstStyle>
          <a:p>
            <a:r>
              <a:rPr lang="en-GB" dirty="0" smtClean="0"/>
              <a:t>CLICK TO EDIT MASTER TITLE STYLE</a:t>
            </a:r>
            <a:endParaRPr lang="en-US" dirty="0"/>
          </a:p>
        </p:txBody>
      </p:sp>
      <p:sp>
        <p:nvSpPr>
          <p:cNvPr id="3" name="Subtitle 2"/>
          <p:cNvSpPr>
            <a:spLocks noGrp="1"/>
          </p:cNvSpPr>
          <p:nvPr>
            <p:ph type="subTitle" idx="1" hasCustomPrompt="1"/>
          </p:nvPr>
        </p:nvSpPr>
        <p:spPr>
          <a:xfrm>
            <a:off x="1301814" y="3654909"/>
            <a:ext cx="6967304" cy="447100"/>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7" name="Date Placeholder 6"/>
          <p:cNvSpPr>
            <a:spLocks noGrp="1"/>
          </p:cNvSpPr>
          <p:nvPr>
            <p:ph type="dt" sz="half" idx="10"/>
          </p:nvPr>
        </p:nvSpPr>
        <p:spPr/>
        <p:txBody>
          <a:bodyPr/>
          <a:lstStyle/>
          <a:p>
            <a:fld id="{59846F86-4897-DF4E-8703-AE0CEBFAA79B}" type="datetime1">
              <a:rPr lang="en-GB" smtClean="0"/>
              <a:pPr/>
              <a:t>27/03/2017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BED32BD-2AB6-2D40-A7A5-FA318B8F471B}" type="slidenum">
              <a:rPr lang="en-US" smtClean="0"/>
              <a:pPr/>
              <a:t>‹#›</a:t>
            </a:fld>
            <a:endParaRPr lang="en-US" dirty="0"/>
          </a:p>
        </p:txBody>
      </p:sp>
    </p:spTree>
    <p:extLst>
      <p:ext uri="{BB962C8B-B14F-4D97-AF65-F5344CB8AC3E}">
        <p14:creationId xmlns:p14="http://schemas.microsoft.com/office/powerpoint/2010/main" val="2579970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images- 1 row of bullet poi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smtClean="0"/>
              <a:t>CLICK TO EDIT MASTER TITLE STYLE</a:t>
            </a:r>
            <a:endParaRPr lang="en-US" dirty="0"/>
          </a:p>
        </p:txBody>
      </p:sp>
      <p:sp>
        <p:nvSpPr>
          <p:cNvPr id="3" name="Content Placeholder 2"/>
          <p:cNvSpPr>
            <a:spLocks noGrp="1"/>
          </p:cNvSpPr>
          <p:nvPr>
            <p:ph idx="1"/>
          </p:nvPr>
        </p:nvSpPr>
        <p:spPr>
          <a:xfrm>
            <a:off x="457200" y="1200151"/>
            <a:ext cx="4927600" cy="3109382"/>
          </a:xfrm>
        </p:spPr>
        <p:txBody>
          <a:bodyPr/>
          <a:lstStyle>
            <a:lvl1pPr marL="0" indent="0">
              <a:buFontTx/>
              <a:buNone/>
              <a:defRPr sz="2200">
                <a:solidFill>
                  <a:srgbClr val="0A54A0"/>
                </a:solidFill>
              </a:defRPr>
            </a:lvl1pPr>
            <a:lvl2pPr marL="271463" indent="-271463">
              <a:buSzPct val="60000"/>
              <a:buFont typeface="Wingdings" charset="2"/>
              <a:buChar char="§"/>
              <a:defRPr sz="1700">
                <a:solidFill>
                  <a:srgbClr val="0A54A0"/>
                </a:solidFill>
              </a:defRPr>
            </a:lvl2pPr>
            <a:lvl3pPr marL="271463" indent="-271463">
              <a:buSzPct val="60000"/>
              <a:buFont typeface="Wingdings" charset="2"/>
              <a:buChar char="§"/>
              <a:defRPr sz="1700">
                <a:solidFill>
                  <a:srgbClr val="0A54A0"/>
                </a:solidFill>
              </a:defRPr>
            </a:lvl3pPr>
            <a:lvl4pPr marL="271463" indent="-271463">
              <a:buSzPct val="60000"/>
              <a:buFont typeface="Wingdings" charset="2"/>
              <a:buChar char="§"/>
              <a:defRPr sz="1700">
                <a:solidFill>
                  <a:srgbClr val="0A54A0"/>
                </a:solidFill>
              </a:defRPr>
            </a:lvl4pPr>
            <a:lvl5pPr marL="271463" indent="-271463">
              <a:buSzPct val="60000"/>
              <a:buFont typeface="Wingdings" charset="2"/>
              <a:buChar char="§"/>
              <a:defRPr sz="1700">
                <a:solidFill>
                  <a:srgbClr val="0A54A0"/>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endParaRPr lang="en-US" dirty="0"/>
          </a:p>
        </p:txBody>
      </p:sp>
      <p:sp>
        <p:nvSpPr>
          <p:cNvPr id="4" name="Date Placeholder 3"/>
          <p:cNvSpPr>
            <a:spLocks noGrp="1"/>
          </p:cNvSpPr>
          <p:nvPr>
            <p:ph type="dt" sz="half" idx="10"/>
          </p:nvPr>
        </p:nvSpPr>
        <p:spPr>
          <a:xfrm>
            <a:off x="7592969" y="4801131"/>
            <a:ext cx="1416886" cy="273844"/>
          </a:xfrm>
        </p:spPr>
        <p:txBody>
          <a:bodyPr/>
          <a:lstStyle/>
          <a:p>
            <a:fld id="{C6D81DC4-00DA-204A-B78C-A0E52851D1FC}" type="datetime1">
              <a:rPr lang="en-GB" smtClean="0"/>
              <a:pPr/>
              <a:t>27/03/2017</a:t>
            </a:fld>
            <a:endParaRPr lang="en-US"/>
          </a:p>
        </p:txBody>
      </p:sp>
      <p:sp>
        <p:nvSpPr>
          <p:cNvPr id="5" name="Footer Placeholder 4"/>
          <p:cNvSpPr>
            <a:spLocks noGrp="1"/>
          </p:cNvSpPr>
          <p:nvPr>
            <p:ph type="ftr" sz="quarter" idx="11"/>
          </p:nvPr>
        </p:nvSpPr>
        <p:spPr>
          <a:xfrm>
            <a:off x="5262998" y="4801131"/>
            <a:ext cx="2191338" cy="273844"/>
          </a:xfrm>
        </p:spPr>
        <p:txBody>
          <a:bodyPr/>
          <a:lstStyle/>
          <a:p>
            <a:endParaRPr lang="en-US"/>
          </a:p>
        </p:txBody>
      </p:sp>
      <p:sp>
        <p:nvSpPr>
          <p:cNvPr id="6" name="Slide Number Placeholder 5"/>
          <p:cNvSpPr>
            <a:spLocks noGrp="1"/>
          </p:cNvSpPr>
          <p:nvPr>
            <p:ph type="sldNum" sz="quarter" idx="12"/>
          </p:nvPr>
        </p:nvSpPr>
        <p:spPr>
          <a:xfrm>
            <a:off x="8455115" y="186953"/>
            <a:ext cx="554739" cy="273844"/>
          </a:xfrm>
          <a:prstGeom prst="rect">
            <a:avLst/>
          </a:prstGeom>
        </p:spPr>
        <p:txBody>
          <a:bodyPr/>
          <a:lstStyle/>
          <a:p>
            <a:fld id="{8E8A4C40-1FD3-B245-AE86-E18962D1310A}" type="slidenum">
              <a:rPr lang="en-US" smtClean="0"/>
              <a:pPr/>
              <a:t>‹#›</a:t>
            </a:fld>
            <a:endParaRPr lang="en-US"/>
          </a:p>
        </p:txBody>
      </p:sp>
      <p:sp>
        <p:nvSpPr>
          <p:cNvPr id="9" name="Picture Placeholder 2"/>
          <p:cNvSpPr>
            <a:spLocks noGrp="1"/>
          </p:cNvSpPr>
          <p:nvPr>
            <p:ph type="pic" idx="14"/>
          </p:nvPr>
        </p:nvSpPr>
        <p:spPr>
          <a:xfrm>
            <a:off x="5782733" y="1200150"/>
            <a:ext cx="3115733" cy="14922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Picture Placeholder 2"/>
          <p:cNvSpPr>
            <a:spLocks noGrp="1"/>
          </p:cNvSpPr>
          <p:nvPr>
            <p:ph type="pic" idx="15"/>
          </p:nvPr>
        </p:nvSpPr>
        <p:spPr>
          <a:xfrm>
            <a:off x="5782733" y="2885018"/>
            <a:ext cx="3115733" cy="14922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3932520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images- 2 rows of bullet poi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smtClean="0"/>
              <a:t>CLICK TO EDIT MASTER TITLE STYLE</a:t>
            </a:r>
            <a:endParaRPr lang="en-US" dirty="0"/>
          </a:p>
        </p:txBody>
      </p:sp>
      <p:sp>
        <p:nvSpPr>
          <p:cNvPr id="3" name="Content Placeholder 2"/>
          <p:cNvSpPr>
            <a:spLocks noGrp="1"/>
          </p:cNvSpPr>
          <p:nvPr>
            <p:ph idx="1"/>
          </p:nvPr>
        </p:nvSpPr>
        <p:spPr>
          <a:xfrm>
            <a:off x="457200" y="1200151"/>
            <a:ext cx="4927600" cy="1492249"/>
          </a:xfrm>
        </p:spPr>
        <p:txBody>
          <a:bodyPr/>
          <a:lstStyle>
            <a:lvl1pPr marL="0" indent="0">
              <a:buFontTx/>
              <a:buNone/>
              <a:defRPr sz="2200">
                <a:solidFill>
                  <a:srgbClr val="0A54A0"/>
                </a:solidFill>
              </a:defRPr>
            </a:lvl1pPr>
            <a:lvl2pPr marL="271463" indent="-271463">
              <a:buSzPct val="60000"/>
              <a:buFont typeface="Wingdings" charset="2"/>
              <a:buChar char="§"/>
              <a:defRPr sz="1700">
                <a:solidFill>
                  <a:srgbClr val="0A54A0"/>
                </a:solidFill>
              </a:defRPr>
            </a:lvl2pPr>
            <a:lvl3pPr marL="271463" indent="-271463">
              <a:buSzPct val="60000"/>
              <a:buFont typeface="Wingdings" charset="2"/>
              <a:buChar char="§"/>
              <a:defRPr sz="1700">
                <a:solidFill>
                  <a:srgbClr val="0A54A0"/>
                </a:solidFill>
              </a:defRPr>
            </a:lvl3pPr>
            <a:lvl4pPr marL="271463" indent="-271463">
              <a:buSzPct val="60000"/>
              <a:buFont typeface="Wingdings" charset="2"/>
              <a:buChar char="§"/>
              <a:defRPr sz="1700">
                <a:solidFill>
                  <a:srgbClr val="0A54A0"/>
                </a:solidFill>
              </a:defRPr>
            </a:lvl4pPr>
            <a:lvl5pPr marL="271463" indent="-271463">
              <a:buSzPct val="60000"/>
              <a:buFont typeface="Wingdings" charset="2"/>
              <a:buChar char="§"/>
              <a:defRPr sz="1700">
                <a:solidFill>
                  <a:srgbClr val="0A54A0"/>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endParaRPr lang="en-US" dirty="0"/>
          </a:p>
        </p:txBody>
      </p:sp>
      <p:sp>
        <p:nvSpPr>
          <p:cNvPr id="4" name="Date Placeholder 3"/>
          <p:cNvSpPr>
            <a:spLocks noGrp="1"/>
          </p:cNvSpPr>
          <p:nvPr>
            <p:ph type="dt" sz="half" idx="10"/>
          </p:nvPr>
        </p:nvSpPr>
        <p:spPr>
          <a:xfrm>
            <a:off x="7592969" y="4801131"/>
            <a:ext cx="1416886" cy="273844"/>
          </a:xfrm>
        </p:spPr>
        <p:txBody>
          <a:bodyPr/>
          <a:lstStyle/>
          <a:p>
            <a:fld id="{1179C213-7A0D-AC48-8204-EDB4C04C4F0F}" type="datetime1">
              <a:rPr lang="en-GB" smtClean="0"/>
              <a:pPr/>
              <a:t>27/03/2017</a:t>
            </a:fld>
            <a:endParaRPr lang="en-US"/>
          </a:p>
        </p:txBody>
      </p:sp>
      <p:sp>
        <p:nvSpPr>
          <p:cNvPr id="5" name="Footer Placeholder 4"/>
          <p:cNvSpPr>
            <a:spLocks noGrp="1"/>
          </p:cNvSpPr>
          <p:nvPr>
            <p:ph type="ftr" sz="quarter" idx="11"/>
          </p:nvPr>
        </p:nvSpPr>
        <p:spPr>
          <a:xfrm>
            <a:off x="5262998" y="4801131"/>
            <a:ext cx="2191338" cy="273844"/>
          </a:xfrm>
        </p:spPr>
        <p:txBody>
          <a:bodyPr/>
          <a:lstStyle/>
          <a:p>
            <a:endParaRPr lang="en-US"/>
          </a:p>
        </p:txBody>
      </p:sp>
      <p:sp>
        <p:nvSpPr>
          <p:cNvPr id="6" name="Slide Number Placeholder 5"/>
          <p:cNvSpPr>
            <a:spLocks noGrp="1"/>
          </p:cNvSpPr>
          <p:nvPr>
            <p:ph type="sldNum" sz="quarter" idx="12"/>
          </p:nvPr>
        </p:nvSpPr>
        <p:spPr>
          <a:xfrm>
            <a:off x="8455115" y="186953"/>
            <a:ext cx="554739" cy="273844"/>
          </a:xfrm>
          <a:prstGeom prst="rect">
            <a:avLst/>
          </a:prstGeom>
        </p:spPr>
        <p:txBody>
          <a:bodyPr/>
          <a:lstStyle/>
          <a:p>
            <a:fld id="{8E8A4C40-1FD3-B245-AE86-E18962D1310A}" type="slidenum">
              <a:rPr lang="en-US" smtClean="0"/>
              <a:pPr/>
              <a:t>‹#›</a:t>
            </a:fld>
            <a:endParaRPr lang="en-US"/>
          </a:p>
        </p:txBody>
      </p:sp>
      <p:sp>
        <p:nvSpPr>
          <p:cNvPr id="8" name="Content Placeholder 2"/>
          <p:cNvSpPr>
            <a:spLocks noGrp="1"/>
          </p:cNvSpPr>
          <p:nvPr>
            <p:ph idx="13"/>
          </p:nvPr>
        </p:nvSpPr>
        <p:spPr>
          <a:xfrm>
            <a:off x="457200" y="2870201"/>
            <a:ext cx="4927600" cy="1492249"/>
          </a:xfrm>
        </p:spPr>
        <p:txBody>
          <a:bodyPr/>
          <a:lstStyle>
            <a:lvl1pPr marL="0" indent="0">
              <a:buFontTx/>
              <a:buNone/>
              <a:defRPr sz="2200">
                <a:solidFill>
                  <a:srgbClr val="0A54A0"/>
                </a:solidFill>
              </a:defRPr>
            </a:lvl1pPr>
            <a:lvl2pPr marL="271463" indent="-271463">
              <a:buSzPct val="60000"/>
              <a:buFont typeface="Wingdings" charset="2"/>
              <a:buChar char="§"/>
              <a:defRPr sz="1700">
                <a:solidFill>
                  <a:srgbClr val="0A54A0"/>
                </a:solidFill>
              </a:defRPr>
            </a:lvl2pPr>
            <a:lvl3pPr marL="271463" indent="-271463">
              <a:buSzPct val="60000"/>
              <a:buFont typeface="Wingdings" charset="2"/>
              <a:buChar char="§"/>
              <a:defRPr sz="1700">
                <a:solidFill>
                  <a:srgbClr val="0A54A0"/>
                </a:solidFill>
              </a:defRPr>
            </a:lvl3pPr>
            <a:lvl4pPr marL="271463" indent="-271463">
              <a:buSzPct val="60000"/>
              <a:buFont typeface="Wingdings" charset="2"/>
              <a:buChar char="§"/>
              <a:defRPr sz="1700">
                <a:solidFill>
                  <a:srgbClr val="0A54A0"/>
                </a:solidFill>
              </a:defRPr>
            </a:lvl4pPr>
            <a:lvl5pPr marL="271463" indent="-271463">
              <a:buSzPct val="60000"/>
              <a:buFont typeface="Wingdings" charset="2"/>
              <a:buChar char="§"/>
              <a:defRPr sz="1700">
                <a:solidFill>
                  <a:srgbClr val="0A54A0"/>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endParaRPr lang="en-US" dirty="0"/>
          </a:p>
        </p:txBody>
      </p:sp>
      <p:sp>
        <p:nvSpPr>
          <p:cNvPr id="9" name="Picture Placeholder 2"/>
          <p:cNvSpPr>
            <a:spLocks noGrp="1"/>
          </p:cNvSpPr>
          <p:nvPr>
            <p:ph type="pic" idx="14"/>
          </p:nvPr>
        </p:nvSpPr>
        <p:spPr>
          <a:xfrm>
            <a:off x="5782733" y="1200150"/>
            <a:ext cx="3115733" cy="14922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Picture Placeholder 2"/>
          <p:cNvSpPr>
            <a:spLocks noGrp="1"/>
          </p:cNvSpPr>
          <p:nvPr>
            <p:ph type="pic" idx="15"/>
          </p:nvPr>
        </p:nvSpPr>
        <p:spPr>
          <a:xfrm>
            <a:off x="5782733" y="2885018"/>
            <a:ext cx="3115733" cy="14922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2091389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image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smtClean="0"/>
              <a:t>CLICK TO EDIT MASTER TITLE STYLE</a:t>
            </a:r>
            <a:endParaRPr lang="en-US" dirty="0"/>
          </a:p>
        </p:txBody>
      </p:sp>
      <p:sp>
        <p:nvSpPr>
          <p:cNvPr id="4" name="Date Placeholder 3"/>
          <p:cNvSpPr>
            <a:spLocks noGrp="1"/>
          </p:cNvSpPr>
          <p:nvPr>
            <p:ph type="dt" sz="half" idx="10"/>
          </p:nvPr>
        </p:nvSpPr>
        <p:spPr>
          <a:xfrm>
            <a:off x="7592969" y="4801131"/>
            <a:ext cx="1416886" cy="273844"/>
          </a:xfrm>
        </p:spPr>
        <p:txBody>
          <a:bodyPr/>
          <a:lstStyle/>
          <a:p>
            <a:fld id="{A3AEBE78-1634-D746-AB73-EC882D4068AA}" type="datetime1">
              <a:rPr lang="en-GB" smtClean="0"/>
              <a:pPr/>
              <a:t>27/03/2017</a:t>
            </a:fld>
            <a:endParaRPr lang="en-US"/>
          </a:p>
        </p:txBody>
      </p:sp>
      <p:sp>
        <p:nvSpPr>
          <p:cNvPr id="5" name="Footer Placeholder 4"/>
          <p:cNvSpPr>
            <a:spLocks noGrp="1"/>
          </p:cNvSpPr>
          <p:nvPr>
            <p:ph type="ftr" sz="quarter" idx="11"/>
          </p:nvPr>
        </p:nvSpPr>
        <p:spPr>
          <a:xfrm>
            <a:off x="5262998" y="4801131"/>
            <a:ext cx="2191338" cy="273844"/>
          </a:xfrm>
        </p:spPr>
        <p:txBody>
          <a:bodyPr/>
          <a:lstStyle/>
          <a:p>
            <a:endParaRPr lang="en-US"/>
          </a:p>
        </p:txBody>
      </p:sp>
      <p:sp>
        <p:nvSpPr>
          <p:cNvPr id="6" name="Slide Number Placeholder 5"/>
          <p:cNvSpPr>
            <a:spLocks noGrp="1"/>
          </p:cNvSpPr>
          <p:nvPr>
            <p:ph type="sldNum" sz="quarter" idx="12"/>
          </p:nvPr>
        </p:nvSpPr>
        <p:spPr>
          <a:xfrm>
            <a:off x="8455115" y="186953"/>
            <a:ext cx="554739" cy="273844"/>
          </a:xfrm>
          <a:prstGeom prst="rect">
            <a:avLst/>
          </a:prstGeom>
        </p:spPr>
        <p:txBody>
          <a:bodyPr/>
          <a:lstStyle/>
          <a:p>
            <a:fld id="{8E8A4C40-1FD3-B245-AE86-E18962D1310A}" type="slidenum">
              <a:rPr lang="en-US" smtClean="0"/>
              <a:pPr/>
              <a:t>‹#›</a:t>
            </a:fld>
            <a:endParaRPr lang="en-US"/>
          </a:p>
        </p:txBody>
      </p:sp>
      <p:sp>
        <p:nvSpPr>
          <p:cNvPr id="3" name="Content Placeholder 2"/>
          <p:cNvSpPr>
            <a:spLocks noGrp="1"/>
          </p:cNvSpPr>
          <p:nvPr>
            <p:ph idx="1"/>
          </p:nvPr>
        </p:nvSpPr>
        <p:spPr>
          <a:xfrm>
            <a:off x="635000" y="1454151"/>
            <a:ext cx="4224867" cy="2779182"/>
          </a:xfrm>
        </p:spPr>
        <p:txBody>
          <a:bodyPr/>
          <a:lstStyle>
            <a:lvl1pPr marL="0" indent="0">
              <a:buFontTx/>
              <a:buNone/>
              <a:defRPr sz="2200">
                <a:solidFill>
                  <a:schemeClr val="tx2"/>
                </a:solidFill>
              </a:defRPr>
            </a:lvl1pPr>
            <a:lvl2pPr marL="271463" indent="-271463">
              <a:buSzPct val="60000"/>
              <a:buFont typeface="Wingdings" charset="2"/>
              <a:buChar char="§"/>
              <a:defRPr sz="1700">
                <a:solidFill>
                  <a:schemeClr val="tx2"/>
                </a:solidFill>
              </a:defRPr>
            </a:lvl2pPr>
            <a:lvl3pPr marL="271463" indent="-271463">
              <a:buSzPct val="60000"/>
              <a:buFont typeface="Wingdings" charset="2"/>
              <a:buChar char="§"/>
              <a:defRPr sz="1700">
                <a:solidFill>
                  <a:schemeClr val="tx2"/>
                </a:solidFill>
              </a:defRPr>
            </a:lvl3pPr>
            <a:lvl4pPr marL="271463" indent="-271463">
              <a:buSzPct val="60000"/>
              <a:buFont typeface="Wingdings" charset="2"/>
              <a:buChar char="§"/>
              <a:defRPr sz="1700">
                <a:solidFill>
                  <a:schemeClr val="tx2"/>
                </a:solidFill>
              </a:defRPr>
            </a:lvl4pPr>
            <a:lvl5pPr marL="271463" indent="-271463">
              <a:buSzPct val="60000"/>
              <a:buFont typeface="Wingdings" charset="2"/>
              <a:buChar char="§"/>
              <a:defRPr sz="1700">
                <a:solidFill>
                  <a:srgbClr val="0A54A0"/>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endParaRPr lang="en-US" dirty="0"/>
          </a:p>
        </p:txBody>
      </p:sp>
    </p:spTree>
    <p:extLst>
      <p:ext uri="{BB962C8B-B14F-4D97-AF65-F5344CB8AC3E}">
        <p14:creationId xmlns:p14="http://schemas.microsoft.com/office/powerpoint/2010/main" val="1072245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Graph">
    <p:spTree>
      <p:nvGrpSpPr>
        <p:cNvPr id="1" name=""/>
        <p:cNvGrpSpPr/>
        <p:nvPr/>
      </p:nvGrpSpPr>
      <p:grpSpPr>
        <a:xfrm>
          <a:off x="0" y="0"/>
          <a:ext cx="0" cy="0"/>
          <a:chOff x="0" y="0"/>
          <a:chExt cx="0" cy="0"/>
        </a:xfrm>
      </p:grpSpPr>
      <p:sp>
        <p:nvSpPr>
          <p:cNvPr id="10" name="Rectangle 9"/>
          <p:cNvSpPr/>
          <p:nvPr userDrawn="1"/>
        </p:nvSpPr>
        <p:spPr>
          <a:xfrm>
            <a:off x="0" y="722568"/>
            <a:ext cx="9144000" cy="4018765"/>
          </a:xfrm>
          <a:prstGeom prst="rect">
            <a:avLst/>
          </a:prstGeom>
          <a:solidFill>
            <a:srgbClr val="0A5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2371"/>
            <a:ext cx="9144000" cy="7201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rotWithShape="1">
          <a:blip r:embed="rId2" cstate="print">
            <a:alphaModFix amt="28000"/>
            <a:extLst>
              <a:ext uri="{28A0092B-C50C-407E-A947-70E740481C1C}">
                <a14:useLocalDpi xmlns:a14="http://schemas.microsoft.com/office/drawing/2010/main" val="0"/>
              </a:ext>
            </a:extLst>
          </a:blip>
          <a:srcRect t="14567" b="41239"/>
          <a:stretch/>
        </p:blipFill>
        <p:spPr>
          <a:xfrm>
            <a:off x="281520" y="0"/>
            <a:ext cx="1203196" cy="725782"/>
          </a:xfrm>
          <a:prstGeom prst="rect">
            <a:avLst/>
          </a:prstGeom>
        </p:spPr>
      </p:pic>
      <p:sp>
        <p:nvSpPr>
          <p:cNvPr id="2" name="Title 1"/>
          <p:cNvSpPr>
            <a:spLocks noGrp="1"/>
          </p:cNvSpPr>
          <p:nvPr>
            <p:ph type="title" hasCustomPrompt="1"/>
          </p:nvPr>
        </p:nvSpPr>
        <p:spPr/>
        <p:txBody>
          <a:bodyPr/>
          <a:lstStyle>
            <a:lvl1pPr>
              <a:defRPr>
                <a:solidFill>
                  <a:srgbClr val="0A54A0"/>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1200151"/>
            <a:ext cx="4445000" cy="3329516"/>
          </a:xfrm>
        </p:spPr>
        <p:txBody>
          <a:bodyPr/>
          <a:lstStyle>
            <a:lvl1pPr marL="0" indent="0">
              <a:buFontTx/>
              <a:buNone/>
              <a:defRPr sz="2200">
                <a:solidFill>
                  <a:schemeClr val="bg1"/>
                </a:solidFill>
              </a:defRPr>
            </a:lvl1pPr>
            <a:lvl2pPr marL="271463" indent="-271463">
              <a:buSzPct val="60000"/>
              <a:buFont typeface="Wingdings" charset="2"/>
              <a:buChar char="§"/>
              <a:defRPr sz="1700">
                <a:solidFill>
                  <a:schemeClr val="bg1"/>
                </a:solidFill>
              </a:defRPr>
            </a:lvl2pPr>
            <a:lvl3pPr marL="271463" indent="-271463">
              <a:buSzPct val="60000"/>
              <a:buFont typeface="Wingdings" charset="2"/>
              <a:buChar char="§"/>
              <a:defRPr sz="1700">
                <a:solidFill>
                  <a:schemeClr val="bg1"/>
                </a:solidFill>
              </a:defRPr>
            </a:lvl3pPr>
            <a:lvl4pPr marL="271463" indent="-271463">
              <a:buSzPct val="60000"/>
              <a:buFont typeface="Wingdings" charset="2"/>
              <a:buChar char="§"/>
              <a:defRPr sz="1700">
                <a:solidFill>
                  <a:schemeClr val="bg1"/>
                </a:solidFill>
              </a:defRPr>
            </a:lvl4pPr>
            <a:lvl5pPr marL="271463" indent="-271463">
              <a:buSzPct val="60000"/>
              <a:buFont typeface="Wingdings" charset="2"/>
              <a:buChar char="§"/>
              <a:defRPr sz="1700">
                <a:solidFill>
                  <a:srgbClr val="0A54A0"/>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endParaRPr lang="en-US" dirty="0"/>
          </a:p>
        </p:txBody>
      </p:sp>
      <p:sp>
        <p:nvSpPr>
          <p:cNvPr id="4" name="Date Placeholder 3"/>
          <p:cNvSpPr>
            <a:spLocks noGrp="1"/>
          </p:cNvSpPr>
          <p:nvPr>
            <p:ph type="dt" sz="half" idx="10"/>
          </p:nvPr>
        </p:nvSpPr>
        <p:spPr>
          <a:xfrm>
            <a:off x="7592969" y="4801131"/>
            <a:ext cx="1416886" cy="273844"/>
          </a:xfrm>
        </p:spPr>
        <p:txBody>
          <a:bodyPr/>
          <a:lstStyle/>
          <a:p>
            <a:fld id="{797B758E-6CBF-D04E-93B7-4D4D54077AB4}" type="datetime1">
              <a:rPr lang="en-GB" smtClean="0"/>
              <a:pPr/>
              <a:t>27/03/2017</a:t>
            </a:fld>
            <a:endParaRPr lang="en-US"/>
          </a:p>
        </p:txBody>
      </p:sp>
      <p:sp>
        <p:nvSpPr>
          <p:cNvPr id="5" name="Footer Placeholder 4"/>
          <p:cNvSpPr>
            <a:spLocks noGrp="1"/>
          </p:cNvSpPr>
          <p:nvPr>
            <p:ph type="ftr" sz="quarter" idx="11"/>
          </p:nvPr>
        </p:nvSpPr>
        <p:spPr>
          <a:xfrm>
            <a:off x="5262998" y="4801131"/>
            <a:ext cx="2191338" cy="273844"/>
          </a:xfrm>
        </p:spPr>
        <p:txBody>
          <a:bodyPr/>
          <a:lstStyle/>
          <a:p>
            <a:endParaRPr lang="en-US"/>
          </a:p>
        </p:txBody>
      </p:sp>
      <p:sp>
        <p:nvSpPr>
          <p:cNvPr id="6" name="Slide Number Placeholder 5"/>
          <p:cNvSpPr>
            <a:spLocks noGrp="1"/>
          </p:cNvSpPr>
          <p:nvPr>
            <p:ph type="sldNum" sz="quarter" idx="12"/>
          </p:nvPr>
        </p:nvSpPr>
        <p:spPr>
          <a:xfrm>
            <a:off x="8455115" y="186953"/>
            <a:ext cx="554739" cy="273844"/>
          </a:xfrm>
          <a:prstGeom prst="rect">
            <a:avLst/>
          </a:prstGeom>
        </p:spPr>
        <p:txBody>
          <a:bodyPr/>
          <a:lstStyle>
            <a:lvl1pPr>
              <a:defRPr>
                <a:solidFill>
                  <a:srgbClr val="0A54A0"/>
                </a:solidFill>
              </a:defRPr>
            </a:lvl1pPr>
          </a:lstStyle>
          <a:p>
            <a:fld id="{8E8A4C40-1FD3-B245-AE86-E18962D1310A}" type="slidenum">
              <a:rPr lang="en-US" smtClean="0"/>
              <a:pPr/>
              <a:t>‹#›</a:t>
            </a:fld>
            <a:endParaRPr lang="en-US" dirty="0"/>
          </a:p>
        </p:txBody>
      </p:sp>
      <p:sp>
        <p:nvSpPr>
          <p:cNvPr id="7" name="TextBox 6"/>
          <p:cNvSpPr txBox="1"/>
          <p:nvPr userDrawn="1"/>
        </p:nvSpPr>
        <p:spPr>
          <a:xfrm>
            <a:off x="8322733" y="101600"/>
            <a:ext cx="184666" cy="369332"/>
          </a:xfrm>
          <a:prstGeom prst="rect">
            <a:avLst/>
          </a:prstGeom>
          <a:noFill/>
        </p:spPr>
        <p:txBody>
          <a:bodyPr wrap="none" rtlCol="0">
            <a:spAutoFit/>
          </a:bodyPr>
          <a:lstStyle/>
          <a:p>
            <a:endParaRPr lang="en-US" dirty="0"/>
          </a:p>
        </p:txBody>
      </p:sp>
      <p:graphicFrame>
        <p:nvGraphicFramePr>
          <p:cNvPr id="12" name="Chart 11"/>
          <p:cNvGraphicFramePr/>
          <p:nvPr userDrawn="1">
            <p:extLst>
              <p:ext uri="{D42A27DB-BD31-4B8C-83A1-F6EECF244321}">
                <p14:modId xmlns:p14="http://schemas.microsoft.com/office/powerpoint/2010/main" val="482536021"/>
              </p:ext>
            </p:extLst>
          </p:nvPr>
        </p:nvGraphicFramePr>
        <p:xfrm>
          <a:off x="4948768" y="1200151"/>
          <a:ext cx="4061088" cy="31751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0364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Content- 1 row of bullet poi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smtClean="0"/>
              <a:t>CLICK TO EDIT MASTER TITLE STYLE</a:t>
            </a:r>
            <a:endParaRPr lang="en-US" dirty="0"/>
          </a:p>
        </p:txBody>
      </p:sp>
      <p:sp>
        <p:nvSpPr>
          <p:cNvPr id="3" name="Content Placeholder 2"/>
          <p:cNvSpPr>
            <a:spLocks noGrp="1"/>
          </p:cNvSpPr>
          <p:nvPr>
            <p:ph idx="1"/>
          </p:nvPr>
        </p:nvSpPr>
        <p:spPr>
          <a:xfrm>
            <a:off x="457200" y="1200151"/>
            <a:ext cx="8229600" cy="3126316"/>
          </a:xfrm>
        </p:spPr>
        <p:txBody>
          <a:bodyPr/>
          <a:lstStyle>
            <a:lvl1pPr marL="0" indent="0">
              <a:buFontTx/>
              <a:buNone/>
              <a:defRPr sz="2200">
                <a:solidFill>
                  <a:schemeClr val="tx1"/>
                </a:solidFill>
              </a:defRPr>
            </a:lvl1pPr>
            <a:lvl2pPr marL="271463" indent="-271463">
              <a:buSzPct val="60000"/>
              <a:buFont typeface="Wingdings" charset="2"/>
              <a:buChar char="§"/>
              <a:defRPr sz="1700">
                <a:solidFill>
                  <a:schemeClr val="tx1"/>
                </a:solidFill>
              </a:defRPr>
            </a:lvl2pPr>
            <a:lvl3pPr marL="271463" indent="-271463">
              <a:buSzPct val="60000"/>
              <a:buFont typeface="Wingdings" charset="2"/>
              <a:buChar char="§"/>
              <a:defRPr sz="1700">
                <a:solidFill>
                  <a:schemeClr val="tx1"/>
                </a:solidFill>
              </a:defRPr>
            </a:lvl3pPr>
            <a:lvl4pPr marL="271463" indent="-271463">
              <a:buSzPct val="60000"/>
              <a:buFont typeface="Wingdings" charset="2"/>
              <a:buChar char="§"/>
              <a:defRPr sz="1700">
                <a:solidFill>
                  <a:schemeClr val="tx1"/>
                </a:solidFill>
              </a:defRPr>
            </a:lvl4pPr>
            <a:lvl5pPr marL="271463" indent="-271463">
              <a:buSzPct val="60000"/>
              <a:buFont typeface="Wingdings" charset="2"/>
              <a:buChar char="§"/>
              <a:defRPr sz="1700">
                <a:solidFill>
                  <a:srgbClr val="0A54A0"/>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endParaRPr lang="en-US" dirty="0"/>
          </a:p>
        </p:txBody>
      </p:sp>
      <p:sp>
        <p:nvSpPr>
          <p:cNvPr id="4" name="Date Placeholder 3"/>
          <p:cNvSpPr>
            <a:spLocks noGrp="1"/>
          </p:cNvSpPr>
          <p:nvPr>
            <p:ph type="dt" sz="half" idx="10"/>
          </p:nvPr>
        </p:nvSpPr>
        <p:spPr>
          <a:xfrm>
            <a:off x="7592969" y="4801131"/>
            <a:ext cx="1416886" cy="273844"/>
          </a:xfrm>
        </p:spPr>
        <p:txBody>
          <a:bodyPr/>
          <a:lstStyle/>
          <a:p>
            <a:fld id="{A7192F14-DF7D-714C-BB38-2B6E42734604}" type="datetime1">
              <a:rPr lang="en-GB" smtClean="0"/>
              <a:pPr/>
              <a:t>27/03/2017</a:t>
            </a:fld>
            <a:endParaRPr lang="en-US"/>
          </a:p>
        </p:txBody>
      </p:sp>
      <p:sp>
        <p:nvSpPr>
          <p:cNvPr id="5" name="Footer Placeholder 4"/>
          <p:cNvSpPr>
            <a:spLocks noGrp="1"/>
          </p:cNvSpPr>
          <p:nvPr>
            <p:ph type="ftr" sz="quarter" idx="11"/>
          </p:nvPr>
        </p:nvSpPr>
        <p:spPr>
          <a:xfrm>
            <a:off x="5262998" y="4801131"/>
            <a:ext cx="2191338" cy="273844"/>
          </a:xfrm>
        </p:spPr>
        <p:txBody>
          <a:bodyPr/>
          <a:lstStyle/>
          <a:p>
            <a:endParaRPr lang="en-US"/>
          </a:p>
        </p:txBody>
      </p:sp>
      <p:sp>
        <p:nvSpPr>
          <p:cNvPr id="6" name="Slide Number Placeholder 5"/>
          <p:cNvSpPr>
            <a:spLocks noGrp="1"/>
          </p:cNvSpPr>
          <p:nvPr>
            <p:ph type="sldNum" sz="quarter" idx="12"/>
          </p:nvPr>
        </p:nvSpPr>
        <p:spPr>
          <a:xfrm>
            <a:off x="8455115" y="186953"/>
            <a:ext cx="554739" cy="273844"/>
          </a:xfrm>
          <a:prstGeom prst="rect">
            <a:avLst/>
          </a:prstGeom>
        </p:spPr>
        <p:txBody>
          <a:bodyPr/>
          <a:lstStyle/>
          <a:p>
            <a:fld id="{8E8A4C40-1FD3-B245-AE86-E18962D1310A}" type="slidenum">
              <a:rPr lang="en-US" smtClean="0"/>
              <a:pPr/>
              <a:t>‹#›</a:t>
            </a:fld>
            <a:endParaRPr lang="en-US"/>
          </a:p>
        </p:txBody>
      </p:sp>
      <p:sp>
        <p:nvSpPr>
          <p:cNvPr id="7" name="AutoShape 13"/>
          <p:cNvSpPr>
            <a:spLocks noChangeArrowheads="1"/>
          </p:cNvSpPr>
          <p:nvPr userDrawn="1"/>
        </p:nvSpPr>
        <p:spPr bwMode="auto">
          <a:xfrm>
            <a:off x="6135330" y="4893469"/>
            <a:ext cx="2940409" cy="188119"/>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Lst>
        </p:spPr>
        <p:txBody>
          <a:bodyPr wrap="none" anchor="ctr"/>
          <a:lstStyle/>
          <a:p>
            <a:pPr>
              <a:defRPr/>
            </a:pPr>
            <a:r>
              <a:rPr lang="en-US" altLang="ja-JP" sz="1600" b="1" dirty="0" smtClean="0">
                <a:solidFill>
                  <a:srgbClr val="FF0000"/>
                </a:solidFill>
                <a:effectLst/>
              </a:rPr>
              <a:t>Panasonic</a:t>
            </a:r>
            <a:r>
              <a:rPr lang="ja-JP" altLang="en-US" sz="1600" b="1" dirty="0" smtClean="0">
                <a:solidFill>
                  <a:srgbClr val="FF0000"/>
                </a:solidFill>
                <a:effectLst/>
              </a:rPr>
              <a:t> </a:t>
            </a:r>
            <a:r>
              <a:rPr lang="en-US" altLang="ja-JP" sz="1600" b="1" dirty="0" smtClean="0">
                <a:solidFill>
                  <a:srgbClr val="FF0000"/>
                </a:solidFill>
                <a:effectLst/>
              </a:rPr>
              <a:t>Internal </a:t>
            </a:r>
            <a:r>
              <a:rPr lang="en-US" altLang="ja-JP" sz="1600" b="1" dirty="0">
                <a:solidFill>
                  <a:srgbClr val="FF0000"/>
                </a:solidFill>
                <a:effectLst/>
              </a:rPr>
              <a:t>use only</a:t>
            </a:r>
          </a:p>
        </p:txBody>
      </p:sp>
      <p:sp>
        <p:nvSpPr>
          <p:cNvPr id="8" name="AutoShape 13"/>
          <p:cNvSpPr>
            <a:spLocks noChangeArrowheads="1"/>
          </p:cNvSpPr>
          <p:nvPr userDrawn="1"/>
        </p:nvSpPr>
        <p:spPr bwMode="auto">
          <a:xfrm>
            <a:off x="4710363" y="4893469"/>
            <a:ext cx="1377535" cy="188119"/>
          </a:xfrm>
          <a:prstGeom prst="roundRect">
            <a:avLst>
              <a:gd name="adj" fmla="val 16667"/>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Lst>
        </p:spPr>
        <p:txBody>
          <a:bodyPr wrap="none" anchor="ctr"/>
          <a:lstStyle/>
          <a:p>
            <a:pPr>
              <a:defRPr/>
            </a:pPr>
            <a:r>
              <a:rPr lang="en-US" altLang="ja-JP" sz="1600" b="1" dirty="0" smtClean="0">
                <a:solidFill>
                  <a:schemeClr val="accent5">
                    <a:lumMod val="60000"/>
                    <a:lumOff val="40000"/>
                  </a:schemeClr>
                </a:solidFill>
                <a:effectLst/>
              </a:rPr>
              <a:t>Preliminary</a:t>
            </a:r>
            <a:endParaRPr lang="en-US" altLang="ja-JP" sz="1600" b="1" dirty="0">
              <a:solidFill>
                <a:schemeClr val="accent5">
                  <a:lumMod val="60000"/>
                  <a:lumOff val="40000"/>
                </a:schemeClr>
              </a:solidFill>
              <a:effectLst/>
            </a:endParaRPr>
          </a:p>
        </p:txBody>
      </p:sp>
    </p:spTree>
    <p:extLst>
      <p:ext uri="{BB962C8B-B14F-4D97-AF65-F5344CB8AC3E}">
        <p14:creationId xmlns:p14="http://schemas.microsoft.com/office/powerpoint/2010/main" val="45752065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Content- 1 row of bullet poi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smtClean="0"/>
              <a:t>CLICK TO EDIT MASTER TITLE STYLE</a:t>
            </a:r>
            <a:endParaRPr lang="en-US" dirty="0"/>
          </a:p>
        </p:txBody>
      </p:sp>
      <p:sp>
        <p:nvSpPr>
          <p:cNvPr id="3" name="Content Placeholder 2"/>
          <p:cNvSpPr>
            <a:spLocks noGrp="1"/>
          </p:cNvSpPr>
          <p:nvPr>
            <p:ph idx="1"/>
          </p:nvPr>
        </p:nvSpPr>
        <p:spPr>
          <a:xfrm>
            <a:off x="457200" y="1200151"/>
            <a:ext cx="8229600" cy="3126316"/>
          </a:xfrm>
        </p:spPr>
        <p:txBody>
          <a:bodyPr/>
          <a:lstStyle>
            <a:lvl1pPr marL="0" indent="0">
              <a:buFontTx/>
              <a:buNone/>
              <a:defRPr sz="2200">
                <a:solidFill>
                  <a:schemeClr val="tx1"/>
                </a:solidFill>
              </a:defRPr>
            </a:lvl1pPr>
            <a:lvl2pPr marL="271463" indent="-271463">
              <a:buSzPct val="60000"/>
              <a:buFont typeface="Wingdings" charset="2"/>
              <a:buChar char="§"/>
              <a:defRPr sz="1700">
                <a:solidFill>
                  <a:schemeClr val="tx1"/>
                </a:solidFill>
              </a:defRPr>
            </a:lvl2pPr>
            <a:lvl3pPr marL="271463" indent="-271463">
              <a:buSzPct val="60000"/>
              <a:buFont typeface="Wingdings" charset="2"/>
              <a:buChar char="§"/>
              <a:defRPr sz="1700">
                <a:solidFill>
                  <a:schemeClr val="tx1"/>
                </a:solidFill>
              </a:defRPr>
            </a:lvl3pPr>
            <a:lvl4pPr marL="271463" indent="-271463">
              <a:buSzPct val="60000"/>
              <a:buFont typeface="Wingdings" charset="2"/>
              <a:buChar char="§"/>
              <a:defRPr sz="1700">
                <a:solidFill>
                  <a:schemeClr val="tx1"/>
                </a:solidFill>
              </a:defRPr>
            </a:lvl4pPr>
            <a:lvl5pPr marL="271463" indent="-271463">
              <a:buSzPct val="60000"/>
              <a:buFont typeface="Wingdings" charset="2"/>
              <a:buChar char="§"/>
              <a:defRPr sz="1700">
                <a:solidFill>
                  <a:srgbClr val="0A54A0"/>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endParaRPr lang="en-US" dirty="0"/>
          </a:p>
        </p:txBody>
      </p:sp>
      <p:sp>
        <p:nvSpPr>
          <p:cNvPr id="4" name="Date Placeholder 3"/>
          <p:cNvSpPr>
            <a:spLocks noGrp="1"/>
          </p:cNvSpPr>
          <p:nvPr>
            <p:ph type="dt" sz="half" idx="10"/>
          </p:nvPr>
        </p:nvSpPr>
        <p:spPr>
          <a:xfrm>
            <a:off x="7592969" y="4801131"/>
            <a:ext cx="1416886" cy="273844"/>
          </a:xfrm>
        </p:spPr>
        <p:txBody>
          <a:bodyPr/>
          <a:lstStyle/>
          <a:p>
            <a:fld id="{A7192F14-DF7D-714C-BB38-2B6E42734604}" type="datetime1">
              <a:rPr lang="en-GB" smtClean="0"/>
              <a:pPr/>
              <a:t>27/03/2017</a:t>
            </a:fld>
            <a:endParaRPr lang="en-US"/>
          </a:p>
        </p:txBody>
      </p:sp>
      <p:sp>
        <p:nvSpPr>
          <p:cNvPr id="5" name="Footer Placeholder 4"/>
          <p:cNvSpPr>
            <a:spLocks noGrp="1"/>
          </p:cNvSpPr>
          <p:nvPr>
            <p:ph type="ftr" sz="quarter" idx="11"/>
          </p:nvPr>
        </p:nvSpPr>
        <p:spPr>
          <a:xfrm>
            <a:off x="5262998" y="4801131"/>
            <a:ext cx="2191338" cy="273844"/>
          </a:xfrm>
        </p:spPr>
        <p:txBody>
          <a:bodyPr/>
          <a:lstStyle/>
          <a:p>
            <a:endParaRPr lang="en-US"/>
          </a:p>
        </p:txBody>
      </p:sp>
      <p:sp>
        <p:nvSpPr>
          <p:cNvPr id="6" name="Slide Number Placeholder 5"/>
          <p:cNvSpPr>
            <a:spLocks noGrp="1"/>
          </p:cNvSpPr>
          <p:nvPr>
            <p:ph type="sldNum" sz="quarter" idx="12"/>
          </p:nvPr>
        </p:nvSpPr>
        <p:spPr>
          <a:xfrm>
            <a:off x="8455115" y="186953"/>
            <a:ext cx="554739" cy="273844"/>
          </a:xfrm>
          <a:prstGeom prst="rect">
            <a:avLst/>
          </a:prstGeom>
        </p:spPr>
        <p:txBody>
          <a:bodyPr/>
          <a:lstStyle/>
          <a:p>
            <a:fld id="{8E8A4C40-1FD3-B245-AE86-E18962D1310A}" type="slidenum">
              <a:rPr lang="en-US" smtClean="0"/>
              <a:pPr/>
              <a:t>‹#›</a:t>
            </a:fld>
            <a:endParaRPr lang="en-US"/>
          </a:p>
        </p:txBody>
      </p:sp>
      <p:sp>
        <p:nvSpPr>
          <p:cNvPr id="7" name="AutoShape 13"/>
          <p:cNvSpPr>
            <a:spLocks noChangeArrowheads="1"/>
          </p:cNvSpPr>
          <p:nvPr userDrawn="1"/>
        </p:nvSpPr>
        <p:spPr bwMode="auto">
          <a:xfrm>
            <a:off x="6135330" y="4893469"/>
            <a:ext cx="2940409" cy="188119"/>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Lst>
        </p:spPr>
        <p:txBody>
          <a:bodyPr wrap="none" anchor="ctr"/>
          <a:lstStyle/>
          <a:p>
            <a:pPr>
              <a:defRPr/>
            </a:pPr>
            <a:r>
              <a:rPr lang="en-US" altLang="ja-JP" sz="1600" b="1" dirty="0" smtClean="0">
                <a:solidFill>
                  <a:srgbClr val="FF0000"/>
                </a:solidFill>
                <a:effectLst/>
              </a:rPr>
              <a:t>Panasonic</a:t>
            </a:r>
            <a:r>
              <a:rPr lang="ja-JP" altLang="en-US" sz="1600" b="1" dirty="0" smtClean="0">
                <a:solidFill>
                  <a:srgbClr val="FF0000"/>
                </a:solidFill>
                <a:effectLst/>
              </a:rPr>
              <a:t> </a:t>
            </a:r>
            <a:r>
              <a:rPr lang="en-US" altLang="ja-JP" sz="1600" b="1" dirty="0" smtClean="0">
                <a:solidFill>
                  <a:srgbClr val="FF0000"/>
                </a:solidFill>
                <a:effectLst/>
              </a:rPr>
              <a:t>Internal </a:t>
            </a:r>
            <a:r>
              <a:rPr lang="en-US" altLang="ja-JP" sz="1600" b="1" dirty="0">
                <a:solidFill>
                  <a:srgbClr val="FF0000"/>
                </a:solidFill>
                <a:effectLst/>
              </a:rPr>
              <a:t>use only</a:t>
            </a:r>
          </a:p>
        </p:txBody>
      </p:sp>
      <p:sp>
        <p:nvSpPr>
          <p:cNvPr id="8" name="AutoShape 13"/>
          <p:cNvSpPr>
            <a:spLocks noChangeArrowheads="1"/>
          </p:cNvSpPr>
          <p:nvPr userDrawn="1"/>
        </p:nvSpPr>
        <p:spPr bwMode="auto">
          <a:xfrm>
            <a:off x="4710363" y="4893469"/>
            <a:ext cx="1377535" cy="188119"/>
          </a:xfrm>
          <a:prstGeom prst="roundRect">
            <a:avLst>
              <a:gd name="adj" fmla="val 16667"/>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Lst>
        </p:spPr>
        <p:txBody>
          <a:bodyPr wrap="none" anchor="ctr"/>
          <a:lstStyle/>
          <a:p>
            <a:pPr>
              <a:defRPr/>
            </a:pPr>
            <a:r>
              <a:rPr lang="en-US" altLang="ja-JP" sz="1600" b="1" dirty="0" smtClean="0">
                <a:solidFill>
                  <a:schemeClr val="accent5">
                    <a:lumMod val="60000"/>
                    <a:lumOff val="40000"/>
                  </a:schemeClr>
                </a:solidFill>
                <a:effectLst/>
              </a:rPr>
              <a:t>Preliminary</a:t>
            </a:r>
            <a:endParaRPr lang="en-US" altLang="ja-JP" sz="1600" b="1" dirty="0">
              <a:solidFill>
                <a:schemeClr val="accent5">
                  <a:lumMod val="60000"/>
                  <a:lumOff val="40000"/>
                </a:schemeClr>
              </a:solidFill>
              <a:effectLst/>
            </a:endParaRPr>
          </a:p>
        </p:txBody>
      </p:sp>
    </p:spTree>
    <p:extLst>
      <p:ext uri="{BB962C8B-B14F-4D97-AF65-F5344CB8AC3E}">
        <p14:creationId xmlns:p14="http://schemas.microsoft.com/office/powerpoint/2010/main" val="273515959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Rectangle 4"/>
          <p:cNvSpPr>
            <a:spLocks noGrp="1" noChangeArrowheads="1"/>
          </p:cNvSpPr>
          <p:nvPr>
            <p:ph type="dt" sz="half" idx="10"/>
          </p:nvPr>
        </p:nvSpPr>
        <p:spPr>
          <a:ln/>
        </p:spPr>
        <p:txBody>
          <a:bodyPr/>
          <a:lstStyle>
            <a:lvl1pPr>
              <a:defRPr/>
            </a:lvl1pPr>
          </a:lstStyle>
          <a:p>
            <a:pPr>
              <a:defRPr/>
            </a:pPr>
            <a:fld id="{DB8213E5-07A1-443D-8925-0604CB15F5DF}" type="datetime1">
              <a:rPr lang="ja-JP" altLang="en-US"/>
              <a:pPr>
                <a:defRPr/>
              </a:pPr>
              <a:t>2017/3/27</a:t>
            </a:fld>
            <a:endParaRPr lang="en-US" altLang="ja-JP"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dirty="0"/>
          </a:p>
        </p:txBody>
      </p:sp>
      <p:sp>
        <p:nvSpPr>
          <p:cNvPr id="5" name="Rectangle 6"/>
          <p:cNvSpPr>
            <a:spLocks noGrp="1" noChangeArrowheads="1"/>
          </p:cNvSpPr>
          <p:nvPr>
            <p:ph type="sldNum" sz="quarter" idx="12"/>
          </p:nvPr>
        </p:nvSpPr>
        <p:spPr>
          <a:ln/>
        </p:spPr>
        <p:txBody>
          <a:bodyPr/>
          <a:lstStyle>
            <a:lvl1pPr>
              <a:defRPr/>
            </a:lvl1pPr>
          </a:lstStyle>
          <a:p>
            <a:pPr>
              <a:defRPr/>
            </a:pPr>
            <a:fld id="{1EFF1FB9-1CC9-44DE-BCBE-626A8E5BDC6F}" type="slidenum">
              <a:rPr/>
              <a:pPr>
                <a:defRPr/>
              </a:pPr>
              <a:t>‹#›</a:t>
            </a:fld>
            <a:endParaRPr dirty="0"/>
          </a:p>
        </p:txBody>
      </p:sp>
    </p:spTree>
    <p:extLst>
      <p:ext uri="{BB962C8B-B14F-4D97-AF65-F5344CB8AC3E}">
        <p14:creationId xmlns:p14="http://schemas.microsoft.com/office/powerpoint/2010/main" val="1456039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Internal Use Only">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lvl1pPr>
              <a:defRPr/>
            </a:lvl1pPr>
          </a:lstStyle>
          <a:p>
            <a:pPr>
              <a:defRPr/>
            </a:pPr>
            <a:fld id="{387D8CD4-BB20-4DB8-B3A4-4B3F25203C51}" type="slidenum">
              <a:rPr lang="en-US" altLang="ja-JP">
                <a:solidFill>
                  <a:srgbClr val="FFFFFF"/>
                </a:solidFill>
              </a:rPr>
              <a:pPr>
                <a:defRPr/>
              </a:pPr>
              <a:t>‹#›</a:t>
            </a:fld>
            <a:endParaRPr lang="en-US" altLang="ja-JP" dirty="0">
              <a:solidFill>
                <a:srgbClr val="FFFFFF"/>
              </a:solidFill>
            </a:endParaRPr>
          </a:p>
        </p:txBody>
      </p:sp>
    </p:spTree>
    <p:extLst>
      <p:ext uri="{BB962C8B-B14F-4D97-AF65-F5344CB8AC3E}">
        <p14:creationId xmlns:p14="http://schemas.microsoft.com/office/powerpoint/2010/main" val="35091536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マスター タイトルの書式設定</a:t>
            </a:r>
            <a:endParaRPr lang="ja-JP" altLang="en-US" dirty="0"/>
          </a:p>
        </p:txBody>
      </p:sp>
      <p:sp>
        <p:nvSpPr>
          <p:cNvPr id="3" name="日付プレースホルダー 2"/>
          <p:cNvSpPr>
            <a:spLocks noGrp="1"/>
          </p:cNvSpPr>
          <p:nvPr>
            <p:ph type="dt" sz="half" idx="10"/>
          </p:nvPr>
        </p:nvSpPr>
        <p:spPr/>
        <p:txBody>
          <a:bodyPr/>
          <a:lstStyle>
            <a:lvl1pPr>
              <a:defRPr/>
            </a:lvl1pPr>
          </a:lstStyle>
          <a:p>
            <a:pPr>
              <a:defRPr/>
            </a:pPr>
            <a:fld id="{D4B3BE0D-1EB3-42FF-BBCD-D16F0A2DE948}" type="datetime1">
              <a:rPr lang="ja-JP" altLang="en-US"/>
              <a:pPr>
                <a:defRPr/>
              </a:pPr>
              <a:t>2017/3/27</a:t>
            </a:fld>
            <a:endParaRPr lang="en-US" altLang="ja-JP" dirty="0"/>
          </a:p>
        </p:txBody>
      </p:sp>
      <p:sp>
        <p:nvSpPr>
          <p:cNvPr id="4" name="フッター プレースホルダー 3"/>
          <p:cNvSpPr>
            <a:spLocks noGrp="1"/>
          </p:cNvSpPr>
          <p:nvPr>
            <p:ph type="ftr" sz="quarter" idx="11"/>
          </p:nvPr>
        </p:nvSpPr>
        <p:spPr/>
        <p:txBody>
          <a:bodyPr/>
          <a:lstStyle>
            <a:lvl1pPr>
              <a:defRPr/>
            </a:lvl1pPr>
          </a:lstStyle>
          <a:p>
            <a:pPr>
              <a:defRPr/>
            </a:pPr>
            <a:endParaRPr lang="en-US" altLang="ja-JP" dirty="0"/>
          </a:p>
        </p:txBody>
      </p:sp>
      <p:sp>
        <p:nvSpPr>
          <p:cNvPr id="5" name="スライド番号プレースホルダー 4"/>
          <p:cNvSpPr>
            <a:spLocks noGrp="1"/>
          </p:cNvSpPr>
          <p:nvPr>
            <p:ph type="sldNum" sz="quarter" idx="12"/>
          </p:nvPr>
        </p:nvSpPr>
        <p:spPr>
          <a:xfrm>
            <a:off x="130176" y="30957"/>
            <a:ext cx="479425" cy="380480"/>
          </a:xfrm>
        </p:spPr>
        <p:txBody>
          <a:bodyPr/>
          <a:lstStyle>
            <a:lvl1pPr>
              <a:lnSpc>
                <a:spcPct val="100000"/>
              </a:lnSpc>
              <a:defRPr/>
            </a:lvl1pPr>
          </a:lstStyle>
          <a:p>
            <a:pPr>
              <a:defRPr/>
            </a:pPr>
            <a:fld id="{9FDDF73D-91B0-40ED-9FFD-CE6394BBE504}" type="slidenum">
              <a:rPr/>
              <a:pPr>
                <a:defRPr/>
              </a:pPr>
              <a:t>‹#›</a:t>
            </a:fld>
            <a:endParaRPr dirty="0"/>
          </a:p>
        </p:txBody>
      </p:sp>
    </p:spTree>
    <p:extLst>
      <p:ext uri="{BB962C8B-B14F-4D97-AF65-F5344CB8AC3E}">
        <p14:creationId xmlns:p14="http://schemas.microsoft.com/office/powerpoint/2010/main" val="870113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Internal Use Only">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lvl1pPr>
              <a:defRPr/>
            </a:lvl1pPr>
          </a:lstStyle>
          <a:p>
            <a:pPr>
              <a:defRPr/>
            </a:pPr>
            <a:fld id="{387D8CD4-BB20-4DB8-B3A4-4B3F25203C51}" type="slidenum">
              <a:rPr lang="en-US" altLang="ja-JP">
                <a:solidFill>
                  <a:srgbClr val="FFFFFF"/>
                </a:solidFill>
              </a:rPr>
              <a:pPr>
                <a:defRPr/>
              </a:pPr>
              <a:t>‹#›</a:t>
            </a:fld>
            <a:endParaRPr lang="en-US" altLang="ja-JP" dirty="0">
              <a:solidFill>
                <a:srgbClr val="FFFFFF"/>
              </a:solidFill>
            </a:endParaRPr>
          </a:p>
        </p:txBody>
      </p:sp>
    </p:spTree>
    <p:extLst>
      <p:ext uri="{BB962C8B-B14F-4D97-AF65-F5344CB8AC3E}">
        <p14:creationId xmlns:p14="http://schemas.microsoft.com/office/powerpoint/2010/main" val="3509153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hapter Slide - Blue background">
    <p:spTree>
      <p:nvGrpSpPr>
        <p:cNvPr id="1" name=""/>
        <p:cNvGrpSpPr/>
        <p:nvPr/>
      </p:nvGrpSpPr>
      <p:grpSpPr>
        <a:xfrm>
          <a:off x="0" y="0"/>
          <a:ext cx="0" cy="0"/>
          <a:chOff x="0" y="0"/>
          <a:chExt cx="0" cy="0"/>
        </a:xfrm>
      </p:grpSpPr>
      <p:sp>
        <p:nvSpPr>
          <p:cNvPr id="11" name="Rectangle 10"/>
          <p:cNvSpPr/>
          <p:nvPr userDrawn="1"/>
        </p:nvSpPr>
        <p:spPr>
          <a:xfrm>
            <a:off x="-2053" y="0"/>
            <a:ext cx="9144000" cy="5143500"/>
          </a:xfrm>
          <a:prstGeom prst="rect">
            <a:avLst/>
          </a:prstGeom>
          <a:solidFill>
            <a:srgbClr val="0A5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big-white-B.png"/>
          <p:cNvPicPr>
            <a:picLocks noChangeAspect="1"/>
          </p:cNvPicPr>
          <p:nvPr userDrawn="1"/>
        </p:nvPicPr>
        <p:blipFill rotWithShape="1">
          <a:blip r:embed="rId2">
            <a:alphaModFix amt="17000"/>
            <a:extLst>
              <a:ext uri="{28A0092B-C50C-407E-A947-70E740481C1C}">
                <a14:useLocalDpi xmlns:a14="http://schemas.microsoft.com/office/drawing/2010/main" val="0"/>
              </a:ext>
            </a:extLst>
          </a:blip>
          <a:srcRect r="25209" b="10375"/>
          <a:stretch/>
        </p:blipFill>
        <p:spPr>
          <a:xfrm>
            <a:off x="6374581" y="613758"/>
            <a:ext cx="2769419" cy="4529742"/>
          </a:xfrm>
          <a:prstGeom prst="rect">
            <a:avLst/>
          </a:prstGeom>
        </p:spPr>
      </p:pic>
      <p:pic>
        <p:nvPicPr>
          <p:cNvPr id="16" name="Picture 15" descr="logo_white_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0921" y="287457"/>
            <a:ext cx="2270511" cy="652602"/>
          </a:xfrm>
          <a:prstGeom prst="rect">
            <a:avLst/>
          </a:prstGeom>
        </p:spPr>
      </p:pic>
      <p:sp>
        <p:nvSpPr>
          <p:cNvPr id="2" name="Title 1"/>
          <p:cNvSpPr>
            <a:spLocks noGrp="1"/>
          </p:cNvSpPr>
          <p:nvPr>
            <p:ph type="ctrTitle" hasCustomPrompt="1"/>
          </p:nvPr>
        </p:nvSpPr>
        <p:spPr>
          <a:xfrm>
            <a:off x="372530" y="2293574"/>
            <a:ext cx="6970614" cy="870641"/>
          </a:xfrm>
        </p:spPr>
        <p:txBody>
          <a:bodyPr anchor="t">
            <a:normAutofit/>
          </a:bodyPr>
          <a:lstStyle>
            <a:lvl1pPr algn="l">
              <a:defRPr sz="2400">
                <a:solidFill>
                  <a:schemeClr val="bg1"/>
                </a:solidFill>
              </a:defRPr>
            </a:lvl1pPr>
          </a:lstStyle>
          <a:p>
            <a:r>
              <a:rPr lang="en-GB" dirty="0" smtClean="0"/>
              <a:t>CLICK TO EDIT MASTER TITLE STYLE</a:t>
            </a:r>
            <a:endParaRPr lang="en-US" dirty="0"/>
          </a:p>
        </p:txBody>
      </p:sp>
      <p:sp>
        <p:nvSpPr>
          <p:cNvPr id="3" name="Subtitle 2"/>
          <p:cNvSpPr>
            <a:spLocks noGrp="1"/>
          </p:cNvSpPr>
          <p:nvPr>
            <p:ph type="subTitle" idx="1" hasCustomPrompt="1"/>
          </p:nvPr>
        </p:nvSpPr>
        <p:spPr>
          <a:xfrm>
            <a:off x="358906" y="3238986"/>
            <a:ext cx="5186761" cy="850414"/>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4" name="Date Placeholder 3"/>
          <p:cNvSpPr>
            <a:spLocks noGrp="1"/>
          </p:cNvSpPr>
          <p:nvPr>
            <p:ph type="dt" sz="half" idx="10"/>
          </p:nvPr>
        </p:nvSpPr>
        <p:spPr>
          <a:xfrm>
            <a:off x="7666066" y="4801131"/>
            <a:ext cx="1349666" cy="273844"/>
          </a:xfrm>
        </p:spPr>
        <p:txBody>
          <a:bodyPr/>
          <a:lstStyle>
            <a:lvl1pPr algn="r">
              <a:defRPr>
                <a:solidFill>
                  <a:schemeClr val="bg1"/>
                </a:solidFill>
              </a:defRPr>
            </a:lvl1pPr>
          </a:lstStyle>
          <a:p>
            <a:fld id="{49AD2092-AAE0-4547-A3CE-8D4B8E385901}" type="datetime1">
              <a:rPr lang="en-GB" smtClean="0"/>
              <a:pPr/>
              <a:t>27/03/2017</a:t>
            </a:fld>
            <a:endParaRPr lang="en-US" dirty="0"/>
          </a:p>
        </p:txBody>
      </p:sp>
      <p:sp>
        <p:nvSpPr>
          <p:cNvPr id="5" name="Footer Placeholder 4"/>
          <p:cNvSpPr>
            <a:spLocks noGrp="1"/>
          </p:cNvSpPr>
          <p:nvPr>
            <p:ph type="ftr" sz="quarter" idx="11"/>
          </p:nvPr>
        </p:nvSpPr>
        <p:spPr>
          <a:xfrm>
            <a:off x="5262997" y="4799233"/>
            <a:ext cx="2190281" cy="273844"/>
          </a:xfrm>
        </p:spPr>
        <p:txBody>
          <a:bodyPr/>
          <a:lstStyle>
            <a:lvl1pPr algn="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269118" y="178689"/>
            <a:ext cx="746614" cy="273844"/>
          </a:xfrm>
          <a:prstGeom prst="rect">
            <a:avLst/>
          </a:prstGeom>
        </p:spPr>
        <p:txBody>
          <a:bodyPr/>
          <a:lstStyle>
            <a:lvl1pPr>
              <a:defRPr sz="1600" b="0"/>
            </a:lvl1pPr>
          </a:lstStyle>
          <a:p>
            <a:fld id="{8E8A4C40-1FD3-B245-AE86-E18962D1310A}" type="slidenum">
              <a:rPr lang="en-US" smtClean="0"/>
              <a:pPr/>
              <a:t>‹#›</a:t>
            </a:fld>
            <a:endParaRPr lang="en-US" dirty="0"/>
          </a:p>
        </p:txBody>
      </p:sp>
    </p:spTree>
    <p:extLst>
      <p:ext uri="{BB962C8B-B14F-4D97-AF65-F5344CB8AC3E}">
        <p14:creationId xmlns:p14="http://schemas.microsoft.com/office/powerpoint/2010/main" val="18519819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6" name="タイトル 1"/>
          <p:cNvSpPr>
            <a:spLocks noGrp="1"/>
          </p:cNvSpPr>
          <p:nvPr>
            <p:ph type="title"/>
          </p:nvPr>
        </p:nvSpPr>
        <p:spPr>
          <a:xfrm>
            <a:off x="0" y="-21431"/>
            <a:ext cx="9144000" cy="486966"/>
          </a:xfrm>
        </p:spPr>
        <p:txBody>
          <a:bodyPr/>
          <a:lstStyle/>
          <a:p>
            <a:r>
              <a:rPr lang="ja-JP" altLang="en-US" dirty="0" smtClean="0"/>
              <a:t>マスター タイトルの書式設定</a:t>
            </a:r>
            <a:endParaRPr lang="ja-JP" altLang="en-US" dirty="0"/>
          </a:p>
        </p:txBody>
      </p:sp>
      <p:sp>
        <p:nvSpPr>
          <p:cNvPr id="3" name="日付プレースホルダー 2"/>
          <p:cNvSpPr>
            <a:spLocks noGrp="1"/>
          </p:cNvSpPr>
          <p:nvPr>
            <p:ph type="dt" sz="half" idx="10"/>
          </p:nvPr>
        </p:nvSpPr>
        <p:spPr/>
        <p:txBody>
          <a:bodyPr/>
          <a:lstStyle>
            <a:lvl1pPr>
              <a:defRPr/>
            </a:lvl1pPr>
          </a:lstStyle>
          <a:p>
            <a:pPr>
              <a:defRPr/>
            </a:pPr>
            <a:fld id="{E4B77648-CA04-443F-9A87-F004DD2F6CE3}" type="datetime1">
              <a:rPr lang="ja-JP" altLang="en-US"/>
              <a:pPr>
                <a:defRPr/>
              </a:pPr>
              <a:t>2017/3/27</a:t>
            </a:fld>
            <a:endParaRPr lang="ja-JP" altLang="en-US" dirty="0"/>
          </a:p>
        </p:txBody>
      </p:sp>
      <p:sp>
        <p:nvSpPr>
          <p:cNvPr id="4" name="フッター プレースホルダー 3"/>
          <p:cNvSpPr>
            <a:spLocks noGrp="1"/>
          </p:cNvSpPr>
          <p:nvPr>
            <p:ph type="ftr" sz="quarter" idx="11"/>
          </p:nvPr>
        </p:nvSpPr>
        <p:spPr/>
        <p:txBody>
          <a:bodyPr/>
          <a:lstStyle>
            <a:lvl1pPr>
              <a:defRPr/>
            </a:lvl1pPr>
          </a:lstStyle>
          <a:p>
            <a:pPr>
              <a:defRPr/>
            </a:pPr>
            <a:endParaRPr lang="ja-JP" altLang="en-US" dirty="0"/>
          </a:p>
        </p:txBody>
      </p:sp>
      <p:sp>
        <p:nvSpPr>
          <p:cNvPr id="5" name="スライド番号プレースホルダー 4"/>
          <p:cNvSpPr>
            <a:spLocks noGrp="1"/>
          </p:cNvSpPr>
          <p:nvPr>
            <p:ph type="sldNum" sz="quarter" idx="12"/>
          </p:nvPr>
        </p:nvSpPr>
        <p:spPr>
          <a:xfrm>
            <a:off x="130176" y="58341"/>
            <a:ext cx="479425" cy="380480"/>
          </a:xfrm>
        </p:spPr>
        <p:txBody>
          <a:bodyPr/>
          <a:lstStyle>
            <a:lvl1pPr>
              <a:lnSpc>
                <a:spcPct val="100000"/>
              </a:lnSpc>
              <a:defRPr/>
            </a:lvl1pPr>
          </a:lstStyle>
          <a:p>
            <a:pPr>
              <a:defRPr/>
            </a:pPr>
            <a:fld id="{6EFA248E-F280-4C6E-AA5A-A7441C4DD632}" type="slidenum">
              <a:rPr/>
              <a:pPr>
                <a:defRPr/>
              </a:pPr>
              <a:t>‹#›</a:t>
            </a:fld>
            <a:endParaRPr dirty="0"/>
          </a:p>
        </p:txBody>
      </p:sp>
    </p:spTree>
    <p:extLst>
      <p:ext uri="{BB962C8B-B14F-4D97-AF65-F5344CB8AC3E}">
        <p14:creationId xmlns:p14="http://schemas.microsoft.com/office/powerpoint/2010/main" val="42217978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Internal Use Only">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lvl1pPr>
              <a:defRPr/>
            </a:lvl1pPr>
          </a:lstStyle>
          <a:p>
            <a:pPr>
              <a:defRPr/>
            </a:pPr>
            <a:fld id="{387D8CD4-BB20-4DB8-B3A4-4B3F25203C51}" type="slidenum">
              <a:rPr lang="en-US" altLang="ja-JP">
                <a:solidFill>
                  <a:srgbClr val="FFFFFF"/>
                </a:solidFill>
              </a:rPr>
              <a:pPr>
                <a:defRPr/>
              </a:pPr>
              <a:t>‹#›</a:t>
            </a:fld>
            <a:endParaRPr lang="en-US" altLang="ja-JP" dirty="0">
              <a:solidFill>
                <a:srgbClr val="FFFFFF"/>
              </a:solidFill>
            </a:endParaRPr>
          </a:p>
        </p:txBody>
      </p:sp>
    </p:spTree>
    <p:extLst>
      <p:ext uri="{BB962C8B-B14F-4D97-AF65-F5344CB8AC3E}">
        <p14:creationId xmlns:p14="http://schemas.microsoft.com/office/powerpoint/2010/main" val="3509153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pPr>
              <a:defRPr/>
            </a:pPr>
            <a:fld id="{8A033827-611E-4382-9B22-00BF6F075EFD}" type="datetime1">
              <a:rPr lang="ja-JP" altLang="en-US"/>
              <a:pPr>
                <a:defRPr/>
              </a:pPr>
              <a:t>2017/3/27</a:t>
            </a:fld>
            <a:endParaRPr lang="ja-JP" altLang="en-US" dirty="0"/>
          </a:p>
        </p:txBody>
      </p:sp>
      <p:sp>
        <p:nvSpPr>
          <p:cNvPr id="4" name="フッター プレースホルダー 3"/>
          <p:cNvSpPr>
            <a:spLocks noGrp="1"/>
          </p:cNvSpPr>
          <p:nvPr>
            <p:ph type="ftr" sz="quarter" idx="11"/>
          </p:nvPr>
        </p:nvSpPr>
        <p:spPr/>
        <p:txBody>
          <a:bodyPr/>
          <a:lstStyle>
            <a:lvl1pPr>
              <a:defRPr/>
            </a:lvl1pPr>
          </a:lstStyle>
          <a:p>
            <a:pPr>
              <a:defRPr/>
            </a:pPr>
            <a:endParaRPr lang="ja-JP" altLang="en-US" dirty="0"/>
          </a:p>
        </p:txBody>
      </p:sp>
      <p:sp>
        <p:nvSpPr>
          <p:cNvPr id="5" name="スライド番号プレースホルダー 4"/>
          <p:cNvSpPr>
            <a:spLocks noGrp="1"/>
          </p:cNvSpPr>
          <p:nvPr>
            <p:ph type="sldNum" sz="quarter" idx="12"/>
          </p:nvPr>
        </p:nvSpPr>
        <p:spPr>
          <a:xfrm>
            <a:off x="130176" y="58341"/>
            <a:ext cx="479425" cy="380480"/>
          </a:xfrm>
        </p:spPr>
        <p:txBody>
          <a:bodyPr/>
          <a:lstStyle>
            <a:lvl1pPr>
              <a:lnSpc>
                <a:spcPct val="100000"/>
              </a:lnSpc>
              <a:defRPr/>
            </a:lvl1pPr>
          </a:lstStyle>
          <a:p>
            <a:pPr>
              <a:defRPr/>
            </a:pPr>
            <a:fld id="{A6E0E7E4-FBC2-48A7-8C75-787729950075}" type="slidenum">
              <a:rPr/>
              <a:pPr>
                <a:defRPr/>
              </a:pPr>
              <a:t>‹#›</a:t>
            </a:fld>
            <a:endParaRPr dirty="0"/>
          </a:p>
        </p:txBody>
      </p:sp>
    </p:spTree>
    <p:extLst>
      <p:ext uri="{BB962C8B-B14F-4D97-AF65-F5344CB8AC3E}">
        <p14:creationId xmlns:p14="http://schemas.microsoft.com/office/powerpoint/2010/main" val="10608496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Internal Use Only">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lvl1pPr>
              <a:defRPr/>
            </a:lvl1pPr>
          </a:lstStyle>
          <a:p>
            <a:pPr>
              <a:defRPr/>
            </a:pPr>
            <a:fld id="{387D8CD4-BB20-4DB8-B3A4-4B3F25203C51}" type="slidenum">
              <a:rPr lang="en-US" altLang="ja-JP">
                <a:solidFill>
                  <a:srgbClr val="FFFFFF"/>
                </a:solidFill>
              </a:rPr>
              <a:pPr>
                <a:defRPr/>
              </a:pPr>
              <a:t>‹#›</a:t>
            </a:fld>
            <a:endParaRPr lang="en-US" altLang="ja-JP" dirty="0">
              <a:solidFill>
                <a:srgbClr val="FFFFFF"/>
              </a:solidFill>
            </a:endParaRPr>
          </a:p>
        </p:txBody>
      </p:sp>
    </p:spTree>
    <p:extLst>
      <p:ext uri="{BB962C8B-B14F-4D97-AF65-F5344CB8AC3E}">
        <p14:creationId xmlns:p14="http://schemas.microsoft.com/office/powerpoint/2010/main" val="35091536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 Blue background">
    <p:spTree>
      <p:nvGrpSpPr>
        <p:cNvPr id="1" name=""/>
        <p:cNvGrpSpPr/>
        <p:nvPr/>
      </p:nvGrpSpPr>
      <p:grpSpPr>
        <a:xfrm>
          <a:off x="0" y="0"/>
          <a:ext cx="0" cy="0"/>
          <a:chOff x="0" y="0"/>
          <a:chExt cx="0" cy="0"/>
        </a:xfrm>
      </p:grpSpPr>
      <p:sp>
        <p:nvSpPr>
          <p:cNvPr id="11" name="Rectangle 10"/>
          <p:cNvSpPr/>
          <p:nvPr userDrawn="1"/>
        </p:nvSpPr>
        <p:spPr>
          <a:xfrm>
            <a:off x="0" y="0"/>
            <a:ext cx="9144000" cy="5143500"/>
          </a:xfrm>
          <a:prstGeom prst="rect">
            <a:avLst/>
          </a:prstGeom>
          <a:solidFill>
            <a:srgbClr val="0A5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endParaRPr>
          </a:p>
        </p:txBody>
      </p:sp>
      <p:grpSp>
        <p:nvGrpSpPr>
          <p:cNvPr id="12" name="Group 11"/>
          <p:cNvGrpSpPr/>
          <p:nvPr userDrawn="1"/>
        </p:nvGrpSpPr>
        <p:grpSpPr>
          <a:xfrm>
            <a:off x="232526" y="-6267"/>
            <a:ext cx="3444052" cy="2443137"/>
            <a:chOff x="4563535" y="-458058"/>
            <a:chExt cx="4448892" cy="3155950"/>
          </a:xfrm>
        </p:grpSpPr>
        <p:pic>
          <p:nvPicPr>
            <p:cNvPr id="13" name="Picture 12" descr="big-white-B.png"/>
            <p:cNvPicPr>
              <a:picLocks noChangeAspect="1"/>
            </p:cNvPicPr>
            <p:nvPr/>
          </p:nvPicPr>
          <p:blipFill rotWithShape="1">
            <a:blip r:embed="rId2" cstate="print">
              <a:alphaModFix amt="17000"/>
              <a:extLst>
                <a:ext uri="{28A0092B-C50C-407E-A947-70E740481C1C}">
                  <a14:useLocalDpi xmlns:a14="http://schemas.microsoft.com/office/drawing/2010/main" val="0"/>
                </a:ext>
              </a:extLst>
            </a:blip>
            <a:srcRect t="27014"/>
            <a:stretch/>
          </p:blipFill>
          <p:spPr>
            <a:xfrm>
              <a:off x="4563535" y="-458058"/>
              <a:ext cx="3167964" cy="3155950"/>
            </a:xfrm>
            <a:prstGeom prst="rect">
              <a:avLst/>
            </a:prstGeom>
          </p:spPr>
        </p:pic>
        <p:pic>
          <p:nvPicPr>
            <p:cNvPr id="14" name="Picture 13" descr="logo_white_stacked.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9469" y="923154"/>
              <a:ext cx="2932958" cy="843006"/>
            </a:xfrm>
            <a:prstGeom prst="rect">
              <a:avLst/>
            </a:prstGeom>
          </p:spPr>
        </p:pic>
      </p:grpSp>
      <p:sp>
        <p:nvSpPr>
          <p:cNvPr id="2" name="Title 1"/>
          <p:cNvSpPr>
            <a:spLocks noGrp="1"/>
          </p:cNvSpPr>
          <p:nvPr>
            <p:ph type="ctrTitle" hasCustomPrompt="1"/>
          </p:nvPr>
        </p:nvSpPr>
        <p:spPr>
          <a:xfrm>
            <a:off x="1298504" y="2728895"/>
            <a:ext cx="6970614" cy="870641"/>
          </a:xfrm>
        </p:spPr>
        <p:txBody>
          <a:bodyPr anchor="t">
            <a:normAutofit/>
          </a:bodyPr>
          <a:lstStyle>
            <a:lvl1pPr algn="l">
              <a:defRPr sz="2400">
                <a:solidFill>
                  <a:schemeClr val="bg1"/>
                </a:solidFill>
              </a:defRPr>
            </a:lvl1pPr>
          </a:lstStyle>
          <a:p>
            <a:r>
              <a:rPr lang="en-GB" dirty="0" smtClean="0"/>
              <a:t>CLICK TO EDIT MASTER TITLE STYLE</a:t>
            </a:r>
            <a:endParaRPr lang="en-US" dirty="0"/>
          </a:p>
        </p:txBody>
      </p:sp>
      <p:sp>
        <p:nvSpPr>
          <p:cNvPr id="3" name="Subtitle 2"/>
          <p:cNvSpPr>
            <a:spLocks noGrp="1"/>
          </p:cNvSpPr>
          <p:nvPr>
            <p:ph type="subTitle" idx="1" hasCustomPrompt="1"/>
          </p:nvPr>
        </p:nvSpPr>
        <p:spPr>
          <a:xfrm>
            <a:off x="1301814" y="3654909"/>
            <a:ext cx="6967304" cy="447100"/>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7" name="Date Placeholder 6"/>
          <p:cNvSpPr>
            <a:spLocks noGrp="1"/>
          </p:cNvSpPr>
          <p:nvPr>
            <p:ph type="dt" sz="half" idx="10"/>
          </p:nvPr>
        </p:nvSpPr>
        <p:spPr/>
        <p:txBody>
          <a:bodyPr/>
          <a:lstStyle/>
          <a:p>
            <a:fld id="{59846F86-4897-DF4E-8703-AE0CEBFAA79B}" type="datetime1">
              <a:rPr lang="en-GB" smtClean="0">
                <a:solidFill>
                  <a:prstClr val="white"/>
                </a:solidFill>
              </a:rPr>
              <a:pPr/>
              <a:t>27/03/2017</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0BED32BD-2AB6-2D40-A7A5-FA318B8F471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930732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Chapter Slide - Blue background">
    <p:spTree>
      <p:nvGrpSpPr>
        <p:cNvPr id="1" name=""/>
        <p:cNvGrpSpPr/>
        <p:nvPr/>
      </p:nvGrpSpPr>
      <p:grpSpPr>
        <a:xfrm>
          <a:off x="0" y="0"/>
          <a:ext cx="0" cy="0"/>
          <a:chOff x="0" y="0"/>
          <a:chExt cx="0" cy="0"/>
        </a:xfrm>
      </p:grpSpPr>
      <p:sp>
        <p:nvSpPr>
          <p:cNvPr id="11" name="Rectangle 10"/>
          <p:cNvSpPr/>
          <p:nvPr userDrawn="1"/>
        </p:nvSpPr>
        <p:spPr>
          <a:xfrm>
            <a:off x="-2053" y="0"/>
            <a:ext cx="9144000" cy="5143500"/>
          </a:xfrm>
          <a:prstGeom prst="rect">
            <a:avLst/>
          </a:prstGeom>
          <a:solidFill>
            <a:srgbClr val="0A5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endParaRPr>
          </a:p>
        </p:txBody>
      </p:sp>
      <p:pic>
        <p:nvPicPr>
          <p:cNvPr id="15" name="Picture 14" descr="big-white-B.png"/>
          <p:cNvPicPr>
            <a:picLocks noChangeAspect="1"/>
          </p:cNvPicPr>
          <p:nvPr userDrawn="1"/>
        </p:nvPicPr>
        <p:blipFill rotWithShape="1">
          <a:blip r:embed="rId2">
            <a:alphaModFix amt="17000"/>
            <a:extLst>
              <a:ext uri="{28A0092B-C50C-407E-A947-70E740481C1C}">
                <a14:useLocalDpi xmlns:a14="http://schemas.microsoft.com/office/drawing/2010/main" val="0"/>
              </a:ext>
            </a:extLst>
          </a:blip>
          <a:srcRect r="25209" b="10375"/>
          <a:stretch/>
        </p:blipFill>
        <p:spPr>
          <a:xfrm>
            <a:off x="6374581" y="613758"/>
            <a:ext cx="2769419" cy="4529742"/>
          </a:xfrm>
          <a:prstGeom prst="rect">
            <a:avLst/>
          </a:prstGeom>
        </p:spPr>
      </p:pic>
      <p:pic>
        <p:nvPicPr>
          <p:cNvPr id="16" name="Picture 15" descr="logo_white_stacke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0921" y="287457"/>
            <a:ext cx="2270511" cy="652602"/>
          </a:xfrm>
          <a:prstGeom prst="rect">
            <a:avLst/>
          </a:prstGeom>
        </p:spPr>
      </p:pic>
      <p:sp>
        <p:nvSpPr>
          <p:cNvPr id="2" name="Title 1"/>
          <p:cNvSpPr>
            <a:spLocks noGrp="1"/>
          </p:cNvSpPr>
          <p:nvPr>
            <p:ph type="ctrTitle" hasCustomPrompt="1"/>
          </p:nvPr>
        </p:nvSpPr>
        <p:spPr>
          <a:xfrm>
            <a:off x="372530" y="2293574"/>
            <a:ext cx="6970614" cy="870641"/>
          </a:xfrm>
        </p:spPr>
        <p:txBody>
          <a:bodyPr anchor="t">
            <a:normAutofit/>
          </a:bodyPr>
          <a:lstStyle>
            <a:lvl1pPr algn="l">
              <a:defRPr sz="2400">
                <a:solidFill>
                  <a:schemeClr val="bg1"/>
                </a:solidFill>
              </a:defRPr>
            </a:lvl1pPr>
          </a:lstStyle>
          <a:p>
            <a:r>
              <a:rPr lang="en-GB" dirty="0" smtClean="0"/>
              <a:t>CLICK TO EDIT MASTER TITLE STYLE</a:t>
            </a:r>
            <a:endParaRPr lang="en-US" dirty="0"/>
          </a:p>
        </p:txBody>
      </p:sp>
      <p:sp>
        <p:nvSpPr>
          <p:cNvPr id="3" name="Subtitle 2"/>
          <p:cNvSpPr>
            <a:spLocks noGrp="1"/>
          </p:cNvSpPr>
          <p:nvPr>
            <p:ph type="subTitle" idx="1" hasCustomPrompt="1"/>
          </p:nvPr>
        </p:nvSpPr>
        <p:spPr>
          <a:xfrm>
            <a:off x="358906" y="3238986"/>
            <a:ext cx="5186761" cy="850414"/>
          </a:xfrm>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4" name="Date Placeholder 3"/>
          <p:cNvSpPr>
            <a:spLocks noGrp="1"/>
          </p:cNvSpPr>
          <p:nvPr>
            <p:ph type="dt" sz="half" idx="10"/>
          </p:nvPr>
        </p:nvSpPr>
        <p:spPr>
          <a:xfrm>
            <a:off x="7666066" y="4801131"/>
            <a:ext cx="1349666" cy="273844"/>
          </a:xfrm>
        </p:spPr>
        <p:txBody>
          <a:bodyPr/>
          <a:lstStyle>
            <a:lvl1pPr algn="r">
              <a:defRPr>
                <a:solidFill>
                  <a:schemeClr val="bg1"/>
                </a:solidFill>
              </a:defRPr>
            </a:lvl1pPr>
          </a:lstStyle>
          <a:p>
            <a:fld id="{49AD2092-AAE0-4547-A3CE-8D4B8E385901}" type="datetime1">
              <a:rPr lang="en-GB" smtClean="0">
                <a:solidFill>
                  <a:prstClr val="white"/>
                </a:solidFill>
              </a:rPr>
              <a:pPr/>
              <a:t>27/03/2017</a:t>
            </a:fld>
            <a:endParaRPr lang="en-US" dirty="0">
              <a:solidFill>
                <a:prstClr val="white"/>
              </a:solidFill>
            </a:endParaRPr>
          </a:p>
        </p:txBody>
      </p:sp>
      <p:sp>
        <p:nvSpPr>
          <p:cNvPr id="5" name="Footer Placeholder 4"/>
          <p:cNvSpPr>
            <a:spLocks noGrp="1"/>
          </p:cNvSpPr>
          <p:nvPr>
            <p:ph type="ftr" sz="quarter" idx="11"/>
          </p:nvPr>
        </p:nvSpPr>
        <p:spPr>
          <a:xfrm>
            <a:off x="5262997" y="4799233"/>
            <a:ext cx="2190281" cy="273844"/>
          </a:xfrm>
        </p:spPr>
        <p:txBody>
          <a:bodyPr/>
          <a:lstStyle>
            <a:lvl1pPr algn="r">
              <a:defRPr>
                <a:solidFill>
                  <a:schemeClr val="bg1"/>
                </a:solidFill>
              </a:defRPr>
            </a:lvl1pPr>
          </a:lstStyle>
          <a:p>
            <a:endParaRPr lang="en-US" dirty="0">
              <a:solidFill>
                <a:prstClr val="white"/>
              </a:solidFill>
            </a:endParaRPr>
          </a:p>
        </p:txBody>
      </p:sp>
      <p:sp>
        <p:nvSpPr>
          <p:cNvPr id="6" name="Slide Number Placeholder 5"/>
          <p:cNvSpPr>
            <a:spLocks noGrp="1"/>
          </p:cNvSpPr>
          <p:nvPr>
            <p:ph type="sldNum" sz="quarter" idx="12"/>
          </p:nvPr>
        </p:nvSpPr>
        <p:spPr>
          <a:xfrm>
            <a:off x="8269118" y="178689"/>
            <a:ext cx="746614" cy="273844"/>
          </a:xfrm>
          <a:prstGeom prst="rect">
            <a:avLst/>
          </a:prstGeom>
        </p:spPr>
        <p:txBody>
          <a:bodyPr/>
          <a:lstStyle>
            <a:lvl1pPr>
              <a:defRPr sz="1600" b="0"/>
            </a:lvl1pPr>
          </a:lstStyle>
          <a:p>
            <a:fld id="{8E8A4C40-1FD3-B245-AE86-E18962D1310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303994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 Image background">
    <p:spTree>
      <p:nvGrpSpPr>
        <p:cNvPr id="1" name=""/>
        <p:cNvGrpSpPr/>
        <p:nvPr/>
      </p:nvGrpSpPr>
      <p:grpSpPr>
        <a:xfrm>
          <a:off x="0" y="0"/>
          <a:ext cx="0" cy="0"/>
          <a:chOff x="0" y="0"/>
          <a:chExt cx="0" cy="0"/>
        </a:xfrm>
      </p:grpSpPr>
      <p:pic>
        <p:nvPicPr>
          <p:cNvPr id="15" name="Picture 14" descr="imagebackground.png"/>
          <p:cNvPicPr>
            <a:picLocks noChangeAspect="1"/>
          </p:cNvPicPr>
          <p:nvPr userDrawn="1"/>
        </p:nvPicPr>
        <p:blipFill rotWithShape="1">
          <a:blip r:embed="rId2">
            <a:extLst>
              <a:ext uri="{28A0092B-C50C-407E-A947-70E740481C1C}">
                <a14:useLocalDpi xmlns:a14="http://schemas.microsoft.com/office/drawing/2010/main" val="0"/>
              </a:ext>
            </a:extLst>
          </a:blip>
          <a:srcRect t="19840" b="5148"/>
          <a:stretch/>
        </p:blipFill>
        <p:spPr>
          <a:xfrm>
            <a:off x="0" y="-3176"/>
            <a:ext cx="9148233" cy="5146676"/>
          </a:xfrm>
          <a:prstGeom prst="rect">
            <a:avLst/>
          </a:prstGeom>
        </p:spPr>
      </p:pic>
      <p:sp>
        <p:nvSpPr>
          <p:cNvPr id="19" name="Rectangle 18"/>
          <p:cNvSpPr/>
          <p:nvPr userDrawn="1"/>
        </p:nvSpPr>
        <p:spPr>
          <a:xfrm>
            <a:off x="-4233" y="2643076"/>
            <a:ext cx="9148233" cy="1440661"/>
          </a:xfrm>
          <a:prstGeom prst="rect">
            <a:avLst/>
          </a:prstGeom>
          <a:solidFill>
            <a:schemeClr val="bg1">
              <a:alpha val="6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endParaRPr>
          </a:p>
        </p:txBody>
      </p:sp>
      <p:grpSp>
        <p:nvGrpSpPr>
          <p:cNvPr id="16" name="Group 15"/>
          <p:cNvGrpSpPr/>
          <p:nvPr userDrawn="1"/>
        </p:nvGrpSpPr>
        <p:grpSpPr>
          <a:xfrm>
            <a:off x="168659" y="-3176"/>
            <a:ext cx="3533022" cy="2502918"/>
            <a:chOff x="77288" y="-3176"/>
            <a:chExt cx="4486247" cy="3178216"/>
          </a:xfrm>
        </p:grpSpPr>
        <p:pic>
          <p:nvPicPr>
            <p:cNvPr id="17" name="Picture 16" descr="big-blue-B.png"/>
            <p:cNvPicPr>
              <a:picLocks noChangeAspect="1"/>
            </p:cNvPicPr>
            <p:nvPr/>
          </p:nvPicPr>
          <p:blipFill rotWithShape="1">
            <a:blip r:embed="rId3" cstate="print">
              <a:alphaModFix amt="32000"/>
              <a:extLst>
                <a:ext uri="{28A0092B-C50C-407E-A947-70E740481C1C}">
                  <a14:useLocalDpi xmlns:a14="http://schemas.microsoft.com/office/drawing/2010/main" val="0"/>
                </a:ext>
              </a:extLst>
            </a:blip>
            <a:srcRect t="27355"/>
            <a:stretch/>
          </p:blipFill>
          <p:spPr>
            <a:xfrm>
              <a:off x="77288" y="-3176"/>
              <a:ext cx="3205319" cy="3178216"/>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0577" y="1381212"/>
              <a:ext cx="2932958" cy="843005"/>
            </a:xfrm>
            <a:prstGeom prst="rect">
              <a:avLst/>
            </a:prstGeom>
          </p:spPr>
        </p:pic>
      </p:grpSp>
      <p:sp>
        <p:nvSpPr>
          <p:cNvPr id="2" name="Title 1"/>
          <p:cNvSpPr>
            <a:spLocks noGrp="1"/>
          </p:cNvSpPr>
          <p:nvPr>
            <p:ph type="ctrTitle" hasCustomPrompt="1"/>
          </p:nvPr>
        </p:nvSpPr>
        <p:spPr>
          <a:xfrm>
            <a:off x="1298504" y="2728895"/>
            <a:ext cx="6970614" cy="870641"/>
          </a:xfrm>
        </p:spPr>
        <p:txBody>
          <a:bodyPr anchor="t">
            <a:normAutofit/>
          </a:bodyPr>
          <a:lstStyle>
            <a:lvl1pPr algn="l">
              <a:defRPr sz="2400">
                <a:solidFill>
                  <a:schemeClr val="tx2"/>
                </a:solidFill>
              </a:defRPr>
            </a:lvl1pPr>
          </a:lstStyle>
          <a:p>
            <a:r>
              <a:rPr lang="en-GB" dirty="0" smtClean="0"/>
              <a:t>CLICK TO EDIT MASTER TITLE STYLE</a:t>
            </a:r>
            <a:endParaRPr lang="en-US" dirty="0"/>
          </a:p>
        </p:txBody>
      </p:sp>
      <p:sp>
        <p:nvSpPr>
          <p:cNvPr id="3" name="Subtitle 2"/>
          <p:cNvSpPr>
            <a:spLocks noGrp="1"/>
          </p:cNvSpPr>
          <p:nvPr>
            <p:ph type="subTitle" idx="1" hasCustomPrompt="1"/>
          </p:nvPr>
        </p:nvSpPr>
        <p:spPr>
          <a:xfrm>
            <a:off x="1301814" y="3654909"/>
            <a:ext cx="6967304" cy="447100"/>
          </a:xfrm>
        </p:spPr>
        <p:txBody>
          <a:bodyPr>
            <a:normAutofit/>
          </a:bodyPr>
          <a:lstStyle>
            <a:lvl1pPr marL="0" indent="0" algn="l">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4" name="Date Placeholder 3"/>
          <p:cNvSpPr>
            <a:spLocks noGrp="1"/>
          </p:cNvSpPr>
          <p:nvPr>
            <p:ph type="dt" sz="half" idx="10"/>
          </p:nvPr>
        </p:nvSpPr>
        <p:spPr>
          <a:xfrm>
            <a:off x="7666066" y="4782859"/>
            <a:ext cx="1349666" cy="273844"/>
          </a:xfrm>
        </p:spPr>
        <p:txBody>
          <a:bodyPr/>
          <a:lstStyle>
            <a:lvl1pPr algn="r">
              <a:defRPr>
                <a:solidFill>
                  <a:schemeClr val="tx2"/>
                </a:solidFill>
              </a:defRPr>
            </a:lvl1pPr>
          </a:lstStyle>
          <a:p>
            <a:fld id="{C5D4D6D9-FB38-1A4E-B0D2-608576C85B45}" type="datetime1">
              <a:rPr lang="en-GB" smtClean="0">
                <a:solidFill>
                  <a:srgbClr val="000000"/>
                </a:solidFill>
              </a:rPr>
              <a:pPr/>
              <a:t>27/03/2017</a:t>
            </a:fld>
            <a:endParaRPr lang="en-US" dirty="0">
              <a:solidFill>
                <a:srgbClr val="000000"/>
              </a:solidFill>
            </a:endParaRPr>
          </a:p>
        </p:txBody>
      </p:sp>
      <p:sp>
        <p:nvSpPr>
          <p:cNvPr id="5" name="Footer Placeholder 4"/>
          <p:cNvSpPr>
            <a:spLocks noGrp="1"/>
          </p:cNvSpPr>
          <p:nvPr>
            <p:ph type="ftr" sz="quarter" idx="11"/>
          </p:nvPr>
        </p:nvSpPr>
        <p:spPr>
          <a:xfrm>
            <a:off x="5774677" y="4780961"/>
            <a:ext cx="1678601" cy="273844"/>
          </a:xfrm>
        </p:spPr>
        <p:txBody>
          <a:bodyPr/>
          <a:lstStyle>
            <a:lvl1pPr algn="r">
              <a:defRPr>
                <a:solidFill>
                  <a:schemeClr val="tx2"/>
                </a:solidFill>
              </a:defRPr>
            </a:lvl1pPr>
          </a:lstStyle>
          <a:p>
            <a:endParaRPr lang="en-US" dirty="0">
              <a:solidFill>
                <a:srgbClr val="000000"/>
              </a:solidFill>
            </a:endParaRPr>
          </a:p>
        </p:txBody>
      </p:sp>
      <p:sp>
        <p:nvSpPr>
          <p:cNvPr id="6" name="Slide Number Placeholder 5"/>
          <p:cNvSpPr>
            <a:spLocks noGrp="1"/>
          </p:cNvSpPr>
          <p:nvPr>
            <p:ph type="sldNum" sz="quarter" idx="12"/>
          </p:nvPr>
        </p:nvSpPr>
        <p:spPr>
          <a:xfrm>
            <a:off x="8269118" y="178689"/>
            <a:ext cx="746614" cy="273844"/>
          </a:xfrm>
          <a:prstGeom prst="rect">
            <a:avLst/>
          </a:prstGeom>
        </p:spPr>
        <p:txBody>
          <a:bodyPr/>
          <a:lstStyle>
            <a:lvl1pPr>
              <a:defRPr sz="1600" b="0">
                <a:solidFill>
                  <a:schemeClr val="tx2"/>
                </a:solidFill>
              </a:defRPr>
            </a:lvl1pPr>
          </a:lstStyle>
          <a:p>
            <a:fld id="{8E8A4C40-1FD3-B245-AE86-E18962D1310A}"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0503053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1 row of bullet poi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smtClean="0"/>
              <a:t>CLICK TO EDIT MASTER TITLE STYLE</a:t>
            </a:r>
            <a:endParaRPr lang="en-US" dirty="0"/>
          </a:p>
        </p:txBody>
      </p:sp>
      <p:sp>
        <p:nvSpPr>
          <p:cNvPr id="3" name="Content Placeholder 2"/>
          <p:cNvSpPr>
            <a:spLocks noGrp="1"/>
          </p:cNvSpPr>
          <p:nvPr>
            <p:ph idx="1"/>
          </p:nvPr>
        </p:nvSpPr>
        <p:spPr>
          <a:xfrm>
            <a:off x="457200" y="1200151"/>
            <a:ext cx="8229600" cy="3126316"/>
          </a:xfrm>
        </p:spPr>
        <p:txBody>
          <a:bodyPr/>
          <a:lstStyle>
            <a:lvl1pPr marL="0" indent="0">
              <a:buFontTx/>
              <a:buNone/>
              <a:defRPr sz="2200">
                <a:solidFill>
                  <a:schemeClr val="tx1"/>
                </a:solidFill>
              </a:defRPr>
            </a:lvl1pPr>
            <a:lvl2pPr marL="271463" indent="-271463">
              <a:buSzPct val="60000"/>
              <a:buFont typeface="Wingdings" charset="2"/>
              <a:buChar char="§"/>
              <a:defRPr sz="1700">
                <a:solidFill>
                  <a:schemeClr val="tx1"/>
                </a:solidFill>
              </a:defRPr>
            </a:lvl2pPr>
            <a:lvl3pPr marL="271463" indent="-271463">
              <a:buSzPct val="60000"/>
              <a:buFont typeface="Wingdings" charset="2"/>
              <a:buChar char="§"/>
              <a:defRPr sz="1700">
                <a:solidFill>
                  <a:schemeClr val="tx1"/>
                </a:solidFill>
              </a:defRPr>
            </a:lvl3pPr>
            <a:lvl4pPr marL="271463" indent="-271463">
              <a:buSzPct val="60000"/>
              <a:buFont typeface="Wingdings" charset="2"/>
              <a:buChar char="§"/>
              <a:defRPr sz="1700">
                <a:solidFill>
                  <a:schemeClr val="tx1"/>
                </a:solidFill>
              </a:defRPr>
            </a:lvl4pPr>
            <a:lvl5pPr marL="271463" indent="-271463">
              <a:buSzPct val="60000"/>
              <a:buFont typeface="Wingdings" charset="2"/>
              <a:buChar char="§"/>
              <a:defRPr sz="1700">
                <a:solidFill>
                  <a:srgbClr val="0A54A0"/>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endParaRPr lang="en-US" dirty="0"/>
          </a:p>
        </p:txBody>
      </p:sp>
      <p:sp>
        <p:nvSpPr>
          <p:cNvPr id="4" name="Date Placeholder 3"/>
          <p:cNvSpPr>
            <a:spLocks noGrp="1"/>
          </p:cNvSpPr>
          <p:nvPr>
            <p:ph type="dt" sz="half" idx="10"/>
          </p:nvPr>
        </p:nvSpPr>
        <p:spPr>
          <a:xfrm>
            <a:off x="7592969" y="4801131"/>
            <a:ext cx="1416886" cy="273844"/>
          </a:xfrm>
        </p:spPr>
        <p:txBody>
          <a:bodyPr/>
          <a:lstStyle/>
          <a:p>
            <a:fld id="{A7192F14-DF7D-714C-BB38-2B6E42734604}" type="datetime1">
              <a:rPr lang="en-GB" smtClean="0">
                <a:solidFill>
                  <a:prstClr val="white"/>
                </a:solidFill>
              </a:rPr>
              <a:pPr/>
              <a:t>27/03/2017</a:t>
            </a:fld>
            <a:endParaRPr lang="en-US">
              <a:solidFill>
                <a:prstClr val="white"/>
              </a:solidFill>
            </a:endParaRPr>
          </a:p>
        </p:txBody>
      </p:sp>
      <p:sp>
        <p:nvSpPr>
          <p:cNvPr id="5" name="Footer Placeholder 4"/>
          <p:cNvSpPr>
            <a:spLocks noGrp="1"/>
          </p:cNvSpPr>
          <p:nvPr>
            <p:ph type="ftr" sz="quarter" idx="11"/>
          </p:nvPr>
        </p:nvSpPr>
        <p:spPr>
          <a:xfrm>
            <a:off x="5262998" y="4801131"/>
            <a:ext cx="2191338" cy="273844"/>
          </a:xfr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8455115" y="186953"/>
            <a:ext cx="554739" cy="273844"/>
          </a:xfrm>
          <a:prstGeom prst="rect">
            <a:avLst/>
          </a:prstGeom>
        </p:spPr>
        <p:txBody>
          <a:bodyPr/>
          <a:lstStyle/>
          <a:p>
            <a:fld id="{8E8A4C40-1FD3-B245-AE86-E18962D1310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285810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Blue BG. 1 row of bullet points">
    <p:spTree>
      <p:nvGrpSpPr>
        <p:cNvPr id="1" name=""/>
        <p:cNvGrpSpPr/>
        <p:nvPr/>
      </p:nvGrpSpPr>
      <p:grpSpPr>
        <a:xfrm>
          <a:off x="0" y="0"/>
          <a:ext cx="0" cy="0"/>
          <a:chOff x="0" y="0"/>
          <a:chExt cx="0" cy="0"/>
        </a:xfrm>
      </p:grpSpPr>
      <p:sp>
        <p:nvSpPr>
          <p:cNvPr id="10" name="Rectangle 9"/>
          <p:cNvSpPr/>
          <p:nvPr userDrawn="1"/>
        </p:nvSpPr>
        <p:spPr>
          <a:xfrm>
            <a:off x="0" y="722568"/>
            <a:ext cx="9144000" cy="4018765"/>
          </a:xfrm>
          <a:prstGeom prst="rect">
            <a:avLst/>
          </a:prstGeom>
          <a:solidFill>
            <a:srgbClr val="0A5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endParaRPr>
          </a:p>
        </p:txBody>
      </p:sp>
      <p:sp>
        <p:nvSpPr>
          <p:cNvPr id="8" name="Rectangle 7"/>
          <p:cNvSpPr/>
          <p:nvPr userDrawn="1"/>
        </p:nvSpPr>
        <p:spPr>
          <a:xfrm>
            <a:off x="0" y="2371"/>
            <a:ext cx="9144000" cy="7201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endParaRPr>
          </a:p>
        </p:txBody>
      </p:sp>
      <p:pic>
        <p:nvPicPr>
          <p:cNvPr id="9" name="Picture 8"/>
          <p:cNvPicPr>
            <a:picLocks noChangeAspect="1"/>
          </p:cNvPicPr>
          <p:nvPr userDrawn="1"/>
        </p:nvPicPr>
        <p:blipFill rotWithShape="1">
          <a:blip r:embed="rId2" cstate="print">
            <a:alphaModFix amt="28000"/>
            <a:extLst>
              <a:ext uri="{28A0092B-C50C-407E-A947-70E740481C1C}">
                <a14:useLocalDpi xmlns:a14="http://schemas.microsoft.com/office/drawing/2010/main" val="0"/>
              </a:ext>
            </a:extLst>
          </a:blip>
          <a:srcRect t="14567" b="41239"/>
          <a:stretch/>
        </p:blipFill>
        <p:spPr>
          <a:xfrm>
            <a:off x="281520" y="0"/>
            <a:ext cx="1203196" cy="725782"/>
          </a:xfrm>
          <a:prstGeom prst="rect">
            <a:avLst/>
          </a:prstGeom>
        </p:spPr>
      </p:pic>
      <p:sp>
        <p:nvSpPr>
          <p:cNvPr id="2" name="Title 1"/>
          <p:cNvSpPr>
            <a:spLocks noGrp="1"/>
          </p:cNvSpPr>
          <p:nvPr>
            <p:ph type="title" hasCustomPrompt="1"/>
          </p:nvPr>
        </p:nvSpPr>
        <p:spPr/>
        <p:txBody>
          <a:bodyPr/>
          <a:lstStyle>
            <a:lvl1pPr>
              <a:defRPr>
                <a:solidFill>
                  <a:srgbClr val="0A54A0"/>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1200151"/>
            <a:ext cx="8229600" cy="3126316"/>
          </a:xfrm>
        </p:spPr>
        <p:txBody>
          <a:bodyPr/>
          <a:lstStyle>
            <a:lvl1pPr marL="0" indent="0">
              <a:buFontTx/>
              <a:buNone/>
              <a:defRPr sz="2200">
                <a:solidFill>
                  <a:schemeClr val="bg1"/>
                </a:solidFill>
              </a:defRPr>
            </a:lvl1pPr>
            <a:lvl2pPr marL="271463" indent="-271463">
              <a:buSzPct val="60000"/>
              <a:buFont typeface="Wingdings" charset="2"/>
              <a:buChar char="§"/>
              <a:defRPr sz="1700">
                <a:solidFill>
                  <a:schemeClr val="bg1"/>
                </a:solidFill>
              </a:defRPr>
            </a:lvl2pPr>
            <a:lvl3pPr marL="271463" indent="-271463">
              <a:buSzPct val="60000"/>
              <a:buFont typeface="Wingdings" charset="2"/>
              <a:buChar char="§"/>
              <a:defRPr sz="1700">
                <a:solidFill>
                  <a:schemeClr val="bg1"/>
                </a:solidFill>
              </a:defRPr>
            </a:lvl3pPr>
            <a:lvl4pPr marL="271463" indent="-271463">
              <a:buSzPct val="60000"/>
              <a:buFont typeface="Wingdings" charset="2"/>
              <a:buChar char="§"/>
              <a:defRPr sz="1700">
                <a:solidFill>
                  <a:schemeClr val="bg1"/>
                </a:solidFill>
              </a:defRPr>
            </a:lvl4pPr>
            <a:lvl5pPr marL="271463" indent="-271463">
              <a:buSzPct val="60000"/>
              <a:buFont typeface="Wingdings" charset="2"/>
              <a:buChar char="§"/>
              <a:defRPr sz="1700">
                <a:solidFill>
                  <a:srgbClr val="0A54A0"/>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endParaRPr lang="en-US" dirty="0"/>
          </a:p>
        </p:txBody>
      </p:sp>
      <p:sp>
        <p:nvSpPr>
          <p:cNvPr id="4" name="Date Placeholder 3"/>
          <p:cNvSpPr>
            <a:spLocks noGrp="1"/>
          </p:cNvSpPr>
          <p:nvPr>
            <p:ph type="dt" sz="half" idx="10"/>
          </p:nvPr>
        </p:nvSpPr>
        <p:spPr>
          <a:xfrm>
            <a:off x="7592969" y="4801131"/>
            <a:ext cx="1416886" cy="273844"/>
          </a:xfrm>
        </p:spPr>
        <p:txBody>
          <a:bodyPr/>
          <a:lstStyle/>
          <a:p>
            <a:fld id="{065605FA-C29A-2D44-B0FE-E52B91812C8D}" type="datetime1">
              <a:rPr lang="en-GB" smtClean="0">
                <a:solidFill>
                  <a:prstClr val="white"/>
                </a:solidFill>
              </a:rPr>
              <a:pPr/>
              <a:t>27/03/2017</a:t>
            </a:fld>
            <a:endParaRPr lang="en-US">
              <a:solidFill>
                <a:prstClr val="white"/>
              </a:solidFill>
            </a:endParaRPr>
          </a:p>
        </p:txBody>
      </p:sp>
      <p:sp>
        <p:nvSpPr>
          <p:cNvPr id="5" name="Footer Placeholder 4"/>
          <p:cNvSpPr>
            <a:spLocks noGrp="1"/>
          </p:cNvSpPr>
          <p:nvPr>
            <p:ph type="ftr" sz="quarter" idx="11"/>
          </p:nvPr>
        </p:nvSpPr>
        <p:spPr>
          <a:xfrm>
            <a:off x="5262998" y="4801131"/>
            <a:ext cx="2191338" cy="273844"/>
          </a:xfr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8455115" y="186953"/>
            <a:ext cx="554739" cy="273844"/>
          </a:xfrm>
          <a:prstGeom prst="rect">
            <a:avLst/>
          </a:prstGeom>
        </p:spPr>
        <p:txBody>
          <a:bodyPr/>
          <a:lstStyle>
            <a:lvl1pPr>
              <a:defRPr>
                <a:solidFill>
                  <a:srgbClr val="0A54A0"/>
                </a:solidFill>
              </a:defRPr>
            </a:lvl1pPr>
          </a:lstStyle>
          <a:p>
            <a:fld id="{8E8A4C40-1FD3-B245-AE86-E18962D1310A}" type="slidenum">
              <a:rPr lang="en-US" smtClean="0"/>
              <a:pPr/>
              <a:t>‹#›</a:t>
            </a:fld>
            <a:endParaRPr lang="en-US" dirty="0"/>
          </a:p>
        </p:txBody>
      </p:sp>
      <p:sp>
        <p:nvSpPr>
          <p:cNvPr id="7" name="TextBox 6"/>
          <p:cNvSpPr txBox="1"/>
          <p:nvPr userDrawn="1"/>
        </p:nvSpPr>
        <p:spPr>
          <a:xfrm>
            <a:off x="8322733" y="101600"/>
            <a:ext cx="184666" cy="369332"/>
          </a:xfrm>
          <a:prstGeom prst="rect">
            <a:avLst/>
          </a:prstGeom>
          <a:noFill/>
        </p:spPr>
        <p:txBody>
          <a:bodyPr wrap="none" rtlCol="0">
            <a:spAutoFit/>
          </a:bodyPr>
          <a:lstStyle/>
          <a:p>
            <a:endParaRPr lang="en-US" dirty="0">
              <a:solidFill>
                <a:srgbClr val="0A54A0"/>
              </a:solidFill>
            </a:endParaRPr>
          </a:p>
        </p:txBody>
      </p:sp>
    </p:spTree>
    <p:extLst>
      <p:ext uri="{BB962C8B-B14F-4D97-AF65-F5344CB8AC3E}">
        <p14:creationId xmlns:p14="http://schemas.microsoft.com/office/powerpoint/2010/main" val="1039856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ntent-Blue BG. 2 rows of bullet points">
    <p:spTree>
      <p:nvGrpSpPr>
        <p:cNvPr id="1" name=""/>
        <p:cNvGrpSpPr/>
        <p:nvPr/>
      </p:nvGrpSpPr>
      <p:grpSpPr>
        <a:xfrm>
          <a:off x="0" y="0"/>
          <a:ext cx="0" cy="0"/>
          <a:chOff x="0" y="0"/>
          <a:chExt cx="0" cy="0"/>
        </a:xfrm>
      </p:grpSpPr>
      <p:sp>
        <p:nvSpPr>
          <p:cNvPr id="10" name="Rectangle 9"/>
          <p:cNvSpPr/>
          <p:nvPr userDrawn="1"/>
        </p:nvSpPr>
        <p:spPr>
          <a:xfrm>
            <a:off x="0" y="722568"/>
            <a:ext cx="9144000" cy="4018765"/>
          </a:xfrm>
          <a:prstGeom prst="rect">
            <a:avLst/>
          </a:prstGeom>
          <a:solidFill>
            <a:srgbClr val="0A5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endParaRPr>
          </a:p>
        </p:txBody>
      </p:sp>
      <p:sp>
        <p:nvSpPr>
          <p:cNvPr id="8" name="Rectangle 7"/>
          <p:cNvSpPr/>
          <p:nvPr userDrawn="1"/>
        </p:nvSpPr>
        <p:spPr>
          <a:xfrm>
            <a:off x="0" y="2371"/>
            <a:ext cx="9144000" cy="7201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endParaRPr>
          </a:p>
        </p:txBody>
      </p:sp>
      <p:pic>
        <p:nvPicPr>
          <p:cNvPr id="9" name="Picture 8"/>
          <p:cNvPicPr>
            <a:picLocks noChangeAspect="1"/>
          </p:cNvPicPr>
          <p:nvPr userDrawn="1"/>
        </p:nvPicPr>
        <p:blipFill rotWithShape="1">
          <a:blip r:embed="rId2" cstate="print">
            <a:alphaModFix amt="28000"/>
            <a:extLst>
              <a:ext uri="{28A0092B-C50C-407E-A947-70E740481C1C}">
                <a14:useLocalDpi xmlns:a14="http://schemas.microsoft.com/office/drawing/2010/main" val="0"/>
              </a:ext>
            </a:extLst>
          </a:blip>
          <a:srcRect t="14567" b="41239"/>
          <a:stretch/>
        </p:blipFill>
        <p:spPr>
          <a:xfrm>
            <a:off x="281520" y="0"/>
            <a:ext cx="1203196" cy="725782"/>
          </a:xfrm>
          <a:prstGeom prst="rect">
            <a:avLst/>
          </a:prstGeom>
        </p:spPr>
      </p:pic>
      <p:sp>
        <p:nvSpPr>
          <p:cNvPr id="2" name="Title 1"/>
          <p:cNvSpPr>
            <a:spLocks noGrp="1"/>
          </p:cNvSpPr>
          <p:nvPr>
            <p:ph type="title" hasCustomPrompt="1"/>
          </p:nvPr>
        </p:nvSpPr>
        <p:spPr/>
        <p:txBody>
          <a:bodyPr/>
          <a:lstStyle>
            <a:lvl1pPr>
              <a:defRPr>
                <a:solidFill>
                  <a:srgbClr val="0A54A0"/>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1200151"/>
            <a:ext cx="8229600" cy="1492249"/>
          </a:xfrm>
        </p:spPr>
        <p:txBody>
          <a:bodyPr/>
          <a:lstStyle>
            <a:lvl1pPr marL="0" indent="0">
              <a:buFontTx/>
              <a:buNone/>
              <a:defRPr sz="2200">
                <a:solidFill>
                  <a:schemeClr val="bg1"/>
                </a:solidFill>
              </a:defRPr>
            </a:lvl1pPr>
            <a:lvl2pPr marL="271463" indent="-271463">
              <a:buSzPct val="60000"/>
              <a:buFont typeface="Wingdings" charset="2"/>
              <a:buChar char="§"/>
              <a:defRPr sz="1700">
                <a:solidFill>
                  <a:schemeClr val="bg1"/>
                </a:solidFill>
              </a:defRPr>
            </a:lvl2pPr>
            <a:lvl3pPr marL="271463" indent="-271463">
              <a:buSzPct val="60000"/>
              <a:buFont typeface="Wingdings" charset="2"/>
              <a:buChar char="§"/>
              <a:defRPr sz="1700">
                <a:solidFill>
                  <a:schemeClr val="bg1"/>
                </a:solidFill>
              </a:defRPr>
            </a:lvl3pPr>
            <a:lvl4pPr marL="271463" indent="-271463">
              <a:buSzPct val="60000"/>
              <a:buFont typeface="Wingdings" charset="2"/>
              <a:buChar char="§"/>
              <a:defRPr sz="1700">
                <a:solidFill>
                  <a:schemeClr val="bg1"/>
                </a:solidFill>
              </a:defRPr>
            </a:lvl4pPr>
            <a:lvl5pPr marL="271463" indent="-271463">
              <a:buSzPct val="60000"/>
              <a:buFont typeface="Wingdings" charset="2"/>
              <a:buChar char="§"/>
              <a:defRPr sz="1700">
                <a:solidFill>
                  <a:srgbClr val="0A54A0"/>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endParaRPr lang="en-US" dirty="0"/>
          </a:p>
        </p:txBody>
      </p:sp>
      <p:sp>
        <p:nvSpPr>
          <p:cNvPr id="4" name="Date Placeholder 3"/>
          <p:cNvSpPr>
            <a:spLocks noGrp="1"/>
          </p:cNvSpPr>
          <p:nvPr>
            <p:ph type="dt" sz="half" idx="10"/>
          </p:nvPr>
        </p:nvSpPr>
        <p:spPr>
          <a:xfrm>
            <a:off x="7592969" y="4801131"/>
            <a:ext cx="1416886" cy="273844"/>
          </a:xfrm>
        </p:spPr>
        <p:txBody>
          <a:bodyPr/>
          <a:lstStyle/>
          <a:p>
            <a:fld id="{3E53F409-AE0B-B644-9230-917DDB0CC811}" type="datetime1">
              <a:rPr lang="en-GB" smtClean="0">
                <a:solidFill>
                  <a:prstClr val="white"/>
                </a:solidFill>
              </a:rPr>
              <a:pPr/>
              <a:t>27/03/2017</a:t>
            </a:fld>
            <a:endParaRPr lang="en-US">
              <a:solidFill>
                <a:prstClr val="white"/>
              </a:solidFill>
            </a:endParaRPr>
          </a:p>
        </p:txBody>
      </p:sp>
      <p:sp>
        <p:nvSpPr>
          <p:cNvPr id="5" name="Footer Placeholder 4"/>
          <p:cNvSpPr>
            <a:spLocks noGrp="1"/>
          </p:cNvSpPr>
          <p:nvPr>
            <p:ph type="ftr" sz="quarter" idx="11"/>
          </p:nvPr>
        </p:nvSpPr>
        <p:spPr>
          <a:xfrm>
            <a:off x="5262998" y="4801131"/>
            <a:ext cx="2191338" cy="273844"/>
          </a:xfr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8455115" y="186953"/>
            <a:ext cx="554739" cy="273844"/>
          </a:xfrm>
          <a:prstGeom prst="rect">
            <a:avLst/>
          </a:prstGeom>
        </p:spPr>
        <p:txBody>
          <a:bodyPr/>
          <a:lstStyle>
            <a:lvl1pPr>
              <a:defRPr>
                <a:solidFill>
                  <a:srgbClr val="0A54A0"/>
                </a:solidFill>
              </a:defRPr>
            </a:lvl1pPr>
          </a:lstStyle>
          <a:p>
            <a:fld id="{8E8A4C40-1FD3-B245-AE86-E18962D1310A}" type="slidenum">
              <a:rPr lang="en-US" smtClean="0"/>
              <a:pPr/>
              <a:t>‹#›</a:t>
            </a:fld>
            <a:endParaRPr lang="en-US" dirty="0"/>
          </a:p>
        </p:txBody>
      </p:sp>
      <p:sp>
        <p:nvSpPr>
          <p:cNvPr id="7" name="TextBox 6"/>
          <p:cNvSpPr txBox="1"/>
          <p:nvPr userDrawn="1"/>
        </p:nvSpPr>
        <p:spPr>
          <a:xfrm>
            <a:off x="8322733" y="101600"/>
            <a:ext cx="184666" cy="369332"/>
          </a:xfrm>
          <a:prstGeom prst="rect">
            <a:avLst/>
          </a:prstGeom>
          <a:noFill/>
        </p:spPr>
        <p:txBody>
          <a:bodyPr wrap="none" rtlCol="0">
            <a:spAutoFit/>
          </a:bodyPr>
          <a:lstStyle/>
          <a:p>
            <a:endParaRPr lang="en-US" dirty="0">
              <a:solidFill>
                <a:srgbClr val="0A54A0"/>
              </a:solidFill>
            </a:endParaRPr>
          </a:p>
        </p:txBody>
      </p:sp>
      <p:sp>
        <p:nvSpPr>
          <p:cNvPr id="11" name="Content Placeholder 2"/>
          <p:cNvSpPr>
            <a:spLocks noGrp="1"/>
          </p:cNvSpPr>
          <p:nvPr>
            <p:ph idx="13"/>
          </p:nvPr>
        </p:nvSpPr>
        <p:spPr>
          <a:xfrm>
            <a:off x="457200" y="2870201"/>
            <a:ext cx="8229600" cy="1492249"/>
          </a:xfrm>
        </p:spPr>
        <p:txBody>
          <a:bodyPr/>
          <a:lstStyle>
            <a:lvl1pPr marL="0" indent="0">
              <a:buFontTx/>
              <a:buNone/>
              <a:defRPr sz="2200">
                <a:solidFill>
                  <a:schemeClr val="bg1"/>
                </a:solidFill>
              </a:defRPr>
            </a:lvl1pPr>
            <a:lvl2pPr marL="271463" indent="-271463">
              <a:buSzPct val="60000"/>
              <a:buFont typeface="Wingdings" charset="2"/>
              <a:buChar char="§"/>
              <a:defRPr sz="1700">
                <a:solidFill>
                  <a:schemeClr val="bg1"/>
                </a:solidFill>
              </a:defRPr>
            </a:lvl2pPr>
            <a:lvl3pPr marL="271463" indent="-271463">
              <a:buSzPct val="60000"/>
              <a:buFont typeface="Wingdings" charset="2"/>
              <a:buChar char="§"/>
              <a:defRPr sz="1700">
                <a:solidFill>
                  <a:schemeClr val="bg1"/>
                </a:solidFill>
              </a:defRPr>
            </a:lvl3pPr>
            <a:lvl4pPr marL="271463" indent="-271463">
              <a:buSzPct val="60000"/>
              <a:buFont typeface="Wingdings" charset="2"/>
              <a:buChar char="§"/>
              <a:defRPr sz="1700">
                <a:solidFill>
                  <a:schemeClr val="bg1"/>
                </a:solidFill>
              </a:defRPr>
            </a:lvl4pPr>
            <a:lvl5pPr marL="271463" indent="-271463">
              <a:buSzPct val="60000"/>
              <a:buFont typeface="Wingdings" charset="2"/>
              <a:buChar char="§"/>
              <a:defRPr sz="1700">
                <a:solidFill>
                  <a:srgbClr val="0A54A0"/>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endParaRPr lang="en-US" dirty="0"/>
          </a:p>
        </p:txBody>
      </p:sp>
    </p:spTree>
    <p:extLst>
      <p:ext uri="{BB962C8B-B14F-4D97-AF65-F5344CB8AC3E}">
        <p14:creationId xmlns:p14="http://schemas.microsoft.com/office/powerpoint/2010/main" val="105963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 Image background">
    <p:spTree>
      <p:nvGrpSpPr>
        <p:cNvPr id="1" name=""/>
        <p:cNvGrpSpPr/>
        <p:nvPr/>
      </p:nvGrpSpPr>
      <p:grpSpPr>
        <a:xfrm>
          <a:off x="0" y="0"/>
          <a:ext cx="0" cy="0"/>
          <a:chOff x="0" y="0"/>
          <a:chExt cx="0" cy="0"/>
        </a:xfrm>
      </p:grpSpPr>
      <p:pic>
        <p:nvPicPr>
          <p:cNvPr id="15" name="Picture 14" descr="imagebackground.png"/>
          <p:cNvPicPr>
            <a:picLocks noChangeAspect="1"/>
          </p:cNvPicPr>
          <p:nvPr userDrawn="1"/>
        </p:nvPicPr>
        <p:blipFill rotWithShape="1">
          <a:blip r:embed="rId2">
            <a:extLst>
              <a:ext uri="{28A0092B-C50C-407E-A947-70E740481C1C}">
                <a14:useLocalDpi xmlns:a14="http://schemas.microsoft.com/office/drawing/2010/main" val="0"/>
              </a:ext>
            </a:extLst>
          </a:blip>
          <a:srcRect t="19840" b="5148"/>
          <a:stretch/>
        </p:blipFill>
        <p:spPr>
          <a:xfrm>
            <a:off x="0" y="-3176"/>
            <a:ext cx="9148233" cy="5146676"/>
          </a:xfrm>
          <a:prstGeom prst="rect">
            <a:avLst/>
          </a:prstGeom>
        </p:spPr>
      </p:pic>
      <p:sp>
        <p:nvSpPr>
          <p:cNvPr id="19" name="Rectangle 18"/>
          <p:cNvSpPr/>
          <p:nvPr userDrawn="1"/>
        </p:nvSpPr>
        <p:spPr>
          <a:xfrm>
            <a:off x="-4233" y="2643076"/>
            <a:ext cx="9148233" cy="1440661"/>
          </a:xfrm>
          <a:prstGeom prst="rect">
            <a:avLst/>
          </a:prstGeom>
          <a:solidFill>
            <a:schemeClr val="bg1">
              <a:alpha val="6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168659" y="-3176"/>
            <a:ext cx="3533022" cy="2502918"/>
            <a:chOff x="77288" y="-3176"/>
            <a:chExt cx="4486247" cy="3178216"/>
          </a:xfrm>
        </p:grpSpPr>
        <p:pic>
          <p:nvPicPr>
            <p:cNvPr id="17" name="Picture 16" descr="big-blue-B.png"/>
            <p:cNvPicPr>
              <a:picLocks noChangeAspect="1"/>
            </p:cNvPicPr>
            <p:nvPr/>
          </p:nvPicPr>
          <p:blipFill rotWithShape="1">
            <a:blip r:embed="rId3" cstate="print">
              <a:alphaModFix amt="32000"/>
              <a:extLst>
                <a:ext uri="{28A0092B-C50C-407E-A947-70E740481C1C}">
                  <a14:useLocalDpi xmlns:a14="http://schemas.microsoft.com/office/drawing/2010/main" val="0"/>
                </a:ext>
              </a:extLst>
            </a:blip>
            <a:srcRect t="27355"/>
            <a:stretch/>
          </p:blipFill>
          <p:spPr>
            <a:xfrm>
              <a:off x="77288" y="-3176"/>
              <a:ext cx="3205319" cy="3178216"/>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0577" y="1381212"/>
              <a:ext cx="2932958" cy="843005"/>
            </a:xfrm>
            <a:prstGeom prst="rect">
              <a:avLst/>
            </a:prstGeom>
          </p:spPr>
        </p:pic>
      </p:grpSp>
      <p:sp>
        <p:nvSpPr>
          <p:cNvPr id="2" name="Title 1"/>
          <p:cNvSpPr>
            <a:spLocks noGrp="1"/>
          </p:cNvSpPr>
          <p:nvPr>
            <p:ph type="ctrTitle" hasCustomPrompt="1"/>
          </p:nvPr>
        </p:nvSpPr>
        <p:spPr>
          <a:xfrm>
            <a:off x="1298504" y="2728895"/>
            <a:ext cx="6970614" cy="870641"/>
          </a:xfrm>
        </p:spPr>
        <p:txBody>
          <a:bodyPr anchor="t">
            <a:normAutofit/>
          </a:bodyPr>
          <a:lstStyle>
            <a:lvl1pPr algn="l">
              <a:defRPr sz="2400">
                <a:solidFill>
                  <a:schemeClr val="tx2"/>
                </a:solidFill>
              </a:defRPr>
            </a:lvl1pPr>
          </a:lstStyle>
          <a:p>
            <a:r>
              <a:rPr lang="en-GB" dirty="0" smtClean="0"/>
              <a:t>CLICK TO EDIT MASTER TITLE STYLE</a:t>
            </a:r>
            <a:endParaRPr lang="en-US" dirty="0"/>
          </a:p>
        </p:txBody>
      </p:sp>
      <p:sp>
        <p:nvSpPr>
          <p:cNvPr id="3" name="Subtitle 2"/>
          <p:cNvSpPr>
            <a:spLocks noGrp="1"/>
          </p:cNvSpPr>
          <p:nvPr>
            <p:ph type="subTitle" idx="1" hasCustomPrompt="1"/>
          </p:nvPr>
        </p:nvSpPr>
        <p:spPr>
          <a:xfrm>
            <a:off x="1301814" y="3654909"/>
            <a:ext cx="6967304" cy="447100"/>
          </a:xfrm>
        </p:spPr>
        <p:txBody>
          <a:bodyPr>
            <a:normAutofit/>
          </a:bodyPr>
          <a:lstStyle>
            <a:lvl1pPr marL="0" indent="0" algn="l">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4" name="Date Placeholder 3"/>
          <p:cNvSpPr>
            <a:spLocks noGrp="1"/>
          </p:cNvSpPr>
          <p:nvPr>
            <p:ph type="dt" sz="half" idx="10"/>
          </p:nvPr>
        </p:nvSpPr>
        <p:spPr>
          <a:xfrm>
            <a:off x="7666066" y="4782859"/>
            <a:ext cx="1349666" cy="273844"/>
          </a:xfrm>
        </p:spPr>
        <p:txBody>
          <a:bodyPr/>
          <a:lstStyle>
            <a:lvl1pPr algn="r">
              <a:defRPr>
                <a:solidFill>
                  <a:schemeClr val="tx2"/>
                </a:solidFill>
              </a:defRPr>
            </a:lvl1pPr>
          </a:lstStyle>
          <a:p>
            <a:fld id="{C5D4D6D9-FB38-1A4E-B0D2-608576C85B45}" type="datetime1">
              <a:rPr lang="en-GB" smtClean="0"/>
              <a:pPr/>
              <a:t>27/03/2017</a:t>
            </a:fld>
            <a:endParaRPr lang="en-US" dirty="0"/>
          </a:p>
        </p:txBody>
      </p:sp>
      <p:sp>
        <p:nvSpPr>
          <p:cNvPr id="5" name="Footer Placeholder 4"/>
          <p:cNvSpPr>
            <a:spLocks noGrp="1"/>
          </p:cNvSpPr>
          <p:nvPr>
            <p:ph type="ftr" sz="quarter" idx="11"/>
          </p:nvPr>
        </p:nvSpPr>
        <p:spPr>
          <a:xfrm>
            <a:off x="5774677" y="4780961"/>
            <a:ext cx="1678601" cy="273844"/>
          </a:xfrm>
        </p:spPr>
        <p:txBody>
          <a:bodyPr/>
          <a:lstStyle>
            <a:lvl1pPr algn="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8269118" y="178689"/>
            <a:ext cx="746614" cy="273844"/>
          </a:xfrm>
          <a:prstGeom prst="rect">
            <a:avLst/>
          </a:prstGeom>
        </p:spPr>
        <p:txBody>
          <a:bodyPr/>
          <a:lstStyle>
            <a:lvl1pPr>
              <a:defRPr sz="1600" b="0">
                <a:solidFill>
                  <a:schemeClr val="tx2"/>
                </a:solidFill>
              </a:defRPr>
            </a:lvl1pPr>
          </a:lstStyle>
          <a:p>
            <a:fld id="{8E8A4C40-1FD3-B245-AE86-E18962D1310A}" type="slidenum">
              <a:rPr lang="en-US" smtClean="0"/>
              <a:pPr/>
              <a:t>‹#›</a:t>
            </a:fld>
            <a:endParaRPr lang="en-US" dirty="0"/>
          </a:p>
        </p:txBody>
      </p:sp>
    </p:spTree>
    <p:extLst>
      <p:ext uri="{BB962C8B-B14F-4D97-AF65-F5344CB8AC3E}">
        <p14:creationId xmlns:p14="http://schemas.microsoft.com/office/powerpoint/2010/main" val="27787275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ntent- 2 rows of bullet poi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smtClean="0"/>
              <a:t>CLICK TO EDIT MASTER TITLE STYLE</a:t>
            </a:r>
            <a:endParaRPr lang="en-US" dirty="0"/>
          </a:p>
        </p:txBody>
      </p:sp>
      <p:sp>
        <p:nvSpPr>
          <p:cNvPr id="3" name="Content Placeholder 2"/>
          <p:cNvSpPr>
            <a:spLocks noGrp="1"/>
          </p:cNvSpPr>
          <p:nvPr>
            <p:ph idx="1"/>
          </p:nvPr>
        </p:nvSpPr>
        <p:spPr>
          <a:xfrm>
            <a:off x="457200" y="1200151"/>
            <a:ext cx="8229600" cy="1492249"/>
          </a:xfrm>
        </p:spPr>
        <p:txBody>
          <a:bodyPr/>
          <a:lstStyle>
            <a:lvl1pPr marL="0" indent="0">
              <a:buFontTx/>
              <a:buNone/>
              <a:defRPr sz="2200">
                <a:solidFill>
                  <a:srgbClr val="0A54A0"/>
                </a:solidFill>
              </a:defRPr>
            </a:lvl1pPr>
            <a:lvl2pPr marL="271463" indent="-271463">
              <a:buSzPct val="60000"/>
              <a:buFont typeface="Wingdings" charset="2"/>
              <a:buChar char="§"/>
              <a:defRPr sz="1700">
                <a:solidFill>
                  <a:srgbClr val="0A54A0"/>
                </a:solidFill>
              </a:defRPr>
            </a:lvl2pPr>
            <a:lvl3pPr marL="271463" indent="-271463">
              <a:buSzPct val="60000"/>
              <a:buFont typeface="Wingdings" charset="2"/>
              <a:buChar char="§"/>
              <a:defRPr sz="1700">
                <a:solidFill>
                  <a:srgbClr val="0A54A0"/>
                </a:solidFill>
              </a:defRPr>
            </a:lvl3pPr>
            <a:lvl4pPr marL="271463" indent="-271463">
              <a:buSzPct val="60000"/>
              <a:buFont typeface="Wingdings" charset="2"/>
              <a:buChar char="§"/>
              <a:defRPr sz="1700">
                <a:solidFill>
                  <a:srgbClr val="0A54A0"/>
                </a:solidFill>
              </a:defRPr>
            </a:lvl4pPr>
            <a:lvl5pPr marL="271463" indent="-271463">
              <a:buSzPct val="60000"/>
              <a:buFont typeface="Wingdings" charset="2"/>
              <a:buChar char="§"/>
              <a:defRPr sz="1700">
                <a:solidFill>
                  <a:srgbClr val="0A54A0"/>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endParaRPr lang="en-US" dirty="0"/>
          </a:p>
        </p:txBody>
      </p:sp>
      <p:sp>
        <p:nvSpPr>
          <p:cNvPr id="4" name="Date Placeholder 3"/>
          <p:cNvSpPr>
            <a:spLocks noGrp="1"/>
          </p:cNvSpPr>
          <p:nvPr>
            <p:ph type="dt" sz="half" idx="10"/>
          </p:nvPr>
        </p:nvSpPr>
        <p:spPr>
          <a:xfrm>
            <a:off x="7592969" y="4801131"/>
            <a:ext cx="1416886" cy="273844"/>
          </a:xfrm>
        </p:spPr>
        <p:txBody>
          <a:bodyPr/>
          <a:lstStyle/>
          <a:p>
            <a:fld id="{AFC71ACE-69C9-CB49-A8E4-9CF08917E836}" type="datetime1">
              <a:rPr lang="en-GB" smtClean="0">
                <a:solidFill>
                  <a:prstClr val="white"/>
                </a:solidFill>
              </a:rPr>
              <a:pPr/>
              <a:t>27/03/2017</a:t>
            </a:fld>
            <a:endParaRPr lang="en-US">
              <a:solidFill>
                <a:prstClr val="white"/>
              </a:solidFill>
            </a:endParaRPr>
          </a:p>
        </p:txBody>
      </p:sp>
      <p:sp>
        <p:nvSpPr>
          <p:cNvPr id="5" name="Footer Placeholder 4"/>
          <p:cNvSpPr>
            <a:spLocks noGrp="1"/>
          </p:cNvSpPr>
          <p:nvPr>
            <p:ph type="ftr" sz="quarter" idx="11"/>
          </p:nvPr>
        </p:nvSpPr>
        <p:spPr>
          <a:xfrm>
            <a:off x="5262998" y="4801131"/>
            <a:ext cx="2191338" cy="273844"/>
          </a:xfr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8455115" y="186953"/>
            <a:ext cx="554739" cy="273844"/>
          </a:xfrm>
          <a:prstGeom prst="rect">
            <a:avLst/>
          </a:prstGeom>
        </p:spPr>
        <p:txBody>
          <a:bodyPr/>
          <a:lstStyle/>
          <a:p>
            <a:fld id="{8E8A4C40-1FD3-B245-AE86-E18962D1310A}" type="slidenum">
              <a:rPr lang="en-US" smtClean="0">
                <a:solidFill>
                  <a:prstClr val="white"/>
                </a:solidFill>
              </a:rPr>
              <a:pPr/>
              <a:t>‹#›</a:t>
            </a:fld>
            <a:endParaRPr lang="en-US">
              <a:solidFill>
                <a:prstClr val="white"/>
              </a:solidFill>
            </a:endParaRPr>
          </a:p>
        </p:txBody>
      </p:sp>
      <p:sp>
        <p:nvSpPr>
          <p:cNvPr id="8" name="Content Placeholder 2"/>
          <p:cNvSpPr>
            <a:spLocks noGrp="1"/>
          </p:cNvSpPr>
          <p:nvPr>
            <p:ph idx="13"/>
          </p:nvPr>
        </p:nvSpPr>
        <p:spPr>
          <a:xfrm>
            <a:off x="457200" y="2870201"/>
            <a:ext cx="8229600" cy="1492249"/>
          </a:xfrm>
        </p:spPr>
        <p:txBody>
          <a:bodyPr/>
          <a:lstStyle>
            <a:lvl1pPr marL="0" indent="0">
              <a:buFontTx/>
              <a:buNone/>
              <a:defRPr sz="2200">
                <a:solidFill>
                  <a:srgbClr val="0A54A0"/>
                </a:solidFill>
              </a:defRPr>
            </a:lvl1pPr>
            <a:lvl2pPr marL="271463" indent="-271463">
              <a:buSzPct val="60000"/>
              <a:buFont typeface="Wingdings" charset="2"/>
              <a:buChar char="§"/>
              <a:defRPr sz="1700">
                <a:solidFill>
                  <a:srgbClr val="0A54A0"/>
                </a:solidFill>
              </a:defRPr>
            </a:lvl2pPr>
            <a:lvl3pPr marL="271463" indent="-271463">
              <a:buSzPct val="60000"/>
              <a:buFont typeface="Wingdings" charset="2"/>
              <a:buChar char="§"/>
              <a:defRPr sz="1700">
                <a:solidFill>
                  <a:srgbClr val="0A54A0"/>
                </a:solidFill>
              </a:defRPr>
            </a:lvl3pPr>
            <a:lvl4pPr marL="271463" indent="-271463">
              <a:buSzPct val="60000"/>
              <a:buFont typeface="Wingdings" charset="2"/>
              <a:buChar char="§"/>
              <a:defRPr sz="1700">
                <a:solidFill>
                  <a:srgbClr val="0A54A0"/>
                </a:solidFill>
              </a:defRPr>
            </a:lvl4pPr>
            <a:lvl5pPr marL="271463" indent="-271463">
              <a:buSzPct val="60000"/>
              <a:buFont typeface="Wingdings" charset="2"/>
              <a:buChar char="§"/>
              <a:defRPr sz="1700">
                <a:solidFill>
                  <a:srgbClr val="0A54A0"/>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endParaRPr lang="en-US" dirty="0"/>
          </a:p>
        </p:txBody>
      </p:sp>
    </p:spTree>
    <p:extLst>
      <p:ext uri="{BB962C8B-B14F-4D97-AF65-F5344CB8AC3E}">
        <p14:creationId xmlns:p14="http://schemas.microsoft.com/office/powerpoint/2010/main" val="20126367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images- 1 row of bullet poi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smtClean="0"/>
              <a:t>CLICK TO EDIT MASTER TITLE STYLE</a:t>
            </a:r>
            <a:endParaRPr lang="en-US" dirty="0"/>
          </a:p>
        </p:txBody>
      </p:sp>
      <p:sp>
        <p:nvSpPr>
          <p:cNvPr id="3" name="Content Placeholder 2"/>
          <p:cNvSpPr>
            <a:spLocks noGrp="1"/>
          </p:cNvSpPr>
          <p:nvPr>
            <p:ph idx="1"/>
          </p:nvPr>
        </p:nvSpPr>
        <p:spPr>
          <a:xfrm>
            <a:off x="457200" y="1200151"/>
            <a:ext cx="4927600" cy="3109382"/>
          </a:xfrm>
        </p:spPr>
        <p:txBody>
          <a:bodyPr/>
          <a:lstStyle>
            <a:lvl1pPr marL="0" indent="0">
              <a:buFontTx/>
              <a:buNone/>
              <a:defRPr sz="2200">
                <a:solidFill>
                  <a:srgbClr val="0A54A0"/>
                </a:solidFill>
              </a:defRPr>
            </a:lvl1pPr>
            <a:lvl2pPr marL="271463" indent="-271463">
              <a:buSzPct val="60000"/>
              <a:buFont typeface="Wingdings" charset="2"/>
              <a:buChar char="§"/>
              <a:defRPr sz="1700">
                <a:solidFill>
                  <a:srgbClr val="0A54A0"/>
                </a:solidFill>
              </a:defRPr>
            </a:lvl2pPr>
            <a:lvl3pPr marL="271463" indent="-271463">
              <a:buSzPct val="60000"/>
              <a:buFont typeface="Wingdings" charset="2"/>
              <a:buChar char="§"/>
              <a:defRPr sz="1700">
                <a:solidFill>
                  <a:srgbClr val="0A54A0"/>
                </a:solidFill>
              </a:defRPr>
            </a:lvl3pPr>
            <a:lvl4pPr marL="271463" indent="-271463">
              <a:buSzPct val="60000"/>
              <a:buFont typeface="Wingdings" charset="2"/>
              <a:buChar char="§"/>
              <a:defRPr sz="1700">
                <a:solidFill>
                  <a:srgbClr val="0A54A0"/>
                </a:solidFill>
              </a:defRPr>
            </a:lvl4pPr>
            <a:lvl5pPr marL="271463" indent="-271463">
              <a:buSzPct val="60000"/>
              <a:buFont typeface="Wingdings" charset="2"/>
              <a:buChar char="§"/>
              <a:defRPr sz="1700">
                <a:solidFill>
                  <a:srgbClr val="0A54A0"/>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endParaRPr lang="en-US" dirty="0"/>
          </a:p>
        </p:txBody>
      </p:sp>
      <p:sp>
        <p:nvSpPr>
          <p:cNvPr id="4" name="Date Placeholder 3"/>
          <p:cNvSpPr>
            <a:spLocks noGrp="1"/>
          </p:cNvSpPr>
          <p:nvPr>
            <p:ph type="dt" sz="half" idx="10"/>
          </p:nvPr>
        </p:nvSpPr>
        <p:spPr>
          <a:xfrm>
            <a:off x="7592969" y="4801131"/>
            <a:ext cx="1416886" cy="273844"/>
          </a:xfrm>
        </p:spPr>
        <p:txBody>
          <a:bodyPr/>
          <a:lstStyle/>
          <a:p>
            <a:fld id="{C6D81DC4-00DA-204A-B78C-A0E52851D1FC}" type="datetime1">
              <a:rPr lang="en-GB" smtClean="0">
                <a:solidFill>
                  <a:prstClr val="white"/>
                </a:solidFill>
              </a:rPr>
              <a:pPr/>
              <a:t>27/03/2017</a:t>
            </a:fld>
            <a:endParaRPr lang="en-US">
              <a:solidFill>
                <a:prstClr val="white"/>
              </a:solidFill>
            </a:endParaRPr>
          </a:p>
        </p:txBody>
      </p:sp>
      <p:sp>
        <p:nvSpPr>
          <p:cNvPr id="5" name="Footer Placeholder 4"/>
          <p:cNvSpPr>
            <a:spLocks noGrp="1"/>
          </p:cNvSpPr>
          <p:nvPr>
            <p:ph type="ftr" sz="quarter" idx="11"/>
          </p:nvPr>
        </p:nvSpPr>
        <p:spPr>
          <a:xfrm>
            <a:off x="5262998" y="4801131"/>
            <a:ext cx="2191338" cy="273844"/>
          </a:xfr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8455115" y="186953"/>
            <a:ext cx="554739" cy="273844"/>
          </a:xfrm>
          <a:prstGeom prst="rect">
            <a:avLst/>
          </a:prstGeom>
        </p:spPr>
        <p:txBody>
          <a:bodyPr/>
          <a:lstStyle/>
          <a:p>
            <a:fld id="{8E8A4C40-1FD3-B245-AE86-E18962D1310A}" type="slidenum">
              <a:rPr lang="en-US" smtClean="0">
                <a:solidFill>
                  <a:prstClr val="white"/>
                </a:solidFill>
              </a:rPr>
              <a:pPr/>
              <a:t>‹#›</a:t>
            </a:fld>
            <a:endParaRPr lang="en-US">
              <a:solidFill>
                <a:prstClr val="white"/>
              </a:solidFill>
            </a:endParaRPr>
          </a:p>
        </p:txBody>
      </p:sp>
      <p:sp>
        <p:nvSpPr>
          <p:cNvPr id="9" name="Picture Placeholder 2"/>
          <p:cNvSpPr>
            <a:spLocks noGrp="1"/>
          </p:cNvSpPr>
          <p:nvPr>
            <p:ph type="pic" idx="14"/>
          </p:nvPr>
        </p:nvSpPr>
        <p:spPr>
          <a:xfrm>
            <a:off x="5782733" y="1200150"/>
            <a:ext cx="3115733" cy="14922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Picture Placeholder 2"/>
          <p:cNvSpPr>
            <a:spLocks noGrp="1"/>
          </p:cNvSpPr>
          <p:nvPr>
            <p:ph type="pic" idx="15"/>
          </p:nvPr>
        </p:nvSpPr>
        <p:spPr>
          <a:xfrm>
            <a:off x="5782733" y="2885018"/>
            <a:ext cx="3115733" cy="14922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006101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ent+images- 2 rows of bullet poi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smtClean="0"/>
              <a:t>CLICK TO EDIT MASTER TITLE STYLE</a:t>
            </a:r>
            <a:endParaRPr lang="en-US" dirty="0"/>
          </a:p>
        </p:txBody>
      </p:sp>
      <p:sp>
        <p:nvSpPr>
          <p:cNvPr id="3" name="Content Placeholder 2"/>
          <p:cNvSpPr>
            <a:spLocks noGrp="1"/>
          </p:cNvSpPr>
          <p:nvPr>
            <p:ph idx="1"/>
          </p:nvPr>
        </p:nvSpPr>
        <p:spPr>
          <a:xfrm>
            <a:off x="457200" y="1200151"/>
            <a:ext cx="4927600" cy="1492249"/>
          </a:xfrm>
        </p:spPr>
        <p:txBody>
          <a:bodyPr/>
          <a:lstStyle>
            <a:lvl1pPr marL="0" indent="0">
              <a:buFontTx/>
              <a:buNone/>
              <a:defRPr sz="2200">
                <a:solidFill>
                  <a:srgbClr val="0A54A0"/>
                </a:solidFill>
              </a:defRPr>
            </a:lvl1pPr>
            <a:lvl2pPr marL="271463" indent="-271463">
              <a:buSzPct val="60000"/>
              <a:buFont typeface="Wingdings" charset="2"/>
              <a:buChar char="§"/>
              <a:defRPr sz="1700">
                <a:solidFill>
                  <a:srgbClr val="0A54A0"/>
                </a:solidFill>
              </a:defRPr>
            </a:lvl2pPr>
            <a:lvl3pPr marL="271463" indent="-271463">
              <a:buSzPct val="60000"/>
              <a:buFont typeface="Wingdings" charset="2"/>
              <a:buChar char="§"/>
              <a:defRPr sz="1700">
                <a:solidFill>
                  <a:srgbClr val="0A54A0"/>
                </a:solidFill>
              </a:defRPr>
            </a:lvl3pPr>
            <a:lvl4pPr marL="271463" indent="-271463">
              <a:buSzPct val="60000"/>
              <a:buFont typeface="Wingdings" charset="2"/>
              <a:buChar char="§"/>
              <a:defRPr sz="1700">
                <a:solidFill>
                  <a:srgbClr val="0A54A0"/>
                </a:solidFill>
              </a:defRPr>
            </a:lvl4pPr>
            <a:lvl5pPr marL="271463" indent="-271463">
              <a:buSzPct val="60000"/>
              <a:buFont typeface="Wingdings" charset="2"/>
              <a:buChar char="§"/>
              <a:defRPr sz="1700">
                <a:solidFill>
                  <a:srgbClr val="0A54A0"/>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endParaRPr lang="en-US" dirty="0"/>
          </a:p>
        </p:txBody>
      </p:sp>
      <p:sp>
        <p:nvSpPr>
          <p:cNvPr id="4" name="Date Placeholder 3"/>
          <p:cNvSpPr>
            <a:spLocks noGrp="1"/>
          </p:cNvSpPr>
          <p:nvPr>
            <p:ph type="dt" sz="half" idx="10"/>
          </p:nvPr>
        </p:nvSpPr>
        <p:spPr>
          <a:xfrm>
            <a:off x="7592969" y="4801131"/>
            <a:ext cx="1416886" cy="273844"/>
          </a:xfrm>
        </p:spPr>
        <p:txBody>
          <a:bodyPr/>
          <a:lstStyle/>
          <a:p>
            <a:fld id="{1179C213-7A0D-AC48-8204-EDB4C04C4F0F}" type="datetime1">
              <a:rPr lang="en-GB" smtClean="0">
                <a:solidFill>
                  <a:prstClr val="white"/>
                </a:solidFill>
              </a:rPr>
              <a:pPr/>
              <a:t>27/03/2017</a:t>
            </a:fld>
            <a:endParaRPr lang="en-US">
              <a:solidFill>
                <a:prstClr val="white"/>
              </a:solidFill>
            </a:endParaRPr>
          </a:p>
        </p:txBody>
      </p:sp>
      <p:sp>
        <p:nvSpPr>
          <p:cNvPr id="5" name="Footer Placeholder 4"/>
          <p:cNvSpPr>
            <a:spLocks noGrp="1"/>
          </p:cNvSpPr>
          <p:nvPr>
            <p:ph type="ftr" sz="quarter" idx="11"/>
          </p:nvPr>
        </p:nvSpPr>
        <p:spPr>
          <a:xfrm>
            <a:off x="5262998" y="4801131"/>
            <a:ext cx="2191338" cy="273844"/>
          </a:xfr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8455115" y="186953"/>
            <a:ext cx="554739" cy="273844"/>
          </a:xfrm>
          <a:prstGeom prst="rect">
            <a:avLst/>
          </a:prstGeom>
        </p:spPr>
        <p:txBody>
          <a:bodyPr/>
          <a:lstStyle/>
          <a:p>
            <a:fld id="{8E8A4C40-1FD3-B245-AE86-E18962D1310A}" type="slidenum">
              <a:rPr lang="en-US" smtClean="0">
                <a:solidFill>
                  <a:prstClr val="white"/>
                </a:solidFill>
              </a:rPr>
              <a:pPr/>
              <a:t>‹#›</a:t>
            </a:fld>
            <a:endParaRPr lang="en-US">
              <a:solidFill>
                <a:prstClr val="white"/>
              </a:solidFill>
            </a:endParaRPr>
          </a:p>
        </p:txBody>
      </p:sp>
      <p:sp>
        <p:nvSpPr>
          <p:cNvPr id="8" name="Content Placeholder 2"/>
          <p:cNvSpPr>
            <a:spLocks noGrp="1"/>
          </p:cNvSpPr>
          <p:nvPr>
            <p:ph idx="13"/>
          </p:nvPr>
        </p:nvSpPr>
        <p:spPr>
          <a:xfrm>
            <a:off x="457200" y="2870201"/>
            <a:ext cx="4927600" cy="1492249"/>
          </a:xfrm>
        </p:spPr>
        <p:txBody>
          <a:bodyPr/>
          <a:lstStyle>
            <a:lvl1pPr marL="0" indent="0">
              <a:buFontTx/>
              <a:buNone/>
              <a:defRPr sz="2200">
                <a:solidFill>
                  <a:srgbClr val="0A54A0"/>
                </a:solidFill>
              </a:defRPr>
            </a:lvl1pPr>
            <a:lvl2pPr marL="271463" indent="-271463">
              <a:buSzPct val="60000"/>
              <a:buFont typeface="Wingdings" charset="2"/>
              <a:buChar char="§"/>
              <a:defRPr sz="1700">
                <a:solidFill>
                  <a:srgbClr val="0A54A0"/>
                </a:solidFill>
              </a:defRPr>
            </a:lvl2pPr>
            <a:lvl3pPr marL="271463" indent="-271463">
              <a:buSzPct val="60000"/>
              <a:buFont typeface="Wingdings" charset="2"/>
              <a:buChar char="§"/>
              <a:defRPr sz="1700">
                <a:solidFill>
                  <a:srgbClr val="0A54A0"/>
                </a:solidFill>
              </a:defRPr>
            </a:lvl3pPr>
            <a:lvl4pPr marL="271463" indent="-271463">
              <a:buSzPct val="60000"/>
              <a:buFont typeface="Wingdings" charset="2"/>
              <a:buChar char="§"/>
              <a:defRPr sz="1700">
                <a:solidFill>
                  <a:srgbClr val="0A54A0"/>
                </a:solidFill>
              </a:defRPr>
            </a:lvl4pPr>
            <a:lvl5pPr marL="271463" indent="-271463">
              <a:buSzPct val="60000"/>
              <a:buFont typeface="Wingdings" charset="2"/>
              <a:buChar char="§"/>
              <a:defRPr sz="1700">
                <a:solidFill>
                  <a:srgbClr val="0A54A0"/>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endParaRPr lang="en-US" dirty="0"/>
          </a:p>
        </p:txBody>
      </p:sp>
      <p:sp>
        <p:nvSpPr>
          <p:cNvPr id="9" name="Picture Placeholder 2"/>
          <p:cNvSpPr>
            <a:spLocks noGrp="1"/>
          </p:cNvSpPr>
          <p:nvPr>
            <p:ph type="pic" idx="14"/>
          </p:nvPr>
        </p:nvSpPr>
        <p:spPr>
          <a:xfrm>
            <a:off x="5782733" y="1200150"/>
            <a:ext cx="3115733" cy="14922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Picture Placeholder 2"/>
          <p:cNvSpPr>
            <a:spLocks noGrp="1"/>
          </p:cNvSpPr>
          <p:nvPr>
            <p:ph type="pic" idx="15"/>
          </p:nvPr>
        </p:nvSpPr>
        <p:spPr>
          <a:xfrm>
            <a:off x="5782733" y="2885018"/>
            <a:ext cx="3115733" cy="14922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28796232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ntent- image backg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smtClean="0"/>
              <a:t>CLICK TO EDIT MASTER TITLE STYLE</a:t>
            </a:r>
            <a:endParaRPr lang="en-US" dirty="0"/>
          </a:p>
        </p:txBody>
      </p:sp>
      <p:sp>
        <p:nvSpPr>
          <p:cNvPr id="4" name="Date Placeholder 3"/>
          <p:cNvSpPr>
            <a:spLocks noGrp="1"/>
          </p:cNvSpPr>
          <p:nvPr>
            <p:ph type="dt" sz="half" idx="10"/>
          </p:nvPr>
        </p:nvSpPr>
        <p:spPr>
          <a:xfrm>
            <a:off x="7592969" y="4801131"/>
            <a:ext cx="1416886" cy="273844"/>
          </a:xfrm>
        </p:spPr>
        <p:txBody>
          <a:bodyPr/>
          <a:lstStyle/>
          <a:p>
            <a:fld id="{A3AEBE78-1634-D746-AB73-EC882D4068AA}" type="datetime1">
              <a:rPr lang="en-GB" smtClean="0">
                <a:solidFill>
                  <a:prstClr val="white"/>
                </a:solidFill>
              </a:rPr>
              <a:pPr/>
              <a:t>27/03/2017</a:t>
            </a:fld>
            <a:endParaRPr lang="en-US">
              <a:solidFill>
                <a:prstClr val="white"/>
              </a:solidFill>
            </a:endParaRPr>
          </a:p>
        </p:txBody>
      </p:sp>
      <p:sp>
        <p:nvSpPr>
          <p:cNvPr id="5" name="Footer Placeholder 4"/>
          <p:cNvSpPr>
            <a:spLocks noGrp="1"/>
          </p:cNvSpPr>
          <p:nvPr>
            <p:ph type="ftr" sz="quarter" idx="11"/>
          </p:nvPr>
        </p:nvSpPr>
        <p:spPr>
          <a:xfrm>
            <a:off x="5262998" y="4801131"/>
            <a:ext cx="2191338" cy="273844"/>
          </a:xfr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8455115" y="186953"/>
            <a:ext cx="554739" cy="273844"/>
          </a:xfrm>
          <a:prstGeom prst="rect">
            <a:avLst/>
          </a:prstGeom>
        </p:spPr>
        <p:txBody>
          <a:bodyPr/>
          <a:lstStyle/>
          <a:p>
            <a:fld id="{8E8A4C40-1FD3-B245-AE86-E18962D1310A}" type="slidenum">
              <a:rPr lang="en-US" smtClean="0">
                <a:solidFill>
                  <a:prstClr val="white"/>
                </a:solidFill>
              </a:rPr>
              <a:pPr/>
              <a:t>‹#›</a:t>
            </a:fld>
            <a:endParaRPr lang="en-US">
              <a:solidFill>
                <a:prstClr val="white"/>
              </a:solidFill>
            </a:endParaRPr>
          </a:p>
        </p:txBody>
      </p:sp>
      <p:sp>
        <p:nvSpPr>
          <p:cNvPr id="3" name="Content Placeholder 2"/>
          <p:cNvSpPr>
            <a:spLocks noGrp="1"/>
          </p:cNvSpPr>
          <p:nvPr>
            <p:ph idx="1"/>
          </p:nvPr>
        </p:nvSpPr>
        <p:spPr>
          <a:xfrm>
            <a:off x="635000" y="1454151"/>
            <a:ext cx="4224867" cy="2779182"/>
          </a:xfrm>
        </p:spPr>
        <p:txBody>
          <a:bodyPr/>
          <a:lstStyle>
            <a:lvl1pPr marL="0" indent="0">
              <a:buFontTx/>
              <a:buNone/>
              <a:defRPr sz="2200">
                <a:solidFill>
                  <a:schemeClr val="tx2"/>
                </a:solidFill>
              </a:defRPr>
            </a:lvl1pPr>
            <a:lvl2pPr marL="271463" indent="-271463">
              <a:buSzPct val="60000"/>
              <a:buFont typeface="Wingdings" charset="2"/>
              <a:buChar char="§"/>
              <a:defRPr sz="1700">
                <a:solidFill>
                  <a:schemeClr val="tx2"/>
                </a:solidFill>
              </a:defRPr>
            </a:lvl2pPr>
            <a:lvl3pPr marL="271463" indent="-271463">
              <a:buSzPct val="60000"/>
              <a:buFont typeface="Wingdings" charset="2"/>
              <a:buChar char="§"/>
              <a:defRPr sz="1700">
                <a:solidFill>
                  <a:schemeClr val="tx2"/>
                </a:solidFill>
              </a:defRPr>
            </a:lvl3pPr>
            <a:lvl4pPr marL="271463" indent="-271463">
              <a:buSzPct val="60000"/>
              <a:buFont typeface="Wingdings" charset="2"/>
              <a:buChar char="§"/>
              <a:defRPr sz="1700">
                <a:solidFill>
                  <a:schemeClr val="tx2"/>
                </a:solidFill>
              </a:defRPr>
            </a:lvl4pPr>
            <a:lvl5pPr marL="271463" indent="-271463">
              <a:buSzPct val="60000"/>
              <a:buFont typeface="Wingdings" charset="2"/>
              <a:buChar char="§"/>
              <a:defRPr sz="1700">
                <a:solidFill>
                  <a:srgbClr val="0A54A0"/>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endParaRPr lang="en-US" dirty="0"/>
          </a:p>
        </p:txBody>
      </p:sp>
    </p:spTree>
    <p:extLst>
      <p:ext uri="{BB962C8B-B14F-4D97-AF65-F5344CB8AC3E}">
        <p14:creationId xmlns:p14="http://schemas.microsoft.com/office/powerpoint/2010/main" val="14914068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Graph">
    <p:spTree>
      <p:nvGrpSpPr>
        <p:cNvPr id="1" name=""/>
        <p:cNvGrpSpPr/>
        <p:nvPr/>
      </p:nvGrpSpPr>
      <p:grpSpPr>
        <a:xfrm>
          <a:off x="0" y="0"/>
          <a:ext cx="0" cy="0"/>
          <a:chOff x="0" y="0"/>
          <a:chExt cx="0" cy="0"/>
        </a:xfrm>
      </p:grpSpPr>
      <p:sp>
        <p:nvSpPr>
          <p:cNvPr id="10" name="Rectangle 9"/>
          <p:cNvSpPr/>
          <p:nvPr userDrawn="1"/>
        </p:nvSpPr>
        <p:spPr>
          <a:xfrm>
            <a:off x="0" y="722568"/>
            <a:ext cx="9144000" cy="4018765"/>
          </a:xfrm>
          <a:prstGeom prst="rect">
            <a:avLst/>
          </a:prstGeom>
          <a:solidFill>
            <a:srgbClr val="0A5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endParaRPr>
          </a:p>
        </p:txBody>
      </p:sp>
      <p:sp>
        <p:nvSpPr>
          <p:cNvPr id="8" name="Rectangle 7"/>
          <p:cNvSpPr/>
          <p:nvPr userDrawn="1"/>
        </p:nvSpPr>
        <p:spPr>
          <a:xfrm>
            <a:off x="0" y="2371"/>
            <a:ext cx="9144000" cy="7201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endParaRPr>
          </a:p>
        </p:txBody>
      </p:sp>
      <p:pic>
        <p:nvPicPr>
          <p:cNvPr id="9" name="Picture 8"/>
          <p:cNvPicPr>
            <a:picLocks noChangeAspect="1"/>
          </p:cNvPicPr>
          <p:nvPr userDrawn="1"/>
        </p:nvPicPr>
        <p:blipFill rotWithShape="1">
          <a:blip r:embed="rId2" cstate="print">
            <a:alphaModFix amt="28000"/>
            <a:extLst>
              <a:ext uri="{28A0092B-C50C-407E-A947-70E740481C1C}">
                <a14:useLocalDpi xmlns:a14="http://schemas.microsoft.com/office/drawing/2010/main" val="0"/>
              </a:ext>
            </a:extLst>
          </a:blip>
          <a:srcRect t="14567" b="41239"/>
          <a:stretch/>
        </p:blipFill>
        <p:spPr>
          <a:xfrm>
            <a:off x="281520" y="0"/>
            <a:ext cx="1203196" cy="725782"/>
          </a:xfrm>
          <a:prstGeom prst="rect">
            <a:avLst/>
          </a:prstGeom>
        </p:spPr>
      </p:pic>
      <p:sp>
        <p:nvSpPr>
          <p:cNvPr id="2" name="Title 1"/>
          <p:cNvSpPr>
            <a:spLocks noGrp="1"/>
          </p:cNvSpPr>
          <p:nvPr>
            <p:ph type="title" hasCustomPrompt="1"/>
          </p:nvPr>
        </p:nvSpPr>
        <p:spPr/>
        <p:txBody>
          <a:bodyPr/>
          <a:lstStyle>
            <a:lvl1pPr>
              <a:defRPr>
                <a:solidFill>
                  <a:srgbClr val="0A54A0"/>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1200151"/>
            <a:ext cx="4445000" cy="3329516"/>
          </a:xfrm>
        </p:spPr>
        <p:txBody>
          <a:bodyPr/>
          <a:lstStyle>
            <a:lvl1pPr marL="0" indent="0">
              <a:buFontTx/>
              <a:buNone/>
              <a:defRPr sz="2200">
                <a:solidFill>
                  <a:schemeClr val="bg1"/>
                </a:solidFill>
              </a:defRPr>
            </a:lvl1pPr>
            <a:lvl2pPr marL="271463" indent="-271463">
              <a:buSzPct val="60000"/>
              <a:buFont typeface="Wingdings" charset="2"/>
              <a:buChar char="§"/>
              <a:defRPr sz="1700">
                <a:solidFill>
                  <a:schemeClr val="bg1"/>
                </a:solidFill>
              </a:defRPr>
            </a:lvl2pPr>
            <a:lvl3pPr marL="271463" indent="-271463">
              <a:buSzPct val="60000"/>
              <a:buFont typeface="Wingdings" charset="2"/>
              <a:buChar char="§"/>
              <a:defRPr sz="1700">
                <a:solidFill>
                  <a:schemeClr val="bg1"/>
                </a:solidFill>
              </a:defRPr>
            </a:lvl3pPr>
            <a:lvl4pPr marL="271463" indent="-271463">
              <a:buSzPct val="60000"/>
              <a:buFont typeface="Wingdings" charset="2"/>
              <a:buChar char="§"/>
              <a:defRPr sz="1700">
                <a:solidFill>
                  <a:schemeClr val="bg1"/>
                </a:solidFill>
              </a:defRPr>
            </a:lvl4pPr>
            <a:lvl5pPr marL="271463" indent="-271463">
              <a:buSzPct val="60000"/>
              <a:buFont typeface="Wingdings" charset="2"/>
              <a:buChar char="§"/>
              <a:defRPr sz="1700">
                <a:solidFill>
                  <a:srgbClr val="0A54A0"/>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endParaRPr lang="en-US" dirty="0"/>
          </a:p>
        </p:txBody>
      </p:sp>
      <p:sp>
        <p:nvSpPr>
          <p:cNvPr id="4" name="Date Placeholder 3"/>
          <p:cNvSpPr>
            <a:spLocks noGrp="1"/>
          </p:cNvSpPr>
          <p:nvPr>
            <p:ph type="dt" sz="half" idx="10"/>
          </p:nvPr>
        </p:nvSpPr>
        <p:spPr>
          <a:xfrm>
            <a:off x="7592969" y="4801131"/>
            <a:ext cx="1416886" cy="273844"/>
          </a:xfrm>
        </p:spPr>
        <p:txBody>
          <a:bodyPr/>
          <a:lstStyle/>
          <a:p>
            <a:fld id="{797B758E-6CBF-D04E-93B7-4D4D54077AB4}" type="datetime1">
              <a:rPr lang="en-GB" smtClean="0">
                <a:solidFill>
                  <a:prstClr val="white"/>
                </a:solidFill>
              </a:rPr>
              <a:pPr/>
              <a:t>27/03/2017</a:t>
            </a:fld>
            <a:endParaRPr lang="en-US">
              <a:solidFill>
                <a:prstClr val="white"/>
              </a:solidFill>
            </a:endParaRPr>
          </a:p>
        </p:txBody>
      </p:sp>
      <p:sp>
        <p:nvSpPr>
          <p:cNvPr id="5" name="Footer Placeholder 4"/>
          <p:cNvSpPr>
            <a:spLocks noGrp="1"/>
          </p:cNvSpPr>
          <p:nvPr>
            <p:ph type="ftr" sz="quarter" idx="11"/>
          </p:nvPr>
        </p:nvSpPr>
        <p:spPr>
          <a:xfrm>
            <a:off x="5262998" y="4801131"/>
            <a:ext cx="2191338" cy="273844"/>
          </a:xfr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8455115" y="186953"/>
            <a:ext cx="554739" cy="273844"/>
          </a:xfrm>
          <a:prstGeom prst="rect">
            <a:avLst/>
          </a:prstGeom>
        </p:spPr>
        <p:txBody>
          <a:bodyPr/>
          <a:lstStyle>
            <a:lvl1pPr>
              <a:defRPr>
                <a:solidFill>
                  <a:srgbClr val="0A54A0"/>
                </a:solidFill>
              </a:defRPr>
            </a:lvl1pPr>
          </a:lstStyle>
          <a:p>
            <a:fld id="{8E8A4C40-1FD3-B245-AE86-E18962D1310A}" type="slidenum">
              <a:rPr lang="en-US" smtClean="0"/>
              <a:pPr/>
              <a:t>‹#›</a:t>
            </a:fld>
            <a:endParaRPr lang="en-US" dirty="0"/>
          </a:p>
        </p:txBody>
      </p:sp>
      <p:sp>
        <p:nvSpPr>
          <p:cNvPr id="7" name="TextBox 6"/>
          <p:cNvSpPr txBox="1"/>
          <p:nvPr userDrawn="1"/>
        </p:nvSpPr>
        <p:spPr>
          <a:xfrm>
            <a:off x="8322733" y="101600"/>
            <a:ext cx="184666" cy="369332"/>
          </a:xfrm>
          <a:prstGeom prst="rect">
            <a:avLst/>
          </a:prstGeom>
          <a:noFill/>
        </p:spPr>
        <p:txBody>
          <a:bodyPr wrap="none" rtlCol="0">
            <a:spAutoFit/>
          </a:bodyPr>
          <a:lstStyle/>
          <a:p>
            <a:endParaRPr lang="en-US" dirty="0">
              <a:solidFill>
                <a:srgbClr val="0A54A0"/>
              </a:solidFill>
            </a:endParaRPr>
          </a:p>
        </p:txBody>
      </p:sp>
      <p:graphicFrame>
        <p:nvGraphicFramePr>
          <p:cNvPr id="12" name="Chart 11"/>
          <p:cNvGraphicFramePr/>
          <p:nvPr userDrawn="1">
            <p:extLst>
              <p:ext uri="{D42A27DB-BD31-4B8C-83A1-F6EECF244321}">
                <p14:modId xmlns:p14="http://schemas.microsoft.com/office/powerpoint/2010/main" val="477261290"/>
              </p:ext>
            </p:extLst>
          </p:nvPr>
        </p:nvGraphicFramePr>
        <p:xfrm>
          <a:off x="4948768" y="1200151"/>
          <a:ext cx="4061088" cy="31751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24177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6BE9AFBF-E598-4AD7-9EE9-7EE661AFA850}" type="datetime1">
              <a:rPr lang="ja-JP" altLang="en-US">
                <a:solidFill>
                  <a:srgbClr val="000000">
                    <a:tint val="75000"/>
                  </a:srgbClr>
                </a:solidFill>
              </a:rPr>
              <a:pPr>
                <a:defRPr/>
              </a:pPr>
              <a:t>2017/3/27</a:t>
            </a:fld>
            <a:endParaRPr lang="en-US" altLang="ja-JP" dirty="0">
              <a:solidFill>
                <a:srgbClr val="000000">
                  <a:tint val="75000"/>
                </a:srgbClr>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ltLang="ja-JP" dirty="0">
              <a:solidFill>
                <a:srgbClr val="000000">
                  <a:tint val="75000"/>
                </a:srgbClr>
              </a:solidFill>
            </a:endParaRPr>
          </a:p>
        </p:txBody>
      </p:sp>
      <p:sp>
        <p:nvSpPr>
          <p:cNvPr id="4" name="Rectangle 6"/>
          <p:cNvSpPr>
            <a:spLocks noGrp="1" noChangeArrowheads="1"/>
          </p:cNvSpPr>
          <p:nvPr>
            <p:ph type="sldNum" sz="quarter" idx="12"/>
          </p:nvPr>
        </p:nvSpPr>
        <p:spPr/>
        <p:txBody>
          <a:bodyPr/>
          <a:lstStyle>
            <a:lvl1pPr>
              <a:defRPr/>
            </a:lvl1pPr>
          </a:lstStyle>
          <a:p>
            <a:pPr>
              <a:defRPr/>
            </a:pPr>
            <a:fld id="{1E23078A-2DFB-4C67-89A5-FA6574DC227F}" type="slidenum">
              <a:rPr lang="en-US" altLang="ja-JP">
                <a:solidFill>
                  <a:srgbClr val="FFFFFF"/>
                </a:solidFill>
              </a:rPr>
              <a:pPr>
                <a:defRPr/>
              </a:pPr>
              <a:t>‹#›</a:t>
            </a:fld>
            <a:endParaRPr lang="en-US" altLang="ja-JP" dirty="0">
              <a:solidFill>
                <a:srgbClr val="FFFFFF"/>
              </a:solidFill>
            </a:endParaRPr>
          </a:p>
        </p:txBody>
      </p:sp>
    </p:spTree>
    <p:extLst>
      <p:ext uri="{BB962C8B-B14F-4D97-AF65-F5344CB8AC3E}">
        <p14:creationId xmlns:p14="http://schemas.microsoft.com/office/powerpoint/2010/main" val="780028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row of bullet poi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smtClean="0"/>
              <a:t>CLICK TO EDIT MASTER TITLE STYLE</a:t>
            </a:r>
            <a:endParaRPr lang="en-US" dirty="0"/>
          </a:p>
        </p:txBody>
      </p:sp>
      <p:sp>
        <p:nvSpPr>
          <p:cNvPr id="4" name="Date Placeholder 3"/>
          <p:cNvSpPr>
            <a:spLocks noGrp="1"/>
          </p:cNvSpPr>
          <p:nvPr>
            <p:ph type="dt" sz="half" idx="10"/>
          </p:nvPr>
        </p:nvSpPr>
        <p:spPr>
          <a:xfrm>
            <a:off x="7592969" y="4801131"/>
            <a:ext cx="1416886" cy="273844"/>
          </a:xfrm>
        </p:spPr>
        <p:txBody>
          <a:bodyPr/>
          <a:lstStyle/>
          <a:p>
            <a:fld id="{A7192F14-DF7D-714C-BB38-2B6E42734604}" type="datetime1">
              <a:rPr lang="en-GB" smtClean="0"/>
              <a:pPr/>
              <a:t>27/03/2017</a:t>
            </a:fld>
            <a:endParaRPr lang="en-US"/>
          </a:p>
        </p:txBody>
      </p:sp>
      <p:sp>
        <p:nvSpPr>
          <p:cNvPr id="5" name="Footer Placeholder 4"/>
          <p:cNvSpPr>
            <a:spLocks noGrp="1"/>
          </p:cNvSpPr>
          <p:nvPr>
            <p:ph type="ftr" sz="quarter" idx="11"/>
          </p:nvPr>
        </p:nvSpPr>
        <p:spPr>
          <a:xfrm>
            <a:off x="5262998" y="4801131"/>
            <a:ext cx="2191338" cy="273844"/>
          </a:xfrm>
        </p:spPr>
        <p:txBody>
          <a:bodyPr/>
          <a:lstStyle/>
          <a:p>
            <a:endParaRPr lang="en-US"/>
          </a:p>
        </p:txBody>
      </p:sp>
      <p:sp>
        <p:nvSpPr>
          <p:cNvPr id="6" name="Slide Number Placeholder 5"/>
          <p:cNvSpPr>
            <a:spLocks noGrp="1"/>
          </p:cNvSpPr>
          <p:nvPr>
            <p:ph type="sldNum" sz="quarter" idx="12"/>
          </p:nvPr>
        </p:nvSpPr>
        <p:spPr>
          <a:xfrm>
            <a:off x="8455115" y="186953"/>
            <a:ext cx="554739" cy="273844"/>
          </a:xfrm>
          <a:prstGeom prst="rect">
            <a:avLst/>
          </a:prstGeom>
        </p:spPr>
        <p:txBody>
          <a:bodyPr/>
          <a:lstStyle/>
          <a:p>
            <a:fld id="{8E8A4C40-1FD3-B245-AE86-E18962D1310A}" type="slidenum">
              <a:rPr lang="en-US" smtClean="0"/>
              <a:pPr/>
              <a:t>‹#›</a:t>
            </a:fld>
            <a:endParaRPr lang="en-US"/>
          </a:p>
        </p:txBody>
      </p:sp>
    </p:spTree>
    <p:extLst>
      <p:ext uri="{BB962C8B-B14F-4D97-AF65-F5344CB8AC3E}">
        <p14:creationId xmlns:p14="http://schemas.microsoft.com/office/powerpoint/2010/main" val="6329473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1 row of bullet poi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smtClean="0"/>
              <a:t>CLICK TO EDIT MASTER TITLE STYLE</a:t>
            </a:r>
            <a:endParaRPr lang="en-US" dirty="0"/>
          </a:p>
        </p:txBody>
      </p:sp>
      <p:sp>
        <p:nvSpPr>
          <p:cNvPr id="4" name="Date Placeholder 3"/>
          <p:cNvSpPr>
            <a:spLocks noGrp="1"/>
          </p:cNvSpPr>
          <p:nvPr>
            <p:ph type="dt" sz="half" idx="10"/>
          </p:nvPr>
        </p:nvSpPr>
        <p:spPr>
          <a:xfrm>
            <a:off x="7592969" y="4801131"/>
            <a:ext cx="1416886" cy="273844"/>
          </a:xfrm>
        </p:spPr>
        <p:txBody>
          <a:bodyPr/>
          <a:lstStyle/>
          <a:p>
            <a:fld id="{A7192F14-DF7D-714C-BB38-2B6E42734604}" type="datetime1">
              <a:rPr lang="en-GB" smtClean="0"/>
              <a:pPr/>
              <a:t>27/03/2017</a:t>
            </a:fld>
            <a:endParaRPr lang="en-US"/>
          </a:p>
        </p:txBody>
      </p:sp>
      <p:sp>
        <p:nvSpPr>
          <p:cNvPr id="5" name="Footer Placeholder 4"/>
          <p:cNvSpPr>
            <a:spLocks noGrp="1"/>
          </p:cNvSpPr>
          <p:nvPr>
            <p:ph type="ftr" sz="quarter" idx="11"/>
          </p:nvPr>
        </p:nvSpPr>
        <p:spPr>
          <a:xfrm>
            <a:off x="5262998" y="4801131"/>
            <a:ext cx="2191338" cy="273844"/>
          </a:xfrm>
        </p:spPr>
        <p:txBody>
          <a:bodyPr/>
          <a:lstStyle/>
          <a:p>
            <a:endParaRPr lang="en-US"/>
          </a:p>
        </p:txBody>
      </p:sp>
      <p:sp>
        <p:nvSpPr>
          <p:cNvPr id="6" name="Slide Number Placeholder 5"/>
          <p:cNvSpPr>
            <a:spLocks noGrp="1"/>
          </p:cNvSpPr>
          <p:nvPr>
            <p:ph type="sldNum" sz="quarter" idx="12"/>
          </p:nvPr>
        </p:nvSpPr>
        <p:spPr>
          <a:xfrm>
            <a:off x="8455115" y="186953"/>
            <a:ext cx="554739" cy="273844"/>
          </a:xfrm>
          <a:prstGeom prst="rect">
            <a:avLst/>
          </a:prstGeom>
        </p:spPr>
        <p:txBody>
          <a:bodyPr/>
          <a:lstStyle/>
          <a:p>
            <a:fld id="{8E8A4C40-1FD3-B245-AE86-E18962D1310A}" type="slidenum">
              <a:rPr lang="en-US" smtClean="0"/>
              <a:pPr/>
              <a:t>‹#›</a:t>
            </a:fld>
            <a:endParaRPr lang="en-US"/>
          </a:p>
        </p:txBody>
      </p:sp>
      <p:sp>
        <p:nvSpPr>
          <p:cNvPr id="7" name="AutoShape 13"/>
          <p:cNvSpPr>
            <a:spLocks noChangeArrowheads="1"/>
          </p:cNvSpPr>
          <p:nvPr userDrawn="1"/>
        </p:nvSpPr>
        <p:spPr bwMode="auto">
          <a:xfrm>
            <a:off x="6135330" y="4893469"/>
            <a:ext cx="2940409" cy="188119"/>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Lst>
        </p:spPr>
        <p:txBody>
          <a:bodyPr wrap="none" anchor="ctr"/>
          <a:lstStyle/>
          <a:p>
            <a:pPr>
              <a:defRPr/>
            </a:pPr>
            <a:r>
              <a:rPr lang="en-US" altLang="ja-JP" sz="1600" b="1" dirty="0" smtClean="0">
                <a:solidFill>
                  <a:srgbClr val="FF0000"/>
                </a:solidFill>
                <a:effectLst/>
              </a:rPr>
              <a:t>Panasonic</a:t>
            </a:r>
            <a:r>
              <a:rPr lang="ja-JP" altLang="en-US" sz="1600" b="1" dirty="0" smtClean="0">
                <a:solidFill>
                  <a:srgbClr val="FF0000"/>
                </a:solidFill>
                <a:effectLst/>
              </a:rPr>
              <a:t> </a:t>
            </a:r>
            <a:r>
              <a:rPr lang="en-US" altLang="ja-JP" sz="1600" b="1" dirty="0" smtClean="0">
                <a:solidFill>
                  <a:srgbClr val="FF0000"/>
                </a:solidFill>
                <a:effectLst/>
              </a:rPr>
              <a:t>Internal </a:t>
            </a:r>
            <a:r>
              <a:rPr lang="en-US" altLang="ja-JP" sz="1600" b="1" dirty="0">
                <a:solidFill>
                  <a:srgbClr val="FF0000"/>
                </a:solidFill>
                <a:effectLst/>
              </a:rPr>
              <a:t>use only</a:t>
            </a:r>
          </a:p>
        </p:txBody>
      </p:sp>
    </p:spTree>
    <p:extLst>
      <p:ext uri="{BB962C8B-B14F-4D97-AF65-F5344CB8AC3E}">
        <p14:creationId xmlns:p14="http://schemas.microsoft.com/office/powerpoint/2010/main" val="28502146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t- 1 row of bullet poi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smtClean="0"/>
              <a:t>CLICK TO EDIT MASTER TITLE STYLE</a:t>
            </a:r>
            <a:endParaRPr lang="en-US" dirty="0"/>
          </a:p>
        </p:txBody>
      </p:sp>
      <p:sp>
        <p:nvSpPr>
          <p:cNvPr id="4" name="Date Placeholder 3"/>
          <p:cNvSpPr>
            <a:spLocks noGrp="1"/>
          </p:cNvSpPr>
          <p:nvPr>
            <p:ph type="dt" sz="half" idx="10"/>
          </p:nvPr>
        </p:nvSpPr>
        <p:spPr>
          <a:xfrm>
            <a:off x="7592969" y="4801131"/>
            <a:ext cx="1416886" cy="273844"/>
          </a:xfrm>
        </p:spPr>
        <p:txBody>
          <a:bodyPr/>
          <a:lstStyle/>
          <a:p>
            <a:fld id="{A7192F14-DF7D-714C-BB38-2B6E42734604}" type="datetime1">
              <a:rPr lang="en-GB" smtClean="0"/>
              <a:pPr/>
              <a:t>27/03/2017</a:t>
            </a:fld>
            <a:endParaRPr lang="en-US"/>
          </a:p>
        </p:txBody>
      </p:sp>
      <p:sp>
        <p:nvSpPr>
          <p:cNvPr id="5" name="Footer Placeholder 4"/>
          <p:cNvSpPr>
            <a:spLocks noGrp="1"/>
          </p:cNvSpPr>
          <p:nvPr>
            <p:ph type="ftr" sz="quarter" idx="11"/>
          </p:nvPr>
        </p:nvSpPr>
        <p:spPr>
          <a:xfrm>
            <a:off x="5262998" y="4801131"/>
            <a:ext cx="2191338" cy="273844"/>
          </a:xfrm>
        </p:spPr>
        <p:txBody>
          <a:bodyPr/>
          <a:lstStyle/>
          <a:p>
            <a:endParaRPr lang="en-US"/>
          </a:p>
        </p:txBody>
      </p:sp>
      <p:sp>
        <p:nvSpPr>
          <p:cNvPr id="6" name="Slide Number Placeholder 5"/>
          <p:cNvSpPr>
            <a:spLocks noGrp="1"/>
          </p:cNvSpPr>
          <p:nvPr>
            <p:ph type="sldNum" sz="quarter" idx="12"/>
          </p:nvPr>
        </p:nvSpPr>
        <p:spPr>
          <a:xfrm>
            <a:off x="8455115" y="186953"/>
            <a:ext cx="554739" cy="273844"/>
          </a:xfrm>
          <a:prstGeom prst="rect">
            <a:avLst/>
          </a:prstGeom>
        </p:spPr>
        <p:txBody>
          <a:bodyPr/>
          <a:lstStyle/>
          <a:p>
            <a:fld id="{8E8A4C40-1FD3-B245-AE86-E18962D1310A}" type="slidenum">
              <a:rPr lang="en-US" smtClean="0"/>
              <a:pPr/>
              <a:t>‹#›</a:t>
            </a:fld>
            <a:endParaRPr lang="en-US"/>
          </a:p>
        </p:txBody>
      </p:sp>
      <p:sp>
        <p:nvSpPr>
          <p:cNvPr id="7" name="AutoShape 13"/>
          <p:cNvSpPr>
            <a:spLocks noChangeArrowheads="1"/>
          </p:cNvSpPr>
          <p:nvPr userDrawn="1"/>
        </p:nvSpPr>
        <p:spPr bwMode="auto">
          <a:xfrm>
            <a:off x="6135330" y="4893469"/>
            <a:ext cx="2940409" cy="188119"/>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Lst>
        </p:spPr>
        <p:txBody>
          <a:bodyPr wrap="none" anchor="ctr"/>
          <a:lstStyle/>
          <a:p>
            <a:pPr>
              <a:defRPr/>
            </a:pPr>
            <a:r>
              <a:rPr lang="en-US" altLang="ja-JP" sz="1600" b="1" dirty="0" smtClean="0">
                <a:solidFill>
                  <a:srgbClr val="FF0000"/>
                </a:solidFill>
                <a:effectLst/>
              </a:rPr>
              <a:t>Panasonic</a:t>
            </a:r>
            <a:r>
              <a:rPr lang="ja-JP" altLang="en-US" sz="1600" b="1" dirty="0" smtClean="0">
                <a:solidFill>
                  <a:srgbClr val="FF0000"/>
                </a:solidFill>
                <a:effectLst/>
              </a:rPr>
              <a:t> </a:t>
            </a:r>
            <a:r>
              <a:rPr lang="en-US" altLang="ja-JP" sz="1600" b="1" dirty="0" smtClean="0">
                <a:solidFill>
                  <a:srgbClr val="FF0000"/>
                </a:solidFill>
                <a:effectLst/>
              </a:rPr>
              <a:t>Internal </a:t>
            </a:r>
            <a:r>
              <a:rPr lang="en-US" altLang="ja-JP" sz="1600" b="1" dirty="0">
                <a:solidFill>
                  <a:srgbClr val="FF0000"/>
                </a:solidFill>
                <a:effectLst/>
              </a:rPr>
              <a:t>use only</a:t>
            </a:r>
          </a:p>
        </p:txBody>
      </p:sp>
      <p:sp>
        <p:nvSpPr>
          <p:cNvPr id="8" name="AutoShape 13"/>
          <p:cNvSpPr>
            <a:spLocks noChangeArrowheads="1"/>
          </p:cNvSpPr>
          <p:nvPr userDrawn="1"/>
        </p:nvSpPr>
        <p:spPr bwMode="auto">
          <a:xfrm>
            <a:off x="4710363" y="4893469"/>
            <a:ext cx="1377535" cy="188119"/>
          </a:xfrm>
          <a:prstGeom prst="roundRect">
            <a:avLst>
              <a:gd name="adj" fmla="val 16667"/>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Lst>
        </p:spPr>
        <p:txBody>
          <a:bodyPr wrap="none" anchor="ctr"/>
          <a:lstStyle/>
          <a:p>
            <a:pPr>
              <a:defRPr/>
            </a:pPr>
            <a:r>
              <a:rPr lang="en-US" altLang="ja-JP" sz="1600" b="1" dirty="0" smtClean="0">
                <a:solidFill>
                  <a:schemeClr val="accent5">
                    <a:lumMod val="60000"/>
                    <a:lumOff val="40000"/>
                  </a:schemeClr>
                </a:solidFill>
                <a:effectLst/>
              </a:rPr>
              <a:t>Preliminary</a:t>
            </a:r>
            <a:endParaRPr lang="en-US" altLang="ja-JP" sz="1600" b="1" dirty="0">
              <a:solidFill>
                <a:schemeClr val="accent5">
                  <a:lumMod val="60000"/>
                  <a:lumOff val="40000"/>
                </a:schemeClr>
              </a:solidFill>
              <a:effectLst/>
            </a:endParaRPr>
          </a:p>
        </p:txBody>
      </p:sp>
    </p:spTree>
    <p:extLst>
      <p:ext uri="{BB962C8B-B14F-4D97-AF65-F5344CB8AC3E}">
        <p14:creationId xmlns:p14="http://schemas.microsoft.com/office/powerpoint/2010/main" val="391845338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Blue BG. 1 row of bullet points">
    <p:spTree>
      <p:nvGrpSpPr>
        <p:cNvPr id="1" name=""/>
        <p:cNvGrpSpPr/>
        <p:nvPr/>
      </p:nvGrpSpPr>
      <p:grpSpPr>
        <a:xfrm>
          <a:off x="0" y="0"/>
          <a:ext cx="0" cy="0"/>
          <a:chOff x="0" y="0"/>
          <a:chExt cx="0" cy="0"/>
        </a:xfrm>
      </p:grpSpPr>
      <p:sp>
        <p:nvSpPr>
          <p:cNvPr id="10" name="Rectangle 9"/>
          <p:cNvSpPr/>
          <p:nvPr userDrawn="1"/>
        </p:nvSpPr>
        <p:spPr>
          <a:xfrm>
            <a:off x="0" y="722568"/>
            <a:ext cx="9144000" cy="4018765"/>
          </a:xfrm>
          <a:prstGeom prst="rect">
            <a:avLst/>
          </a:prstGeom>
          <a:solidFill>
            <a:srgbClr val="0A5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2371"/>
            <a:ext cx="9144000" cy="7201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rotWithShape="1">
          <a:blip r:embed="rId2" cstate="print">
            <a:alphaModFix amt="28000"/>
            <a:extLst>
              <a:ext uri="{28A0092B-C50C-407E-A947-70E740481C1C}">
                <a14:useLocalDpi xmlns:a14="http://schemas.microsoft.com/office/drawing/2010/main" val="0"/>
              </a:ext>
            </a:extLst>
          </a:blip>
          <a:srcRect t="14567" b="41239"/>
          <a:stretch/>
        </p:blipFill>
        <p:spPr>
          <a:xfrm>
            <a:off x="281520" y="0"/>
            <a:ext cx="1203196" cy="725782"/>
          </a:xfrm>
          <a:prstGeom prst="rect">
            <a:avLst/>
          </a:prstGeom>
        </p:spPr>
      </p:pic>
      <p:sp>
        <p:nvSpPr>
          <p:cNvPr id="2" name="Title 1"/>
          <p:cNvSpPr>
            <a:spLocks noGrp="1"/>
          </p:cNvSpPr>
          <p:nvPr>
            <p:ph type="title" hasCustomPrompt="1"/>
          </p:nvPr>
        </p:nvSpPr>
        <p:spPr/>
        <p:txBody>
          <a:bodyPr/>
          <a:lstStyle>
            <a:lvl1pPr>
              <a:defRPr>
                <a:solidFill>
                  <a:srgbClr val="0A54A0"/>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1200151"/>
            <a:ext cx="8229600" cy="3126316"/>
          </a:xfrm>
        </p:spPr>
        <p:txBody>
          <a:bodyPr/>
          <a:lstStyle>
            <a:lvl1pPr marL="0" indent="0">
              <a:buFontTx/>
              <a:buNone/>
              <a:defRPr sz="2200">
                <a:solidFill>
                  <a:schemeClr val="bg1"/>
                </a:solidFill>
              </a:defRPr>
            </a:lvl1pPr>
            <a:lvl2pPr marL="271463" indent="-271463">
              <a:buSzPct val="60000"/>
              <a:buFont typeface="Wingdings" charset="2"/>
              <a:buChar char="§"/>
              <a:defRPr sz="1700">
                <a:solidFill>
                  <a:schemeClr val="bg1"/>
                </a:solidFill>
              </a:defRPr>
            </a:lvl2pPr>
            <a:lvl3pPr marL="271463" indent="-271463">
              <a:buSzPct val="60000"/>
              <a:buFont typeface="Wingdings" charset="2"/>
              <a:buChar char="§"/>
              <a:defRPr sz="1700">
                <a:solidFill>
                  <a:schemeClr val="bg1"/>
                </a:solidFill>
              </a:defRPr>
            </a:lvl3pPr>
            <a:lvl4pPr marL="271463" indent="-271463">
              <a:buSzPct val="60000"/>
              <a:buFont typeface="Wingdings" charset="2"/>
              <a:buChar char="§"/>
              <a:defRPr sz="1700">
                <a:solidFill>
                  <a:schemeClr val="bg1"/>
                </a:solidFill>
              </a:defRPr>
            </a:lvl4pPr>
            <a:lvl5pPr marL="271463" indent="-271463">
              <a:buSzPct val="60000"/>
              <a:buFont typeface="Wingdings" charset="2"/>
              <a:buChar char="§"/>
              <a:defRPr sz="1700">
                <a:solidFill>
                  <a:srgbClr val="0A54A0"/>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endParaRPr lang="en-US" dirty="0"/>
          </a:p>
        </p:txBody>
      </p:sp>
      <p:sp>
        <p:nvSpPr>
          <p:cNvPr id="4" name="Date Placeholder 3"/>
          <p:cNvSpPr>
            <a:spLocks noGrp="1"/>
          </p:cNvSpPr>
          <p:nvPr>
            <p:ph type="dt" sz="half" idx="10"/>
          </p:nvPr>
        </p:nvSpPr>
        <p:spPr>
          <a:xfrm>
            <a:off x="7592969" y="4801131"/>
            <a:ext cx="1416886" cy="273844"/>
          </a:xfrm>
        </p:spPr>
        <p:txBody>
          <a:bodyPr/>
          <a:lstStyle/>
          <a:p>
            <a:fld id="{065605FA-C29A-2D44-B0FE-E52B91812C8D}" type="datetime1">
              <a:rPr lang="en-GB" smtClean="0"/>
              <a:pPr/>
              <a:t>27/03/2017</a:t>
            </a:fld>
            <a:endParaRPr lang="en-US"/>
          </a:p>
        </p:txBody>
      </p:sp>
      <p:sp>
        <p:nvSpPr>
          <p:cNvPr id="5" name="Footer Placeholder 4"/>
          <p:cNvSpPr>
            <a:spLocks noGrp="1"/>
          </p:cNvSpPr>
          <p:nvPr>
            <p:ph type="ftr" sz="quarter" idx="11"/>
          </p:nvPr>
        </p:nvSpPr>
        <p:spPr>
          <a:xfrm>
            <a:off x="5262998" y="4801131"/>
            <a:ext cx="2191338" cy="273844"/>
          </a:xfrm>
        </p:spPr>
        <p:txBody>
          <a:bodyPr/>
          <a:lstStyle/>
          <a:p>
            <a:endParaRPr lang="en-US"/>
          </a:p>
        </p:txBody>
      </p:sp>
      <p:sp>
        <p:nvSpPr>
          <p:cNvPr id="6" name="Slide Number Placeholder 5"/>
          <p:cNvSpPr>
            <a:spLocks noGrp="1"/>
          </p:cNvSpPr>
          <p:nvPr>
            <p:ph type="sldNum" sz="quarter" idx="12"/>
          </p:nvPr>
        </p:nvSpPr>
        <p:spPr>
          <a:xfrm>
            <a:off x="8455115" y="186953"/>
            <a:ext cx="554739" cy="273844"/>
          </a:xfrm>
          <a:prstGeom prst="rect">
            <a:avLst/>
          </a:prstGeom>
        </p:spPr>
        <p:txBody>
          <a:bodyPr/>
          <a:lstStyle>
            <a:lvl1pPr>
              <a:defRPr>
                <a:solidFill>
                  <a:srgbClr val="0A54A0"/>
                </a:solidFill>
              </a:defRPr>
            </a:lvl1pPr>
          </a:lstStyle>
          <a:p>
            <a:fld id="{8E8A4C40-1FD3-B245-AE86-E18962D1310A}" type="slidenum">
              <a:rPr lang="en-US" smtClean="0"/>
              <a:pPr/>
              <a:t>‹#›</a:t>
            </a:fld>
            <a:endParaRPr lang="en-US" dirty="0"/>
          </a:p>
        </p:txBody>
      </p:sp>
      <p:sp>
        <p:nvSpPr>
          <p:cNvPr id="7" name="TextBox 6"/>
          <p:cNvSpPr txBox="1"/>
          <p:nvPr userDrawn="1"/>
        </p:nvSpPr>
        <p:spPr>
          <a:xfrm>
            <a:off x="8322733" y="1016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48794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Blue BG. 2 rows of bullet points">
    <p:spTree>
      <p:nvGrpSpPr>
        <p:cNvPr id="1" name=""/>
        <p:cNvGrpSpPr/>
        <p:nvPr/>
      </p:nvGrpSpPr>
      <p:grpSpPr>
        <a:xfrm>
          <a:off x="0" y="0"/>
          <a:ext cx="0" cy="0"/>
          <a:chOff x="0" y="0"/>
          <a:chExt cx="0" cy="0"/>
        </a:xfrm>
      </p:grpSpPr>
      <p:sp>
        <p:nvSpPr>
          <p:cNvPr id="10" name="Rectangle 9"/>
          <p:cNvSpPr/>
          <p:nvPr userDrawn="1"/>
        </p:nvSpPr>
        <p:spPr>
          <a:xfrm>
            <a:off x="0" y="722568"/>
            <a:ext cx="9144000" cy="4018765"/>
          </a:xfrm>
          <a:prstGeom prst="rect">
            <a:avLst/>
          </a:prstGeom>
          <a:solidFill>
            <a:srgbClr val="0A5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2371"/>
            <a:ext cx="9144000" cy="7201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rotWithShape="1">
          <a:blip r:embed="rId2" cstate="print">
            <a:alphaModFix amt="28000"/>
            <a:extLst>
              <a:ext uri="{28A0092B-C50C-407E-A947-70E740481C1C}">
                <a14:useLocalDpi xmlns:a14="http://schemas.microsoft.com/office/drawing/2010/main" val="0"/>
              </a:ext>
            </a:extLst>
          </a:blip>
          <a:srcRect t="14567" b="41239"/>
          <a:stretch/>
        </p:blipFill>
        <p:spPr>
          <a:xfrm>
            <a:off x="281520" y="0"/>
            <a:ext cx="1203196" cy="725782"/>
          </a:xfrm>
          <a:prstGeom prst="rect">
            <a:avLst/>
          </a:prstGeom>
        </p:spPr>
      </p:pic>
      <p:sp>
        <p:nvSpPr>
          <p:cNvPr id="2" name="Title 1"/>
          <p:cNvSpPr>
            <a:spLocks noGrp="1"/>
          </p:cNvSpPr>
          <p:nvPr>
            <p:ph type="title" hasCustomPrompt="1"/>
          </p:nvPr>
        </p:nvSpPr>
        <p:spPr/>
        <p:txBody>
          <a:bodyPr/>
          <a:lstStyle>
            <a:lvl1pPr>
              <a:defRPr>
                <a:solidFill>
                  <a:srgbClr val="0A54A0"/>
                </a:solidFill>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1200151"/>
            <a:ext cx="8229600" cy="1492249"/>
          </a:xfrm>
        </p:spPr>
        <p:txBody>
          <a:bodyPr/>
          <a:lstStyle>
            <a:lvl1pPr marL="0" indent="0">
              <a:buFontTx/>
              <a:buNone/>
              <a:defRPr sz="2200">
                <a:solidFill>
                  <a:schemeClr val="bg1"/>
                </a:solidFill>
              </a:defRPr>
            </a:lvl1pPr>
            <a:lvl2pPr marL="271463" indent="-271463">
              <a:buSzPct val="60000"/>
              <a:buFont typeface="Wingdings" charset="2"/>
              <a:buChar char="§"/>
              <a:defRPr sz="1700">
                <a:solidFill>
                  <a:schemeClr val="bg1"/>
                </a:solidFill>
              </a:defRPr>
            </a:lvl2pPr>
            <a:lvl3pPr marL="271463" indent="-271463">
              <a:buSzPct val="60000"/>
              <a:buFont typeface="Wingdings" charset="2"/>
              <a:buChar char="§"/>
              <a:defRPr sz="1700">
                <a:solidFill>
                  <a:schemeClr val="bg1"/>
                </a:solidFill>
              </a:defRPr>
            </a:lvl3pPr>
            <a:lvl4pPr marL="271463" indent="-271463">
              <a:buSzPct val="60000"/>
              <a:buFont typeface="Wingdings" charset="2"/>
              <a:buChar char="§"/>
              <a:defRPr sz="1700">
                <a:solidFill>
                  <a:schemeClr val="bg1"/>
                </a:solidFill>
              </a:defRPr>
            </a:lvl4pPr>
            <a:lvl5pPr marL="271463" indent="-271463">
              <a:buSzPct val="60000"/>
              <a:buFont typeface="Wingdings" charset="2"/>
              <a:buChar char="§"/>
              <a:defRPr sz="1700">
                <a:solidFill>
                  <a:srgbClr val="0A54A0"/>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endParaRPr lang="en-US" dirty="0"/>
          </a:p>
        </p:txBody>
      </p:sp>
      <p:sp>
        <p:nvSpPr>
          <p:cNvPr id="4" name="Date Placeholder 3"/>
          <p:cNvSpPr>
            <a:spLocks noGrp="1"/>
          </p:cNvSpPr>
          <p:nvPr>
            <p:ph type="dt" sz="half" idx="10"/>
          </p:nvPr>
        </p:nvSpPr>
        <p:spPr>
          <a:xfrm>
            <a:off x="7592969" y="4801131"/>
            <a:ext cx="1416886" cy="273844"/>
          </a:xfrm>
        </p:spPr>
        <p:txBody>
          <a:bodyPr/>
          <a:lstStyle/>
          <a:p>
            <a:fld id="{3E53F409-AE0B-B644-9230-917DDB0CC811}" type="datetime1">
              <a:rPr lang="en-GB" smtClean="0"/>
              <a:pPr/>
              <a:t>27/03/2017</a:t>
            </a:fld>
            <a:endParaRPr lang="en-US"/>
          </a:p>
        </p:txBody>
      </p:sp>
      <p:sp>
        <p:nvSpPr>
          <p:cNvPr id="5" name="Footer Placeholder 4"/>
          <p:cNvSpPr>
            <a:spLocks noGrp="1"/>
          </p:cNvSpPr>
          <p:nvPr>
            <p:ph type="ftr" sz="quarter" idx="11"/>
          </p:nvPr>
        </p:nvSpPr>
        <p:spPr>
          <a:xfrm>
            <a:off x="5262998" y="4801131"/>
            <a:ext cx="2191338" cy="273844"/>
          </a:xfrm>
        </p:spPr>
        <p:txBody>
          <a:bodyPr/>
          <a:lstStyle/>
          <a:p>
            <a:endParaRPr lang="en-US"/>
          </a:p>
        </p:txBody>
      </p:sp>
      <p:sp>
        <p:nvSpPr>
          <p:cNvPr id="6" name="Slide Number Placeholder 5"/>
          <p:cNvSpPr>
            <a:spLocks noGrp="1"/>
          </p:cNvSpPr>
          <p:nvPr>
            <p:ph type="sldNum" sz="quarter" idx="12"/>
          </p:nvPr>
        </p:nvSpPr>
        <p:spPr>
          <a:xfrm>
            <a:off x="8455115" y="186953"/>
            <a:ext cx="554739" cy="273844"/>
          </a:xfrm>
          <a:prstGeom prst="rect">
            <a:avLst/>
          </a:prstGeom>
        </p:spPr>
        <p:txBody>
          <a:bodyPr/>
          <a:lstStyle>
            <a:lvl1pPr>
              <a:defRPr>
                <a:solidFill>
                  <a:srgbClr val="0A54A0"/>
                </a:solidFill>
              </a:defRPr>
            </a:lvl1pPr>
          </a:lstStyle>
          <a:p>
            <a:fld id="{8E8A4C40-1FD3-B245-AE86-E18962D1310A}" type="slidenum">
              <a:rPr lang="en-US" smtClean="0"/>
              <a:pPr/>
              <a:t>‹#›</a:t>
            </a:fld>
            <a:endParaRPr lang="en-US" dirty="0"/>
          </a:p>
        </p:txBody>
      </p:sp>
      <p:sp>
        <p:nvSpPr>
          <p:cNvPr id="7" name="TextBox 6"/>
          <p:cNvSpPr txBox="1"/>
          <p:nvPr userDrawn="1"/>
        </p:nvSpPr>
        <p:spPr>
          <a:xfrm>
            <a:off x="8322733" y="101600"/>
            <a:ext cx="184666" cy="369332"/>
          </a:xfrm>
          <a:prstGeom prst="rect">
            <a:avLst/>
          </a:prstGeom>
          <a:noFill/>
        </p:spPr>
        <p:txBody>
          <a:bodyPr wrap="none" rtlCol="0">
            <a:spAutoFit/>
          </a:bodyPr>
          <a:lstStyle/>
          <a:p>
            <a:endParaRPr lang="en-US" dirty="0"/>
          </a:p>
        </p:txBody>
      </p:sp>
      <p:sp>
        <p:nvSpPr>
          <p:cNvPr id="11" name="Content Placeholder 2"/>
          <p:cNvSpPr>
            <a:spLocks noGrp="1"/>
          </p:cNvSpPr>
          <p:nvPr>
            <p:ph idx="13"/>
          </p:nvPr>
        </p:nvSpPr>
        <p:spPr>
          <a:xfrm>
            <a:off x="457200" y="2870201"/>
            <a:ext cx="8229600" cy="1492249"/>
          </a:xfrm>
        </p:spPr>
        <p:txBody>
          <a:bodyPr/>
          <a:lstStyle>
            <a:lvl1pPr marL="0" indent="0">
              <a:buFontTx/>
              <a:buNone/>
              <a:defRPr sz="2200">
                <a:solidFill>
                  <a:schemeClr val="bg1"/>
                </a:solidFill>
              </a:defRPr>
            </a:lvl1pPr>
            <a:lvl2pPr marL="271463" indent="-271463">
              <a:buSzPct val="60000"/>
              <a:buFont typeface="Wingdings" charset="2"/>
              <a:buChar char="§"/>
              <a:defRPr sz="1700">
                <a:solidFill>
                  <a:schemeClr val="bg1"/>
                </a:solidFill>
              </a:defRPr>
            </a:lvl2pPr>
            <a:lvl3pPr marL="271463" indent="-271463">
              <a:buSzPct val="60000"/>
              <a:buFont typeface="Wingdings" charset="2"/>
              <a:buChar char="§"/>
              <a:defRPr sz="1700">
                <a:solidFill>
                  <a:schemeClr val="bg1"/>
                </a:solidFill>
              </a:defRPr>
            </a:lvl3pPr>
            <a:lvl4pPr marL="271463" indent="-271463">
              <a:buSzPct val="60000"/>
              <a:buFont typeface="Wingdings" charset="2"/>
              <a:buChar char="§"/>
              <a:defRPr sz="1700">
                <a:solidFill>
                  <a:schemeClr val="bg1"/>
                </a:solidFill>
              </a:defRPr>
            </a:lvl4pPr>
            <a:lvl5pPr marL="271463" indent="-271463">
              <a:buSzPct val="60000"/>
              <a:buFont typeface="Wingdings" charset="2"/>
              <a:buChar char="§"/>
              <a:defRPr sz="1700">
                <a:solidFill>
                  <a:srgbClr val="0A54A0"/>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endParaRPr lang="en-US" dirty="0"/>
          </a:p>
        </p:txBody>
      </p:sp>
    </p:spTree>
    <p:extLst>
      <p:ext uri="{BB962C8B-B14F-4D97-AF65-F5344CB8AC3E}">
        <p14:creationId xmlns:p14="http://schemas.microsoft.com/office/powerpoint/2010/main" val="735105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2 rows of bullet poi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smtClean="0"/>
              <a:t>CLICK TO EDIT MASTER TITLE STYLE</a:t>
            </a:r>
            <a:endParaRPr lang="en-US" dirty="0"/>
          </a:p>
        </p:txBody>
      </p:sp>
      <p:sp>
        <p:nvSpPr>
          <p:cNvPr id="3" name="Content Placeholder 2"/>
          <p:cNvSpPr>
            <a:spLocks noGrp="1"/>
          </p:cNvSpPr>
          <p:nvPr>
            <p:ph idx="1"/>
          </p:nvPr>
        </p:nvSpPr>
        <p:spPr>
          <a:xfrm>
            <a:off x="457200" y="1200151"/>
            <a:ext cx="8229600" cy="1492249"/>
          </a:xfrm>
        </p:spPr>
        <p:txBody>
          <a:bodyPr/>
          <a:lstStyle>
            <a:lvl1pPr marL="0" indent="0">
              <a:buFontTx/>
              <a:buNone/>
              <a:defRPr sz="2200">
                <a:solidFill>
                  <a:srgbClr val="0A54A0"/>
                </a:solidFill>
              </a:defRPr>
            </a:lvl1pPr>
            <a:lvl2pPr marL="271463" indent="-271463">
              <a:buSzPct val="60000"/>
              <a:buFont typeface="Wingdings" charset="2"/>
              <a:buChar char="§"/>
              <a:defRPr sz="1700">
                <a:solidFill>
                  <a:srgbClr val="0A54A0"/>
                </a:solidFill>
              </a:defRPr>
            </a:lvl2pPr>
            <a:lvl3pPr marL="271463" indent="-271463">
              <a:buSzPct val="60000"/>
              <a:buFont typeface="Wingdings" charset="2"/>
              <a:buChar char="§"/>
              <a:defRPr sz="1700">
                <a:solidFill>
                  <a:srgbClr val="0A54A0"/>
                </a:solidFill>
              </a:defRPr>
            </a:lvl3pPr>
            <a:lvl4pPr marL="271463" indent="-271463">
              <a:buSzPct val="60000"/>
              <a:buFont typeface="Wingdings" charset="2"/>
              <a:buChar char="§"/>
              <a:defRPr sz="1700">
                <a:solidFill>
                  <a:srgbClr val="0A54A0"/>
                </a:solidFill>
              </a:defRPr>
            </a:lvl4pPr>
            <a:lvl5pPr marL="271463" indent="-271463">
              <a:buSzPct val="60000"/>
              <a:buFont typeface="Wingdings" charset="2"/>
              <a:buChar char="§"/>
              <a:defRPr sz="1700">
                <a:solidFill>
                  <a:srgbClr val="0A54A0"/>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endParaRPr lang="en-US" dirty="0"/>
          </a:p>
        </p:txBody>
      </p:sp>
      <p:sp>
        <p:nvSpPr>
          <p:cNvPr id="4" name="Date Placeholder 3"/>
          <p:cNvSpPr>
            <a:spLocks noGrp="1"/>
          </p:cNvSpPr>
          <p:nvPr>
            <p:ph type="dt" sz="half" idx="10"/>
          </p:nvPr>
        </p:nvSpPr>
        <p:spPr>
          <a:xfrm>
            <a:off x="7592969" y="4801131"/>
            <a:ext cx="1416886" cy="273844"/>
          </a:xfrm>
        </p:spPr>
        <p:txBody>
          <a:bodyPr/>
          <a:lstStyle/>
          <a:p>
            <a:fld id="{AFC71ACE-69C9-CB49-A8E4-9CF08917E836}" type="datetime1">
              <a:rPr lang="en-GB" smtClean="0"/>
              <a:pPr/>
              <a:t>27/03/2017</a:t>
            </a:fld>
            <a:endParaRPr lang="en-US"/>
          </a:p>
        </p:txBody>
      </p:sp>
      <p:sp>
        <p:nvSpPr>
          <p:cNvPr id="5" name="Footer Placeholder 4"/>
          <p:cNvSpPr>
            <a:spLocks noGrp="1"/>
          </p:cNvSpPr>
          <p:nvPr>
            <p:ph type="ftr" sz="quarter" idx="11"/>
          </p:nvPr>
        </p:nvSpPr>
        <p:spPr>
          <a:xfrm>
            <a:off x="5262998" y="4801131"/>
            <a:ext cx="2191338" cy="273844"/>
          </a:xfrm>
        </p:spPr>
        <p:txBody>
          <a:bodyPr/>
          <a:lstStyle/>
          <a:p>
            <a:endParaRPr lang="en-US"/>
          </a:p>
        </p:txBody>
      </p:sp>
      <p:sp>
        <p:nvSpPr>
          <p:cNvPr id="6" name="Slide Number Placeholder 5"/>
          <p:cNvSpPr>
            <a:spLocks noGrp="1"/>
          </p:cNvSpPr>
          <p:nvPr>
            <p:ph type="sldNum" sz="quarter" idx="12"/>
          </p:nvPr>
        </p:nvSpPr>
        <p:spPr>
          <a:xfrm>
            <a:off x="8455115" y="186953"/>
            <a:ext cx="554739" cy="273844"/>
          </a:xfrm>
          <a:prstGeom prst="rect">
            <a:avLst/>
          </a:prstGeom>
        </p:spPr>
        <p:txBody>
          <a:bodyPr/>
          <a:lstStyle/>
          <a:p>
            <a:fld id="{8E8A4C40-1FD3-B245-AE86-E18962D1310A}" type="slidenum">
              <a:rPr lang="en-US" smtClean="0"/>
              <a:pPr/>
              <a:t>‹#›</a:t>
            </a:fld>
            <a:endParaRPr lang="en-US"/>
          </a:p>
        </p:txBody>
      </p:sp>
      <p:sp>
        <p:nvSpPr>
          <p:cNvPr id="8" name="Content Placeholder 2"/>
          <p:cNvSpPr>
            <a:spLocks noGrp="1"/>
          </p:cNvSpPr>
          <p:nvPr>
            <p:ph idx="13"/>
          </p:nvPr>
        </p:nvSpPr>
        <p:spPr>
          <a:xfrm>
            <a:off x="457200" y="2870201"/>
            <a:ext cx="8229600" cy="1492249"/>
          </a:xfrm>
        </p:spPr>
        <p:txBody>
          <a:bodyPr/>
          <a:lstStyle>
            <a:lvl1pPr marL="0" indent="0">
              <a:buFontTx/>
              <a:buNone/>
              <a:defRPr sz="2200">
                <a:solidFill>
                  <a:srgbClr val="0A54A0"/>
                </a:solidFill>
              </a:defRPr>
            </a:lvl1pPr>
            <a:lvl2pPr marL="271463" indent="-271463">
              <a:buSzPct val="60000"/>
              <a:buFont typeface="Wingdings" charset="2"/>
              <a:buChar char="§"/>
              <a:defRPr sz="1700">
                <a:solidFill>
                  <a:srgbClr val="0A54A0"/>
                </a:solidFill>
              </a:defRPr>
            </a:lvl2pPr>
            <a:lvl3pPr marL="271463" indent="-271463">
              <a:buSzPct val="60000"/>
              <a:buFont typeface="Wingdings" charset="2"/>
              <a:buChar char="§"/>
              <a:defRPr sz="1700">
                <a:solidFill>
                  <a:srgbClr val="0A54A0"/>
                </a:solidFill>
              </a:defRPr>
            </a:lvl3pPr>
            <a:lvl4pPr marL="271463" indent="-271463">
              <a:buSzPct val="60000"/>
              <a:buFont typeface="Wingdings" charset="2"/>
              <a:buChar char="§"/>
              <a:defRPr sz="1700">
                <a:solidFill>
                  <a:srgbClr val="0A54A0"/>
                </a:solidFill>
              </a:defRPr>
            </a:lvl4pPr>
            <a:lvl5pPr marL="271463" indent="-271463">
              <a:buSzPct val="60000"/>
              <a:buFont typeface="Wingdings" charset="2"/>
              <a:buChar char="§"/>
              <a:defRPr sz="1700">
                <a:solidFill>
                  <a:srgbClr val="0A54A0"/>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endParaRPr lang="en-US" dirty="0"/>
          </a:p>
        </p:txBody>
      </p:sp>
    </p:spTree>
    <p:extLst>
      <p:ext uri="{BB962C8B-B14F-4D97-AF65-F5344CB8AC3E}">
        <p14:creationId xmlns:p14="http://schemas.microsoft.com/office/powerpoint/2010/main" val="2071500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10.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10.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10.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p:nvSpPr>
        <p:spPr>
          <a:xfrm>
            <a:off x="0" y="4731990"/>
            <a:ext cx="9144000" cy="420646"/>
          </a:xfrm>
          <a:prstGeom prst="rect">
            <a:avLst/>
          </a:prstGeom>
          <a:solidFill>
            <a:srgbClr val="0A5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logo_white.eps"/>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8712" y="4838172"/>
            <a:ext cx="2055929" cy="200203"/>
          </a:xfrm>
          <a:prstGeom prst="rect">
            <a:avLst/>
          </a:prstGeom>
        </p:spPr>
      </p:pic>
      <p:sp>
        <p:nvSpPr>
          <p:cNvPr id="7" name="Rectangle 6"/>
          <p:cNvSpPr/>
          <p:nvPr/>
        </p:nvSpPr>
        <p:spPr>
          <a:xfrm>
            <a:off x="0" y="-2794"/>
            <a:ext cx="9144000" cy="720197"/>
          </a:xfrm>
          <a:prstGeom prst="rect">
            <a:avLst/>
          </a:prstGeom>
          <a:solidFill>
            <a:srgbClr val="0A5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18" cstate="print">
            <a:alphaModFix amt="14000"/>
            <a:extLst>
              <a:ext uri="{28A0092B-C50C-407E-A947-70E740481C1C}">
                <a14:useLocalDpi xmlns:a14="http://schemas.microsoft.com/office/drawing/2010/main" val="0"/>
              </a:ext>
            </a:extLst>
          </a:blip>
          <a:srcRect t="12727" b="41239"/>
          <a:stretch/>
        </p:blipFill>
        <p:spPr>
          <a:xfrm>
            <a:off x="281520" y="4359"/>
            <a:ext cx="1156953" cy="726929"/>
          </a:xfrm>
          <a:prstGeom prst="rect">
            <a:avLst/>
          </a:prstGeom>
        </p:spPr>
      </p:pic>
      <p:sp>
        <p:nvSpPr>
          <p:cNvPr id="2" name="Title Placeholder 1"/>
          <p:cNvSpPr>
            <a:spLocks noGrp="1"/>
          </p:cNvSpPr>
          <p:nvPr>
            <p:ph type="title"/>
          </p:nvPr>
        </p:nvSpPr>
        <p:spPr>
          <a:xfrm>
            <a:off x="457200" y="132891"/>
            <a:ext cx="7674860" cy="525309"/>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7592969" y="4801131"/>
            <a:ext cx="1416886" cy="273844"/>
          </a:xfrm>
          <a:prstGeom prst="rect">
            <a:avLst/>
          </a:prstGeom>
        </p:spPr>
        <p:txBody>
          <a:bodyPr vert="horz" lIns="91440" tIns="45720" rIns="91440" bIns="45720" rtlCol="0" anchor="ctr"/>
          <a:lstStyle>
            <a:lvl1pPr algn="r">
              <a:defRPr sz="1200">
                <a:solidFill>
                  <a:schemeClr val="bg1"/>
                </a:solidFill>
              </a:defRPr>
            </a:lvl1pPr>
          </a:lstStyle>
          <a:p>
            <a:fld id="{0ACDF3B1-9C35-274C-AEA9-F8AADF82D271}" type="datetime1">
              <a:rPr lang="en-GB" smtClean="0"/>
              <a:pPr/>
              <a:t>27/03/2017</a:t>
            </a:fld>
            <a:endParaRPr lang="en-US" dirty="0"/>
          </a:p>
        </p:txBody>
      </p:sp>
      <p:sp>
        <p:nvSpPr>
          <p:cNvPr id="5" name="Footer Placeholder 4"/>
          <p:cNvSpPr>
            <a:spLocks noGrp="1"/>
          </p:cNvSpPr>
          <p:nvPr>
            <p:ph type="ftr" sz="quarter" idx="3"/>
          </p:nvPr>
        </p:nvSpPr>
        <p:spPr>
          <a:xfrm>
            <a:off x="5262998" y="4801131"/>
            <a:ext cx="2191338" cy="273844"/>
          </a:xfrm>
          <a:prstGeom prst="rect">
            <a:avLst/>
          </a:prstGeom>
        </p:spPr>
        <p:txBody>
          <a:bodyPr vert="horz" lIns="91440" tIns="45720" rIns="91440" bIns="45720" rtlCol="0" anchor="ctr"/>
          <a:lstStyle>
            <a:lvl1pPr algn="r">
              <a:defRPr sz="1200">
                <a:solidFill>
                  <a:schemeClr val="bg1"/>
                </a:solidFill>
              </a:defRPr>
            </a:lvl1pPr>
          </a:lstStyle>
          <a:p>
            <a:endParaRPr lang="en-US" dirty="0"/>
          </a:p>
        </p:txBody>
      </p:sp>
      <p:sp>
        <p:nvSpPr>
          <p:cNvPr id="9" name="Slide Number Placeholder 8"/>
          <p:cNvSpPr>
            <a:spLocks noGrp="1"/>
          </p:cNvSpPr>
          <p:nvPr>
            <p:ph type="sldNum" sz="quarter" idx="4"/>
          </p:nvPr>
        </p:nvSpPr>
        <p:spPr>
          <a:xfrm>
            <a:off x="8593667" y="229130"/>
            <a:ext cx="416188" cy="274637"/>
          </a:xfrm>
          <a:prstGeom prst="rect">
            <a:avLst/>
          </a:prstGeom>
        </p:spPr>
        <p:txBody>
          <a:bodyPr vert="horz" lIns="91440" tIns="45720" rIns="91440" bIns="45720" rtlCol="0" anchor="ctr"/>
          <a:lstStyle>
            <a:lvl1pPr algn="r">
              <a:defRPr sz="1200">
                <a:solidFill>
                  <a:schemeClr val="bg1"/>
                </a:solidFill>
              </a:defRPr>
            </a:lvl1pPr>
          </a:lstStyle>
          <a:p>
            <a:fld id="{0BED32BD-2AB6-2D40-A7A5-FA318B8F471B}" type="slidenum">
              <a:rPr lang="en-US" smtClean="0"/>
              <a:pPr/>
              <a:t>‹#›</a:t>
            </a:fld>
            <a:endParaRPr lang="en-US" dirty="0"/>
          </a:p>
        </p:txBody>
      </p:sp>
    </p:spTree>
    <p:extLst>
      <p:ext uri="{BB962C8B-B14F-4D97-AF65-F5344CB8AC3E}">
        <p14:creationId xmlns:p14="http://schemas.microsoft.com/office/powerpoint/2010/main" val="1368995033"/>
      </p:ext>
    </p:extLst>
  </p:cSld>
  <p:clrMap bg1="lt1" tx1="dk1" bg2="lt2" tx2="dk2" accent1="accent1" accent2="accent2" accent3="accent3" accent4="accent4" accent5="accent5" accent6="accent6" hlink="hlink" folHlink="folHlink"/>
  <p:sldLayoutIdLst>
    <p:sldLayoutId id="2147484179" r:id="rId1"/>
    <p:sldLayoutId id="2147484180" r:id="rId2"/>
    <p:sldLayoutId id="2147484181" r:id="rId3"/>
    <p:sldLayoutId id="2147484182" r:id="rId4"/>
    <p:sldLayoutId id="2147484216" r:id="rId5"/>
    <p:sldLayoutId id="2147484217" r:id="rId6"/>
    <p:sldLayoutId id="2147484183" r:id="rId7"/>
    <p:sldLayoutId id="2147484184" r:id="rId8"/>
    <p:sldLayoutId id="2147484185" r:id="rId9"/>
    <p:sldLayoutId id="2147484186" r:id="rId10"/>
    <p:sldLayoutId id="2147484187" r:id="rId11"/>
    <p:sldLayoutId id="2147484188" r:id="rId12"/>
    <p:sldLayoutId id="2147484189" r:id="rId13"/>
    <p:sldLayoutId id="2147484218" r:id="rId14"/>
    <p:sldLayoutId id="2147484219" r:id="rId15"/>
  </p:sldLayoutIdLst>
  <p:hf hdr="0" ftr="0" dt="0"/>
  <p:txStyles>
    <p:titleStyle>
      <a:lvl1pPr algn="l" defTabSz="457200" rtl="0" eaLnBrk="1" latinLnBrk="0" hangingPunct="1">
        <a:spcBef>
          <a:spcPct val="0"/>
        </a:spcBef>
        <a:buNone/>
        <a:defRPr sz="2400" b="0" kern="1200">
          <a:solidFill>
            <a:schemeClr val="bg1"/>
          </a:solidFill>
          <a:latin typeface="+mj-lt"/>
          <a:ea typeface="+mj-ea"/>
          <a:cs typeface="+mj-cs"/>
        </a:defRPr>
      </a:lvl1pPr>
    </p:titleStyle>
    <p:bodyStyle>
      <a:lvl1pPr marL="0" indent="0" algn="l" defTabSz="457200" rtl="0" eaLnBrk="1" latinLnBrk="0" hangingPunct="1">
        <a:spcBef>
          <a:spcPct val="20000"/>
        </a:spcBef>
        <a:buFontTx/>
        <a:buNone/>
        <a:defRPr sz="2200" kern="1200">
          <a:solidFill>
            <a:schemeClr val="bg2"/>
          </a:solidFill>
          <a:latin typeface="+mn-lt"/>
          <a:ea typeface="+mn-ea"/>
          <a:cs typeface="+mn-cs"/>
        </a:defRPr>
      </a:lvl1pPr>
      <a:lvl2pPr marL="355600" indent="-355600" algn="l" defTabSz="457200" rtl="0" eaLnBrk="1" latinLnBrk="0" hangingPunct="1">
        <a:spcBef>
          <a:spcPct val="20000"/>
        </a:spcBef>
        <a:buSzPct val="70000"/>
        <a:buFont typeface="Wingdings" charset="2"/>
        <a:buChar char="§"/>
        <a:defRPr sz="1700" kern="1200">
          <a:solidFill>
            <a:srgbClr val="0A54A0"/>
          </a:solidFill>
          <a:latin typeface="+mn-lt"/>
          <a:ea typeface="+mn-ea"/>
          <a:cs typeface="+mn-cs"/>
        </a:defRPr>
      </a:lvl2pPr>
      <a:lvl3pPr marL="355600" indent="-355600" algn="l" defTabSz="457200" rtl="0" eaLnBrk="1" latinLnBrk="0" hangingPunct="1">
        <a:spcBef>
          <a:spcPct val="20000"/>
        </a:spcBef>
        <a:buSzPct val="70000"/>
        <a:buFont typeface="Wingdings" charset="2"/>
        <a:buChar char="§"/>
        <a:defRPr sz="1700" kern="1200">
          <a:solidFill>
            <a:srgbClr val="0A54A0"/>
          </a:solidFill>
          <a:latin typeface="+mn-lt"/>
          <a:ea typeface="+mn-ea"/>
          <a:cs typeface="+mn-cs"/>
        </a:defRPr>
      </a:lvl3pPr>
      <a:lvl4pPr marL="355600" indent="-355600" algn="l" defTabSz="457200" rtl="0" eaLnBrk="1" latinLnBrk="0" hangingPunct="1">
        <a:spcBef>
          <a:spcPct val="20000"/>
        </a:spcBef>
        <a:buSzPct val="70000"/>
        <a:buFont typeface="Wingdings" charset="2"/>
        <a:buChar char="§"/>
        <a:defRPr sz="1700" kern="1200">
          <a:solidFill>
            <a:srgbClr val="0A54A0"/>
          </a:solidFill>
          <a:latin typeface="+mn-lt"/>
          <a:ea typeface="+mn-ea"/>
          <a:cs typeface="+mn-cs"/>
        </a:defRPr>
      </a:lvl4pPr>
      <a:lvl5pPr marL="355600" indent="-355600" algn="l" defTabSz="457200" rtl="0" eaLnBrk="1" latinLnBrk="0" hangingPunct="1">
        <a:spcBef>
          <a:spcPct val="20000"/>
        </a:spcBef>
        <a:buSzPct val="70000"/>
        <a:buFont typeface="Wingdings" charset="2"/>
        <a:buChar char="§"/>
        <a:defRPr sz="1700" kern="1200">
          <a:solidFill>
            <a:srgbClr val="0A54A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8"/>
          <p:cNvSpPr>
            <a:spLocks noChangeArrowheads="1"/>
          </p:cNvSpPr>
          <p:nvPr/>
        </p:nvSpPr>
        <p:spPr bwMode="auto">
          <a:xfrm>
            <a:off x="0" y="-17860"/>
            <a:ext cx="9144000" cy="483395"/>
          </a:xfrm>
          <a:prstGeom prst="rect">
            <a:avLst/>
          </a:prstGeom>
          <a:gradFill rotWithShape="1">
            <a:gsLst>
              <a:gs pos="0">
                <a:srgbClr val="000066"/>
              </a:gs>
              <a:gs pos="50000">
                <a:srgbClr val="3333FF">
                  <a:alpha val="78000"/>
                </a:srgbClr>
              </a:gs>
              <a:gs pos="100000">
                <a:srgbClr val="00006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dirty="0"/>
          </a:p>
        </p:txBody>
      </p:sp>
      <p:pic>
        <p:nvPicPr>
          <p:cNvPr id="2053" name="Picture 9" descr="i-PRO_smartHD_logo_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1026" y="240506"/>
            <a:ext cx="874713"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2"/>
          <p:cNvSpPr>
            <a:spLocks noGrp="1" noChangeArrowheads="1"/>
          </p:cNvSpPr>
          <p:nvPr>
            <p:ph type="title"/>
          </p:nvPr>
        </p:nvSpPr>
        <p:spPr bwMode="auto">
          <a:xfrm>
            <a:off x="-28575" y="-16669"/>
            <a:ext cx="9172575" cy="482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5"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530884"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a:effectLst/>
                <a:latin typeface="+mn-lt"/>
                <a:ea typeface="+mn-ea"/>
              </a:defRPr>
            </a:lvl1pPr>
          </a:lstStyle>
          <a:p>
            <a:pPr>
              <a:defRPr/>
            </a:pPr>
            <a:fld id="{78E796B3-76FF-4DD6-91DC-98493EE5EB54}" type="datetime1">
              <a:rPr lang="ja-JP" altLang="en-US"/>
              <a:pPr>
                <a:defRPr/>
              </a:pPr>
              <a:t>2017/3/27</a:t>
            </a:fld>
            <a:endParaRPr lang="en-US" altLang="ja-JP" dirty="0"/>
          </a:p>
        </p:txBody>
      </p:sp>
      <p:sp>
        <p:nvSpPr>
          <p:cNvPr id="1530885"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effectLst/>
                <a:latin typeface="+mn-lt"/>
                <a:ea typeface="+mn-ea"/>
              </a:defRPr>
            </a:lvl1pPr>
          </a:lstStyle>
          <a:p>
            <a:pPr>
              <a:defRPr/>
            </a:pPr>
            <a:endParaRPr lang="en-US" altLang="ja-JP" dirty="0"/>
          </a:p>
        </p:txBody>
      </p:sp>
      <p:sp>
        <p:nvSpPr>
          <p:cNvPr id="11" name="Rectangle 6"/>
          <p:cNvSpPr>
            <a:spLocks noGrp="1" noChangeArrowheads="1"/>
          </p:cNvSpPr>
          <p:nvPr>
            <p:ph type="sldNum" sz="quarter" idx="4"/>
          </p:nvPr>
        </p:nvSpPr>
        <p:spPr bwMode="auto">
          <a:xfrm>
            <a:off x="130176" y="40482"/>
            <a:ext cx="479425" cy="442035"/>
          </a:xfrm>
          <a:prstGeom prst="rect">
            <a:avLst/>
          </a:prstGeom>
          <a:noFill/>
          <a:ln w="1905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lIns="54000" tIns="36000" rIns="54000" bIns="36000">
            <a:spAutoFit/>
          </a:bodyPr>
          <a:lstStyle>
            <a:lvl1pPr>
              <a:lnSpc>
                <a:spcPct val="120000"/>
              </a:lnSpc>
              <a:defRPr lang="en-US" altLang="ja-JP" sz="2000">
                <a:solidFill>
                  <a:schemeClr val="bg1"/>
                </a:solidFill>
                <a:effectLst/>
                <a:latin typeface="Arial" charset="0"/>
                <a:ea typeface="ＭＳ Ｐゴシック" pitchFamily="50" charset="-128"/>
              </a:defRPr>
            </a:lvl1pPr>
          </a:lstStyle>
          <a:p>
            <a:pPr>
              <a:defRPr/>
            </a:pPr>
            <a:fld id="{9D7836EC-8D3A-4E9E-9F5C-95376367DEAB}" type="slidenum">
              <a:rPr/>
              <a:pPr>
                <a:defRPr/>
              </a:pPr>
              <a:t>‹#›</a:t>
            </a:fld>
            <a:endParaRPr dirty="0"/>
          </a:p>
        </p:txBody>
      </p:sp>
    </p:spTree>
  </p:cSld>
  <p:clrMap bg1="lt1" tx1="dk1" bg2="lt2" tx2="dk2" accent1="accent1" accent2="accent2" accent3="accent3" accent4="accent4" accent5="accent5" accent6="accent6" hlink="hlink" folHlink="folHlink"/>
  <p:sldLayoutIdLst>
    <p:sldLayoutId id="2147484102" r:id="rId1"/>
    <p:sldLayoutId id="2147484175"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3200">
          <a:solidFill>
            <a:schemeClr val="bg1"/>
          </a:solidFill>
          <a:latin typeface="Arial Unicode MS" pitchFamily="50" charset="-128"/>
          <a:ea typeface="Arial Unicode MS" pitchFamily="50" charset="-128"/>
          <a:cs typeface="Arial Unicode MS" pitchFamily="50" charset="-128"/>
        </a:defRPr>
      </a:lvl1pPr>
      <a:lvl2pPr algn="ctr" rtl="0" eaLnBrk="0" fontAlgn="base" hangingPunct="0">
        <a:spcBef>
          <a:spcPct val="0"/>
        </a:spcBef>
        <a:spcAft>
          <a:spcPct val="0"/>
        </a:spcAft>
        <a:defRPr kumimoji="1" sz="3200">
          <a:solidFill>
            <a:schemeClr val="bg1"/>
          </a:solidFill>
          <a:latin typeface="Arial Unicode MS" pitchFamily="50" charset="-128"/>
          <a:ea typeface="Arial Unicode MS" pitchFamily="50" charset="-128"/>
          <a:cs typeface="Arial Unicode MS" pitchFamily="50" charset="-128"/>
        </a:defRPr>
      </a:lvl2pPr>
      <a:lvl3pPr algn="ctr" rtl="0" eaLnBrk="0" fontAlgn="base" hangingPunct="0">
        <a:spcBef>
          <a:spcPct val="0"/>
        </a:spcBef>
        <a:spcAft>
          <a:spcPct val="0"/>
        </a:spcAft>
        <a:defRPr kumimoji="1" sz="3200">
          <a:solidFill>
            <a:schemeClr val="bg1"/>
          </a:solidFill>
          <a:latin typeface="Arial Unicode MS" pitchFamily="50" charset="-128"/>
          <a:ea typeface="Arial Unicode MS" pitchFamily="50" charset="-128"/>
          <a:cs typeface="Arial Unicode MS" pitchFamily="50" charset="-128"/>
        </a:defRPr>
      </a:lvl3pPr>
      <a:lvl4pPr algn="ctr" rtl="0" eaLnBrk="0" fontAlgn="base" hangingPunct="0">
        <a:spcBef>
          <a:spcPct val="0"/>
        </a:spcBef>
        <a:spcAft>
          <a:spcPct val="0"/>
        </a:spcAft>
        <a:defRPr kumimoji="1" sz="3200">
          <a:solidFill>
            <a:schemeClr val="bg1"/>
          </a:solidFill>
          <a:latin typeface="Arial Unicode MS" pitchFamily="50" charset="-128"/>
          <a:ea typeface="Arial Unicode MS" pitchFamily="50" charset="-128"/>
          <a:cs typeface="Arial Unicode MS" pitchFamily="50" charset="-128"/>
        </a:defRPr>
      </a:lvl4pPr>
      <a:lvl5pPr algn="ctr" rtl="0" eaLnBrk="0" fontAlgn="base" hangingPunct="0">
        <a:spcBef>
          <a:spcPct val="0"/>
        </a:spcBef>
        <a:spcAft>
          <a:spcPct val="0"/>
        </a:spcAft>
        <a:defRPr kumimoji="1" sz="3200">
          <a:solidFill>
            <a:schemeClr val="bg1"/>
          </a:solidFill>
          <a:latin typeface="Arial Unicode MS" pitchFamily="50" charset="-128"/>
          <a:ea typeface="Arial Unicode MS" pitchFamily="50" charset="-128"/>
          <a:cs typeface="Arial Unicode MS"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8"/>
          <p:cNvSpPr>
            <a:spLocks noChangeArrowheads="1"/>
          </p:cNvSpPr>
          <p:nvPr/>
        </p:nvSpPr>
        <p:spPr bwMode="auto">
          <a:xfrm>
            <a:off x="0" y="-17860"/>
            <a:ext cx="9144000" cy="483395"/>
          </a:xfrm>
          <a:prstGeom prst="rect">
            <a:avLst/>
          </a:prstGeom>
          <a:gradFill rotWithShape="1">
            <a:gsLst>
              <a:gs pos="0">
                <a:srgbClr val="000066"/>
              </a:gs>
              <a:gs pos="50000">
                <a:srgbClr val="3333FF">
                  <a:alpha val="78000"/>
                </a:srgbClr>
              </a:gs>
              <a:gs pos="100000">
                <a:srgbClr val="00006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sz="3200" dirty="0">
              <a:latin typeface="Arial Unicode MS" pitchFamily="50" charset="-128"/>
              <a:ea typeface="Arial Unicode MS" pitchFamily="50" charset="-128"/>
              <a:cs typeface="Arial Unicode MS" pitchFamily="50" charset="-128"/>
            </a:endParaRPr>
          </a:p>
        </p:txBody>
      </p:sp>
      <p:pic>
        <p:nvPicPr>
          <p:cNvPr id="3077" name="Picture 9" descr="i-PRO_smartHD_logo_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1026" y="240506"/>
            <a:ext cx="874713"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2"/>
          <p:cNvSpPr>
            <a:spLocks noGrp="1" noChangeArrowheads="1"/>
          </p:cNvSpPr>
          <p:nvPr>
            <p:ph type="title"/>
          </p:nvPr>
        </p:nvSpPr>
        <p:spPr bwMode="auto">
          <a:xfrm>
            <a:off x="0" y="-21431"/>
            <a:ext cx="9144000" cy="486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3079"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635332"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a:effectLst/>
                <a:latin typeface="+mn-lt"/>
                <a:ea typeface="+mn-ea"/>
              </a:defRPr>
            </a:lvl1pPr>
          </a:lstStyle>
          <a:p>
            <a:pPr>
              <a:defRPr/>
            </a:pPr>
            <a:fld id="{BA14B482-BBEF-4993-9F37-276F28C68DCD}" type="datetime1">
              <a:rPr lang="ja-JP" altLang="en-US"/>
              <a:pPr>
                <a:defRPr/>
              </a:pPr>
              <a:t>2017/3/27</a:t>
            </a:fld>
            <a:endParaRPr lang="en-US" altLang="ja-JP" dirty="0"/>
          </a:p>
        </p:txBody>
      </p:sp>
      <p:sp>
        <p:nvSpPr>
          <p:cNvPr id="1635333"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effectLst/>
                <a:latin typeface="+mn-lt"/>
                <a:ea typeface="+mn-ea"/>
              </a:defRPr>
            </a:lvl1pPr>
          </a:lstStyle>
          <a:p>
            <a:pPr>
              <a:defRPr/>
            </a:pPr>
            <a:endParaRPr lang="en-US" altLang="ja-JP" dirty="0"/>
          </a:p>
        </p:txBody>
      </p:sp>
      <p:sp>
        <p:nvSpPr>
          <p:cNvPr id="1635334" name="Rectangle 6"/>
          <p:cNvSpPr>
            <a:spLocks noGrp="1" noChangeArrowheads="1"/>
          </p:cNvSpPr>
          <p:nvPr>
            <p:ph type="sldNum" sz="quarter" idx="4"/>
          </p:nvPr>
        </p:nvSpPr>
        <p:spPr bwMode="auto">
          <a:xfrm>
            <a:off x="130176" y="30957"/>
            <a:ext cx="479425" cy="442035"/>
          </a:xfrm>
          <a:prstGeom prst="rect">
            <a:avLst/>
          </a:prstGeom>
          <a:noFill/>
          <a:ln w="1905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lIns="54000" tIns="36000" rIns="54000" bIns="36000">
            <a:spAutoFit/>
          </a:bodyPr>
          <a:lstStyle>
            <a:lvl1pPr>
              <a:lnSpc>
                <a:spcPct val="120000"/>
              </a:lnSpc>
              <a:defRPr lang="en-US" altLang="ja-JP" sz="2000">
                <a:solidFill>
                  <a:schemeClr val="bg1"/>
                </a:solidFill>
                <a:effectLst/>
                <a:latin typeface="Arial" charset="0"/>
                <a:ea typeface="ＭＳ Ｐゴシック" pitchFamily="50" charset="-128"/>
              </a:defRPr>
            </a:lvl1pPr>
          </a:lstStyle>
          <a:p>
            <a:pPr>
              <a:defRPr/>
            </a:pPr>
            <a:fld id="{A49C2A07-3156-47DB-91E6-A102146C3EC7}" type="slidenum">
              <a:rPr/>
              <a:pPr>
                <a:defRPr/>
              </a:pPr>
              <a:t>‹#›</a:t>
            </a:fld>
            <a:endParaRPr dirty="0"/>
          </a:p>
        </p:txBody>
      </p:sp>
      <p:sp>
        <p:nvSpPr>
          <p:cNvPr id="9" name="AutoShape 13"/>
          <p:cNvSpPr>
            <a:spLocks noChangeArrowheads="1"/>
          </p:cNvSpPr>
          <p:nvPr/>
        </p:nvSpPr>
        <p:spPr bwMode="auto">
          <a:xfrm>
            <a:off x="6135330" y="4893469"/>
            <a:ext cx="2940409" cy="188119"/>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Lst>
        </p:spPr>
        <p:txBody>
          <a:bodyPr wrap="none" anchor="ctr"/>
          <a:lstStyle/>
          <a:p>
            <a:pPr>
              <a:defRPr/>
            </a:pPr>
            <a:r>
              <a:rPr lang="en-US" altLang="ja-JP" sz="1600" b="1" dirty="0" smtClean="0">
                <a:solidFill>
                  <a:srgbClr val="FF0000"/>
                </a:solidFill>
                <a:effectLst/>
              </a:rPr>
              <a:t>Panasonic</a:t>
            </a:r>
            <a:r>
              <a:rPr lang="ja-JP" altLang="en-US" sz="1600" b="1" dirty="0" smtClean="0">
                <a:solidFill>
                  <a:srgbClr val="FF0000"/>
                </a:solidFill>
                <a:effectLst/>
              </a:rPr>
              <a:t> </a:t>
            </a:r>
            <a:r>
              <a:rPr lang="en-US" altLang="ja-JP" sz="1600" b="1" dirty="0" smtClean="0">
                <a:solidFill>
                  <a:srgbClr val="FF0000"/>
                </a:solidFill>
                <a:effectLst/>
              </a:rPr>
              <a:t>Internal </a:t>
            </a:r>
            <a:r>
              <a:rPr lang="en-US" altLang="ja-JP" sz="1600" b="1" dirty="0">
                <a:solidFill>
                  <a:srgbClr val="FF0000"/>
                </a:solidFill>
                <a:effectLst/>
              </a:rPr>
              <a:t>use only</a:t>
            </a:r>
          </a:p>
        </p:txBody>
      </p:sp>
    </p:spTree>
  </p:cSld>
  <p:clrMap bg1="lt1" tx1="dk1" bg2="lt2" tx2="dk2" accent1="accent1" accent2="accent2" accent3="accent3" accent4="accent4" accent5="accent5" accent6="accent6" hlink="hlink" folHlink="folHlink"/>
  <p:sldLayoutIdLst>
    <p:sldLayoutId id="2147484108" r:id="rId1"/>
    <p:sldLayoutId id="2147484162"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3200">
          <a:solidFill>
            <a:schemeClr val="bg1"/>
          </a:solidFill>
          <a:latin typeface="Arial Unicode MS" pitchFamily="50" charset="-128"/>
          <a:ea typeface="Arial Unicode MS" pitchFamily="50" charset="-128"/>
          <a:cs typeface="Arial Unicode MS" pitchFamily="50" charset="-128"/>
        </a:defRPr>
      </a:lvl1pPr>
      <a:lvl2pPr algn="ctr" rtl="0" eaLnBrk="0" fontAlgn="base" hangingPunct="0">
        <a:spcBef>
          <a:spcPct val="0"/>
        </a:spcBef>
        <a:spcAft>
          <a:spcPct val="0"/>
        </a:spcAft>
        <a:defRPr kumimoji="1" sz="3200">
          <a:solidFill>
            <a:schemeClr val="bg1"/>
          </a:solidFill>
          <a:latin typeface="Arial Unicode MS" pitchFamily="50" charset="-128"/>
          <a:ea typeface="Arial Unicode MS" pitchFamily="50" charset="-128"/>
          <a:cs typeface="Arial Unicode MS" pitchFamily="50" charset="-128"/>
        </a:defRPr>
      </a:lvl2pPr>
      <a:lvl3pPr algn="ctr" rtl="0" eaLnBrk="0" fontAlgn="base" hangingPunct="0">
        <a:spcBef>
          <a:spcPct val="0"/>
        </a:spcBef>
        <a:spcAft>
          <a:spcPct val="0"/>
        </a:spcAft>
        <a:defRPr kumimoji="1" sz="3200">
          <a:solidFill>
            <a:schemeClr val="bg1"/>
          </a:solidFill>
          <a:latin typeface="Arial Unicode MS" pitchFamily="50" charset="-128"/>
          <a:ea typeface="Arial Unicode MS" pitchFamily="50" charset="-128"/>
          <a:cs typeface="Arial Unicode MS" pitchFamily="50" charset="-128"/>
        </a:defRPr>
      </a:lvl3pPr>
      <a:lvl4pPr algn="ctr" rtl="0" eaLnBrk="0" fontAlgn="base" hangingPunct="0">
        <a:spcBef>
          <a:spcPct val="0"/>
        </a:spcBef>
        <a:spcAft>
          <a:spcPct val="0"/>
        </a:spcAft>
        <a:defRPr kumimoji="1" sz="3200">
          <a:solidFill>
            <a:schemeClr val="bg1"/>
          </a:solidFill>
          <a:latin typeface="Arial Unicode MS" pitchFamily="50" charset="-128"/>
          <a:ea typeface="Arial Unicode MS" pitchFamily="50" charset="-128"/>
          <a:cs typeface="Arial Unicode MS" pitchFamily="50" charset="-128"/>
        </a:defRPr>
      </a:lvl4pPr>
      <a:lvl5pPr algn="ctr" rtl="0" eaLnBrk="0" fontAlgn="base" hangingPunct="0">
        <a:spcBef>
          <a:spcPct val="0"/>
        </a:spcBef>
        <a:spcAft>
          <a:spcPct val="0"/>
        </a:spcAft>
        <a:defRPr kumimoji="1" sz="3200">
          <a:solidFill>
            <a:schemeClr val="bg1"/>
          </a:solidFill>
          <a:latin typeface="Arial Unicode MS" pitchFamily="50" charset="-128"/>
          <a:ea typeface="Arial Unicode MS" pitchFamily="50" charset="-128"/>
          <a:cs typeface="Arial Unicode MS"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8"/>
          <p:cNvSpPr>
            <a:spLocks noChangeArrowheads="1"/>
          </p:cNvSpPr>
          <p:nvPr/>
        </p:nvSpPr>
        <p:spPr bwMode="auto">
          <a:xfrm>
            <a:off x="0" y="-17860"/>
            <a:ext cx="9144000" cy="483395"/>
          </a:xfrm>
          <a:prstGeom prst="rect">
            <a:avLst/>
          </a:prstGeom>
          <a:gradFill rotWithShape="1">
            <a:gsLst>
              <a:gs pos="0">
                <a:srgbClr val="000066"/>
              </a:gs>
              <a:gs pos="50000">
                <a:srgbClr val="3333FF">
                  <a:alpha val="78000"/>
                </a:srgbClr>
              </a:gs>
              <a:gs pos="100000">
                <a:srgbClr val="00006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dirty="0"/>
          </a:p>
        </p:txBody>
      </p:sp>
      <p:pic>
        <p:nvPicPr>
          <p:cNvPr id="4101" name="Picture 9" descr="i-PRO_smartHD_logo_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1026" y="240506"/>
            <a:ext cx="874713"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テキスト プレースホルダー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FE826C5-992F-420B-B9BF-84D0C99E5D5F}" type="datetime1">
              <a:rPr lang="ja-JP" altLang="en-US"/>
              <a:pPr>
                <a:defRPr/>
              </a:pPr>
              <a:t>2017/3/27</a:t>
            </a:fld>
            <a:endParaRPr lang="ja-JP" altLang="en-US" dirty="0"/>
          </a:p>
        </p:txBody>
      </p:sp>
      <p:sp>
        <p:nvSpPr>
          <p:cNvPr id="5" name="フッター プレースホルダー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dirty="0"/>
          </a:p>
        </p:txBody>
      </p:sp>
      <p:sp>
        <p:nvSpPr>
          <p:cNvPr id="6" name="スライド番号プレースホルダー 5"/>
          <p:cNvSpPr>
            <a:spLocks noGrp="1"/>
          </p:cNvSpPr>
          <p:nvPr>
            <p:ph type="sldNum" sz="quarter" idx="4"/>
          </p:nvPr>
        </p:nvSpPr>
        <p:spPr>
          <a:xfrm>
            <a:off x="130176" y="58341"/>
            <a:ext cx="479425" cy="442035"/>
          </a:xfrm>
          <a:prstGeom prst="rect">
            <a:avLst/>
          </a:prstGeom>
          <a:noFill/>
          <a:ln w="1905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lIns="54000" tIns="36000" rIns="54000" bIns="36000">
            <a:spAutoFit/>
          </a:bodyPr>
          <a:lstStyle>
            <a:lvl1pPr>
              <a:lnSpc>
                <a:spcPct val="120000"/>
              </a:lnSpc>
              <a:defRPr lang="ja-JP" altLang="en-US" sz="2000">
                <a:solidFill>
                  <a:schemeClr val="bg1"/>
                </a:solidFill>
                <a:effectLst/>
                <a:latin typeface="Arial" charset="0"/>
                <a:ea typeface="ＭＳ Ｐゴシック" pitchFamily="50" charset="-128"/>
              </a:defRPr>
            </a:lvl1pPr>
          </a:lstStyle>
          <a:p>
            <a:pPr>
              <a:defRPr/>
            </a:pPr>
            <a:fld id="{B385CD55-B8E1-4E94-B20E-26DC44E9AC9E}" type="slidenum">
              <a:rPr lang="en-US" altLang="ja-JP"/>
              <a:pPr>
                <a:defRPr/>
              </a:pPr>
              <a:t>‹#›</a:t>
            </a:fld>
            <a:endParaRPr lang="en-US" altLang="ja-JP" dirty="0"/>
          </a:p>
        </p:txBody>
      </p:sp>
      <p:sp>
        <p:nvSpPr>
          <p:cNvPr id="4106" name="タイトル プレースホルダー 1"/>
          <p:cNvSpPr>
            <a:spLocks noGrp="1"/>
          </p:cNvSpPr>
          <p:nvPr>
            <p:ph type="title"/>
          </p:nvPr>
        </p:nvSpPr>
        <p:spPr bwMode="auto">
          <a:xfrm>
            <a:off x="0" y="-17860"/>
            <a:ext cx="9144000" cy="48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 name="AutoShape 13"/>
          <p:cNvSpPr>
            <a:spLocks noChangeArrowheads="1"/>
          </p:cNvSpPr>
          <p:nvPr/>
        </p:nvSpPr>
        <p:spPr bwMode="auto">
          <a:xfrm>
            <a:off x="5418139" y="4893469"/>
            <a:ext cx="1812925" cy="188119"/>
          </a:xfrm>
          <a:prstGeom prst="roundRect">
            <a:avLst>
              <a:gd name="adj" fmla="val 16667"/>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altLang="ja-JP" sz="1600" b="1" dirty="0">
                <a:solidFill>
                  <a:srgbClr val="0000FF"/>
                </a:solidFill>
                <a:effectLst/>
              </a:rPr>
              <a:t>Preliminary</a:t>
            </a:r>
          </a:p>
        </p:txBody>
      </p:sp>
    </p:spTree>
  </p:cSld>
  <p:clrMap bg1="lt1" tx1="dk1" bg2="lt2" tx2="dk2" accent1="accent1" accent2="accent2" accent3="accent3" accent4="accent4" accent5="accent5" accent6="accent6" hlink="hlink" folHlink="folHlink"/>
  <p:sldLayoutIdLst>
    <p:sldLayoutId id="2147484109" r:id="rId1"/>
    <p:sldLayoutId id="2147484167"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3200" kern="1200">
          <a:solidFill>
            <a:schemeClr val="bg1"/>
          </a:solidFill>
          <a:latin typeface="Arial Unicode MS" pitchFamily="50" charset="-128"/>
          <a:ea typeface="Arial Unicode MS" pitchFamily="50" charset="-128"/>
          <a:cs typeface="Arial Unicode MS" pitchFamily="50" charset="-128"/>
        </a:defRPr>
      </a:lvl1pPr>
      <a:lvl2pPr algn="ctr" rtl="0" eaLnBrk="0" fontAlgn="base" hangingPunct="0">
        <a:spcBef>
          <a:spcPct val="0"/>
        </a:spcBef>
        <a:spcAft>
          <a:spcPct val="0"/>
        </a:spcAft>
        <a:defRPr kumimoji="1" sz="3200">
          <a:solidFill>
            <a:schemeClr val="bg1"/>
          </a:solidFill>
          <a:latin typeface="Arial Unicode MS" pitchFamily="50" charset="-128"/>
          <a:ea typeface="Arial Unicode MS" pitchFamily="50" charset="-128"/>
          <a:cs typeface="Arial Unicode MS" pitchFamily="50" charset="-128"/>
        </a:defRPr>
      </a:lvl2pPr>
      <a:lvl3pPr algn="ctr" rtl="0" eaLnBrk="0" fontAlgn="base" hangingPunct="0">
        <a:spcBef>
          <a:spcPct val="0"/>
        </a:spcBef>
        <a:spcAft>
          <a:spcPct val="0"/>
        </a:spcAft>
        <a:defRPr kumimoji="1" sz="3200">
          <a:solidFill>
            <a:schemeClr val="bg1"/>
          </a:solidFill>
          <a:latin typeface="Arial Unicode MS" pitchFamily="50" charset="-128"/>
          <a:ea typeface="Arial Unicode MS" pitchFamily="50" charset="-128"/>
          <a:cs typeface="Arial Unicode MS" pitchFamily="50" charset="-128"/>
        </a:defRPr>
      </a:lvl3pPr>
      <a:lvl4pPr algn="ctr" rtl="0" eaLnBrk="0" fontAlgn="base" hangingPunct="0">
        <a:spcBef>
          <a:spcPct val="0"/>
        </a:spcBef>
        <a:spcAft>
          <a:spcPct val="0"/>
        </a:spcAft>
        <a:defRPr kumimoji="1" sz="3200">
          <a:solidFill>
            <a:schemeClr val="bg1"/>
          </a:solidFill>
          <a:latin typeface="Arial Unicode MS" pitchFamily="50" charset="-128"/>
          <a:ea typeface="Arial Unicode MS" pitchFamily="50" charset="-128"/>
          <a:cs typeface="Arial Unicode MS" pitchFamily="50" charset="-128"/>
        </a:defRPr>
      </a:lvl4pPr>
      <a:lvl5pPr algn="ctr" rtl="0" eaLnBrk="0" fontAlgn="base" hangingPunct="0">
        <a:spcBef>
          <a:spcPct val="0"/>
        </a:spcBef>
        <a:spcAft>
          <a:spcPct val="0"/>
        </a:spcAft>
        <a:defRPr kumimoji="1" sz="3200">
          <a:solidFill>
            <a:schemeClr val="bg1"/>
          </a:solidFill>
          <a:latin typeface="Arial Unicode MS" pitchFamily="50" charset="-128"/>
          <a:ea typeface="Arial Unicode MS" pitchFamily="50" charset="-128"/>
          <a:cs typeface="Arial Unicode MS" pitchFamily="50" charset="-128"/>
        </a:defRPr>
      </a:lvl5pPr>
      <a:lvl6pPr marL="457200" algn="ctr" rtl="0" fontAlgn="base">
        <a:spcBef>
          <a:spcPct val="0"/>
        </a:spcBef>
        <a:spcAft>
          <a:spcPct val="0"/>
        </a:spcAft>
        <a:defRPr kumimoji="1" sz="4400">
          <a:solidFill>
            <a:schemeClr val="bg1"/>
          </a:solidFill>
          <a:latin typeface="Tahoma" pitchFamily="34" charset="0"/>
          <a:ea typeface="ＭＳ Ｐゴシック" pitchFamily="50" charset="-128"/>
          <a:cs typeface="Tahoma" pitchFamily="34" charset="0"/>
        </a:defRPr>
      </a:lvl6pPr>
      <a:lvl7pPr marL="914400" algn="ctr" rtl="0" fontAlgn="base">
        <a:spcBef>
          <a:spcPct val="0"/>
        </a:spcBef>
        <a:spcAft>
          <a:spcPct val="0"/>
        </a:spcAft>
        <a:defRPr kumimoji="1" sz="4400">
          <a:solidFill>
            <a:schemeClr val="bg1"/>
          </a:solidFill>
          <a:latin typeface="Tahoma" pitchFamily="34" charset="0"/>
          <a:ea typeface="ＭＳ Ｐゴシック" pitchFamily="50" charset="-128"/>
          <a:cs typeface="Tahoma" pitchFamily="34" charset="0"/>
        </a:defRPr>
      </a:lvl7pPr>
      <a:lvl8pPr marL="1371600" algn="ctr" rtl="0" fontAlgn="base">
        <a:spcBef>
          <a:spcPct val="0"/>
        </a:spcBef>
        <a:spcAft>
          <a:spcPct val="0"/>
        </a:spcAft>
        <a:defRPr kumimoji="1" sz="4400">
          <a:solidFill>
            <a:schemeClr val="bg1"/>
          </a:solidFill>
          <a:latin typeface="Tahoma" pitchFamily="34" charset="0"/>
          <a:ea typeface="ＭＳ Ｐゴシック" pitchFamily="50" charset="-128"/>
          <a:cs typeface="Tahoma" pitchFamily="34" charset="0"/>
        </a:defRPr>
      </a:lvl8pPr>
      <a:lvl9pPr marL="1828800" algn="ctr" rtl="0" fontAlgn="base">
        <a:spcBef>
          <a:spcPct val="0"/>
        </a:spcBef>
        <a:spcAft>
          <a:spcPct val="0"/>
        </a:spcAft>
        <a:defRPr kumimoji="1" sz="4400">
          <a:solidFill>
            <a:schemeClr val="bg1"/>
          </a:solidFill>
          <a:latin typeface="Tahoma" pitchFamily="34" charset="0"/>
          <a:ea typeface="ＭＳ Ｐゴシック" pitchFamily="50" charset="-128"/>
          <a:cs typeface="Tahoma" pitchFamily="34" charset="0"/>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8"/>
          <p:cNvSpPr>
            <a:spLocks noChangeArrowheads="1"/>
          </p:cNvSpPr>
          <p:nvPr/>
        </p:nvSpPr>
        <p:spPr bwMode="auto">
          <a:xfrm>
            <a:off x="0" y="-17860"/>
            <a:ext cx="9144000" cy="483395"/>
          </a:xfrm>
          <a:prstGeom prst="rect">
            <a:avLst/>
          </a:prstGeom>
          <a:gradFill rotWithShape="1">
            <a:gsLst>
              <a:gs pos="0">
                <a:srgbClr val="000066"/>
              </a:gs>
              <a:gs pos="50000">
                <a:srgbClr val="3333FF">
                  <a:alpha val="78000"/>
                </a:srgbClr>
              </a:gs>
              <a:gs pos="100000">
                <a:srgbClr val="00006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ja-JP" altLang="en-US" dirty="0"/>
          </a:p>
        </p:txBody>
      </p:sp>
      <p:pic>
        <p:nvPicPr>
          <p:cNvPr id="5125" name="Picture 9" descr="i-PRO_smartHD_logo_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1026" y="240506"/>
            <a:ext cx="874713"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タイトル プレースホルダー 1"/>
          <p:cNvSpPr>
            <a:spLocks noGrp="1"/>
          </p:cNvSpPr>
          <p:nvPr>
            <p:ph type="title"/>
          </p:nvPr>
        </p:nvSpPr>
        <p:spPr bwMode="auto">
          <a:xfrm>
            <a:off x="0" y="-39291"/>
            <a:ext cx="9144000" cy="504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5127" name="テキスト プレースホルダー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ED40A92-C534-43C8-BD0F-85081E9AB131}" type="datetime1">
              <a:rPr lang="ja-JP" altLang="en-US"/>
              <a:pPr>
                <a:defRPr/>
              </a:pPr>
              <a:t>2017/3/27</a:t>
            </a:fld>
            <a:endParaRPr lang="ja-JP" altLang="en-US" dirty="0"/>
          </a:p>
        </p:txBody>
      </p:sp>
      <p:sp>
        <p:nvSpPr>
          <p:cNvPr id="5" name="フッター プレースホルダー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dirty="0"/>
          </a:p>
        </p:txBody>
      </p:sp>
      <p:sp>
        <p:nvSpPr>
          <p:cNvPr id="6" name="スライド番号プレースホルダー 5"/>
          <p:cNvSpPr>
            <a:spLocks noGrp="1"/>
          </p:cNvSpPr>
          <p:nvPr>
            <p:ph type="sldNum" sz="quarter" idx="4"/>
          </p:nvPr>
        </p:nvSpPr>
        <p:spPr>
          <a:xfrm>
            <a:off x="130176" y="58341"/>
            <a:ext cx="479425" cy="442035"/>
          </a:xfrm>
          <a:prstGeom prst="rect">
            <a:avLst/>
          </a:prstGeom>
          <a:noFill/>
          <a:ln w="19050"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lIns="54000" tIns="36000" rIns="54000" bIns="36000">
            <a:spAutoFit/>
          </a:bodyPr>
          <a:lstStyle>
            <a:lvl1pPr>
              <a:lnSpc>
                <a:spcPct val="120000"/>
              </a:lnSpc>
              <a:defRPr lang="ja-JP" altLang="en-US" sz="2000">
                <a:solidFill>
                  <a:schemeClr val="bg1"/>
                </a:solidFill>
                <a:effectLst/>
                <a:latin typeface="Arial" charset="0"/>
                <a:ea typeface="ＭＳ Ｐゴシック" pitchFamily="50" charset="-128"/>
              </a:defRPr>
            </a:lvl1pPr>
          </a:lstStyle>
          <a:p>
            <a:pPr>
              <a:defRPr/>
            </a:pPr>
            <a:fld id="{E5767A3A-E64C-4A63-879D-8DF454474C73}" type="slidenum">
              <a:rPr lang="en-US" altLang="ja-JP"/>
              <a:pPr>
                <a:defRPr/>
              </a:pPr>
              <a:t>‹#›</a:t>
            </a:fld>
            <a:endParaRPr lang="en-US" altLang="ja-JP" dirty="0"/>
          </a:p>
        </p:txBody>
      </p:sp>
      <p:sp>
        <p:nvSpPr>
          <p:cNvPr id="12" name="AutoShape 13"/>
          <p:cNvSpPr>
            <a:spLocks noChangeArrowheads="1"/>
          </p:cNvSpPr>
          <p:nvPr/>
        </p:nvSpPr>
        <p:spPr bwMode="auto">
          <a:xfrm>
            <a:off x="4230689" y="4893469"/>
            <a:ext cx="1812925" cy="188119"/>
          </a:xfrm>
          <a:prstGeom prst="roundRect">
            <a:avLst>
              <a:gd name="adj" fmla="val 16667"/>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altLang="ja-JP" sz="1600" b="1" dirty="0">
                <a:solidFill>
                  <a:srgbClr val="0000FF"/>
                </a:solidFill>
                <a:effectLst/>
              </a:rPr>
              <a:t>Tentative</a:t>
            </a:r>
          </a:p>
        </p:txBody>
      </p:sp>
      <p:sp>
        <p:nvSpPr>
          <p:cNvPr id="13" name="AutoShape 13"/>
          <p:cNvSpPr>
            <a:spLocks noChangeArrowheads="1"/>
          </p:cNvSpPr>
          <p:nvPr/>
        </p:nvSpPr>
        <p:spPr bwMode="auto">
          <a:xfrm>
            <a:off x="6103938" y="4893469"/>
            <a:ext cx="2971800" cy="188119"/>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lang="en-US" altLang="ja-JP" sz="1600" b="1" dirty="0">
                <a:solidFill>
                  <a:srgbClr val="FF0000"/>
                </a:solidFill>
                <a:effectLst/>
              </a:rPr>
              <a:t>Panasonic</a:t>
            </a:r>
            <a:r>
              <a:rPr lang="ja-JP" altLang="en-US" sz="1600" b="1" dirty="0">
                <a:solidFill>
                  <a:srgbClr val="FF0000"/>
                </a:solidFill>
                <a:effectLst/>
              </a:rPr>
              <a:t> </a:t>
            </a:r>
            <a:r>
              <a:rPr lang="en-US" altLang="ja-JP" sz="1600" b="1" dirty="0">
                <a:solidFill>
                  <a:srgbClr val="FF0000"/>
                </a:solidFill>
                <a:effectLst/>
              </a:rPr>
              <a:t>Internal use only</a:t>
            </a:r>
          </a:p>
        </p:txBody>
      </p:sp>
    </p:spTree>
  </p:cSld>
  <p:clrMap bg1="lt1" tx1="dk1" bg2="lt2" tx2="dk2" accent1="accent1" accent2="accent2" accent3="accent3" accent4="accent4" accent5="accent5" accent6="accent6" hlink="hlink" folHlink="folHlink"/>
  <p:sldLayoutIdLst>
    <p:sldLayoutId id="2147484111" r:id="rId1"/>
    <p:sldLayoutId id="2147484169"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4400" kern="1200">
          <a:solidFill>
            <a:schemeClr val="bg1"/>
          </a:solidFill>
          <a:latin typeface="Tahoma" pitchFamily="34" charset="0"/>
          <a:ea typeface="+mj-ea"/>
          <a:cs typeface="Tahoma" pitchFamily="34" charset="0"/>
        </a:defRPr>
      </a:lvl1pPr>
      <a:lvl2pPr algn="ctr" rtl="0" eaLnBrk="0" fontAlgn="base" hangingPunct="0">
        <a:spcBef>
          <a:spcPct val="0"/>
        </a:spcBef>
        <a:spcAft>
          <a:spcPct val="0"/>
        </a:spcAft>
        <a:defRPr kumimoji="1" sz="4400">
          <a:solidFill>
            <a:schemeClr val="bg1"/>
          </a:solidFill>
          <a:latin typeface="Tahoma" pitchFamily="34" charset="0"/>
          <a:ea typeface="ＭＳ Ｐゴシック" pitchFamily="50" charset="-128"/>
          <a:cs typeface="Tahoma" pitchFamily="34" charset="0"/>
        </a:defRPr>
      </a:lvl2pPr>
      <a:lvl3pPr algn="ctr" rtl="0" eaLnBrk="0" fontAlgn="base" hangingPunct="0">
        <a:spcBef>
          <a:spcPct val="0"/>
        </a:spcBef>
        <a:spcAft>
          <a:spcPct val="0"/>
        </a:spcAft>
        <a:defRPr kumimoji="1" sz="4400">
          <a:solidFill>
            <a:schemeClr val="bg1"/>
          </a:solidFill>
          <a:latin typeface="Tahoma" pitchFamily="34" charset="0"/>
          <a:ea typeface="ＭＳ Ｐゴシック" pitchFamily="50" charset="-128"/>
          <a:cs typeface="Tahoma" pitchFamily="34" charset="0"/>
        </a:defRPr>
      </a:lvl3pPr>
      <a:lvl4pPr algn="ctr" rtl="0" eaLnBrk="0" fontAlgn="base" hangingPunct="0">
        <a:spcBef>
          <a:spcPct val="0"/>
        </a:spcBef>
        <a:spcAft>
          <a:spcPct val="0"/>
        </a:spcAft>
        <a:defRPr kumimoji="1" sz="4400">
          <a:solidFill>
            <a:schemeClr val="bg1"/>
          </a:solidFill>
          <a:latin typeface="Tahoma" pitchFamily="34" charset="0"/>
          <a:ea typeface="ＭＳ Ｐゴシック" pitchFamily="50" charset="-128"/>
          <a:cs typeface="Tahoma" pitchFamily="34" charset="0"/>
        </a:defRPr>
      </a:lvl4pPr>
      <a:lvl5pPr algn="ctr" rtl="0" eaLnBrk="0" fontAlgn="base" hangingPunct="0">
        <a:spcBef>
          <a:spcPct val="0"/>
        </a:spcBef>
        <a:spcAft>
          <a:spcPct val="0"/>
        </a:spcAft>
        <a:defRPr kumimoji="1" sz="4400">
          <a:solidFill>
            <a:schemeClr val="bg1"/>
          </a:solidFill>
          <a:latin typeface="Tahoma" pitchFamily="34" charset="0"/>
          <a:ea typeface="ＭＳ Ｐゴシック" pitchFamily="50" charset="-128"/>
          <a:cs typeface="Tahoma" pitchFamily="34" charset="0"/>
        </a:defRPr>
      </a:lvl5pPr>
      <a:lvl6pPr marL="457200" algn="ctr" rtl="0" fontAlgn="base">
        <a:spcBef>
          <a:spcPct val="0"/>
        </a:spcBef>
        <a:spcAft>
          <a:spcPct val="0"/>
        </a:spcAft>
        <a:defRPr kumimoji="1" sz="4400">
          <a:solidFill>
            <a:schemeClr val="bg1"/>
          </a:solidFill>
          <a:latin typeface="Tahoma" pitchFamily="34" charset="0"/>
          <a:ea typeface="ＭＳ Ｐゴシック" pitchFamily="50" charset="-128"/>
          <a:cs typeface="Tahoma" pitchFamily="34" charset="0"/>
        </a:defRPr>
      </a:lvl6pPr>
      <a:lvl7pPr marL="914400" algn="ctr" rtl="0" fontAlgn="base">
        <a:spcBef>
          <a:spcPct val="0"/>
        </a:spcBef>
        <a:spcAft>
          <a:spcPct val="0"/>
        </a:spcAft>
        <a:defRPr kumimoji="1" sz="4400">
          <a:solidFill>
            <a:schemeClr val="bg1"/>
          </a:solidFill>
          <a:latin typeface="Tahoma" pitchFamily="34" charset="0"/>
          <a:ea typeface="ＭＳ Ｐゴシック" pitchFamily="50" charset="-128"/>
          <a:cs typeface="Tahoma" pitchFamily="34" charset="0"/>
        </a:defRPr>
      </a:lvl7pPr>
      <a:lvl8pPr marL="1371600" algn="ctr" rtl="0" fontAlgn="base">
        <a:spcBef>
          <a:spcPct val="0"/>
        </a:spcBef>
        <a:spcAft>
          <a:spcPct val="0"/>
        </a:spcAft>
        <a:defRPr kumimoji="1" sz="4400">
          <a:solidFill>
            <a:schemeClr val="bg1"/>
          </a:solidFill>
          <a:latin typeface="Tahoma" pitchFamily="34" charset="0"/>
          <a:ea typeface="ＭＳ Ｐゴシック" pitchFamily="50" charset="-128"/>
          <a:cs typeface="Tahoma" pitchFamily="34" charset="0"/>
        </a:defRPr>
      </a:lvl8pPr>
      <a:lvl9pPr marL="1828800" algn="ctr" rtl="0" fontAlgn="base">
        <a:spcBef>
          <a:spcPct val="0"/>
        </a:spcBef>
        <a:spcAft>
          <a:spcPct val="0"/>
        </a:spcAft>
        <a:defRPr kumimoji="1" sz="4400">
          <a:solidFill>
            <a:schemeClr val="bg1"/>
          </a:solidFill>
          <a:latin typeface="Tahoma" pitchFamily="34" charset="0"/>
          <a:ea typeface="ＭＳ Ｐゴシック" pitchFamily="50" charset="-128"/>
          <a:cs typeface="Tahoma" pitchFamily="34" charset="0"/>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p:cNvSpPr/>
          <p:nvPr/>
        </p:nvSpPr>
        <p:spPr>
          <a:xfrm>
            <a:off x="0" y="4731990"/>
            <a:ext cx="9144000" cy="420646"/>
          </a:xfrm>
          <a:prstGeom prst="rect">
            <a:avLst/>
          </a:prstGeom>
          <a:solidFill>
            <a:srgbClr val="0A5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endParaRPr>
          </a:p>
        </p:txBody>
      </p:sp>
      <p:pic>
        <p:nvPicPr>
          <p:cNvPr id="14" name="Picture 13" descr="logo_white.eps"/>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8712" y="4838172"/>
            <a:ext cx="2055929" cy="200203"/>
          </a:xfrm>
          <a:prstGeom prst="rect">
            <a:avLst/>
          </a:prstGeom>
        </p:spPr>
      </p:pic>
      <p:sp>
        <p:nvSpPr>
          <p:cNvPr id="7" name="Rectangle 6"/>
          <p:cNvSpPr/>
          <p:nvPr/>
        </p:nvSpPr>
        <p:spPr>
          <a:xfrm>
            <a:off x="0" y="-2794"/>
            <a:ext cx="9144000" cy="720197"/>
          </a:xfrm>
          <a:prstGeom prst="rect">
            <a:avLst/>
          </a:prstGeom>
          <a:solidFill>
            <a:srgbClr val="0A5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endParaRPr>
          </a:p>
        </p:txBody>
      </p:sp>
      <p:pic>
        <p:nvPicPr>
          <p:cNvPr id="8" name="Picture 7"/>
          <p:cNvPicPr>
            <a:picLocks noChangeAspect="1"/>
          </p:cNvPicPr>
          <p:nvPr/>
        </p:nvPicPr>
        <p:blipFill rotWithShape="1">
          <a:blip r:embed="rId15" cstate="print">
            <a:alphaModFix amt="14000"/>
            <a:extLst>
              <a:ext uri="{28A0092B-C50C-407E-A947-70E740481C1C}">
                <a14:useLocalDpi xmlns:a14="http://schemas.microsoft.com/office/drawing/2010/main" val="0"/>
              </a:ext>
            </a:extLst>
          </a:blip>
          <a:srcRect t="12727" b="41239"/>
          <a:stretch/>
        </p:blipFill>
        <p:spPr>
          <a:xfrm>
            <a:off x="281520" y="4359"/>
            <a:ext cx="1156953" cy="726929"/>
          </a:xfrm>
          <a:prstGeom prst="rect">
            <a:avLst/>
          </a:prstGeom>
        </p:spPr>
      </p:pic>
      <p:sp>
        <p:nvSpPr>
          <p:cNvPr id="2" name="Title Placeholder 1"/>
          <p:cNvSpPr>
            <a:spLocks noGrp="1"/>
          </p:cNvSpPr>
          <p:nvPr>
            <p:ph type="title"/>
          </p:nvPr>
        </p:nvSpPr>
        <p:spPr>
          <a:xfrm>
            <a:off x="457200" y="132891"/>
            <a:ext cx="7674860" cy="525309"/>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7592969" y="4801131"/>
            <a:ext cx="1416886" cy="273844"/>
          </a:xfrm>
          <a:prstGeom prst="rect">
            <a:avLst/>
          </a:prstGeom>
        </p:spPr>
        <p:txBody>
          <a:bodyPr vert="horz" lIns="91440" tIns="45720" rIns="91440" bIns="45720" rtlCol="0" anchor="ctr"/>
          <a:lstStyle>
            <a:lvl1pPr algn="r">
              <a:defRPr sz="1200">
                <a:solidFill>
                  <a:schemeClr val="bg1"/>
                </a:solidFill>
              </a:defRPr>
            </a:lvl1pPr>
          </a:lstStyle>
          <a:p>
            <a:fld id="{0ACDF3B1-9C35-274C-AEA9-F8AADF82D271}" type="datetime1">
              <a:rPr lang="en-GB" smtClean="0">
                <a:solidFill>
                  <a:prstClr val="white"/>
                </a:solidFill>
              </a:rPr>
              <a:pPr/>
              <a:t>27/03/2017</a:t>
            </a:fld>
            <a:endParaRPr lang="en-US" dirty="0">
              <a:solidFill>
                <a:prstClr val="white"/>
              </a:solidFill>
            </a:endParaRPr>
          </a:p>
        </p:txBody>
      </p:sp>
      <p:sp>
        <p:nvSpPr>
          <p:cNvPr id="5" name="Footer Placeholder 4"/>
          <p:cNvSpPr>
            <a:spLocks noGrp="1"/>
          </p:cNvSpPr>
          <p:nvPr>
            <p:ph type="ftr" sz="quarter" idx="3"/>
          </p:nvPr>
        </p:nvSpPr>
        <p:spPr>
          <a:xfrm>
            <a:off x="5262998" y="4801131"/>
            <a:ext cx="2191338" cy="273844"/>
          </a:xfrm>
          <a:prstGeom prst="rect">
            <a:avLst/>
          </a:prstGeom>
        </p:spPr>
        <p:txBody>
          <a:bodyPr vert="horz" lIns="91440" tIns="45720" rIns="91440" bIns="45720" rtlCol="0" anchor="ctr"/>
          <a:lstStyle>
            <a:lvl1pPr algn="r">
              <a:defRPr sz="1200">
                <a:solidFill>
                  <a:schemeClr val="bg1"/>
                </a:solidFill>
              </a:defRPr>
            </a:lvl1pPr>
          </a:lstStyle>
          <a:p>
            <a:endParaRPr lang="en-US" dirty="0">
              <a:solidFill>
                <a:prstClr val="white"/>
              </a:solidFill>
            </a:endParaRPr>
          </a:p>
        </p:txBody>
      </p:sp>
      <p:sp>
        <p:nvSpPr>
          <p:cNvPr id="9" name="Slide Number Placeholder 8"/>
          <p:cNvSpPr>
            <a:spLocks noGrp="1"/>
          </p:cNvSpPr>
          <p:nvPr>
            <p:ph type="sldNum" sz="quarter" idx="4"/>
          </p:nvPr>
        </p:nvSpPr>
        <p:spPr>
          <a:xfrm>
            <a:off x="8593667" y="229130"/>
            <a:ext cx="416188" cy="274637"/>
          </a:xfrm>
          <a:prstGeom prst="rect">
            <a:avLst/>
          </a:prstGeom>
        </p:spPr>
        <p:txBody>
          <a:bodyPr vert="horz" lIns="91440" tIns="45720" rIns="91440" bIns="45720" rtlCol="0" anchor="ctr"/>
          <a:lstStyle>
            <a:lvl1pPr algn="r">
              <a:defRPr sz="1200">
                <a:solidFill>
                  <a:schemeClr val="bg1"/>
                </a:solidFill>
              </a:defRPr>
            </a:lvl1pPr>
          </a:lstStyle>
          <a:p>
            <a:fld id="{0BED32BD-2AB6-2D40-A7A5-FA318B8F471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05956782"/>
      </p:ext>
    </p:extLst>
  </p:cSld>
  <p:clrMap bg1="lt1" tx1="dk1" bg2="lt2" tx2="dk2" accent1="accent1" accent2="accent2" accent3="accent3" accent4="accent4" accent5="accent5" accent6="accent6" hlink="hlink" folHlink="folHlink"/>
  <p:sldLayoutIdLst>
    <p:sldLayoutId id="2147484204" r:id="rId1"/>
    <p:sldLayoutId id="2147484205" r:id="rId2"/>
    <p:sldLayoutId id="2147484206" r:id="rId3"/>
    <p:sldLayoutId id="2147484207" r:id="rId4"/>
    <p:sldLayoutId id="2147484208" r:id="rId5"/>
    <p:sldLayoutId id="2147484209" r:id="rId6"/>
    <p:sldLayoutId id="2147484210" r:id="rId7"/>
    <p:sldLayoutId id="2147484211" r:id="rId8"/>
    <p:sldLayoutId id="2147484212" r:id="rId9"/>
    <p:sldLayoutId id="2147484213" r:id="rId10"/>
    <p:sldLayoutId id="2147484214" r:id="rId11"/>
    <p:sldLayoutId id="2147484215" r:id="rId12"/>
  </p:sldLayoutIdLst>
  <p:hf hdr="0" ftr="0" dt="0"/>
  <p:txStyles>
    <p:titleStyle>
      <a:lvl1pPr algn="l" defTabSz="457200" rtl="0" eaLnBrk="1" latinLnBrk="0" hangingPunct="1">
        <a:spcBef>
          <a:spcPct val="0"/>
        </a:spcBef>
        <a:buNone/>
        <a:defRPr sz="2400" b="0" kern="1200">
          <a:solidFill>
            <a:schemeClr val="bg1"/>
          </a:solidFill>
          <a:latin typeface="+mj-lt"/>
          <a:ea typeface="+mj-ea"/>
          <a:cs typeface="+mj-cs"/>
        </a:defRPr>
      </a:lvl1pPr>
    </p:titleStyle>
    <p:bodyStyle>
      <a:lvl1pPr marL="0" indent="0" algn="l" defTabSz="457200" rtl="0" eaLnBrk="1" latinLnBrk="0" hangingPunct="1">
        <a:spcBef>
          <a:spcPct val="20000"/>
        </a:spcBef>
        <a:buFontTx/>
        <a:buNone/>
        <a:defRPr sz="2200" kern="1200">
          <a:solidFill>
            <a:schemeClr val="bg2"/>
          </a:solidFill>
          <a:latin typeface="+mn-lt"/>
          <a:ea typeface="+mn-ea"/>
          <a:cs typeface="+mn-cs"/>
        </a:defRPr>
      </a:lvl1pPr>
      <a:lvl2pPr marL="355600" indent="-355600" algn="l" defTabSz="457200" rtl="0" eaLnBrk="1" latinLnBrk="0" hangingPunct="1">
        <a:spcBef>
          <a:spcPct val="20000"/>
        </a:spcBef>
        <a:buSzPct val="70000"/>
        <a:buFont typeface="Wingdings" charset="2"/>
        <a:buChar char="§"/>
        <a:defRPr sz="1700" kern="1200">
          <a:solidFill>
            <a:srgbClr val="0A54A0"/>
          </a:solidFill>
          <a:latin typeface="+mn-lt"/>
          <a:ea typeface="+mn-ea"/>
          <a:cs typeface="+mn-cs"/>
        </a:defRPr>
      </a:lvl2pPr>
      <a:lvl3pPr marL="355600" indent="-355600" algn="l" defTabSz="457200" rtl="0" eaLnBrk="1" latinLnBrk="0" hangingPunct="1">
        <a:spcBef>
          <a:spcPct val="20000"/>
        </a:spcBef>
        <a:buSzPct val="70000"/>
        <a:buFont typeface="Wingdings" charset="2"/>
        <a:buChar char="§"/>
        <a:defRPr sz="1700" kern="1200">
          <a:solidFill>
            <a:srgbClr val="0A54A0"/>
          </a:solidFill>
          <a:latin typeface="+mn-lt"/>
          <a:ea typeface="+mn-ea"/>
          <a:cs typeface="+mn-cs"/>
        </a:defRPr>
      </a:lvl3pPr>
      <a:lvl4pPr marL="355600" indent="-355600" algn="l" defTabSz="457200" rtl="0" eaLnBrk="1" latinLnBrk="0" hangingPunct="1">
        <a:spcBef>
          <a:spcPct val="20000"/>
        </a:spcBef>
        <a:buSzPct val="70000"/>
        <a:buFont typeface="Wingdings" charset="2"/>
        <a:buChar char="§"/>
        <a:defRPr sz="1700" kern="1200">
          <a:solidFill>
            <a:srgbClr val="0A54A0"/>
          </a:solidFill>
          <a:latin typeface="+mn-lt"/>
          <a:ea typeface="+mn-ea"/>
          <a:cs typeface="+mn-cs"/>
        </a:defRPr>
      </a:lvl4pPr>
      <a:lvl5pPr marL="355600" indent="-355600" algn="l" defTabSz="457200" rtl="0" eaLnBrk="1" latinLnBrk="0" hangingPunct="1">
        <a:spcBef>
          <a:spcPct val="20000"/>
        </a:spcBef>
        <a:buSzPct val="70000"/>
        <a:buFont typeface="Wingdings" charset="2"/>
        <a:buChar char="§"/>
        <a:defRPr sz="1700" kern="1200">
          <a:solidFill>
            <a:srgbClr val="0A54A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image" Target="../media/image50.jpeg"/><Relationship Id="rId1" Type="http://schemas.openxmlformats.org/officeDocument/2006/relationships/slideLayout" Target="../slideLayouts/slideLayout4.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jpeg"/><Relationship Id="rId10" Type="http://schemas.openxmlformats.org/officeDocument/2006/relationships/image" Target="../media/image58.jpeg"/><Relationship Id="rId4" Type="http://schemas.openxmlformats.org/officeDocument/2006/relationships/image" Target="../media/image52.jpeg"/><Relationship Id="rId9" Type="http://schemas.openxmlformats.org/officeDocument/2006/relationships/image" Target="../media/image57.png"/></Relationships>
</file>

<file path=ppt/slides/_rels/slide1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62.png"/><Relationship Id="rId4" Type="http://schemas.openxmlformats.org/officeDocument/2006/relationships/image" Target="../media/image61.jpeg"/></Relationships>
</file>

<file path=ppt/slides/_rels/slide1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emf"/><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65.png"/></Relationships>
</file>

<file path=ppt/slides/_rels/slide1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67.png"/></Relationships>
</file>

<file path=ppt/slides/_rels/slide1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69.jpe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8.png"/><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4.png"/><Relationship Id="rId7" Type="http://schemas.openxmlformats.org/officeDocument/2006/relationships/image" Target="../media/image43.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a:xfrm>
            <a:off x="1298504" y="2154184"/>
            <a:ext cx="6970614" cy="870641"/>
          </a:xfrm>
        </p:spPr>
        <p:txBody>
          <a:bodyPr>
            <a:normAutofit/>
          </a:bodyPr>
          <a:lstStyle/>
          <a:p>
            <a:pPr fontAlgn="base"/>
            <a:r>
              <a:rPr lang="en-US" altLang="ja-JP" sz="3600" b="1" dirty="0" smtClean="0">
                <a:solidFill>
                  <a:srgbClr val="FFFFFF"/>
                </a:solidFill>
                <a:latin typeface="Meiryo UI" panose="020B0604030504040204" pitchFamily="50" charset="-128"/>
                <a:ea typeface="Meiryo UI" panose="020B0604030504040204" pitchFamily="50" charset="-128"/>
                <a:cs typeface="Meiryo UI" panose="020B0604030504040204" pitchFamily="50" charset="-128"/>
              </a:rPr>
              <a:t>PTZ</a:t>
            </a:r>
            <a:r>
              <a:rPr lang="ja-JP" altLang="en-US" sz="3600" b="1" dirty="0" smtClean="0">
                <a:solidFill>
                  <a:srgbClr val="FFFFFF"/>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3600" b="1" dirty="0" smtClean="0">
                <a:solidFill>
                  <a:srgbClr val="FFFFFF"/>
                </a:solidFill>
                <a:latin typeface="Meiryo UI" panose="020B0604030504040204" pitchFamily="50" charset="-128"/>
                <a:ea typeface="Meiryo UI" panose="020B0604030504040204" pitchFamily="50" charset="-128"/>
                <a:cs typeface="Meiryo UI" panose="020B0604030504040204" pitchFamily="50" charset="-128"/>
              </a:rPr>
              <a:t>dome cameras</a:t>
            </a:r>
            <a:endParaRPr kumimoji="1" lang="ja-JP" altLang="en-US" dirty="0"/>
          </a:p>
        </p:txBody>
      </p:sp>
      <p:sp>
        <p:nvSpPr>
          <p:cNvPr id="6" name="サブタイトル 5"/>
          <p:cNvSpPr>
            <a:spLocks noGrp="1"/>
          </p:cNvSpPr>
          <p:nvPr>
            <p:ph type="subTitle" idx="1"/>
          </p:nvPr>
        </p:nvSpPr>
        <p:spPr>
          <a:xfrm>
            <a:off x="1301814" y="4097533"/>
            <a:ext cx="6967304" cy="447100"/>
          </a:xfrm>
        </p:spPr>
        <p:txBody>
          <a:bodyPr>
            <a:normAutofit fontScale="62500" lnSpcReduction="20000"/>
          </a:bodyPr>
          <a:lstStyle/>
          <a:p>
            <a:r>
              <a:rPr kumimoji="1" lang="en-US" altLang="ja-JP" dirty="0"/>
              <a:t>Security Systems Business Division</a:t>
            </a:r>
            <a:endParaRPr lang="en-US" altLang="ja-JP" dirty="0">
              <a:latin typeface="Tahoma" pitchFamily="34" charset="0"/>
            </a:endParaRPr>
          </a:p>
          <a:p>
            <a:r>
              <a:rPr lang="en-US" altLang="ja-JP" dirty="0">
                <a:latin typeface="Tahoma" pitchFamily="34" charset="0"/>
              </a:rPr>
              <a:t>Panasonic </a:t>
            </a:r>
            <a:r>
              <a:rPr lang="en-US" altLang="ja-JP" dirty="0" smtClean="0">
                <a:latin typeface="Tahoma" pitchFamily="34" charset="0"/>
              </a:rPr>
              <a:t>Co</a:t>
            </a:r>
            <a:r>
              <a:rPr lang="en-US" altLang="ja-JP" dirty="0">
                <a:latin typeface="Tahoma" pitchFamily="34" charset="0"/>
              </a:rPr>
              <a:t>., Ltd.</a:t>
            </a:r>
            <a:endParaRPr kumimoji="1" lang="ja-JP" altLang="en-US" dirty="0"/>
          </a:p>
        </p:txBody>
      </p:sp>
      <p:sp>
        <p:nvSpPr>
          <p:cNvPr id="4" name="スライド番号プレースホルダー 3"/>
          <p:cNvSpPr>
            <a:spLocks noGrp="1"/>
          </p:cNvSpPr>
          <p:nvPr>
            <p:ph type="sldNum" sz="quarter" idx="12"/>
          </p:nvPr>
        </p:nvSpPr>
        <p:spPr/>
        <p:txBody>
          <a:bodyPr/>
          <a:lstStyle/>
          <a:p>
            <a:fld id="{8E8A4C40-1FD3-B245-AE86-E18962D1310A}" type="slidenum">
              <a:rPr lang="en-US" smtClean="0"/>
              <a:pPr/>
              <a:t>1</a:t>
            </a:fld>
            <a:endParaRPr lang="en-US"/>
          </a:p>
        </p:txBody>
      </p:sp>
      <p:sp>
        <p:nvSpPr>
          <p:cNvPr id="7" name="正方形/長方形 6"/>
          <p:cNvSpPr/>
          <p:nvPr/>
        </p:nvSpPr>
        <p:spPr>
          <a:xfrm>
            <a:off x="1307042" y="2788444"/>
            <a:ext cx="7286625" cy="523220"/>
          </a:xfrm>
          <a:prstGeom prst="rect">
            <a:avLst/>
          </a:prstGeom>
        </p:spPr>
        <p:txBody>
          <a:bodyPr wrap="square">
            <a:spAutoFit/>
          </a:bodyPr>
          <a:lstStyle/>
          <a:p>
            <a:pPr algn="l"/>
            <a:r>
              <a:rPr lang="en-US" altLang="ja-JP" dirty="0" smtClean="0">
                <a:solidFill>
                  <a:prstClr val="white"/>
                </a:solidFill>
                <a:effectLst/>
                <a:ea typeface="Tahoma" panose="020B0604030504040204" pitchFamily="34" charset="0"/>
                <a:cs typeface="Tahoma" panose="020B0604030504040204" pitchFamily="34" charset="0"/>
              </a:rPr>
              <a:t>Camera : WV-X6531N, WV-X6511N</a:t>
            </a:r>
          </a:p>
          <a:p>
            <a:pPr algn="l"/>
            <a:r>
              <a:rPr lang="en-US" altLang="ja-JP" dirty="0" smtClean="0">
                <a:solidFill>
                  <a:prstClr val="white"/>
                </a:solidFill>
                <a:effectLst/>
                <a:ea typeface="Tahoma" panose="020B0604030504040204" pitchFamily="34" charset="0"/>
                <a:cs typeface="Tahoma" panose="020B0604030504040204" pitchFamily="34" charset="0"/>
              </a:rPr>
              <a:t>Option Software : WV-XAE100W</a:t>
            </a:r>
            <a:endParaRPr lang="ja-JP" altLang="en-US" dirty="0">
              <a:cs typeface="Tahoma" panose="020B0604030504040204" pitchFamily="34" charset="0"/>
            </a:endParaRPr>
          </a:p>
        </p:txBody>
      </p:sp>
      <p:pic>
        <p:nvPicPr>
          <p:cNvPr id="2050" name="Picture 2" descr="C:\Users\3930041\AppData\Local\Temp\_AZTMP21_\i-PRO_Extreme_logo_White\i-PRO_Extreme_logo_Whi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19486" y="4321083"/>
            <a:ext cx="1890343" cy="4766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Y:\40-職能\セキュリティ\セキュリティ・サウンド広報宣伝\(10) Security\02_海外\Network_Products\新PF(H.265)\PTZ\屋外\WV-X6531\640x480_png\WV-X6531_F_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8130" y="154463"/>
            <a:ext cx="1271697" cy="1999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2006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vert="horz" lIns="91440" tIns="45720" rIns="91440" bIns="45720" rtlCol="0" anchor="ctr">
            <a:normAutofit/>
          </a:bodyPr>
          <a:lstStyle/>
          <a:p>
            <a:r>
              <a:rPr lang="en-US" altLang="ja-JP" b="1" dirty="0" smtClean="0">
                <a:ea typeface="Tahoma" panose="020B0604030504040204" pitchFamily="34" charset="0"/>
                <a:cs typeface="Tahoma" panose="020B0604030504040204" pitchFamily="34" charset="0"/>
              </a:rPr>
              <a:t>Extreme Analytics</a:t>
            </a:r>
            <a:endParaRPr lang="ja-JP" altLang="en-US" b="1" dirty="0">
              <a:ea typeface="Tahoma" panose="020B0604030504040204" pitchFamily="34" charset="0"/>
              <a:cs typeface="Tahoma" panose="020B0604030504040204" pitchFamily="34" charset="0"/>
            </a:endParaRPr>
          </a:p>
        </p:txBody>
      </p:sp>
      <p:sp>
        <p:nvSpPr>
          <p:cNvPr id="3" name="スライド番号プレースホルダー 2"/>
          <p:cNvSpPr>
            <a:spLocks noGrp="1"/>
          </p:cNvSpPr>
          <p:nvPr>
            <p:ph type="sldNum" sz="quarter" idx="12"/>
          </p:nvPr>
        </p:nvSpPr>
        <p:spPr/>
        <p:txBody>
          <a:bodyPr/>
          <a:lstStyle/>
          <a:p>
            <a:fld id="{8E8A4C40-1FD3-B245-AE86-E18962D1310A}" type="slidenum">
              <a:rPr lang="en-US" smtClean="0"/>
              <a:pPr/>
              <a:t>10</a:t>
            </a:fld>
            <a:endParaRPr lang="en-US" dirty="0"/>
          </a:p>
        </p:txBody>
      </p:sp>
      <p:sp>
        <p:nvSpPr>
          <p:cNvPr id="4" name="正方形/長方形 3"/>
          <p:cNvSpPr/>
          <p:nvPr/>
        </p:nvSpPr>
        <p:spPr>
          <a:xfrm>
            <a:off x="124801" y="809144"/>
            <a:ext cx="8330313" cy="277888"/>
          </a:xfrm>
          <a:prstGeom prst="rect">
            <a:avLst/>
          </a:prstGeom>
          <a:noFill/>
        </p:spPr>
        <p:txBody>
          <a:bodyPr wrap="square" lIns="0" tIns="36000" rIns="0" bIns="36000">
            <a:spAutoFit/>
          </a:bodyPr>
          <a:lstStyle/>
          <a:p>
            <a:pPr algn="l">
              <a:lnSpc>
                <a:spcPts val="1600"/>
              </a:lnSpc>
            </a:pPr>
            <a:r>
              <a:rPr lang="en-US" altLang="ja-JP" sz="1600" b="1" dirty="0" smtClean="0">
                <a:effectLst/>
                <a:ea typeface="Tahoma" panose="020B0604030504040204" pitchFamily="34" charset="0"/>
                <a:cs typeface="Tahoma" panose="020B0604030504040204" pitchFamily="34" charset="0"/>
              </a:rPr>
              <a:t>Built-in Vehicle Incident Detection (with option software WV-XAE100W)</a:t>
            </a:r>
            <a:endParaRPr lang="en-US" altLang="ja-JP" sz="1600" b="1" dirty="0">
              <a:effectLst/>
              <a:ea typeface="Tahoma" panose="020B0604030504040204" pitchFamily="34" charset="0"/>
              <a:cs typeface="Tahoma" panose="020B0604030504040204" pitchFamily="34" charset="0"/>
            </a:endParaRPr>
          </a:p>
        </p:txBody>
      </p:sp>
      <p:sp>
        <p:nvSpPr>
          <p:cNvPr id="5" name="正方形/長方形 4"/>
          <p:cNvSpPr>
            <a:spLocks noChangeArrowheads="1"/>
          </p:cNvSpPr>
          <p:nvPr/>
        </p:nvSpPr>
        <p:spPr bwMode="auto">
          <a:xfrm>
            <a:off x="321561" y="2042985"/>
            <a:ext cx="326389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1pPr>
            <a:lvl2pPr marL="4572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2pPr>
            <a:lvl3pPr marL="9144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3pPr>
            <a:lvl4pPr marL="13716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4pPr>
            <a:lvl5pPr marL="18288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5pPr>
            <a:lvl6pPr marL="22860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6pPr>
            <a:lvl7pPr marL="27432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7pPr>
            <a:lvl8pPr marL="32004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8pPr>
            <a:lvl9pPr marL="36576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9pPr>
          </a:lstStyle>
          <a:p>
            <a:pPr algn="l" eaLnBrk="1" hangingPunct="1">
              <a:spcBef>
                <a:spcPct val="0"/>
              </a:spcBef>
              <a:buFontTx/>
              <a:buNone/>
            </a:pPr>
            <a:r>
              <a:rPr kumimoji="0" lang="en-US" altLang="ja-JP" b="1" dirty="0" smtClean="0">
                <a:effectLst/>
                <a:latin typeface="+mj-lt"/>
                <a:ea typeface="HGPｺﾞｼｯｸE" pitchFamily="50" charset="-128"/>
                <a:cs typeface="Arial" panose="020B0604020202020204" pitchFamily="34" charset="0"/>
                <a:sym typeface="Lucida Grande"/>
              </a:rPr>
              <a:t>Wrong-way </a:t>
            </a:r>
            <a:r>
              <a:rPr kumimoji="0" lang="en-US" altLang="ja-JP" b="1" dirty="0">
                <a:effectLst/>
                <a:latin typeface="+mj-lt"/>
                <a:ea typeface="HGPｺﾞｼｯｸE" pitchFamily="50" charset="-128"/>
                <a:cs typeface="Arial" panose="020B0604020202020204" pitchFamily="34" charset="0"/>
                <a:sym typeface="Lucida Grande"/>
              </a:rPr>
              <a:t>detection </a:t>
            </a:r>
          </a:p>
          <a:p>
            <a:pPr algn="l"/>
            <a:r>
              <a:rPr kumimoji="0" lang="en-US" altLang="ja-JP" sz="1200" dirty="0">
                <a:effectLst/>
                <a:cs typeface="Arial" panose="020B0604020202020204" pitchFamily="34" charset="0"/>
                <a:sym typeface="Lucida Grande"/>
              </a:rPr>
              <a:t>detects </a:t>
            </a:r>
            <a:r>
              <a:rPr kumimoji="0" lang="en-US" altLang="ja-JP" sz="1200" dirty="0" smtClean="0">
                <a:effectLst/>
                <a:cs typeface="Arial" panose="020B0604020202020204" pitchFamily="34" charset="0"/>
                <a:sym typeface="Lucida Grande"/>
              </a:rPr>
              <a:t>cars going in the wrong </a:t>
            </a:r>
            <a:r>
              <a:rPr kumimoji="0" lang="en-US" altLang="ja-JP" sz="1200" dirty="0">
                <a:effectLst/>
                <a:cs typeface="Arial" panose="020B0604020202020204" pitchFamily="34" charset="0"/>
                <a:sym typeface="Lucida Grande"/>
              </a:rPr>
              <a:t>direction</a:t>
            </a:r>
            <a:r>
              <a:rPr kumimoji="0" lang="en-US" altLang="ja-JP" sz="1200" dirty="0" smtClean="0">
                <a:effectLst/>
                <a:cs typeface="Arial" panose="020B0604020202020204" pitchFamily="34" charset="0"/>
                <a:sym typeface="Lucida Grande"/>
              </a:rPr>
              <a:t>.</a:t>
            </a:r>
            <a:endParaRPr kumimoji="0" lang="en-US" altLang="ja-JP" sz="1200" dirty="0">
              <a:effectLst/>
              <a:latin typeface="+mj-lt"/>
              <a:ea typeface="HGPｺﾞｼｯｸE" pitchFamily="50" charset="-128"/>
              <a:cs typeface="Arial" panose="020B0604020202020204" pitchFamily="34" charset="0"/>
              <a:sym typeface="Lucida Grande"/>
            </a:endParaRPr>
          </a:p>
        </p:txBody>
      </p:sp>
      <p:sp>
        <p:nvSpPr>
          <p:cNvPr id="6" name="正方形/長方形 5"/>
          <p:cNvSpPr>
            <a:spLocks noChangeArrowheads="1"/>
          </p:cNvSpPr>
          <p:nvPr/>
        </p:nvSpPr>
        <p:spPr bwMode="auto">
          <a:xfrm>
            <a:off x="4811011" y="2042985"/>
            <a:ext cx="26511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1pPr>
            <a:lvl2pPr marL="4572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2pPr>
            <a:lvl3pPr marL="9144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3pPr>
            <a:lvl4pPr marL="13716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4pPr>
            <a:lvl5pPr marL="18288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5pPr>
            <a:lvl6pPr marL="22860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6pPr>
            <a:lvl7pPr marL="27432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7pPr>
            <a:lvl8pPr marL="32004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8pPr>
            <a:lvl9pPr marL="36576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9pPr>
          </a:lstStyle>
          <a:p>
            <a:pPr algn="l" eaLnBrk="1" hangingPunct="1">
              <a:spcBef>
                <a:spcPct val="0"/>
              </a:spcBef>
              <a:buFontTx/>
              <a:buNone/>
            </a:pPr>
            <a:r>
              <a:rPr kumimoji="0" lang="en-US" altLang="ja-JP" b="1" dirty="0" smtClean="0">
                <a:effectLst/>
                <a:latin typeface="+mj-lt"/>
                <a:ea typeface="HGPｺﾞｼｯｸE" pitchFamily="50" charset="-128"/>
                <a:cs typeface="Arial" panose="020B0604020202020204" pitchFamily="34" charset="0"/>
                <a:sym typeface="Lucida Grande"/>
              </a:rPr>
              <a:t>Stopped vehicle detection</a:t>
            </a:r>
            <a:endParaRPr kumimoji="0" lang="en-US" altLang="ja-JP" b="1" dirty="0">
              <a:effectLst/>
              <a:latin typeface="+mj-lt"/>
              <a:ea typeface="HGPｺﾞｼｯｸE" pitchFamily="50" charset="-128"/>
              <a:cs typeface="Arial" panose="020B0604020202020204" pitchFamily="34" charset="0"/>
              <a:sym typeface="Lucida Grande"/>
            </a:endParaRPr>
          </a:p>
          <a:p>
            <a:pPr algn="l" eaLnBrk="1" hangingPunct="1">
              <a:spcBef>
                <a:spcPct val="0"/>
              </a:spcBef>
              <a:buFontTx/>
              <a:buNone/>
            </a:pPr>
            <a:r>
              <a:rPr kumimoji="0" lang="en-US" altLang="ja-JP" sz="1200" dirty="0">
                <a:effectLst/>
                <a:latin typeface="+mj-lt"/>
                <a:ea typeface="HGPｺﾞｼｯｸE" pitchFamily="50" charset="-128"/>
                <a:cs typeface="Arial" panose="020B0604020202020204" pitchFamily="34" charset="0"/>
                <a:sym typeface="Lucida Grande"/>
              </a:rPr>
              <a:t>detects </a:t>
            </a:r>
            <a:r>
              <a:rPr kumimoji="0" lang="en-US" altLang="ja-JP" sz="1200" dirty="0" smtClean="0">
                <a:effectLst/>
                <a:latin typeface="+mj-lt"/>
                <a:cs typeface="Arial" panose="020B0604020202020204" pitchFamily="34" charset="0"/>
                <a:sym typeface="Lucida Grande"/>
              </a:rPr>
              <a:t>stopped cars on the road.</a:t>
            </a:r>
            <a:endParaRPr kumimoji="0" lang="en-US" altLang="ja-JP" sz="1200" dirty="0">
              <a:effectLst/>
              <a:latin typeface="+mj-lt"/>
              <a:ea typeface="HGPｺﾞｼｯｸE" pitchFamily="50" charset="-128"/>
              <a:cs typeface="Arial" panose="020B0604020202020204" pitchFamily="34" charset="0"/>
              <a:sym typeface="Lucida Grande"/>
            </a:endParaRPr>
          </a:p>
        </p:txBody>
      </p:sp>
      <p:grpSp>
        <p:nvGrpSpPr>
          <p:cNvPr id="10" name="グループ化 9"/>
          <p:cNvGrpSpPr/>
          <p:nvPr/>
        </p:nvGrpSpPr>
        <p:grpSpPr>
          <a:xfrm>
            <a:off x="1832860" y="2688702"/>
            <a:ext cx="2546350" cy="1425332"/>
            <a:chOff x="2908301" y="1263650"/>
            <a:chExt cx="2546350" cy="1425332"/>
          </a:xfrm>
        </p:grpSpPr>
        <p:pic>
          <p:nvPicPr>
            <p:cNvPr id="1026" name="Picture 2" descr="\\PC-20130708022\data\静止画データ(購入リースポジ)\カタログ、資料で購入した素材（制作会社 経由）\購入画像_170210_PTZ_XAE100\逆走.jpg"/>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2908301" y="1263650"/>
              <a:ext cx="2546350" cy="1425332"/>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p:cNvSpPr/>
            <p:nvPr/>
          </p:nvSpPr>
          <p:spPr>
            <a:xfrm>
              <a:off x="4311650" y="2019300"/>
              <a:ext cx="273050" cy="20955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sp>
        <p:nvSpPr>
          <p:cNvPr id="12" name="正方形/長方形 11"/>
          <p:cNvSpPr>
            <a:spLocks noChangeArrowheads="1"/>
          </p:cNvSpPr>
          <p:nvPr/>
        </p:nvSpPr>
        <p:spPr bwMode="auto">
          <a:xfrm>
            <a:off x="260350" y="1088588"/>
            <a:ext cx="81947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1pPr>
            <a:lvl2pPr marL="4572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2pPr>
            <a:lvl3pPr marL="9144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3pPr>
            <a:lvl4pPr marL="13716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4pPr>
            <a:lvl5pPr marL="18288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5pPr>
            <a:lvl6pPr marL="22860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6pPr>
            <a:lvl7pPr marL="27432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7pPr>
            <a:lvl8pPr marL="32004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8pPr>
            <a:lvl9pPr marL="36576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9pPr>
          </a:lstStyle>
          <a:p>
            <a:pPr algn="l"/>
            <a:r>
              <a:rPr kumimoji="0" lang="en-US" altLang="ja-JP" sz="1200" dirty="0" smtClean="0">
                <a:effectLst/>
                <a:cs typeface="Arial" panose="020B0604020202020204" pitchFamily="34" charset="0"/>
                <a:sym typeface="Lucida Grande"/>
              </a:rPr>
              <a:t>- The camera </a:t>
            </a:r>
            <a:r>
              <a:rPr kumimoji="0" lang="en-US" altLang="ja-JP" sz="1200" dirty="0">
                <a:effectLst/>
                <a:cs typeface="Arial" panose="020B0604020202020204" pitchFamily="34" charset="0"/>
                <a:sym typeface="Lucida Grande"/>
              </a:rPr>
              <a:t>can detect a car which </a:t>
            </a:r>
            <a:r>
              <a:rPr kumimoji="0" lang="en-US" altLang="ja-JP" sz="1200" dirty="0" smtClean="0">
                <a:effectLst/>
                <a:cs typeface="Arial" panose="020B0604020202020204" pitchFamily="34" charset="0"/>
                <a:sym typeface="Lucida Grande"/>
              </a:rPr>
              <a:t>is running wrong-way or stopped on the road with video analytic technology.</a:t>
            </a:r>
          </a:p>
          <a:p>
            <a:pPr algn="l"/>
            <a:r>
              <a:rPr kumimoji="0" lang="en-US" altLang="ja-JP" sz="1200" dirty="0" smtClean="0">
                <a:effectLst/>
                <a:cs typeface="Arial" panose="020B0604020202020204" pitchFamily="34" charset="0"/>
                <a:sym typeface="Lucida Grande"/>
              </a:rPr>
              <a:t>- It sends </a:t>
            </a:r>
            <a:r>
              <a:rPr kumimoji="0" lang="en-US" altLang="ja-JP" sz="1200" dirty="0">
                <a:effectLst/>
                <a:cs typeface="Arial" panose="020B0604020202020204" pitchFamily="34" charset="0"/>
                <a:sym typeface="Lucida Grande"/>
              </a:rPr>
              <a:t>alarm to </a:t>
            </a:r>
            <a:r>
              <a:rPr kumimoji="0" lang="en-US" altLang="ja-JP" sz="1200" dirty="0" smtClean="0">
                <a:effectLst/>
                <a:cs typeface="Arial" panose="020B0604020202020204" pitchFamily="34" charset="0"/>
                <a:sym typeface="Lucida Grande"/>
              </a:rPr>
              <a:t>your Video </a:t>
            </a:r>
            <a:r>
              <a:rPr kumimoji="0" lang="en-US" altLang="ja-JP" sz="1200" dirty="0">
                <a:effectLst/>
                <a:cs typeface="Arial" panose="020B0604020202020204" pitchFamily="34" charset="0"/>
                <a:sym typeface="Lucida Grande"/>
              </a:rPr>
              <a:t>Management System </a:t>
            </a:r>
            <a:r>
              <a:rPr kumimoji="0" lang="en-US" altLang="ja-JP" sz="1200" dirty="0" smtClean="0">
                <a:effectLst/>
                <a:cs typeface="Arial" panose="020B0604020202020204" pitchFamily="34" charset="0"/>
                <a:sym typeface="Lucida Grande"/>
              </a:rPr>
              <a:t>and/or Traffic </a:t>
            </a:r>
            <a:r>
              <a:rPr kumimoji="0" lang="en-US" altLang="ja-JP" sz="1200" dirty="0">
                <a:effectLst/>
                <a:cs typeface="Arial" panose="020B0604020202020204" pitchFamily="34" charset="0"/>
                <a:sym typeface="Lucida Grande"/>
              </a:rPr>
              <a:t>Management System for immediate action</a:t>
            </a:r>
            <a:r>
              <a:rPr kumimoji="0" lang="en-US" altLang="ja-JP" sz="1200" dirty="0" smtClean="0">
                <a:effectLst/>
                <a:cs typeface="Arial" panose="020B0604020202020204" pitchFamily="34" charset="0"/>
                <a:sym typeface="Lucida Grande"/>
              </a:rPr>
              <a:t>.</a:t>
            </a:r>
          </a:p>
          <a:p>
            <a:pPr algn="l"/>
            <a:r>
              <a:rPr kumimoji="0" lang="en-US" altLang="ja-JP" sz="1200" dirty="0" smtClean="0">
                <a:effectLst/>
                <a:cs typeface="Arial" panose="020B0604020202020204" pitchFamily="34" charset="0"/>
                <a:sym typeface="Lucida Grande"/>
              </a:rPr>
              <a:t>- The </a:t>
            </a:r>
            <a:r>
              <a:rPr kumimoji="0" lang="en-US" altLang="ja-JP" sz="1200" dirty="0">
                <a:effectLst/>
                <a:cs typeface="Arial" panose="020B0604020202020204" pitchFamily="34" charset="0"/>
                <a:sym typeface="Lucida Grande"/>
              </a:rPr>
              <a:t>function is built-in the </a:t>
            </a:r>
            <a:r>
              <a:rPr kumimoji="0" lang="en-US" altLang="ja-JP" sz="1200" dirty="0" smtClean="0">
                <a:effectLst/>
                <a:cs typeface="Arial" panose="020B0604020202020204" pitchFamily="34" charset="0"/>
                <a:sym typeface="Lucida Grande"/>
              </a:rPr>
              <a:t>camera with option software. </a:t>
            </a:r>
            <a:r>
              <a:rPr kumimoji="0" lang="en-US" altLang="ja-JP" sz="1200" dirty="0">
                <a:effectLst/>
                <a:cs typeface="Arial" panose="020B0604020202020204" pitchFamily="34" charset="0"/>
                <a:sym typeface="Lucida Grande"/>
              </a:rPr>
              <a:t>No additional server is </a:t>
            </a:r>
            <a:r>
              <a:rPr kumimoji="0" lang="en-US" altLang="ja-JP" sz="1200" dirty="0" smtClean="0">
                <a:effectLst/>
                <a:cs typeface="Arial" panose="020B0604020202020204" pitchFamily="34" charset="0"/>
                <a:sym typeface="Lucida Grande"/>
              </a:rPr>
              <a:t>required.</a:t>
            </a:r>
          </a:p>
          <a:p>
            <a:pPr algn="l"/>
            <a:r>
              <a:rPr kumimoji="0" lang="en-US" altLang="ja-JP" sz="1200" dirty="0" smtClean="0">
                <a:effectLst/>
                <a:cs typeface="Arial" panose="020B0604020202020204" pitchFamily="34" charset="0"/>
                <a:sym typeface="Lucida Grande"/>
              </a:rPr>
              <a:t>- You can configure the settings for this function up to 4 lanes individually.</a:t>
            </a:r>
          </a:p>
        </p:txBody>
      </p:sp>
      <p:pic>
        <p:nvPicPr>
          <p:cNvPr id="1027" name="Picture 3" descr="\\PC-20130708022\data\静止画データ(購入リースポジ)\カタログ、資料で購入した素材（制作会社 経由）\購入画像_170210_PTZ_XAE100\高速道路.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966710" y="2688702"/>
            <a:ext cx="2546350" cy="1425332"/>
          </a:xfrm>
          <a:prstGeom prst="rect">
            <a:avLst/>
          </a:prstGeom>
          <a:noFill/>
          <a:extLst>
            <a:ext uri="{909E8E84-426E-40DD-AFC4-6F175D3DCCD1}">
              <a14:hiddenFill xmlns:a14="http://schemas.microsoft.com/office/drawing/2010/main">
                <a:solidFill>
                  <a:srgbClr val="FFFFFF"/>
                </a:solidFill>
              </a14:hiddenFill>
            </a:ext>
          </a:extLst>
        </p:spPr>
      </p:pic>
      <p:sp>
        <p:nvSpPr>
          <p:cNvPr id="16" name="正方形/長方形 15"/>
          <p:cNvSpPr/>
          <p:nvPr/>
        </p:nvSpPr>
        <p:spPr>
          <a:xfrm>
            <a:off x="8050393" y="3131262"/>
            <a:ext cx="273050" cy="20955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4" name="フリーフォーム 13"/>
          <p:cNvSpPr/>
          <p:nvPr/>
        </p:nvSpPr>
        <p:spPr>
          <a:xfrm>
            <a:off x="3206089" y="3185302"/>
            <a:ext cx="95911" cy="298450"/>
          </a:xfrm>
          <a:custGeom>
            <a:avLst/>
            <a:gdLst>
              <a:gd name="connsiteX0" fmla="*/ 76861 w 95911"/>
              <a:gd name="connsiteY0" fmla="*/ 0 h 298450"/>
              <a:gd name="connsiteX1" fmla="*/ 45111 w 95911"/>
              <a:gd name="connsiteY1" fmla="*/ 12700 h 298450"/>
              <a:gd name="connsiteX2" fmla="*/ 38761 w 95911"/>
              <a:gd name="connsiteY2" fmla="*/ 38100 h 298450"/>
              <a:gd name="connsiteX3" fmla="*/ 7011 w 95911"/>
              <a:gd name="connsiteY3" fmla="*/ 69850 h 298450"/>
              <a:gd name="connsiteX4" fmla="*/ 7011 w 95911"/>
              <a:gd name="connsiteY4" fmla="*/ 114300 h 298450"/>
              <a:gd name="connsiteX5" fmla="*/ 26061 w 95911"/>
              <a:gd name="connsiteY5" fmla="*/ 127000 h 298450"/>
              <a:gd name="connsiteX6" fmla="*/ 19711 w 95911"/>
              <a:gd name="connsiteY6" fmla="*/ 222250 h 298450"/>
              <a:gd name="connsiteX7" fmla="*/ 38761 w 95911"/>
              <a:gd name="connsiteY7" fmla="*/ 241300 h 298450"/>
              <a:gd name="connsiteX8" fmla="*/ 64161 w 95911"/>
              <a:gd name="connsiteY8" fmla="*/ 273050 h 298450"/>
              <a:gd name="connsiteX9" fmla="*/ 76861 w 95911"/>
              <a:gd name="connsiteY9" fmla="*/ 292100 h 298450"/>
              <a:gd name="connsiteX10" fmla="*/ 95911 w 95911"/>
              <a:gd name="connsiteY10" fmla="*/ 298450 h 29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911" h="298450">
                <a:moveTo>
                  <a:pt x="76861" y="0"/>
                </a:moveTo>
                <a:cubicBezTo>
                  <a:pt x="66278" y="4233"/>
                  <a:pt x="53171" y="4640"/>
                  <a:pt x="45111" y="12700"/>
                </a:cubicBezTo>
                <a:cubicBezTo>
                  <a:pt x="38940" y="18871"/>
                  <a:pt x="42199" y="30078"/>
                  <a:pt x="38761" y="38100"/>
                </a:cubicBezTo>
                <a:cubicBezTo>
                  <a:pt x="30294" y="57856"/>
                  <a:pt x="23944" y="58561"/>
                  <a:pt x="7011" y="69850"/>
                </a:cubicBezTo>
                <a:cubicBezTo>
                  <a:pt x="1299" y="86987"/>
                  <a:pt x="-5392" y="95695"/>
                  <a:pt x="7011" y="114300"/>
                </a:cubicBezTo>
                <a:cubicBezTo>
                  <a:pt x="11244" y="120650"/>
                  <a:pt x="19711" y="122767"/>
                  <a:pt x="26061" y="127000"/>
                </a:cubicBezTo>
                <a:cubicBezTo>
                  <a:pt x="12767" y="166881"/>
                  <a:pt x="4054" y="175280"/>
                  <a:pt x="19711" y="222250"/>
                </a:cubicBezTo>
                <a:cubicBezTo>
                  <a:pt x="22551" y="230769"/>
                  <a:pt x="32411" y="234950"/>
                  <a:pt x="38761" y="241300"/>
                </a:cubicBezTo>
                <a:cubicBezTo>
                  <a:pt x="51123" y="278386"/>
                  <a:pt x="35438" y="244327"/>
                  <a:pt x="64161" y="273050"/>
                </a:cubicBezTo>
                <a:cubicBezTo>
                  <a:pt x="69557" y="278446"/>
                  <a:pt x="70902" y="287332"/>
                  <a:pt x="76861" y="292100"/>
                </a:cubicBezTo>
                <a:cubicBezTo>
                  <a:pt x="82088" y="296281"/>
                  <a:pt x="95911" y="298450"/>
                  <a:pt x="95911" y="298450"/>
                </a:cubicBezTo>
              </a:path>
            </a:pathLst>
          </a:custGeom>
          <a:noFill/>
          <a:ln>
            <a:solidFill>
              <a:srgbClr val="66FF6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641592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vert="horz" lIns="91440" tIns="45720" rIns="91440" bIns="45720" rtlCol="0" anchor="ctr">
            <a:normAutofit/>
          </a:bodyPr>
          <a:lstStyle/>
          <a:p>
            <a:r>
              <a:rPr lang="en-US" altLang="ja-JP" b="1" dirty="0" smtClean="0">
                <a:ea typeface="Tahoma" panose="020B0604030504040204" pitchFamily="34" charset="0"/>
                <a:cs typeface="Tahoma" panose="020B0604030504040204" pitchFamily="34" charset="0"/>
              </a:rPr>
              <a:t>Extreme Analytics</a:t>
            </a:r>
            <a:endParaRPr lang="ja-JP" altLang="en-US" b="1" dirty="0">
              <a:ea typeface="Tahoma" panose="020B0604030504040204" pitchFamily="34" charset="0"/>
              <a:cs typeface="Tahoma" panose="020B0604030504040204" pitchFamily="34" charset="0"/>
            </a:endParaRPr>
          </a:p>
        </p:txBody>
      </p:sp>
      <p:sp>
        <p:nvSpPr>
          <p:cNvPr id="3" name="スライド番号プレースホルダー 2"/>
          <p:cNvSpPr>
            <a:spLocks noGrp="1"/>
          </p:cNvSpPr>
          <p:nvPr>
            <p:ph type="sldNum" sz="quarter" idx="12"/>
          </p:nvPr>
        </p:nvSpPr>
        <p:spPr/>
        <p:txBody>
          <a:bodyPr/>
          <a:lstStyle/>
          <a:p>
            <a:fld id="{8E8A4C40-1FD3-B245-AE86-E18962D1310A}" type="slidenum">
              <a:rPr lang="en-US" smtClean="0"/>
              <a:pPr/>
              <a:t>11</a:t>
            </a:fld>
            <a:endParaRPr lang="en-US"/>
          </a:p>
        </p:txBody>
      </p:sp>
      <p:sp>
        <p:nvSpPr>
          <p:cNvPr id="67" name="正方形/長方形 66"/>
          <p:cNvSpPr>
            <a:spLocks noChangeArrowheads="1"/>
          </p:cNvSpPr>
          <p:nvPr/>
        </p:nvSpPr>
        <p:spPr bwMode="auto">
          <a:xfrm>
            <a:off x="74257" y="1133501"/>
            <a:ext cx="221164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1pPr>
            <a:lvl2pPr marL="4572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2pPr>
            <a:lvl3pPr marL="9144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3pPr>
            <a:lvl4pPr marL="13716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4pPr>
            <a:lvl5pPr marL="18288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5pPr>
            <a:lvl6pPr marL="22860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6pPr>
            <a:lvl7pPr marL="27432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7pPr>
            <a:lvl8pPr marL="32004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8pPr>
            <a:lvl9pPr marL="36576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9pPr>
          </a:lstStyle>
          <a:p>
            <a:pPr eaLnBrk="1" hangingPunct="1">
              <a:spcBef>
                <a:spcPct val="0"/>
              </a:spcBef>
              <a:buFontTx/>
              <a:buNone/>
            </a:pPr>
            <a:r>
              <a:rPr kumimoji="0" lang="en-US" altLang="ja-JP" sz="1200" b="1" dirty="0">
                <a:effectLst/>
                <a:latin typeface="+mj-lt"/>
                <a:ea typeface="HGPｺﾞｼｯｸE" pitchFamily="50" charset="-128"/>
                <a:cs typeface="Arial" panose="020B0604020202020204" pitchFamily="34" charset="0"/>
                <a:sym typeface="Lucida Grande"/>
              </a:rPr>
              <a:t>Intruder detection </a:t>
            </a:r>
          </a:p>
          <a:p>
            <a:pPr eaLnBrk="1" hangingPunct="1">
              <a:spcBef>
                <a:spcPct val="0"/>
              </a:spcBef>
              <a:buFontTx/>
              <a:buNone/>
            </a:pPr>
            <a:r>
              <a:rPr kumimoji="0" lang="en-US" altLang="ja-JP" sz="1200" dirty="0">
                <a:effectLst/>
                <a:latin typeface="+mj-lt"/>
                <a:ea typeface="HGPｺﾞｼｯｸE" pitchFamily="50" charset="-128"/>
                <a:cs typeface="Arial" panose="020B0604020202020204" pitchFamily="34" charset="0"/>
                <a:sym typeface="Lucida Grande"/>
              </a:rPr>
              <a:t>detects people or cars trespassing in restricted areas. </a:t>
            </a:r>
          </a:p>
        </p:txBody>
      </p:sp>
      <p:pic>
        <p:nvPicPr>
          <p:cNvPr id="6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6164" y="1803320"/>
            <a:ext cx="1711179" cy="104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フローチャート : 手操作入力 1"/>
          <p:cNvSpPr>
            <a:spLocks noChangeAspect="1"/>
          </p:cNvSpPr>
          <p:nvPr/>
        </p:nvSpPr>
        <p:spPr bwMode="auto">
          <a:xfrm flipH="1" flipV="1">
            <a:off x="1685821" y="1800287"/>
            <a:ext cx="411522" cy="480841"/>
          </a:xfrm>
          <a:custGeom>
            <a:avLst/>
            <a:gdLst>
              <a:gd name="T0" fmla="*/ 65329 w 10839"/>
              <a:gd name="T1" fmla="*/ 1188700 h 11325"/>
              <a:gd name="T2" fmla="*/ 2113535 w 10839"/>
              <a:gd name="T3" fmla="*/ 0 h 11325"/>
              <a:gd name="T4" fmla="*/ 2016224 w 10839"/>
              <a:gd name="T5" fmla="*/ 2472366 h 11325"/>
              <a:gd name="T6" fmla="*/ 0 w 10839"/>
              <a:gd name="T7" fmla="*/ 2469528 h 11325"/>
              <a:gd name="T8" fmla="*/ 65329 w 10839"/>
              <a:gd name="T9" fmla="*/ 1188700 h 11325"/>
              <a:gd name="T10" fmla="*/ 0 60000 65536"/>
              <a:gd name="T11" fmla="*/ 0 60000 65536"/>
              <a:gd name="T12" fmla="*/ 0 60000 65536"/>
              <a:gd name="T13" fmla="*/ 0 60000 65536"/>
              <a:gd name="T14" fmla="*/ 0 60000 65536"/>
              <a:gd name="connsiteX0" fmla="*/ 589 w 10839"/>
              <a:gd name="connsiteY0" fmla="*/ 3970 h 11325"/>
              <a:gd name="connsiteX1" fmla="*/ 10838 w 10839"/>
              <a:gd name="connsiteY1" fmla="*/ 0 h 11325"/>
              <a:gd name="connsiteX2" fmla="*/ 10339 w 10839"/>
              <a:gd name="connsiteY2" fmla="*/ 11325 h 11325"/>
              <a:gd name="connsiteX3" fmla="*/ 0 w 10839"/>
              <a:gd name="connsiteY3" fmla="*/ 11312 h 11325"/>
              <a:gd name="connsiteX4" fmla="*/ 589 w 10839"/>
              <a:gd name="connsiteY4" fmla="*/ 3970 h 11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39" h="11325">
                <a:moveTo>
                  <a:pt x="589" y="3970"/>
                </a:moveTo>
                <a:cubicBezTo>
                  <a:pt x="4090" y="2155"/>
                  <a:pt x="7337" y="1815"/>
                  <a:pt x="10838" y="0"/>
                </a:cubicBezTo>
                <a:cubicBezTo>
                  <a:pt x="10867" y="3600"/>
                  <a:pt x="10310" y="7725"/>
                  <a:pt x="10339" y="11325"/>
                </a:cubicBezTo>
                <a:lnTo>
                  <a:pt x="0" y="11312"/>
                </a:lnTo>
                <a:cubicBezTo>
                  <a:pt x="30" y="9737"/>
                  <a:pt x="559" y="5545"/>
                  <a:pt x="589" y="3970"/>
                </a:cubicBezTo>
                <a:close/>
              </a:path>
            </a:pathLst>
          </a:custGeom>
          <a:solidFill>
            <a:srgbClr val="FFFF00">
              <a:alpha val="30000"/>
            </a:srgbClr>
          </a:solidFill>
          <a:ln>
            <a:noFill/>
          </a:ln>
          <a:extLst>
            <a:ext uri="{91240B29-F687-4F45-9708-019B960494DF}">
              <a14:hiddenLine xmlns:a14="http://schemas.microsoft.com/office/drawing/2010/main" w="25400" cap="flat" cmpd="sng" algn="ctr">
                <a:solidFill>
                  <a:srgbClr val="000000"/>
                </a:solidFill>
                <a:prstDash val="solid"/>
                <a:round/>
                <a:headEnd/>
                <a:tailEnd/>
              </a14:hiddenLine>
            </a:ext>
          </a:extLst>
        </p:spPr>
        <p:txBody>
          <a:bodyPr anchor="ctr"/>
          <a:lstStyle>
            <a:defPPr>
              <a:defRPr lang="ja-JP"/>
            </a:defPPr>
            <a:lvl1pPr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1pPr>
            <a:lvl2pPr marL="4572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2pPr>
            <a:lvl3pPr marL="9144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3pPr>
            <a:lvl4pPr marL="13716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4pPr>
            <a:lvl5pPr marL="18288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5pPr>
            <a:lvl6pPr marL="22860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6pPr>
            <a:lvl7pPr marL="27432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7pPr>
            <a:lvl8pPr marL="32004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8pPr>
            <a:lvl9pPr marL="36576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9pPr>
          </a:lstStyle>
          <a:p>
            <a:pPr>
              <a:defRPr/>
            </a:pPr>
            <a:endParaRPr lang="ja-JP" altLang="en-US" sz="1200">
              <a:latin typeface="+mj-lt"/>
              <a:cs typeface="Arial" panose="020B0604020202020204" pitchFamily="34" charset="0"/>
            </a:endParaRPr>
          </a:p>
        </p:txBody>
      </p:sp>
      <p:sp>
        <p:nvSpPr>
          <p:cNvPr id="70" name="フローチャート : 手操作入力 1"/>
          <p:cNvSpPr>
            <a:spLocks noChangeAspect="1"/>
          </p:cNvSpPr>
          <p:nvPr/>
        </p:nvSpPr>
        <p:spPr bwMode="auto">
          <a:xfrm flipH="1" flipV="1">
            <a:off x="361540" y="1807248"/>
            <a:ext cx="1107187" cy="1106979"/>
          </a:xfrm>
          <a:custGeom>
            <a:avLst/>
            <a:gdLst>
              <a:gd name="T0" fmla="*/ 114986 w 10339"/>
              <a:gd name="T1" fmla="*/ 2248914 h 10801"/>
              <a:gd name="T2" fmla="*/ 4366053 w 10339"/>
              <a:gd name="T3" fmla="*/ 0 h 10801"/>
              <a:gd name="T4" fmla="*/ 4403104 w 10339"/>
              <a:gd name="T5" fmla="*/ 4278759 h 10801"/>
              <a:gd name="T6" fmla="*/ 0 w 10339"/>
              <a:gd name="T7" fmla="*/ 4273609 h 10801"/>
              <a:gd name="T8" fmla="*/ 114986 w 10339"/>
              <a:gd name="T9" fmla="*/ 2248914 h 10801"/>
              <a:gd name="T10" fmla="*/ 0 60000 65536"/>
              <a:gd name="T11" fmla="*/ 0 60000 65536"/>
              <a:gd name="T12" fmla="*/ 0 60000 65536"/>
              <a:gd name="T13" fmla="*/ 0 60000 65536"/>
              <a:gd name="T14" fmla="*/ 0 60000 65536"/>
              <a:gd name="connsiteX0" fmla="*/ 90 w 10339"/>
              <a:gd name="connsiteY0" fmla="*/ 4769 h 10801"/>
              <a:gd name="connsiteX1" fmla="*/ 10252 w 10339"/>
              <a:gd name="connsiteY1" fmla="*/ 0 h 10801"/>
              <a:gd name="connsiteX2" fmla="*/ 10339 w 10339"/>
              <a:gd name="connsiteY2" fmla="*/ 10801 h 10801"/>
              <a:gd name="connsiteX3" fmla="*/ 0 w 10339"/>
              <a:gd name="connsiteY3" fmla="*/ 10788 h 10801"/>
              <a:gd name="connsiteX4" fmla="*/ 90 w 10339"/>
              <a:gd name="connsiteY4" fmla="*/ 4769 h 10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39" h="10801">
                <a:moveTo>
                  <a:pt x="90" y="4769"/>
                </a:moveTo>
                <a:cubicBezTo>
                  <a:pt x="3417" y="2877"/>
                  <a:pt x="6925" y="1892"/>
                  <a:pt x="10252" y="0"/>
                </a:cubicBezTo>
                <a:cubicBezTo>
                  <a:pt x="10281" y="3600"/>
                  <a:pt x="10310" y="7201"/>
                  <a:pt x="10339" y="10801"/>
                </a:cubicBezTo>
                <a:lnTo>
                  <a:pt x="0" y="10788"/>
                </a:lnTo>
                <a:cubicBezTo>
                  <a:pt x="30" y="9213"/>
                  <a:pt x="60" y="6344"/>
                  <a:pt x="90" y="4769"/>
                </a:cubicBezTo>
                <a:close/>
              </a:path>
            </a:pathLst>
          </a:custGeom>
          <a:solidFill>
            <a:srgbClr val="FFFF00">
              <a:alpha val="30196"/>
            </a:srgbClr>
          </a:solidFill>
          <a:ln>
            <a:noFill/>
          </a:ln>
          <a:extLst>
            <a:ext uri="{91240B29-F687-4F45-9708-019B960494DF}">
              <a14:hiddenLine xmlns:a14="http://schemas.microsoft.com/office/drawing/2010/main" w="25400" cap="flat" cmpd="sng" algn="ctr">
                <a:solidFill>
                  <a:srgbClr val="000000"/>
                </a:solidFill>
                <a:prstDash val="solid"/>
                <a:round/>
                <a:headEnd/>
                <a:tailEnd/>
              </a14:hiddenLine>
            </a:ext>
          </a:extLst>
        </p:spPr>
        <p:txBody>
          <a:bodyPr anchor="ctr"/>
          <a:lstStyle>
            <a:defPPr>
              <a:defRPr lang="ja-JP"/>
            </a:defPPr>
            <a:lvl1pPr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1pPr>
            <a:lvl2pPr marL="4572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2pPr>
            <a:lvl3pPr marL="9144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3pPr>
            <a:lvl4pPr marL="13716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4pPr>
            <a:lvl5pPr marL="18288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5pPr>
            <a:lvl6pPr marL="22860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6pPr>
            <a:lvl7pPr marL="27432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7pPr>
            <a:lvl8pPr marL="32004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8pPr>
            <a:lvl9pPr marL="36576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9pPr>
          </a:lstStyle>
          <a:p>
            <a:pPr>
              <a:defRPr/>
            </a:pPr>
            <a:endParaRPr lang="ja-JP" altLang="en-US" sz="1200">
              <a:latin typeface="+mj-lt"/>
              <a:cs typeface="Arial" panose="020B0604020202020204" pitchFamily="34" charset="0"/>
            </a:endParaRPr>
          </a:p>
        </p:txBody>
      </p:sp>
      <p:sp>
        <p:nvSpPr>
          <p:cNvPr id="71" name="正方形/長方形 70"/>
          <p:cNvSpPr>
            <a:spLocks noChangeArrowheads="1"/>
          </p:cNvSpPr>
          <p:nvPr/>
        </p:nvSpPr>
        <p:spPr bwMode="auto">
          <a:xfrm>
            <a:off x="2285899" y="1133501"/>
            <a:ext cx="227207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1pPr>
            <a:lvl2pPr marL="4572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2pPr>
            <a:lvl3pPr marL="9144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3pPr>
            <a:lvl4pPr marL="13716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4pPr>
            <a:lvl5pPr marL="18288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5pPr>
            <a:lvl6pPr marL="22860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6pPr>
            <a:lvl7pPr marL="27432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7pPr>
            <a:lvl8pPr marL="32004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8pPr>
            <a:lvl9pPr marL="36576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9pPr>
          </a:lstStyle>
          <a:p>
            <a:pPr eaLnBrk="1" hangingPunct="1">
              <a:spcBef>
                <a:spcPct val="0"/>
              </a:spcBef>
              <a:buFontTx/>
              <a:buNone/>
            </a:pPr>
            <a:r>
              <a:rPr kumimoji="0" lang="en-US" altLang="ja-JP" sz="1200" b="1" dirty="0">
                <a:effectLst/>
                <a:latin typeface="+mj-lt"/>
                <a:ea typeface="HGPｺﾞｼｯｸE" pitchFamily="50" charset="-128"/>
                <a:cs typeface="Arial" panose="020B0604020202020204" pitchFamily="34" charset="0"/>
                <a:sym typeface="Lucida Grande"/>
              </a:rPr>
              <a:t>Loitering detection</a:t>
            </a:r>
          </a:p>
          <a:p>
            <a:pPr eaLnBrk="1" hangingPunct="1">
              <a:spcBef>
                <a:spcPct val="0"/>
              </a:spcBef>
              <a:buFontTx/>
              <a:buNone/>
            </a:pPr>
            <a:r>
              <a:rPr kumimoji="0" lang="en-US" altLang="ja-JP" sz="1200" dirty="0">
                <a:effectLst/>
                <a:latin typeface="+mj-lt"/>
                <a:ea typeface="HGPｺﾞｼｯｸE" pitchFamily="50" charset="-128"/>
                <a:cs typeface="Arial" panose="020B0604020202020204" pitchFamily="34" charset="0"/>
                <a:sym typeface="Lucida Grande"/>
              </a:rPr>
              <a:t>detects people who has loitered for too long in the area. </a:t>
            </a:r>
          </a:p>
        </p:txBody>
      </p:sp>
      <p:pic>
        <p:nvPicPr>
          <p:cNvPr id="72" name="Picture 4"/>
          <p:cNvPicPr>
            <a:picLocks noChangeAspect="1" noChangeArrowheads="1"/>
          </p:cNvPicPr>
          <p:nvPr/>
        </p:nvPicPr>
        <p:blipFill>
          <a:blip r:embed="rId3" cstate="print">
            <a:lum bright="6000"/>
            <a:extLst>
              <a:ext uri="{28A0092B-C50C-407E-A947-70E740481C1C}">
                <a14:useLocalDpi xmlns:a14="http://schemas.microsoft.com/office/drawing/2010/main" val="0"/>
              </a:ext>
            </a:extLst>
          </a:blip>
          <a:srcRect/>
          <a:stretch>
            <a:fillRect/>
          </a:stretch>
        </p:blipFill>
        <p:spPr bwMode="auto">
          <a:xfrm>
            <a:off x="2515187" y="1793937"/>
            <a:ext cx="1813501" cy="1019038"/>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正方形/長方形 72"/>
          <p:cNvSpPr>
            <a:spLocks noChangeArrowheads="1"/>
          </p:cNvSpPr>
          <p:nvPr/>
        </p:nvSpPr>
        <p:spPr bwMode="auto">
          <a:xfrm>
            <a:off x="4545451" y="1133501"/>
            <a:ext cx="2160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ja-JP"/>
            </a:defPPr>
            <a:lvl1pPr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1pPr>
            <a:lvl2pPr marL="4572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2pPr>
            <a:lvl3pPr marL="9144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3pPr>
            <a:lvl4pPr marL="13716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4pPr>
            <a:lvl5pPr marL="18288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5pPr>
            <a:lvl6pPr marL="22860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6pPr>
            <a:lvl7pPr marL="27432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7pPr>
            <a:lvl8pPr marL="32004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8pPr>
            <a:lvl9pPr marL="36576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9pPr>
          </a:lstStyle>
          <a:p>
            <a:pPr eaLnBrk="1" hangingPunct="1">
              <a:spcBef>
                <a:spcPct val="0"/>
              </a:spcBef>
              <a:buFontTx/>
              <a:buNone/>
            </a:pPr>
            <a:r>
              <a:rPr kumimoji="0" lang="en-US" altLang="ja-JP" sz="1200" b="1" dirty="0">
                <a:effectLst/>
                <a:latin typeface="+mj-lt"/>
                <a:ea typeface="HGPｺﾞｼｯｸE" pitchFamily="50" charset="-128"/>
                <a:cs typeface="Arial" panose="020B0604020202020204" pitchFamily="34" charset="0"/>
                <a:sym typeface="Lucida Grande"/>
              </a:rPr>
              <a:t>Direction detection</a:t>
            </a:r>
          </a:p>
          <a:p>
            <a:pPr eaLnBrk="1" hangingPunct="1">
              <a:spcBef>
                <a:spcPct val="0"/>
              </a:spcBef>
              <a:buFontTx/>
              <a:buNone/>
            </a:pPr>
            <a:r>
              <a:rPr kumimoji="0" lang="en-US" altLang="ja-JP" sz="1200" dirty="0">
                <a:effectLst/>
                <a:latin typeface="+mj-lt"/>
                <a:ea typeface="HGPｺﾞｼｯｸE" pitchFamily="50" charset="-128"/>
                <a:cs typeface="Arial" panose="020B0604020202020204" pitchFamily="34" charset="0"/>
                <a:sym typeface="Lucida Grande"/>
              </a:rPr>
              <a:t>detects people or cars that go the wrong direction. </a:t>
            </a:r>
          </a:p>
        </p:txBody>
      </p:sp>
      <p:pic>
        <p:nvPicPr>
          <p:cNvPr id="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8701" y="1774887"/>
            <a:ext cx="1813500" cy="1017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正方形/長方形 74"/>
          <p:cNvSpPr>
            <a:spLocks noChangeArrowheads="1"/>
          </p:cNvSpPr>
          <p:nvPr/>
        </p:nvSpPr>
        <p:spPr bwMode="auto">
          <a:xfrm>
            <a:off x="6742320" y="1133501"/>
            <a:ext cx="2160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ja-JP"/>
            </a:defPPr>
            <a:lvl1pPr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1pPr>
            <a:lvl2pPr marL="4572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2pPr>
            <a:lvl3pPr marL="9144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3pPr>
            <a:lvl4pPr marL="13716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4pPr>
            <a:lvl5pPr marL="18288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5pPr>
            <a:lvl6pPr marL="22860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6pPr>
            <a:lvl7pPr marL="27432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7pPr>
            <a:lvl8pPr marL="32004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8pPr>
            <a:lvl9pPr marL="36576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9pPr>
          </a:lstStyle>
          <a:p>
            <a:pPr eaLnBrk="1" hangingPunct="1">
              <a:spcBef>
                <a:spcPct val="0"/>
              </a:spcBef>
              <a:buFontTx/>
              <a:buNone/>
            </a:pPr>
            <a:r>
              <a:rPr kumimoji="0" lang="en-US" altLang="ja-JP" sz="1200" b="1" dirty="0">
                <a:effectLst/>
                <a:latin typeface="+mj-lt"/>
                <a:ea typeface="HGPｺﾞｼｯｸE" pitchFamily="50" charset="-128"/>
                <a:cs typeface="Arial" panose="020B0604020202020204" pitchFamily="34" charset="0"/>
                <a:sym typeface="Lucida Grande"/>
              </a:rPr>
              <a:t>Scene change detection </a:t>
            </a:r>
            <a:r>
              <a:rPr lang="en-US" altLang="ja-JP" sz="1200" dirty="0">
                <a:effectLst/>
                <a:latin typeface="+mj-lt"/>
                <a:ea typeface="HGPｺﾞｼｯｸE" pitchFamily="50" charset="-128"/>
                <a:cs typeface="Arial" panose="020B0604020202020204" pitchFamily="34" charset="0"/>
              </a:rPr>
              <a:t>detects tampering with the camera view. </a:t>
            </a:r>
            <a:endParaRPr kumimoji="0" lang="en-US" altLang="ja-JP" sz="1200" b="1" dirty="0">
              <a:effectLst/>
              <a:latin typeface="+mj-lt"/>
              <a:ea typeface="HGPｺﾞｼｯｸE" pitchFamily="50" charset="-128"/>
              <a:cs typeface="Arial" panose="020B0604020202020204" pitchFamily="34" charset="0"/>
              <a:sym typeface="Lucida Grande"/>
            </a:endParaRPr>
          </a:p>
        </p:txBody>
      </p:sp>
      <p:grpSp>
        <p:nvGrpSpPr>
          <p:cNvPr id="76" name="グループ化 75"/>
          <p:cNvGrpSpPr>
            <a:grpSpLocks noChangeAspect="1"/>
          </p:cNvGrpSpPr>
          <p:nvPr/>
        </p:nvGrpSpPr>
        <p:grpSpPr bwMode="auto">
          <a:xfrm>
            <a:off x="7054041" y="1722888"/>
            <a:ext cx="2015703" cy="1033979"/>
            <a:chOff x="6869850" y="2227956"/>
            <a:chExt cx="2015678" cy="1033992"/>
          </a:xfrm>
        </p:grpSpPr>
        <p:pic>
          <p:nvPicPr>
            <p:cNvPr id="9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69850" y="2321151"/>
              <a:ext cx="1681591" cy="940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88608" y="2227956"/>
              <a:ext cx="1196920" cy="757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7" name="正方形/長方形 76"/>
          <p:cNvSpPr>
            <a:spLocks noChangeArrowheads="1"/>
          </p:cNvSpPr>
          <p:nvPr/>
        </p:nvSpPr>
        <p:spPr bwMode="auto">
          <a:xfrm>
            <a:off x="3325947" y="2919408"/>
            <a:ext cx="24328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1pPr>
            <a:lvl2pPr marL="4572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2pPr>
            <a:lvl3pPr marL="9144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3pPr>
            <a:lvl4pPr marL="13716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4pPr>
            <a:lvl5pPr marL="18288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5pPr>
            <a:lvl6pPr marL="22860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6pPr>
            <a:lvl7pPr marL="27432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7pPr>
            <a:lvl8pPr marL="32004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8pPr>
            <a:lvl9pPr marL="36576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9pPr>
          </a:lstStyle>
          <a:p>
            <a:pPr eaLnBrk="1" hangingPunct="1">
              <a:spcBef>
                <a:spcPct val="0"/>
              </a:spcBef>
              <a:buFontTx/>
              <a:buNone/>
            </a:pPr>
            <a:r>
              <a:rPr kumimoji="0" lang="en-US" altLang="ja-JP" sz="1200" b="1" dirty="0">
                <a:effectLst/>
                <a:latin typeface="+mj-lt"/>
                <a:ea typeface="HGPｺﾞｼｯｸE" pitchFamily="50" charset="-128"/>
                <a:cs typeface="Arial" panose="020B0604020202020204" pitchFamily="34" charset="0"/>
                <a:sym typeface="Lucida Grande"/>
              </a:rPr>
              <a:t>Object detection (removed) </a:t>
            </a:r>
            <a:endParaRPr kumimoji="0" lang="en-US" altLang="ja-JP" sz="1200" b="1" dirty="0" smtClean="0">
              <a:effectLst/>
              <a:latin typeface="+mj-lt"/>
              <a:ea typeface="HGPｺﾞｼｯｸE" pitchFamily="50" charset="-128"/>
              <a:cs typeface="Arial" panose="020B0604020202020204" pitchFamily="34" charset="0"/>
              <a:sym typeface="Lucida Grande"/>
            </a:endParaRPr>
          </a:p>
          <a:p>
            <a:pPr eaLnBrk="1" hangingPunct="1">
              <a:spcBef>
                <a:spcPct val="0"/>
              </a:spcBef>
              <a:buFontTx/>
              <a:buNone/>
            </a:pPr>
            <a:r>
              <a:rPr kumimoji="0" lang="en-US" altLang="ja-JP" sz="1200" dirty="0" smtClean="0">
                <a:effectLst/>
                <a:latin typeface="+mj-lt"/>
                <a:ea typeface="HGPｺﾞｼｯｸE" pitchFamily="50" charset="-128"/>
                <a:cs typeface="Arial" panose="020B0604020202020204" pitchFamily="34" charset="0"/>
                <a:sym typeface="Lucida Grande"/>
              </a:rPr>
              <a:t>detects </a:t>
            </a:r>
            <a:r>
              <a:rPr kumimoji="0" lang="en-US" altLang="ja-JP" sz="1200" dirty="0">
                <a:effectLst/>
                <a:latin typeface="+mj-lt"/>
                <a:ea typeface="HGPｺﾞｼｯｸE" pitchFamily="50" charset="-128"/>
                <a:cs typeface="Arial" panose="020B0604020202020204" pitchFamily="34" charset="0"/>
                <a:sym typeface="Lucida Grande"/>
              </a:rPr>
              <a:t>objects disappearing that should be present. </a:t>
            </a:r>
          </a:p>
        </p:txBody>
      </p:sp>
      <p:sp>
        <p:nvSpPr>
          <p:cNvPr id="78" name="正方形/長方形 77"/>
          <p:cNvSpPr>
            <a:spLocks noChangeArrowheads="1"/>
          </p:cNvSpPr>
          <p:nvPr/>
        </p:nvSpPr>
        <p:spPr bwMode="auto">
          <a:xfrm>
            <a:off x="6177809" y="2936921"/>
            <a:ext cx="25578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1pPr>
            <a:lvl2pPr marL="4572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2pPr>
            <a:lvl3pPr marL="9144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3pPr>
            <a:lvl4pPr marL="13716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4pPr>
            <a:lvl5pPr marL="18288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5pPr>
            <a:lvl6pPr marL="22860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6pPr>
            <a:lvl7pPr marL="27432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7pPr>
            <a:lvl8pPr marL="32004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8pPr>
            <a:lvl9pPr marL="36576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9pPr>
          </a:lstStyle>
          <a:p>
            <a:pPr eaLnBrk="1" hangingPunct="1">
              <a:spcBef>
                <a:spcPct val="0"/>
              </a:spcBef>
              <a:buFontTx/>
              <a:buNone/>
            </a:pPr>
            <a:r>
              <a:rPr kumimoji="0" lang="en-US" altLang="ja-JP" sz="1200" b="1" dirty="0">
                <a:effectLst/>
                <a:latin typeface="+mj-lt"/>
                <a:ea typeface="HGPｺﾞｼｯｸE" pitchFamily="50" charset="-128"/>
                <a:cs typeface="Arial" panose="020B0604020202020204" pitchFamily="34" charset="0"/>
                <a:sym typeface="Lucida Grande"/>
              </a:rPr>
              <a:t>Cross line detection</a:t>
            </a:r>
          </a:p>
          <a:p>
            <a:pPr eaLnBrk="1" hangingPunct="1">
              <a:spcBef>
                <a:spcPct val="0"/>
              </a:spcBef>
              <a:buFontTx/>
              <a:buNone/>
            </a:pPr>
            <a:r>
              <a:rPr kumimoji="0" lang="en-US" altLang="ja-JP" sz="1200" dirty="0">
                <a:effectLst/>
                <a:latin typeface="+mj-lt"/>
                <a:ea typeface="HGPｺﾞｼｯｸE" pitchFamily="50" charset="-128"/>
                <a:cs typeface="Arial" panose="020B0604020202020204" pitchFamily="34" charset="0"/>
                <a:sym typeface="Lucida Grande"/>
              </a:rPr>
              <a:t>detects people or objects crossing the imaginary lines. </a:t>
            </a:r>
          </a:p>
        </p:txBody>
      </p:sp>
      <p:grpSp>
        <p:nvGrpSpPr>
          <p:cNvPr id="79" name="グループ化 78"/>
          <p:cNvGrpSpPr>
            <a:grpSpLocks/>
          </p:cNvGrpSpPr>
          <p:nvPr/>
        </p:nvGrpSpPr>
        <p:grpSpPr bwMode="auto">
          <a:xfrm>
            <a:off x="6810766" y="3615176"/>
            <a:ext cx="1846625" cy="1036074"/>
            <a:chOff x="4429125" y="1658484"/>
            <a:chExt cx="1902590" cy="1222709"/>
          </a:xfrm>
        </p:grpSpPr>
        <p:pic>
          <p:nvPicPr>
            <p:cNvPr id="93" name="図 9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29125" y="1658484"/>
              <a:ext cx="1902590" cy="1222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4" name="AutoShape 27"/>
            <p:cNvCxnSpPr>
              <a:cxnSpLocks noChangeShapeType="1"/>
            </p:cNvCxnSpPr>
            <p:nvPr/>
          </p:nvCxnSpPr>
          <p:spPr bwMode="auto">
            <a:xfrm>
              <a:off x="4810125" y="1965325"/>
              <a:ext cx="1360640" cy="891063"/>
            </a:xfrm>
            <a:prstGeom prst="straightConnector1">
              <a:avLst/>
            </a:prstGeom>
            <a:noFill/>
            <a:ln w="57150">
              <a:solidFill>
                <a:srgbClr val="FFFF00"/>
              </a:solidFill>
              <a:prstDash val="sysDot"/>
              <a:round/>
              <a:headEnd/>
              <a:tailEnd/>
            </a:ln>
            <a:extLst>
              <a:ext uri="{909E8E84-426E-40DD-AFC4-6F175D3DCCD1}">
                <a14:hiddenFill xmlns:a14="http://schemas.microsoft.com/office/drawing/2010/main">
                  <a:noFill/>
                </a14:hiddenFill>
              </a:ext>
            </a:extLst>
          </p:spPr>
        </p:cxnSp>
      </p:grpSp>
      <p:grpSp>
        <p:nvGrpSpPr>
          <p:cNvPr id="80" name="グループ化 79"/>
          <p:cNvGrpSpPr>
            <a:grpSpLocks noChangeAspect="1"/>
          </p:cNvGrpSpPr>
          <p:nvPr/>
        </p:nvGrpSpPr>
        <p:grpSpPr bwMode="auto">
          <a:xfrm>
            <a:off x="3677591" y="3497199"/>
            <a:ext cx="2016162" cy="1130244"/>
            <a:chOff x="12073120" y="1086134"/>
            <a:chExt cx="2420594" cy="1356946"/>
          </a:xfrm>
        </p:grpSpPr>
        <p:pic>
          <p:nvPicPr>
            <p:cNvPr id="91" name="Picture 4"/>
            <p:cNvPicPr>
              <a:picLocks noChangeAspect="1" noChangeArrowheads="1"/>
            </p:cNvPicPr>
            <p:nvPr/>
          </p:nvPicPr>
          <p:blipFill>
            <a:blip r:embed="rId8" cstate="print">
              <a:lum bright="10000"/>
              <a:extLst>
                <a:ext uri="{28A0092B-C50C-407E-A947-70E740481C1C}">
                  <a14:useLocalDpi xmlns:a14="http://schemas.microsoft.com/office/drawing/2010/main" val="0"/>
                </a:ext>
              </a:extLst>
            </a:blip>
            <a:srcRect/>
            <a:stretch>
              <a:fillRect/>
            </a:stretch>
          </p:blipFill>
          <p:spPr bwMode="auto">
            <a:xfrm>
              <a:off x="12073120" y="1274854"/>
              <a:ext cx="2076446" cy="1168226"/>
            </a:xfrm>
            <a:prstGeom prst="rect">
              <a:avLst/>
            </a:prstGeom>
            <a:noFill/>
            <a:ln>
              <a:noFill/>
            </a:ln>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2"/>
            <p:cNvPicPr>
              <a:picLocks noChangeAspect="1" noChangeArrowheads="1"/>
            </p:cNvPicPr>
            <p:nvPr/>
          </p:nvPicPr>
          <p:blipFill>
            <a:blip r:embed="rId9" cstate="print">
              <a:lum bright="6000"/>
              <a:extLst>
                <a:ext uri="{28A0092B-C50C-407E-A947-70E740481C1C}">
                  <a14:useLocalDpi xmlns:a14="http://schemas.microsoft.com/office/drawing/2010/main" val="0"/>
                </a:ext>
              </a:extLst>
            </a:blip>
            <a:srcRect/>
            <a:stretch>
              <a:fillRect/>
            </a:stretch>
          </p:blipFill>
          <p:spPr bwMode="auto">
            <a:xfrm>
              <a:off x="13365420" y="1086134"/>
              <a:ext cx="1128294" cy="98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1" name="グループ化 80"/>
          <p:cNvGrpSpPr>
            <a:grpSpLocks noChangeAspect="1"/>
          </p:cNvGrpSpPr>
          <p:nvPr/>
        </p:nvGrpSpPr>
        <p:grpSpPr bwMode="auto">
          <a:xfrm>
            <a:off x="750284" y="3454732"/>
            <a:ext cx="2032830" cy="1149962"/>
            <a:chOff x="9468825" y="1056294"/>
            <a:chExt cx="2219492" cy="1255541"/>
          </a:xfrm>
        </p:grpSpPr>
        <p:pic>
          <p:nvPicPr>
            <p:cNvPr id="89" name="Picture 7"/>
            <p:cNvPicPr>
              <a:picLocks noChangeAspect="1" noChangeArrowheads="1"/>
            </p:cNvPicPr>
            <p:nvPr/>
          </p:nvPicPr>
          <p:blipFill>
            <a:blip r:embed="rId10" cstate="print">
              <a:lum bright="6000"/>
              <a:extLst>
                <a:ext uri="{28A0092B-C50C-407E-A947-70E740481C1C}">
                  <a14:useLocalDpi xmlns:a14="http://schemas.microsoft.com/office/drawing/2010/main" val="0"/>
                </a:ext>
              </a:extLst>
            </a:blip>
            <a:srcRect/>
            <a:stretch>
              <a:fillRect/>
            </a:stretch>
          </p:blipFill>
          <p:spPr bwMode="auto">
            <a:xfrm>
              <a:off x="9468825" y="1199599"/>
              <a:ext cx="2016189" cy="1112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3"/>
            <p:cNvPicPr preferRelativeResize="0">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523624" y="1056294"/>
              <a:ext cx="1164693" cy="1016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 name="正方形/長方形 81"/>
          <p:cNvSpPr>
            <a:spLocks noChangeArrowheads="1"/>
          </p:cNvSpPr>
          <p:nvPr/>
        </p:nvSpPr>
        <p:spPr bwMode="auto">
          <a:xfrm>
            <a:off x="314776" y="2907838"/>
            <a:ext cx="265112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1pPr>
            <a:lvl2pPr marL="4572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2pPr>
            <a:lvl3pPr marL="9144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3pPr>
            <a:lvl4pPr marL="13716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4pPr>
            <a:lvl5pPr marL="1828800" algn="ctr" rtl="0" fontAlgn="base">
              <a:spcBef>
                <a:spcPct val="0"/>
              </a:spcBef>
              <a:spcAft>
                <a:spcPct val="0"/>
              </a:spcAft>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5pPr>
            <a:lvl6pPr marL="22860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6pPr>
            <a:lvl7pPr marL="27432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7pPr>
            <a:lvl8pPr marL="32004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8pPr>
            <a:lvl9pPr marL="3657600" algn="l" defTabSz="914400" rtl="0" eaLnBrk="1" latinLnBrk="0" hangingPunct="1">
              <a:defRPr kumimoji="1" sz="1400" kern="1200">
                <a:solidFill>
                  <a:schemeClr val="tx1"/>
                </a:solidFill>
                <a:effectLst>
                  <a:outerShdw blurRad="38100" dist="38100" dir="2700000" algn="tl">
                    <a:srgbClr val="000000">
                      <a:alpha val="43137"/>
                    </a:srgbClr>
                  </a:outerShdw>
                </a:effectLst>
                <a:latin typeface="Tahoma" pitchFamily="34" charset="0"/>
                <a:ea typeface="HGPｺﾞｼｯｸE" pitchFamily="50" charset="-128"/>
                <a:cs typeface="+mn-cs"/>
              </a:defRPr>
            </a:lvl9pPr>
          </a:lstStyle>
          <a:p>
            <a:pPr eaLnBrk="1" hangingPunct="1">
              <a:spcBef>
                <a:spcPct val="0"/>
              </a:spcBef>
              <a:buFontTx/>
              <a:buNone/>
            </a:pPr>
            <a:r>
              <a:rPr kumimoji="0" lang="en-US" altLang="ja-JP" sz="1200" b="1" dirty="0">
                <a:effectLst/>
                <a:latin typeface="+mj-lt"/>
                <a:ea typeface="HGPｺﾞｼｯｸE" pitchFamily="50" charset="-128"/>
                <a:cs typeface="Arial" panose="020B0604020202020204" pitchFamily="34" charset="0"/>
                <a:sym typeface="Lucida Grande"/>
              </a:rPr>
              <a:t>Object detection (left)</a:t>
            </a:r>
          </a:p>
          <a:p>
            <a:pPr eaLnBrk="1" hangingPunct="1">
              <a:spcBef>
                <a:spcPct val="0"/>
              </a:spcBef>
              <a:buFontTx/>
              <a:buNone/>
            </a:pPr>
            <a:r>
              <a:rPr kumimoji="0" lang="en-US" altLang="ja-JP" sz="1200" dirty="0">
                <a:effectLst/>
                <a:latin typeface="+mj-lt"/>
                <a:ea typeface="HGPｺﾞｼｯｸE" pitchFamily="50" charset="-128"/>
                <a:cs typeface="Arial" panose="020B0604020202020204" pitchFamily="34" charset="0"/>
                <a:sym typeface="Lucida Grande"/>
              </a:rPr>
              <a:t>detects something left behind that shouldn’t be there.</a:t>
            </a:r>
          </a:p>
        </p:txBody>
      </p:sp>
      <p:cxnSp>
        <p:nvCxnSpPr>
          <p:cNvPr id="83" name="直線コネクタ 82"/>
          <p:cNvCxnSpPr>
            <a:cxnSpLocks noChangeShapeType="1"/>
          </p:cNvCxnSpPr>
          <p:nvPr/>
        </p:nvCxnSpPr>
        <p:spPr bwMode="auto">
          <a:xfrm>
            <a:off x="183622" y="2939778"/>
            <a:ext cx="8748712" cy="1"/>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cxnSp>
        <p:nvCxnSpPr>
          <p:cNvPr id="84" name="直線コネクタ 83"/>
          <p:cNvCxnSpPr>
            <a:cxnSpLocks noChangeShapeType="1"/>
          </p:cNvCxnSpPr>
          <p:nvPr/>
        </p:nvCxnSpPr>
        <p:spPr bwMode="auto">
          <a:xfrm flipV="1">
            <a:off x="2282621" y="1208269"/>
            <a:ext cx="0" cy="1731510"/>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cxnSp>
        <p:nvCxnSpPr>
          <p:cNvPr id="85" name="直線コネクタ 84"/>
          <p:cNvCxnSpPr>
            <a:cxnSpLocks noChangeShapeType="1"/>
          </p:cNvCxnSpPr>
          <p:nvPr/>
        </p:nvCxnSpPr>
        <p:spPr bwMode="auto">
          <a:xfrm flipV="1">
            <a:off x="4496555" y="1197349"/>
            <a:ext cx="0" cy="1742430"/>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cxnSp>
        <p:nvCxnSpPr>
          <p:cNvPr id="86" name="直線コネクタ 85"/>
          <p:cNvCxnSpPr>
            <a:cxnSpLocks noChangeShapeType="1"/>
          </p:cNvCxnSpPr>
          <p:nvPr/>
        </p:nvCxnSpPr>
        <p:spPr bwMode="auto">
          <a:xfrm flipV="1">
            <a:off x="6711840" y="1171600"/>
            <a:ext cx="0" cy="1765321"/>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cxnSp>
        <p:nvCxnSpPr>
          <p:cNvPr id="87" name="直線コネクタ 86"/>
          <p:cNvCxnSpPr>
            <a:cxnSpLocks noChangeShapeType="1"/>
          </p:cNvCxnSpPr>
          <p:nvPr/>
        </p:nvCxnSpPr>
        <p:spPr bwMode="auto">
          <a:xfrm flipV="1">
            <a:off x="6006990" y="2939779"/>
            <a:ext cx="0" cy="1640598"/>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cxnSp>
        <p:nvCxnSpPr>
          <p:cNvPr id="88" name="直線コネクタ 87"/>
          <p:cNvCxnSpPr>
            <a:cxnSpLocks noChangeShapeType="1"/>
          </p:cNvCxnSpPr>
          <p:nvPr/>
        </p:nvCxnSpPr>
        <p:spPr bwMode="auto">
          <a:xfrm flipV="1">
            <a:off x="3082815" y="2939779"/>
            <a:ext cx="0" cy="1663344"/>
          </a:xfrm>
          <a:prstGeom prst="line">
            <a:avLst/>
          </a:prstGeom>
          <a:noFill/>
          <a:ln w="9525" algn="ctr">
            <a:solidFill>
              <a:srgbClr val="4A7EBB"/>
            </a:solidFill>
            <a:round/>
            <a:headEnd/>
            <a:tailEnd/>
          </a:ln>
          <a:extLst>
            <a:ext uri="{909E8E84-426E-40DD-AFC4-6F175D3DCCD1}">
              <a14:hiddenFill xmlns:a14="http://schemas.microsoft.com/office/drawing/2010/main">
                <a:noFill/>
              </a14:hiddenFill>
            </a:ext>
          </a:extLst>
        </p:spPr>
      </p:cxnSp>
      <p:sp>
        <p:nvSpPr>
          <p:cNvPr id="4" name="正方形/長方形 3"/>
          <p:cNvSpPr/>
          <p:nvPr/>
        </p:nvSpPr>
        <p:spPr>
          <a:xfrm>
            <a:off x="124801" y="809144"/>
            <a:ext cx="8330313" cy="277888"/>
          </a:xfrm>
          <a:prstGeom prst="rect">
            <a:avLst/>
          </a:prstGeom>
          <a:noFill/>
        </p:spPr>
        <p:txBody>
          <a:bodyPr wrap="square" lIns="0" tIns="36000" rIns="0" bIns="36000">
            <a:spAutoFit/>
          </a:bodyPr>
          <a:lstStyle/>
          <a:p>
            <a:pPr algn="l">
              <a:lnSpc>
                <a:spcPts val="1600"/>
              </a:lnSpc>
            </a:pPr>
            <a:r>
              <a:rPr lang="en-US" altLang="ja-JP" sz="1600" b="1" dirty="0">
                <a:effectLst/>
                <a:ea typeface="Tahoma" panose="020B0604030504040204" pitchFamily="34" charset="0"/>
                <a:cs typeface="Tahoma" panose="020B0604030504040204" pitchFamily="34" charset="0"/>
              </a:rPr>
              <a:t>Detect various abnormal behavior of </a:t>
            </a:r>
            <a:r>
              <a:rPr lang="en-US" altLang="ja-JP" sz="1600" b="1" dirty="0" smtClean="0">
                <a:effectLst/>
                <a:ea typeface="Tahoma" panose="020B0604030504040204" pitchFamily="34" charset="0"/>
                <a:cs typeface="Tahoma" panose="020B0604030504040204" pitchFamily="34" charset="0"/>
              </a:rPr>
              <a:t>person by Optional intelligent VMD (i-VMD)</a:t>
            </a:r>
            <a:endParaRPr lang="en-US" altLang="ja-JP" sz="1600" b="1" dirty="0">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721027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r>
              <a:rPr lang="en-US" altLang="ja-JP" b="1" dirty="0">
                <a:latin typeface="Tahoma" pitchFamily="34" charset="0"/>
                <a:cs typeface="Tahoma" pitchFamily="34" charset="0"/>
              </a:rPr>
              <a:t>… and other useful features</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4" name="3 Marcador de número de diapositiva"/>
          <p:cNvSpPr>
            <a:spLocks noGrp="1"/>
          </p:cNvSpPr>
          <p:nvPr>
            <p:ph type="sldNum" sz="quarter" idx="12"/>
          </p:nvPr>
        </p:nvSpPr>
        <p:spPr/>
        <p:txBody>
          <a:bodyPr/>
          <a:lstStyle/>
          <a:p>
            <a:fld id="{8E8A4C40-1FD3-B245-AE86-E18962D1310A}" type="slidenum">
              <a:rPr lang="en-US" smtClean="0"/>
              <a:t>12</a:t>
            </a:fld>
            <a:endParaRPr lang="en-US"/>
          </a:p>
        </p:txBody>
      </p:sp>
      <p:pic>
        <p:nvPicPr>
          <p:cNvPr id="12" name="Picture 2" descr="C:\Users\3930041\AppData\Local\Temp\_AZTMP21_\i-PRO_Extreme_logo_White\i-PRO_Extreme_logo_Whi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6455" y="216530"/>
            <a:ext cx="1006460" cy="25379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1807" y="2793120"/>
            <a:ext cx="1601108" cy="1207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正方形/長方形 13"/>
          <p:cNvSpPr/>
          <p:nvPr/>
        </p:nvSpPr>
        <p:spPr>
          <a:xfrm>
            <a:off x="4543424" y="803687"/>
            <a:ext cx="4466430" cy="769441"/>
          </a:xfrm>
          <a:prstGeom prst="rect">
            <a:avLst/>
          </a:prstGeom>
        </p:spPr>
        <p:txBody>
          <a:bodyPr wrap="square">
            <a:spAutoFit/>
          </a:bodyPr>
          <a:lstStyle/>
          <a:p>
            <a:pPr algn="l"/>
            <a:r>
              <a:rPr kumimoji="0" lang="en-US" altLang="ja-JP" sz="1600" b="1" dirty="0" smtClean="0">
                <a:effectLst/>
                <a:cs typeface="Tahoma" pitchFamily="34" charset="0"/>
                <a:sym typeface="Lucida Grande"/>
              </a:rPr>
              <a:t>Capture clear images, no matter </a:t>
            </a:r>
          </a:p>
          <a:p>
            <a:pPr algn="l"/>
            <a:r>
              <a:rPr kumimoji="0" lang="en-US" altLang="ja-JP" sz="1600" b="1" dirty="0" smtClean="0">
                <a:effectLst/>
                <a:cs typeface="Tahoma" pitchFamily="34" charset="0"/>
                <a:sym typeface="Lucida Grande"/>
              </a:rPr>
              <a:t>what </a:t>
            </a:r>
            <a:r>
              <a:rPr kumimoji="0" lang="en-US" altLang="ja-JP" sz="1600" b="1" dirty="0">
                <a:effectLst/>
                <a:cs typeface="Tahoma" pitchFamily="34" charset="0"/>
                <a:sym typeface="Lucida Grande"/>
              </a:rPr>
              <a:t>environment </a:t>
            </a:r>
            <a:r>
              <a:rPr kumimoji="0" lang="en-US" altLang="ja-JP" sz="1600" b="1" dirty="0" smtClean="0">
                <a:effectLst/>
                <a:cs typeface="Tahoma" pitchFamily="34" charset="0"/>
                <a:sym typeface="Lucida Grande"/>
              </a:rPr>
              <a:t>;</a:t>
            </a:r>
          </a:p>
          <a:p>
            <a:pPr algn="l"/>
            <a:r>
              <a:rPr kumimoji="0" lang="en-US" altLang="ja-JP" sz="1200" b="1" dirty="0" smtClean="0">
                <a:effectLst/>
                <a:cs typeface="Tahoma" pitchFamily="34" charset="0"/>
                <a:sym typeface="Lucida Grande"/>
              </a:rPr>
              <a:t>IP66- </a:t>
            </a:r>
            <a:r>
              <a:rPr kumimoji="0" lang="en-US" altLang="ja-JP" sz="1200" b="1" dirty="0">
                <a:effectLst/>
                <a:cs typeface="Tahoma" pitchFamily="34" charset="0"/>
                <a:sym typeface="Lucida Grande"/>
              </a:rPr>
              <a:t>and NEMA 4X-rated </a:t>
            </a:r>
            <a:r>
              <a:rPr kumimoji="0" lang="en-US" altLang="ja-JP" sz="1200" b="1" dirty="0" smtClean="0">
                <a:effectLst/>
                <a:cs typeface="Tahoma" pitchFamily="34" charset="0"/>
                <a:sym typeface="Lucida Grande"/>
              </a:rPr>
              <a:t>robustness</a:t>
            </a:r>
            <a:endParaRPr kumimoji="0" lang="en-US" altLang="ja-JP" sz="1600" b="1" dirty="0" smtClean="0">
              <a:effectLst/>
              <a:cs typeface="Tahoma" pitchFamily="34" charset="0"/>
              <a:sym typeface="Lucida Grande"/>
            </a:endParaRPr>
          </a:p>
        </p:txBody>
      </p:sp>
      <p:sp>
        <p:nvSpPr>
          <p:cNvPr id="15" name="正方形/長方形 14"/>
          <p:cNvSpPr/>
          <p:nvPr/>
        </p:nvSpPr>
        <p:spPr>
          <a:xfrm>
            <a:off x="4543424" y="1573128"/>
            <a:ext cx="4410076" cy="1384995"/>
          </a:xfrm>
          <a:prstGeom prst="rect">
            <a:avLst/>
          </a:prstGeom>
        </p:spPr>
        <p:txBody>
          <a:bodyPr wrap="square">
            <a:spAutoFit/>
          </a:bodyPr>
          <a:lstStyle/>
          <a:p>
            <a:pPr algn="l"/>
            <a:r>
              <a:rPr kumimoji="0" lang="en-US" altLang="ja-JP" sz="1200" dirty="0" smtClean="0">
                <a:effectLst/>
                <a:cs typeface="Tahoma" pitchFamily="34" charset="0"/>
                <a:sym typeface="Lucida Grande"/>
              </a:rPr>
              <a:t>The outdoor cameras </a:t>
            </a:r>
            <a:r>
              <a:rPr lang="en-US" altLang="ja-JP" sz="1200" dirty="0">
                <a:effectLst/>
              </a:rPr>
              <a:t>(</a:t>
            </a:r>
            <a:r>
              <a:rPr lang="en-US" altLang="ja-JP" sz="1200" dirty="0">
                <a:effectLst/>
                <a:ea typeface="Tahoma" panose="020B0604030504040204" pitchFamily="34" charset="0"/>
                <a:cs typeface="Tahoma" panose="020B0604030504040204" pitchFamily="34" charset="0"/>
              </a:rPr>
              <a:t>WV-X6531N, WV-X6511N</a:t>
            </a:r>
            <a:r>
              <a:rPr lang="en-US" altLang="ja-JP" sz="1200" dirty="0">
                <a:effectLst/>
              </a:rPr>
              <a:t>)</a:t>
            </a:r>
            <a:r>
              <a:rPr kumimoji="0" lang="en-US" altLang="ja-JP" sz="1200" dirty="0" smtClean="0">
                <a:effectLst/>
                <a:cs typeface="Tahoma" pitchFamily="34" charset="0"/>
                <a:sym typeface="Lucida Grande"/>
              </a:rPr>
              <a:t> support IP66- </a:t>
            </a:r>
            <a:r>
              <a:rPr kumimoji="0" lang="en-US" altLang="ja-JP" sz="1200" dirty="0">
                <a:effectLst/>
                <a:cs typeface="Tahoma" pitchFamily="34" charset="0"/>
                <a:sym typeface="Lucida Grande"/>
              </a:rPr>
              <a:t>and NEMA 4X-rated </a:t>
            </a:r>
            <a:r>
              <a:rPr kumimoji="0" lang="en-US" altLang="ja-JP" sz="1200" dirty="0" smtClean="0">
                <a:effectLst/>
                <a:cs typeface="Tahoma" pitchFamily="34" charset="0"/>
                <a:sym typeface="Lucida Grande"/>
              </a:rPr>
              <a:t>weather resistant. </a:t>
            </a:r>
            <a:r>
              <a:rPr lang="en-US" altLang="ja-JP" sz="1200" dirty="0">
                <a:effectLst/>
              </a:rPr>
              <a:t>The built-in electrical </a:t>
            </a:r>
            <a:r>
              <a:rPr lang="en-US" altLang="ja-JP" sz="1200" dirty="0" smtClean="0">
                <a:effectLst/>
              </a:rPr>
              <a:t>dehumidification </a:t>
            </a:r>
            <a:r>
              <a:rPr lang="en-US" altLang="ja-JP" sz="1200" dirty="0">
                <a:effectLst/>
              </a:rPr>
              <a:t>keeps the camera </a:t>
            </a:r>
            <a:r>
              <a:rPr lang="en-US" altLang="ja-JP" sz="1200" dirty="0" smtClean="0">
                <a:effectLst/>
              </a:rPr>
              <a:t>dry </a:t>
            </a:r>
            <a:r>
              <a:rPr lang="en-US" altLang="ja-JP" sz="1200" dirty="0">
                <a:effectLst/>
              </a:rPr>
              <a:t>inside, using electrolysis to </a:t>
            </a:r>
            <a:r>
              <a:rPr lang="en-US" altLang="ja-JP" sz="1200" dirty="0" smtClean="0">
                <a:effectLst/>
              </a:rPr>
              <a:t>remove </a:t>
            </a:r>
            <a:r>
              <a:rPr lang="en-US" altLang="ja-JP" sz="1200" dirty="0">
                <a:effectLst/>
              </a:rPr>
              <a:t>any moisture from the camera</a:t>
            </a:r>
            <a:r>
              <a:rPr lang="en-US" altLang="ja-JP" sz="1200" dirty="0" smtClean="0">
                <a:effectLst/>
              </a:rPr>
              <a:t>. This </a:t>
            </a:r>
            <a:r>
              <a:rPr lang="en-US" altLang="ja-JP" sz="1200" dirty="0">
                <a:effectLst/>
              </a:rPr>
              <a:t>anti-humidity technology is safe </a:t>
            </a:r>
            <a:r>
              <a:rPr lang="en-US" altLang="ja-JP" sz="1200" dirty="0" smtClean="0">
                <a:effectLst/>
              </a:rPr>
              <a:t>and </a:t>
            </a:r>
            <a:r>
              <a:rPr lang="en-US" altLang="ja-JP" sz="1200" dirty="0">
                <a:effectLst/>
              </a:rPr>
              <a:t>green due to low power </a:t>
            </a:r>
            <a:r>
              <a:rPr lang="en-US" altLang="ja-JP" sz="1200" dirty="0" smtClean="0">
                <a:effectLst/>
              </a:rPr>
              <a:t>consumption </a:t>
            </a:r>
            <a:r>
              <a:rPr lang="en-US" altLang="ja-JP" sz="1200" dirty="0">
                <a:effectLst/>
              </a:rPr>
              <a:t>and no heaters or </a:t>
            </a:r>
            <a:endParaRPr lang="en-US" altLang="ja-JP" sz="1200" dirty="0" smtClean="0">
              <a:effectLst/>
            </a:endParaRPr>
          </a:p>
          <a:p>
            <a:pPr algn="l"/>
            <a:r>
              <a:rPr lang="en-US" altLang="ja-JP" sz="1200" dirty="0" smtClean="0">
                <a:effectLst/>
              </a:rPr>
              <a:t>mechanical </a:t>
            </a:r>
            <a:r>
              <a:rPr lang="en-US" altLang="ja-JP" sz="1200" dirty="0">
                <a:effectLst/>
              </a:rPr>
              <a:t>fans being used. </a:t>
            </a:r>
            <a:endParaRPr lang="ja-JP" altLang="en-US" sz="1200" dirty="0"/>
          </a:p>
        </p:txBody>
      </p:sp>
      <p:pic>
        <p:nvPicPr>
          <p:cNvPr id="17" name="Picture 4"/>
          <p:cNvPicPr preferRelativeResize="0">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240"/>
          <a:stretch>
            <a:fillRect/>
          </a:stretch>
        </p:blipFill>
        <p:spPr bwMode="auto">
          <a:xfrm rot="724746">
            <a:off x="3286445" y="2525718"/>
            <a:ext cx="613885" cy="717913"/>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19050" algn="ctr">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descr="Y:\40-職能\セキュリティ\セキュリティ・サウンド広報宣伝\(10) Security\02_海外\Network_Products\新PF(H.265)\WV-S2531LTN  WV-S2531LN WV-S2511LN\WV-S2531LN\640x480_png\WV-S2531LN_2_D_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64576" y="1892739"/>
            <a:ext cx="647517" cy="576695"/>
          </a:xfrm>
          <a:prstGeom prst="rect">
            <a:avLst/>
          </a:prstGeom>
          <a:noFill/>
          <a:extLst>
            <a:ext uri="{909E8E84-426E-40DD-AFC4-6F175D3DCCD1}">
              <a14:hiddenFill xmlns:a14="http://schemas.microsoft.com/office/drawing/2010/main">
                <a:solidFill>
                  <a:srgbClr val="FFFFFF"/>
                </a:solidFill>
              </a14:hiddenFill>
            </a:ext>
          </a:extLst>
        </p:spPr>
      </p:pic>
      <p:sp>
        <p:nvSpPr>
          <p:cNvPr id="23" name="テキスト ボックス 22"/>
          <p:cNvSpPr txBox="1"/>
          <p:nvPr/>
        </p:nvSpPr>
        <p:spPr>
          <a:xfrm>
            <a:off x="201342" y="1133775"/>
            <a:ext cx="4342082" cy="1015663"/>
          </a:xfrm>
          <a:prstGeom prst="rect">
            <a:avLst/>
          </a:prstGeom>
          <a:noFill/>
        </p:spPr>
        <p:txBody>
          <a:bodyPr wrap="square" rtlCol="0">
            <a:spAutoFit/>
          </a:bodyPr>
          <a:lstStyle/>
          <a:p>
            <a:pPr algn="l"/>
            <a:r>
              <a:rPr lang="en-US" altLang="ja-JP" sz="1200" dirty="0" smtClean="0">
                <a:effectLst/>
              </a:rPr>
              <a:t>The</a:t>
            </a:r>
            <a:r>
              <a:rPr lang="ja-JP" altLang="en-US" sz="1200" dirty="0" smtClean="0">
                <a:effectLst/>
              </a:rPr>
              <a:t> </a:t>
            </a:r>
            <a:r>
              <a:rPr lang="en-US" altLang="ja-JP" sz="1200" dirty="0" smtClean="0">
                <a:effectLst/>
              </a:rPr>
              <a:t>cameras (</a:t>
            </a:r>
            <a:r>
              <a:rPr lang="en-US" altLang="ja-JP" sz="1200" dirty="0" smtClean="0">
                <a:effectLst/>
                <a:ea typeface="Tahoma" panose="020B0604030504040204" pitchFamily="34" charset="0"/>
                <a:cs typeface="Tahoma" panose="020B0604030504040204" pitchFamily="34" charset="0"/>
              </a:rPr>
              <a:t>WV-X6531N, WV-X6511N</a:t>
            </a:r>
            <a:r>
              <a:rPr lang="en-US" altLang="ja-JP" sz="1200" dirty="0" smtClean="0">
                <a:effectLst/>
              </a:rPr>
              <a:t>) are IK10-</a:t>
            </a:r>
            <a:r>
              <a:rPr lang="en-US" altLang="ja-JP" sz="1200" dirty="0" smtClean="0">
                <a:effectLst/>
                <a:sym typeface="Lucida Grande"/>
              </a:rPr>
              <a:t>rated impact resistant. </a:t>
            </a:r>
            <a:r>
              <a:rPr lang="en-US" altLang="ja-JP" sz="1200" dirty="0" smtClean="0">
                <a:effectLst/>
              </a:rPr>
              <a:t>In case the camera is subjected to mechanical shock, an impact-resistant </a:t>
            </a:r>
            <a:br>
              <a:rPr lang="en-US" altLang="ja-JP" sz="1200" dirty="0" smtClean="0">
                <a:effectLst/>
              </a:rPr>
            </a:br>
            <a:r>
              <a:rPr lang="en-US" altLang="ja-JP" sz="1200" dirty="0" smtClean="0">
                <a:effectLst/>
              </a:rPr>
              <a:t>aluminum die-cast body protects </a:t>
            </a:r>
          </a:p>
          <a:p>
            <a:pPr algn="l"/>
            <a:r>
              <a:rPr lang="en-US" altLang="ja-JP" sz="1200" dirty="0" smtClean="0">
                <a:effectLst/>
              </a:rPr>
              <a:t>the optical system from the impact.</a:t>
            </a:r>
            <a:r>
              <a:rPr lang="en-US" altLang="ja-JP" sz="1200" b="1" dirty="0" smtClean="0">
                <a:effectLst/>
              </a:rPr>
              <a:t> </a:t>
            </a:r>
          </a:p>
        </p:txBody>
      </p:sp>
      <p:sp>
        <p:nvSpPr>
          <p:cNvPr id="6" name="正方形/長方形 5"/>
          <p:cNvSpPr/>
          <p:nvPr/>
        </p:nvSpPr>
        <p:spPr>
          <a:xfrm>
            <a:off x="136368" y="836051"/>
            <a:ext cx="4325223" cy="338554"/>
          </a:xfrm>
          <a:prstGeom prst="rect">
            <a:avLst/>
          </a:prstGeom>
        </p:spPr>
        <p:txBody>
          <a:bodyPr wrap="none">
            <a:spAutoFit/>
          </a:bodyPr>
          <a:lstStyle/>
          <a:p>
            <a:pPr algn="l"/>
            <a:r>
              <a:rPr lang="en-US" altLang="ja-JP" sz="1600" b="1" dirty="0">
                <a:effectLst/>
              </a:rPr>
              <a:t>Unbreakable, even if shocked externally</a:t>
            </a:r>
          </a:p>
        </p:txBody>
      </p:sp>
    </p:spTree>
    <p:extLst>
      <p:ext uri="{BB962C8B-B14F-4D97-AF65-F5344CB8AC3E}">
        <p14:creationId xmlns:p14="http://schemas.microsoft.com/office/powerpoint/2010/main" val="5325171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r>
              <a:rPr lang="en-US" altLang="ja-JP" b="1" dirty="0">
                <a:latin typeface="Tahoma" pitchFamily="34" charset="0"/>
                <a:cs typeface="Tahoma" pitchFamily="34" charset="0"/>
              </a:rPr>
              <a:t>… and other useful features</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4" name="3 Marcador de número de diapositiva"/>
          <p:cNvSpPr>
            <a:spLocks noGrp="1"/>
          </p:cNvSpPr>
          <p:nvPr>
            <p:ph type="sldNum" sz="quarter" idx="12"/>
          </p:nvPr>
        </p:nvSpPr>
        <p:spPr/>
        <p:txBody>
          <a:bodyPr/>
          <a:lstStyle/>
          <a:p>
            <a:fld id="{8E8A4C40-1FD3-B245-AE86-E18962D1310A}" type="slidenum">
              <a:rPr lang="en-US" smtClean="0"/>
              <a:t>13</a:t>
            </a:fld>
            <a:endParaRPr lang="en-US"/>
          </a:p>
        </p:txBody>
      </p:sp>
      <p:sp>
        <p:nvSpPr>
          <p:cNvPr id="47" name="正方形/長方形 3"/>
          <p:cNvSpPr>
            <a:spLocks noChangeArrowheads="1"/>
          </p:cNvSpPr>
          <p:nvPr/>
        </p:nvSpPr>
        <p:spPr bwMode="auto">
          <a:xfrm>
            <a:off x="242888" y="788633"/>
            <a:ext cx="4511992" cy="298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kumimoji="0" lang="en-US" altLang="ja-JP" sz="1600" b="1" dirty="0" smtClean="0">
                <a:effectLst/>
                <a:latin typeface="Tahoma" pitchFamily="34" charset="0"/>
                <a:ea typeface="HGPｺﾞｼｯｸE" pitchFamily="50" charset="-128"/>
                <a:cs typeface="Tahoma" pitchFamily="34" charset="0"/>
                <a:sym typeface="Lucida Grande"/>
              </a:rPr>
              <a:t>Central management</a:t>
            </a:r>
          </a:p>
          <a:p>
            <a:pPr eaLnBrk="1" hangingPunct="1">
              <a:spcBef>
                <a:spcPct val="0"/>
              </a:spcBef>
              <a:buFontTx/>
              <a:buNone/>
            </a:pPr>
            <a:r>
              <a:rPr kumimoji="0" lang="en-US" altLang="ja-JP" sz="1200" dirty="0" smtClean="0">
                <a:effectLst/>
                <a:latin typeface="Tahoma" pitchFamily="34" charset="0"/>
                <a:ea typeface="HGPｺﾞｼｯｸE" pitchFamily="50" charset="-128"/>
                <a:cs typeface="Tahoma" pitchFamily="34" charset="0"/>
                <a:sym typeface="Lucida Grande"/>
              </a:rPr>
              <a:t>The WV-ASM300 </a:t>
            </a:r>
            <a:r>
              <a:rPr kumimoji="0" lang="en-US" altLang="ja-JP" sz="1200" dirty="0">
                <a:effectLst/>
                <a:latin typeface="Tahoma" pitchFamily="34" charset="0"/>
                <a:ea typeface="HGPｺﾞｼｯｸE" pitchFamily="50" charset="-128"/>
                <a:cs typeface="Tahoma" pitchFamily="34" charset="0"/>
                <a:sym typeface="Lucida Grande"/>
              </a:rPr>
              <a:t>and System970 i-PRO management software enables central management of the cameras, recorders and monitors.  </a:t>
            </a:r>
          </a:p>
          <a:p>
            <a:pPr eaLnBrk="1" hangingPunct="1">
              <a:spcBef>
                <a:spcPct val="0"/>
              </a:spcBef>
              <a:buFontTx/>
              <a:buNone/>
            </a:pPr>
            <a:endParaRPr kumimoji="0" lang="en-US" altLang="ja-JP" sz="1200" b="1" dirty="0" smtClean="0">
              <a:effectLst/>
              <a:latin typeface="Tahoma" pitchFamily="34" charset="0"/>
              <a:ea typeface="HGPｺﾞｼｯｸE" pitchFamily="50" charset="-128"/>
              <a:cs typeface="Tahoma" pitchFamily="34" charset="0"/>
              <a:sym typeface="Lucida Grande"/>
            </a:endParaRPr>
          </a:p>
          <a:p>
            <a:pPr eaLnBrk="1" hangingPunct="1">
              <a:spcBef>
                <a:spcPct val="0"/>
              </a:spcBef>
              <a:buFontTx/>
              <a:buNone/>
            </a:pPr>
            <a:endParaRPr kumimoji="0" lang="en-US" altLang="ja-JP" sz="1200" b="1" dirty="0" smtClean="0">
              <a:effectLst/>
              <a:latin typeface="Tahoma" pitchFamily="34" charset="0"/>
              <a:ea typeface="HGPｺﾞｼｯｸE" pitchFamily="50" charset="-128"/>
              <a:cs typeface="Tahoma" pitchFamily="34" charset="0"/>
              <a:sym typeface="Lucida Grande"/>
            </a:endParaRPr>
          </a:p>
          <a:p>
            <a:pPr eaLnBrk="1" hangingPunct="1">
              <a:spcBef>
                <a:spcPct val="0"/>
              </a:spcBef>
              <a:buFontTx/>
              <a:buNone/>
            </a:pPr>
            <a:endParaRPr kumimoji="0" lang="en-US" altLang="ja-JP" sz="1200" b="1" dirty="0">
              <a:effectLst/>
              <a:latin typeface="Tahoma" pitchFamily="34" charset="0"/>
              <a:ea typeface="HGPｺﾞｼｯｸE" pitchFamily="50" charset="-128"/>
              <a:cs typeface="Tahoma" pitchFamily="34" charset="0"/>
              <a:sym typeface="Lucida Grande"/>
            </a:endParaRPr>
          </a:p>
          <a:p>
            <a:pPr eaLnBrk="1" hangingPunct="1">
              <a:spcBef>
                <a:spcPct val="0"/>
              </a:spcBef>
              <a:buFontTx/>
              <a:buNone/>
            </a:pPr>
            <a:endParaRPr kumimoji="0" lang="en-US" altLang="ja-JP" sz="1200" b="1" dirty="0">
              <a:effectLst/>
              <a:latin typeface="Tahoma" pitchFamily="34" charset="0"/>
              <a:ea typeface="HGPｺﾞｼｯｸE" pitchFamily="50" charset="-128"/>
              <a:cs typeface="Tahoma" pitchFamily="34" charset="0"/>
              <a:sym typeface="Lucida Grande"/>
            </a:endParaRPr>
          </a:p>
          <a:p>
            <a:pPr eaLnBrk="1" hangingPunct="1">
              <a:spcBef>
                <a:spcPct val="0"/>
              </a:spcBef>
              <a:buFontTx/>
              <a:buNone/>
            </a:pPr>
            <a:endParaRPr kumimoji="0" lang="en-US" altLang="ja-JP" sz="1200" b="1" dirty="0">
              <a:effectLst/>
              <a:latin typeface="Tahoma" pitchFamily="34" charset="0"/>
              <a:ea typeface="HGPｺﾞｼｯｸE" pitchFamily="50" charset="-128"/>
              <a:cs typeface="Tahoma" pitchFamily="34" charset="0"/>
              <a:sym typeface="Lucida Grande"/>
            </a:endParaRPr>
          </a:p>
          <a:p>
            <a:pPr eaLnBrk="1" hangingPunct="1">
              <a:spcBef>
                <a:spcPct val="0"/>
              </a:spcBef>
              <a:buFontTx/>
              <a:buNone/>
            </a:pPr>
            <a:endParaRPr kumimoji="0" lang="en-US" altLang="ja-JP" sz="1200" b="1" dirty="0" smtClean="0">
              <a:effectLst/>
              <a:latin typeface="Tahoma" pitchFamily="34" charset="0"/>
              <a:ea typeface="HGPｺﾞｼｯｸE" pitchFamily="50" charset="-128"/>
              <a:cs typeface="Tahoma" pitchFamily="34" charset="0"/>
              <a:sym typeface="Lucida Grande"/>
            </a:endParaRPr>
          </a:p>
          <a:p>
            <a:pPr eaLnBrk="1" hangingPunct="1">
              <a:spcBef>
                <a:spcPct val="0"/>
              </a:spcBef>
              <a:buFontTx/>
              <a:buNone/>
            </a:pPr>
            <a:endParaRPr kumimoji="0" lang="en-US" altLang="ja-JP" sz="1200" b="1" dirty="0">
              <a:effectLst/>
              <a:latin typeface="Tahoma" pitchFamily="34" charset="0"/>
              <a:ea typeface="HGPｺﾞｼｯｸE" pitchFamily="50" charset="-128"/>
              <a:cs typeface="Tahoma" pitchFamily="34" charset="0"/>
              <a:sym typeface="Lucida Grande"/>
            </a:endParaRPr>
          </a:p>
          <a:p>
            <a:pPr eaLnBrk="1" hangingPunct="1">
              <a:spcBef>
                <a:spcPct val="0"/>
              </a:spcBef>
              <a:buFontTx/>
              <a:buNone/>
            </a:pPr>
            <a:r>
              <a:rPr kumimoji="0" lang="en-US" altLang="ja-JP" sz="1600" b="1" dirty="0" smtClean="0">
                <a:effectLst/>
                <a:latin typeface="Tahoma" pitchFamily="34" charset="0"/>
                <a:ea typeface="HGPｺﾞｼｯｸE" pitchFamily="50" charset="-128"/>
                <a:cs typeface="Tahoma" pitchFamily="34" charset="0"/>
                <a:sym typeface="Lucida Grande"/>
              </a:rPr>
              <a:t>Viewing </a:t>
            </a:r>
            <a:r>
              <a:rPr kumimoji="0" lang="en-US" altLang="ja-JP" sz="1600" b="1" dirty="0">
                <a:effectLst/>
                <a:latin typeface="Tahoma" pitchFamily="34" charset="0"/>
                <a:ea typeface="HGPｺﾞｼｯｸE" pitchFamily="50" charset="-128"/>
                <a:cs typeface="Tahoma" pitchFamily="34" charset="0"/>
                <a:sym typeface="Lucida Grande"/>
              </a:rPr>
              <a:t>on smartphones and tablets</a:t>
            </a:r>
          </a:p>
          <a:p>
            <a:pPr eaLnBrk="1" hangingPunct="1">
              <a:spcBef>
                <a:spcPct val="0"/>
              </a:spcBef>
              <a:buFontTx/>
              <a:buNone/>
            </a:pPr>
            <a:r>
              <a:rPr kumimoji="0" lang="en-US" altLang="ja-JP" sz="1200" dirty="0">
                <a:effectLst/>
                <a:latin typeface="Tahoma" pitchFamily="34" charset="0"/>
                <a:ea typeface="HGPｺﾞｼｯｸE" pitchFamily="50" charset="-128"/>
                <a:cs typeface="Tahoma" pitchFamily="34" charset="0"/>
                <a:sym typeface="Lucida Grande"/>
              </a:rPr>
              <a:t>Panasonic Security Viewer enables viewing outside the surveillance center.  </a:t>
            </a:r>
            <a:r>
              <a:rPr kumimoji="0" lang="en-US" altLang="ja-JP" sz="1200" dirty="0" smtClean="0">
                <a:effectLst/>
                <a:latin typeface="Tahoma" pitchFamily="34" charset="0"/>
                <a:ea typeface="HGPｺﾞｼｯｸE" pitchFamily="50" charset="-128"/>
                <a:cs typeface="Tahoma" pitchFamily="34" charset="0"/>
                <a:sym typeface="Lucida Grande"/>
              </a:rPr>
              <a:t>It support only the H.264 mode  of these cameras.</a:t>
            </a:r>
            <a:endParaRPr kumimoji="0" lang="en-US" altLang="ja-JP" sz="1200" dirty="0">
              <a:effectLst/>
              <a:latin typeface="Tahoma" pitchFamily="34" charset="0"/>
              <a:ea typeface="HGPｺﾞｼｯｸE" pitchFamily="50" charset="-128"/>
              <a:cs typeface="Tahoma" pitchFamily="34" charset="0"/>
              <a:sym typeface="Lucida Grande"/>
            </a:endParaRPr>
          </a:p>
        </p:txBody>
      </p:sp>
      <p:sp>
        <p:nvSpPr>
          <p:cNvPr id="48" name="正方形/長方形 4"/>
          <p:cNvSpPr>
            <a:spLocks noChangeArrowheads="1"/>
          </p:cNvSpPr>
          <p:nvPr/>
        </p:nvSpPr>
        <p:spPr bwMode="auto">
          <a:xfrm>
            <a:off x="4824413" y="788633"/>
            <a:ext cx="4319587" cy="2831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kumimoji="0" lang="en-US" altLang="ja-JP" sz="1600" b="1" dirty="0" smtClean="0">
                <a:effectLst/>
                <a:latin typeface="Tahoma" pitchFamily="34" charset="0"/>
                <a:ea typeface="HGPｺﾞｼｯｸE" pitchFamily="50" charset="-128"/>
                <a:cs typeface="Tahoma" pitchFamily="34" charset="0"/>
                <a:sym typeface="Lucida Grande"/>
              </a:rPr>
              <a:t>Alarm notification </a:t>
            </a:r>
          </a:p>
          <a:p>
            <a:pPr eaLnBrk="1" hangingPunct="1">
              <a:spcBef>
                <a:spcPct val="0"/>
              </a:spcBef>
              <a:buFontTx/>
              <a:buNone/>
            </a:pPr>
            <a:r>
              <a:rPr kumimoji="0" lang="en-US" altLang="ja-JP" sz="1200" dirty="0" smtClean="0">
                <a:effectLst/>
                <a:latin typeface="Tahoma" pitchFamily="34" charset="0"/>
                <a:ea typeface="HGPｺﾞｼｯｸE" pitchFamily="50" charset="-128"/>
                <a:cs typeface="Tahoma" pitchFamily="34" charset="0"/>
                <a:sym typeface="Lucida Grande"/>
              </a:rPr>
              <a:t>When </a:t>
            </a:r>
            <a:r>
              <a:rPr kumimoji="0" lang="en-US" altLang="ja-JP" sz="1200" dirty="0">
                <a:effectLst/>
                <a:latin typeface="Tahoma" pitchFamily="34" charset="0"/>
                <a:ea typeface="HGPｺﾞｼｯｸE" pitchFamily="50" charset="-128"/>
                <a:cs typeface="Tahoma" pitchFamily="34" charset="0"/>
                <a:sym typeface="Lucida Grande"/>
              </a:rPr>
              <a:t>VMD, </a:t>
            </a:r>
            <a:r>
              <a:rPr kumimoji="0" lang="en-US" altLang="ja-JP" sz="1200" dirty="0" smtClean="0">
                <a:effectLst/>
                <a:latin typeface="Tahoma" pitchFamily="34" charset="0"/>
                <a:ea typeface="HGPｺﾞｼｯｸE" pitchFamily="50" charset="-128"/>
                <a:cs typeface="Tahoma" pitchFamily="34" charset="0"/>
                <a:sym typeface="Lucida Grande"/>
              </a:rPr>
              <a:t>advanced auto tracking alarm, </a:t>
            </a:r>
            <a:r>
              <a:rPr kumimoji="0" lang="en-US" altLang="ja-JP" sz="1200" dirty="0">
                <a:effectLst/>
                <a:latin typeface="Tahoma" pitchFamily="34" charset="0"/>
                <a:ea typeface="HGPｺﾞｼｯｸE" pitchFamily="50" charset="-128"/>
                <a:cs typeface="Tahoma" pitchFamily="34" charset="0"/>
                <a:sym typeface="Lucida Grande"/>
              </a:rPr>
              <a:t>terminal alarm such as door alarm or command alarm is detected, the camera sends alarms to the operators based on pre-configured alert </a:t>
            </a:r>
            <a:r>
              <a:rPr kumimoji="0" lang="en-US" altLang="ja-JP" sz="1200" dirty="0" smtClean="0">
                <a:effectLst/>
                <a:latin typeface="Tahoma" pitchFamily="34" charset="0"/>
                <a:ea typeface="HGPｺﾞｼｯｸE" pitchFamily="50" charset="-128"/>
                <a:cs typeface="Tahoma" pitchFamily="34" charset="0"/>
                <a:sym typeface="Lucida Grande"/>
              </a:rPr>
              <a:t>rule </a:t>
            </a:r>
            <a:r>
              <a:rPr kumimoji="0" lang="en-US" altLang="ja-JP" sz="1200" dirty="0">
                <a:effectLst/>
                <a:latin typeface="Tahoma" pitchFamily="34" charset="0"/>
                <a:ea typeface="HGPｺﾞｼｯｸE" pitchFamily="50" charset="-128"/>
                <a:cs typeface="Tahoma" pitchFamily="34" charset="0"/>
                <a:sym typeface="Lucida Grande"/>
              </a:rPr>
              <a:t>and/or saves images to </a:t>
            </a:r>
            <a:r>
              <a:rPr kumimoji="0" lang="en-US" altLang="ja-JP" sz="1200" dirty="0" smtClean="0">
                <a:effectLst/>
                <a:latin typeface="Tahoma" pitchFamily="34" charset="0"/>
                <a:ea typeface="HGPｺﾞｼｯｸE" pitchFamily="50" charset="-128"/>
                <a:cs typeface="Tahoma" pitchFamily="34" charset="0"/>
                <a:sym typeface="Lucida Grande"/>
              </a:rPr>
              <a:t>FTP </a:t>
            </a:r>
            <a:r>
              <a:rPr kumimoji="0" lang="en-US" altLang="ja-JP" sz="1200" dirty="0">
                <a:effectLst/>
                <a:latin typeface="Tahoma" pitchFamily="34" charset="0"/>
                <a:ea typeface="HGPｺﾞｼｯｸE" pitchFamily="50" charset="-128"/>
                <a:cs typeface="Tahoma" pitchFamily="34" charset="0"/>
                <a:sym typeface="Lucida Grande"/>
              </a:rPr>
              <a:t>server.  </a:t>
            </a:r>
          </a:p>
          <a:p>
            <a:pPr eaLnBrk="1" hangingPunct="1">
              <a:spcBef>
                <a:spcPct val="0"/>
              </a:spcBef>
              <a:buFontTx/>
              <a:buNone/>
            </a:pPr>
            <a:endParaRPr kumimoji="0" lang="en-US" altLang="ja-JP" sz="1200" dirty="0" smtClean="0">
              <a:effectLst/>
              <a:latin typeface="Tahoma" pitchFamily="34" charset="0"/>
              <a:ea typeface="HGPｺﾞｼｯｸE" pitchFamily="50" charset="-128"/>
              <a:cs typeface="Tahoma" pitchFamily="34" charset="0"/>
              <a:sym typeface="Lucida Grande"/>
            </a:endParaRPr>
          </a:p>
          <a:p>
            <a:pPr eaLnBrk="1" hangingPunct="1">
              <a:spcBef>
                <a:spcPct val="0"/>
              </a:spcBef>
              <a:buFontTx/>
              <a:buNone/>
            </a:pPr>
            <a:endParaRPr kumimoji="0" lang="en-US" altLang="ja-JP" sz="1200" dirty="0">
              <a:effectLst/>
              <a:latin typeface="Tahoma" pitchFamily="34" charset="0"/>
              <a:ea typeface="HGPｺﾞｼｯｸE" pitchFamily="50" charset="-128"/>
              <a:cs typeface="Tahoma" pitchFamily="34" charset="0"/>
              <a:sym typeface="Lucida Grande"/>
            </a:endParaRPr>
          </a:p>
          <a:p>
            <a:pPr eaLnBrk="1" hangingPunct="1">
              <a:spcBef>
                <a:spcPct val="0"/>
              </a:spcBef>
              <a:buFontTx/>
              <a:buNone/>
            </a:pPr>
            <a:endParaRPr kumimoji="0" lang="en-US" altLang="ja-JP" sz="1200" dirty="0" smtClean="0">
              <a:effectLst/>
              <a:latin typeface="Tahoma" pitchFamily="34" charset="0"/>
              <a:ea typeface="HGPｺﾞｼｯｸE" pitchFamily="50" charset="-128"/>
              <a:cs typeface="Tahoma" pitchFamily="34" charset="0"/>
              <a:sym typeface="Lucida Grande"/>
            </a:endParaRPr>
          </a:p>
          <a:p>
            <a:pPr eaLnBrk="1" hangingPunct="1">
              <a:spcBef>
                <a:spcPct val="0"/>
              </a:spcBef>
              <a:buFontTx/>
              <a:buNone/>
            </a:pPr>
            <a:endParaRPr kumimoji="0" lang="en-US" altLang="ja-JP" sz="1200" dirty="0">
              <a:effectLst/>
              <a:latin typeface="Tahoma" pitchFamily="34" charset="0"/>
              <a:ea typeface="HGPｺﾞｼｯｸE" pitchFamily="50" charset="-128"/>
              <a:cs typeface="Tahoma" pitchFamily="34" charset="0"/>
              <a:sym typeface="Lucida Grande"/>
            </a:endParaRPr>
          </a:p>
          <a:p>
            <a:pPr eaLnBrk="1" hangingPunct="1">
              <a:spcBef>
                <a:spcPct val="0"/>
              </a:spcBef>
              <a:buFontTx/>
              <a:buNone/>
            </a:pPr>
            <a:endParaRPr kumimoji="0" lang="en-US" altLang="ja-JP" sz="1200" dirty="0" smtClean="0">
              <a:effectLst/>
              <a:latin typeface="Tahoma" pitchFamily="34" charset="0"/>
              <a:ea typeface="HGPｺﾞｼｯｸE" pitchFamily="50" charset="-128"/>
              <a:cs typeface="Tahoma" pitchFamily="34" charset="0"/>
              <a:sym typeface="Lucida Grande"/>
            </a:endParaRPr>
          </a:p>
          <a:p>
            <a:pPr eaLnBrk="1" hangingPunct="1">
              <a:spcBef>
                <a:spcPct val="0"/>
              </a:spcBef>
              <a:buFontTx/>
              <a:buNone/>
            </a:pPr>
            <a:endParaRPr kumimoji="0" lang="en-US" altLang="ja-JP" sz="1400" b="1" dirty="0" smtClean="0">
              <a:effectLst/>
              <a:latin typeface="Tahoma" pitchFamily="34" charset="0"/>
              <a:ea typeface="HGPｺﾞｼｯｸE" pitchFamily="50" charset="-128"/>
              <a:cs typeface="Tahoma" pitchFamily="34" charset="0"/>
              <a:sym typeface="Lucida Grande"/>
            </a:endParaRPr>
          </a:p>
          <a:p>
            <a:pPr eaLnBrk="1" hangingPunct="1">
              <a:spcBef>
                <a:spcPct val="0"/>
              </a:spcBef>
              <a:buFontTx/>
              <a:buNone/>
            </a:pPr>
            <a:r>
              <a:rPr kumimoji="0" lang="en-US" altLang="ja-JP" sz="1600" b="1" dirty="0" smtClean="0">
                <a:effectLst/>
                <a:latin typeface="Tahoma" pitchFamily="34" charset="0"/>
                <a:ea typeface="HGPｺﾞｼｯｸE" pitchFamily="50" charset="-128"/>
                <a:cs typeface="Tahoma" pitchFamily="34" charset="0"/>
                <a:sym typeface="Lucida Grande"/>
              </a:rPr>
              <a:t>Privacy </a:t>
            </a:r>
            <a:r>
              <a:rPr kumimoji="0" lang="en-US" altLang="ja-JP" sz="1600" b="1" dirty="0">
                <a:effectLst/>
                <a:latin typeface="Tahoma" pitchFamily="34" charset="0"/>
                <a:ea typeface="HGPｺﾞｼｯｸE" pitchFamily="50" charset="-128"/>
                <a:cs typeface="Tahoma" pitchFamily="34" charset="0"/>
                <a:sym typeface="Lucida Grande"/>
              </a:rPr>
              <a:t>masking</a:t>
            </a:r>
          </a:p>
          <a:p>
            <a:pPr eaLnBrk="1" hangingPunct="1">
              <a:spcBef>
                <a:spcPct val="0"/>
              </a:spcBef>
              <a:buFontTx/>
              <a:buNone/>
            </a:pPr>
            <a:r>
              <a:rPr kumimoji="0" lang="en-US" altLang="ja-JP" sz="1200" dirty="0">
                <a:effectLst/>
                <a:latin typeface="Tahoma" pitchFamily="34" charset="0"/>
                <a:ea typeface="HGPｺﾞｼｯｸE" pitchFamily="50" charset="-128"/>
                <a:cs typeface="Tahoma" pitchFamily="34" charset="0"/>
                <a:sym typeface="Lucida Grande"/>
              </a:rPr>
              <a:t>The camera supports electronic privacy masking. Zones, the masked areas of the image, are easily defined. </a:t>
            </a:r>
          </a:p>
        </p:txBody>
      </p:sp>
      <p:grpSp>
        <p:nvGrpSpPr>
          <p:cNvPr id="49" name="グループ化 1"/>
          <p:cNvGrpSpPr>
            <a:grpSpLocks noChangeAspect="1"/>
          </p:cNvGrpSpPr>
          <p:nvPr/>
        </p:nvGrpSpPr>
        <p:grpSpPr bwMode="auto">
          <a:xfrm>
            <a:off x="2787139" y="3730465"/>
            <a:ext cx="1794258" cy="895186"/>
            <a:chOff x="682624" y="5345113"/>
            <a:chExt cx="2462212" cy="1228725"/>
          </a:xfrm>
        </p:grpSpPr>
        <p:pic>
          <p:nvPicPr>
            <p:cNvPr id="50" name="Picture 76"/>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624" y="5689601"/>
              <a:ext cx="1500187" cy="738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FF0000"/>
                  </a:solidFill>
                  <a:miter lim="800000"/>
                  <a:headEnd/>
                  <a:tailEnd/>
                </a14:hiddenLine>
              </a:ext>
              <a:ext uri="{AF507438-7753-43E0-B8FC-AC1667EBCBE1}">
                <a14:hiddenEffects xmlns:a14="http://schemas.microsoft.com/office/drawing/2010/main">
                  <a:effectLst>
                    <a:outerShdw dist="17961" dir="2700000" algn="ctr" rotWithShape="0">
                      <a:srgbClr val="999999"/>
                    </a:outerShdw>
                  </a:effectLst>
                </a14:hiddenEffects>
              </a:ext>
            </a:extLst>
          </p:spPr>
        </p:pic>
        <p:pic>
          <p:nvPicPr>
            <p:cNvPr id="51" name="Picture 41"/>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8986" y="5345113"/>
              <a:ext cx="108585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FF0000"/>
                  </a:solidFill>
                  <a:miter lim="800000"/>
                  <a:headEnd/>
                  <a:tailEnd/>
                </a14:hiddenLine>
              </a:ext>
            </a:extLst>
          </p:spPr>
        </p:pic>
      </p:grpSp>
      <p:pic>
        <p:nvPicPr>
          <p:cNvPr id="52" name="Picture 12"/>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5059" y="1610379"/>
            <a:ext cx="2290084" cy="102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FF0000"/>
                </a:solidFill>
                <a:miter lim="800000"/>
                <a:headEnd/>
                <a:tailEnd/>
              </a14:hiddenLine>
            </a:ext>
          </a:extLst>
        </p:spPr>
      </p:pic>
      <p:pic>
        <p:nvPicPr>
          <p:cNvPr id="12" name="Picture 2" descr="C:\Users\3930041\AppData\Local\Temp\_AZTMP21_\i-PRO_Extreme_logo_White\i-PRO_Extreme_logo_Whit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76455" y="216530"/>
            <a:ext cx="1006460" cy="253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4418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r>
              <a:rPr lang="en-US" altLang="ja-JP" b="1" kern="0" dirty="0" smtClean="0">
                <a:solidFill>
                  <a:srgbClr val="FFFFFF"/>
                </a:solidFill>
                <a:latin typeface="Tahoma" panose="020B0604030504040204" pitchFamily="34" charset="0"/>
                <a:ea typeface="Tahoma" panose="020B0604030504040204" pitchFamily="34" charset="0"/>
                <a:cs typeface="Tahoma" panose="020B0604030504040204" pitchFamily="34" charset="0"/>
              </a:rPr>
              <a:t>Specifications</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4" name="3 Marcador de número de diapositiva"/>
          <p:cNvSpPr>
            <a:spLocks noGrp="1"/>
          </p:cNvSpPr>
          <p:nvPr>
            <p:ph type="sldNum" sz="quarter" idx="12"/>
          </p:nvPr>
        </p:nvSpPr>
        <p:spPr/>
        <p:txBody>
          <a:bodyPr/>
          <a:lstStyle/>
          <a:p>
            <a:fld id="{8E8A4C40-1FD3-B245-AE86-E18962D1310A}" type="slidenum">
              <a:rPr lang="en-US" smtClean="0"/>
              <a:t>14</a:t>
            </a:fld>
            <a:endParaRPr lang="en-US"/>
          </a:p>
        </p:txBody>
      </p:sp>
      <p:graphicFrame>
        <p:nvGraphicFramePr>
          <p:cNvPr id="15" name="表 14"/>
          <p:cNvGraphicFramePr>
            <a:graphicFrameLocks noGrp="1"/>
          </p:cNvGraphicFramePr>
          <p:nvPr>
            <p:extLst>
              <p:ext uri="{D42A27DB-BD31-4B8C-83A1-F6EECF244321}">
                <p14:modId xmlns:p14="http://schemas.microsoft.com/office/powerpoint/2010/main" val="3169283643"/>
              </p:ext>
            </p:extLst>
          </p:nvPr>
        </p:nvGraphicFramePr>
        <p:xfrm>
          <a:off x="247650" y="849312"/>
          <a:ext cx="8715476" cy="3725721"/>
        </p:xfrm>
        <a:graphic>
          <a:graphicData uri="http://schemas.openxmlformats.org/drawingml/2006/table">
            <a:tbl>
              <a:tblPr firstRow="1" bandRow="1">
                <a:tableStyleId>{7DF18680-E054-41AD-8BC1-D1AEF772440D}</a:tableStyleId>
              </a:tblPr>
              <a:tblGrid>
                <a:gridCol w="2419735"/>
                <a:gridCol w="809341"/>
                <a:gridCol w="2743200"/>
                <a:gridCol w="2743200"/>
              </a:tblGrid>
              <a:tr h="219188">
                <a:tc gridSpan="2">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050" b="1" i="0" u="none" strike="noStrike" cap="none" normalizeH="0" baseline="0" dirty="0" smtClean="0">
                        <a:ln>
                          <a:noFill/>
                        </a:ln>
                        <a:solidFill>
                          <a:schemeClr val="bg1"/>
                        </a:solidFill>
                        <a:effectLst/>
                        <a:latin typeface="Tahoma" pitchFamily="34" charset="0"/>
                        <a:ea typeface="ＭＳ Ｐゴシック" pitchFamily="50" charset="-128"/>
                        <a:cs typeface="Tahoma" pitchFamily="34" charset="0"/>
                      </a:endParaRPr>
                    </a:p>
                  </a:txBody>
                  <a:tcPr marL="45720" marR="45720" marT="18288" marB="18288" anchor="ctr" horzOverflow="overflow"/>
                </a:tc>
                <a:tc hMerge="1">
                  <a:txBody>
                    <a:bodyPr/>
                    <a:lstStyle/>
                    <a:p>
                      <a:endParaRPr kumimoji="1" lang="ja-JP" altLang="en-US"/>
                    </a:p>
                  </a:txBody>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u="none" strike="noStrike" cap="none" normalizeH="0" baseline="0" dirty="0" smtClean="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WV-X6531N</a:t>
                      </a:r>
                      <a:endParaRPr kumimoji="1" lang="ja-JP" altLang="en-US" sz="1050" b="1" i="0" u="none" strike="noStrike" cap="none" normalizeH="0" baseline="0" dirty="0" smtClean="0">
                        <a:ln>
                          <a:noFill/>
                        </a:ln>
                        <a:solidFill>
                          <a:schemeClr val="bg1"/>
                        </a:solidFill>
                        <a:effectLst/>
                        <a:latin typeface="Tahoma" panose="020B0604030504040204" pitchFamily="34" charset="0"/>
                        <a:ea typeface="HGPｺﾞｼｯｸE" pitchFamily="50" charset="-128"/>
                        <a:cs typeface="Tahoma" panose="020B0604030504040204" pitchFamily="34" charset="0"/>
                      </a:endParaRPr>
                    </a:p>
                  </a:txBody>
                  <a:tcPr marL="45720" marR="45720" marT="18288" marB="18288"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50" b="1" i="0" u="none" strike="noStrike" cap="none" normalizeH="0" baseline="0" dirty="0" smtClean="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WV-X6511N</a:t>
                      </a:r>
                      <a:endParaRPr kumimoji="1" lang="ja-JP" altLang="en-US" sz="1050" b="1" i="0" u="none" strike="noStrike" cap="none" normalizeH="0" baseline="0" dirty="0" smtClean="0">
                        <a:ln>
                          <a:noFill/>
                        </a:ln>
                        <a:solidFill>
                          <a:schemeClr val="bg1"/>
                        </a:solidFill>
                        <a:effectLst/>
                        <a:latin typeface="Tahoma" panose="020B0604030504040204" pitchFamily="34" charset="0"/>
                        <a:ea typeface="ＭＳ Ｐゴシック" pitchFamily="50" charset="-128"/>
                        <a:cs typeface="Tahoma" panose="020B0604030504040204" pitchFamily="34" charset="0"/>
                      </a:endParaRPr>
                    </a:p>
                  </a:txBody>
                  <a:tcPr marL="45720" marR="45720" marT="18288" marB="18288" anchor="ctr" horzOverflow="overflow">
                    <a:lnR w="12700" cap="flat" cmpd="sng" algn="ctr">
                      <a:solidFill>
                        <a:schemeClr val="bg1"/>
                      </a:solidFill>
                      <a:prstDash val="solid"/>
                      <a:round/>
                      <a:headEnd type="none" w="med" len="med"/>
                      <a:tailEnd type="none" w="med" len="med"/>
                    </a:lnR>
                  </a:tcPr>
                </a:tc>
              </a:tr>
              <a:tr h="760300">
                <a:tc gridSpan="2">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marL="45720" marR="45720" marT="18288" marB="18288" anchor="ctr" horzOverflow="overflow"/>
                </a:tc>
                <a:tc hMerge="1">
                  <a:txBody>
                    <a:bodyPr/>
                    <a:lstStyle/>
                    <a:p>
                      <a:endParaRPr kumimoji="1" lang="ja-JP" altLang="en-US"/>
                    </a:p>
                  </a:txBody>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marL="45720" marR="45720" marT="18288" marB="18288" anchor="ctr" horzOverflow="overflow">
                    <a:lnR w="12700" cap="flat" cmpd="sng" algn="ctr">
                      <a:solidFill>
                        <a:schemeClr val="bg1"/>
                      </a:solidFill>
                      <a:prstDash val="solid"/>
                      <a:round/>
                      <a:headEnd type="none" w="med" len="med"/>
                      <a:tailEnd type="none" w="med" len="med"/>
                    </a:lnR>
                  </a:tcPr>
                </a:tc>
                <a:tc>
                  <a:txBody>
                    <a:bodyPr/>
                    <a:lstStyle/>
                    <a:p>
                      <a:endParaRPr kumimoji="1" lang="ja-JP" altLang="en-US" sz="900" dirty="0">
                        <a:latin typeface="Tahoma" panose="020B0604030504040204" pitchFamily="34" charset="0"/>
                        <a:cs typeface="Tahoma" panose="020B0604030504040204" pitchFamily="34" charset="0"/>
                      </a:endParaRPr>
                    </a:p>
                  </a:txBody>
                  <a:tcPr marL="45720" marR="45720"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r>
              <a:tr h="0">
                <a:tc gridSpan="2">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u="none" strike="noStrike"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rPr>
                        <a:t>Image sensor</a:t>
                      </a:r>
                      <a:endParaRPr kumimoji="1" lang="ja-JP" altLang="en-US"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endParaRPr>
                    </a:p>
                  </a:txBody>
                  <a:tcPr marL="45720" marR="45720" marT="18288" marB="18288" anchor="ctr" horzOverflow="overflow"/>
                </a:tc>
                <a:tc hMerge="1">
                  <a:txBody>
                    <a:bodyPr/>
                    <a:lstStyle/>
                    <a:p>
                      <a:endParaRPr kumimoji="1" lang="ja-JP" altLang="en-US"/>
                    </a:p>
                  </a:txBody>
                  <a:tcPr/>
                </a:tc>
                <a:tc gridSpan="2">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rPr>
                        <a:t>1 / 2.8  type MOS</a:t>
                      </a:r>
                      <a:endParaRPr kumimoji="1" lang="ja-JP" altLang="en-US"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endParaRPr>
                    </a:p>
                  </a:txBody>
                  <a:tcPr marL="45720" marR="45720" marT="18288" marB="18288" anchor="ctr" horzOverflow="overflow">
                    <a:lnR w="12700" cap="flat" cmpd="sng" algn="ctr">
                      <a:solidFill>
                        <a:schemeClr val="bg1"/>
                      </a:solidFill>
                      <a:prstDash val="solid"/>
                      <a:round/>
                      <a:headEnd type="none" w="med" len="med"/>
                      <a:tailEnd type="none" w="med" len="med"/>
                    </a:lnR>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endParaRPr>
                    </a:p>
                  </a:txBody>
                  <a:tcPr marL="45720" marR="45720"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r>
              <a:tr h="0">
                <a:tc gridSpan="2">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u="none" strike="noStrike"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rPr>
                        <a:t>Max. video resolution (pixel)</a:t>
                      </a:r>
                      <a:endParaRPr kumimoji="1" lang="ja-JP" altLang="en-US"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endParaRPr>
                    </a:p>
                  </a:txBody>
                  <a:tcPr marL="45720" marR="45720" marT="18288" marB="18288" anchor="ctr" horzOverflow="overflow"/>
                </a:tc>
                <a:tc hMerge="1">
                  <a:txBody>
                    <a:bodyPr/>
                    <a:lstStyle/>
                    <a:p>
                      <a:endParaRPr kumimoji="1" lang="ja-JP" altLang="en-US"/>
                    </a:p>
                  </a:txBody>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rPr>
                        <a:t>2048 x 1536 (Super resolution)</a:t>
                      </a:r>
                      <a:endParaRPr kumimoji="1" lang="ja-JP" altLang="en-US"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endParaRPr>
                    </a:p>
                  </a:txBody>
                  <a:tcPr marL="45720" marR="45720" marT="18288" marB="18288" anchor="ctr" horzOverflow="overflow">
                    <a:lnR w="12700" cap="flat" cmpd="sng" algn="ctr">
                      <a:solidFill>
                        <a:schemeClr val="bg1"/>
                      </a:solidFill>
                      <a:prstDash val="solid"/>
                      <a:round/>
                      <a:headEnd type="none" w="med" len="med"/>
                      <a:tailEnd type="none" w="med" len="med"/>
                    </a:lnR>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rPr>
                        <a:t>1280 x 960</a:t>
                      </a:r>
                      <a:endParaRPr kumimoji="1" lang="ja-JP" altLang="en-US"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endParaRPr>
                    </a:p>
                  </a:txBody>
                  <a:tcPr marL="45720" marR="45720"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r>
              <a:tr h="0">
                <a:tc gridSpan="2">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u="none" strike="noStrike"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rPr>
                        <a:t>Max. frame rate</a:t>
                      </a:r>
                      <a:endParaRPr kumimoji="1" lang="ja-JP" altLang="en-US"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endParaRPr>
                    </a:p>
                  </a:txBody>
                  <a:tcPr marL="45720" marR="45720" marT="18288" marB="18288" anchor="ctr" horzOverflow="overflow"/>
                </a:tc>
                <a:tc hMerge="1">
                  <a:txBody>
                    <a:bodyPr/>
                    <a:lstStyle/>
                    <a:p>
                      <a:endParaRPr kumimoji="1" lang="ja-JP" altLang="en-US"/>
                    </a:p>
                  </a:txBody>
                  <a:tcPr/>
                </a:tc>
                <a:tc gridSpan="2">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rPr>
                        <a:t>60 fps</a:t>
                      </a:r>
                      <a:endParaRPr kumimoji="1" lang="ja-JP" altLang="en-US"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endParaRPr>
                    </a:p>
                  </a:txBody>
                  <a:tcPr marL="45720" marR="45720" marT="18288" marB="18288" anchor="ctr" horzOverflow="overflow">
                    <a:lnR w="12700" cap="flat" cmpd="sng" algn="ctr">
                      <a:solidFill>
                        <a:schemeClr val="bg1"/>
                      </a:solidFill>
                      <a:prstDash val="solid"/>
                      <a:round/>
                      <a:headEnd type="none" w="med" len="med"/>
                      <a:tailEnd type="none" w="med" len="med"/>
                    </a:lnR>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endParaRPr>
                    </a:p>
                  </a:txBody>
                  <a:tcPr marL="45720" marR="45720"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r>
              <a:tr h="0">
                <a:tc gridSpan="2">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u="none" strike="noStrike"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rPr>
                        <a:t>Day / Night</a:t>
                      </a:r>
                      <a:endParaRPr kumimoji="1" lang="ja-JP" altLang="en-US" sz="9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marL="45720" marR="45720" marT="18288" marB="18288" anchor="ctr" horzOverflow="overflow"/>
                </a:tc>
                <a:tc hMerge="1">
                  <a:txBody>
                    <a:bodyPr/>
                    <a:lstStyle/>
                    <a:p>
                      <a:endParaRPr kumimoji="1" lang="ja-JP" altLang="en-US"/>
                    </a:p>
                  </a:txBody>
                  <a:tcPr/>
                </a:tc>
                <a:tc gridSpan="2">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rPr>
                        <a:t>Yes (ICR)</a:t>
                      </a:r>
                    </a:p>
                  </a:txBody>
                  <a:tcPr marL="45720" marR="45720" marT="18288" marB="18288" anchor="ctr" horzOverflow="overflow">
                    <a:lnR w="12700" cap="flat" cmpd="sng" algn="ctr">
                      <a:solidFill>
                        <a:schemeClr val="bg1"/>
                      </a:solidFill>
                      <a:prstDash val="solid"/>
                      <a:round/>
                      <a:headEnd type="none" w="med" len="med"/>
                      <a:tailEnd type="none" w="med" len="med"/>
                    </a:lnR>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900" b="0" i="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endParaRPr>
                    </a:p>
                  </a:txBody>
                  <a:tcPr marL="45720" marR="45720"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r>
              <a:tr h="0">
                <a:tc rowSpan="2">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u="none" strike="noStrike"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rPr>
                        <a:t>Minimum Illumination</a:t>
                      </a:r>
                      <a:endParaRPr kumimoji="1" lang="ja-JP" altLang="en-US"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endParaRPr>
                    </a:p>
                  </a:txBody>
                  <a:tcPr marL="45720" marR="45720" marT="18288" marB="18288" anchor="ctr" horzOverflow="overflow"/>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u="none" strike="noStrike"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rPr>
                        <a:t>Color</a:t>
                      </a:r>
                      <a:endParaRPr kumimoji="1" lang="ja-JP" altLang="en-US"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endParaRPr>
                    </a:p>
                  </a:txBody>
                  <a:tcPr marL="45720" marR="45720" marT="18288" marB="18288" anchor="ctr" horzOverflow="overflow"/>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0.015lx @F1.6</a:t>
                      </a:r>
                      <a:endParaRPr kumimoji="1" lang="ja-JP" altLang="en-US" sz="9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marL="45720" marR="45720" marT="18288" marB="18288" anchor="ctr" horzOverflow="overflow">
                    <a:lnR w="12700" cap="flat" cmpd="sng" algn="ctr">
                      <a:solidFill>
                        <a:schemeClr val="bg1"/>
                      </a:solidFill>
                      <a:prstDash val="solid"/>
                      <a:round/>
                      <a:headEnd type="none" w="med" len="med"/>
                      <a:tailEnd type="none" w="med" len="med"/>
                    </a:lnR>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0.011lx @F1.6</a:t>
                      </a:r>
                      <a:endParaRPr kumimoji="1" lang="ja-JP" altLang="en-US" sz="9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marL="45720" marR="45720"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r>
              <a:tr h="0">
                <a:tc vMerge="1">
                  <a:txBody>
                    <a:bodyPr/>
                    <a:lstStyle/>
                    <a:p>
                      <a:endParaRPr kumimoji="1" lang="ja-JP" altLang="en-US"/>
                    </a:p>
                  </a:txBody>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u="none" strike="noStrike"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rPr>
                        <a:t>B/W</a:t>
                      </a:r>
                      <a:endParaRPr kumimoji="1" lang="ja-JP" altLang="en-US"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endParaRPr>
                    </a:p>
                  </a:txBody>
                  <a:tcPr marL="45720" marR="45720" marT="18288" marB="18288" anchor="ctr" horzOverflow="overflow"/>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0.006lx @F1.6</a:t>
                      </a:r>
                      <a:endParaRPr kumimoji="1" lang="ja-JP" altLang="en-US" sz="9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marL="45720" marR="45720" marT="18288" marB="18288" anchor="ctr" horzOverflow="overflow">
                    <a:lnR w="12700" cap="flat" cmpd="sng" algn="ctr">
                      <a:solidFill>
                        <a:schemeClr val="bg1"/>
                      </a:solidFill>
                      <a:prstDash val="solid"/>
                      <a:round/>
                      <a:headEnd type="none" w="med" len="med"/>
                      <a:tailEnd type="none" w="med" len="med"/>
                    </a:lnR>
                  </a:tcPr>
                </a:tc>
                <a:tc>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0.0</a:t>
                      </a:r>
                      <a:r>
                        <a:rPr kumimoji="1" lang="en-US" altLang="ja-JP" sz="900" b="0" i="0" u="none" strike="noStrike" kern="1200" cap="none" normalizeH="0" baseline="0" dirty="0" smtClean="0">
                          <a:ln>
                            <a:noFill/>
                          </a:ln>
                          <a:solidFill>
                            <a:schemeClr val="tx1"/>
                          </a:solidFill>
                          <a:effectLst/>
                          <a:latin typeface="Tahoma" pitchFamily="34" charset="0"/>
                          <a:ea typeface="ＭＳ Ｐゴシック" pitchFamily="50" charset="-128"/>
                          <a:cs typeface="Tahoma" pitchFamily="34" charset="0"/>
                        </a:rPr>
                        <a:t>05lx @F1.6</a:t>
                      </a:r>
                      <a:endParaRPr kumimoji="1" lang="ja-JP" altLang="en-US" sz="900" b="0" i="0" u="none" strike="noStrike" kern="1200"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marL="45720" marR="45720"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r>
              <a:tr h="145908">
                <a:tc rowSpan="2">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u="none" strike="noStrike"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rPr>
                        <a:t>Angular Field of View   *16:9 mode</a:t>
                      </a:r>
                      <a:endParaRPr kumimoji="1" lang="en-US" altLang="ja-JP" sz="900" b="0" i="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endParaRPr>
                    </a:p>
                  </a:txBody>
                  <a:tcPr marL="45720" marR="45720" marT="18288" marB="1828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u="none" strike="noStrike" kern="1200"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rPr>
                        <a:t>Horizontal</a:t>
                      </a:r>
                      <a:endParaRPr kumimoji="1" lang="en-US" altLang="ja-JP" sz="900" u="none" strike="noStrike" kern="1200"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45720" marR="45720" marT="18288" marB="18288" anchor="ctr" horzOverflow="overflow">
                    <a:lnB w="12700" cap="flat" cmpd="sng" algn="ctr">
                      <a:solidFill>
                        <a:schemeClr val="bg1"/>
                      </a:solidFill>
                      <a:prstDash val="solid"/>
                      <a:round/>
                      <a:headEnd type="none" w="med" len="med"/>
                      <a:tailEnd type="none" w="med" len="med"/>
                    </a:lnB>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rPr>
                        <a:t>2.1°(Tele) - 65°(Wide)</a:t>
                      </a:r>
                    </a:p>
                  </a:txBody>
                  <a:tcPr marL="91458" marR="91458" marT="27432" marB="18288" anchor="ctr" horzOverflow="overflow">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endParaRPr>
                    </a:p>
                  </a:txBody>
                  <a:tcPr marL="91458" marR="91458" marT="27432"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r>
              <a:tr h="198105">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u="none" strike="noStrike"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rPr>
                        <a:t>Vertical</a:t>
                      </a:r>
                      <a:endParaRPr kumimoji="1" lang="en-US" altLang="ja-JP" sz="900" b="0" i="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endParaRPr>
                    </a:p>
                  </a:txBody>
                  <a:tcPr marL="45720" marR="45720" marT="18288" marB="18288" anchor="ctr" horzOverflow="overflow">
                    <a:lnT w="12700" cap="flat" cmpd="sng" algn="ctr">
                      <a:solidFill>
                        <a:schemeClr val="bg1"/>
                      </a:solidFill>
                      <a:prstDash val="solid"/>
                      <a:round/>
                      <a:headEnd type="none" w="med" len="med"/>
                      <a:tailEnd type="none" w="med" len="med"/>
                    </a:lnT>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rPr>
                        <a:t>1.2°(Tele) - 39°(Wide)</a:t>
                      </a:r>
                    </a:p>
                  </a:txBody>
                  <a:tcPr marL="91458" marR="91458" marT="27432" marB="18288" anchor="ctr" horzOverflow="overflow">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endParaRPr>
                    </a:p>
                  </a:txBody>
                  <a:tcPr marL="91458" marR="91458" marT="27432"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r>
              <a:tr h="0">
                <a:tc gridSpan="2">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u="none" strike="noStrike"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rPr>
                        <a:t>Audio</a:t>
                      </a:r>
                      <a:endParaRPr kumimoji="1" lang="ja-JP" altLang="en-US" sz="9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marL="45720" marR="45720" marT="18288" marB="18288" anchor="ctr" horzOverflow="overflow"/>
                </a:tc>
                <a:tc hMerge="1">
                  <a:txBody>
                    <a:bodyPr/>
                    <a:lstStyle/>
                    <a:p>
                      <a:endParaRPr kumimoji="1" lang="ja-JP" altLang="en-US"/>
                    </a:p>
                  </a:txBody>
                  <a:tcPr/>
                </a:tc>
                <a:tc gridSpan="2">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Two-way</a:t>
                      </a:r>
                      <a:endParaRPr kumimoji="1" lang="ja-JP" altLang="en-US" sz="9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marL="45720" marR="45720" marT="18288" marB="18288" anchor="ctr" horzOverflow="overflow">
                    <a:lnR w="12700" cap="flat" cmpd="sng" algn="ctr">
                      <a:solidFill>
                        <a:schemeClr val="bg1"/>
                      </a:solidFill>
                      <a:prstDash val="solid"/>
                      <a:round/>
                      <a:headEnd type="none" w="med" len="med"/>
                      <a:tailEnd type="none" w="med" len="med"/>
                    </a:lnR>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marL="45720" marR="45720"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r>
              <a:tr h="0">
                <a:tc gridSpan="2">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u="none" strike="noStrike"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rPr>
                        <a:t>SD memory card slot</a:t>
                      </a:r>
                      <a:endParaRPr kumimoji="1" lang="ja-JP" altLang="en-US"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endParaRPr>
                    </a:p>
                  </a:txBody>
                  <a:tcPr marL="45720" marR="45720" marT="18288" marB="18288" anchor="ctr" horzOverflow="overflow"/>
                </a:tc>
                <a:tc hMerge="1">
                  <a:txBody>
                    <a:bodyPr/>
                    <a:lstStyle/>
                    <a:p>
                      <a:endParaRPr kumimoji="1" lang="ja-JP" altLang="en-US"/>
                    </a:p>
                  </a:txBody>
                  <a:tcPr/>
                </a:tc>
                <a:tc gridSpan="2">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rPr>
                        <a:t>1slot  (SDXC)</a:t>
                      </a:r>
                      <a:endParaRPr kumimoji="1" lang="ja-JP" altLang="en-US"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endParaRPr>
                    </a:p>
                  </a:txBody>
                  <a:tcPr marL="45720" marR="45720" marT="18288" marB="18288" anchor="ctr" horzOverflow="overflow">
                    <a:lnR w="12700" cap="flat" cmpd="sng" algn="ctr">
                      <a:solidFill>
                        <a:schemeClr val="bg1"/>
                      </a:solidFill>
                      <a:prstDash val="solid"/>
                      <a:round/>
                      <a:headEnd type="none" w="med" len="med"/>
                      <a:tailEnd type="none" w="med" len="med"/>
                    </a:lnR>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endParaRPr>
                    </a:p>
                  </a:txBody>
                  <a:tcPr marL="45720" marR="45720"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r>
              <a:tr h="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rPr>
                        <a:t>Zoom Ratio</a:t>
                      </a:r>
                      <a:endParaRPr kumimoji="1" lang="ja-JP" altLang="en-US"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endParaRPr>
                    </a:p>
                  </a:txBody>
                  <a:tcPr marL="45720" marR="45720" marT="18288" marB="18288" anchor="ctr" horzOverflow="overflow"/>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cap="none" normalizeH="0" baseline="0" smtClean="0">
                          <a:ln>
                            <a:noFill/>
                          </a:ln>
                          <a:solidFill>
                            <a:schemeClr val="tx1"/>
                          </a:solidFill>
                          <a:effectLst/>
                          <a:latin typeface="Tahoma" pitchFamily="34" charset="0"/>
                          <a:ea typeface="ＭＳ Ｐゴシック" pitchFamily="50" charset="-128"/>
                          <a:cs typeface="Tahoma" pitchFamily="34" charset="0"/>
                        </a:rPr>
                        <a:t>40x</a:t>
                      </a:r>
                      <a:endParaRPr kumimoji="1" lang="ja-JP" altLang="en-US" sz="9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marL="45720" marR="45720" marT="18288" marB="18288" anchor="ctr" horzOverflow="overflow">
                    <a:lnR w="12700" cap="flat" cmpd="sng" algn="ctr">
                      <a:solidFill>
                        <a:schemeClr val="bg1"/>
                      </a:solidFill>
                      <a:prstDash val="solid"/>
                      <a:round/>
                      <a:headEnd type="none" w="med" len="med"/>
                      <a:tailEnd type="none" w="med" len="med"/>
                    </a:lnR>
                  </a:tcPr>
                </a:tc>
                <a:tc hMerge="1">
                  <a:txBody>
                    <a:bodyPr/>
                    <a:lstStyle/>
                    <a:p>
                      <a:endParaRPr kumimoji="1" lang="ja-JP" altLang="en-US"/>
                    </a:p>
                  </a:txBody>
                  <a:tcPr/>
                </a:tc>
              </a:tr>
              <a:tr h="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rPr>
                        <a:t>Image stabilizer</a:t>
                      </a:r>
                      <a:endParaRPr kumimoji="1" lang="ja-JP" altLang="en-US"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endParaRPr>
                    </a:p>
                  </a:txBody>
                  <a:tcPr marL="45720" marR="45720" marT="18288" marB="18288" anchor="ctr" horzOverflow="overflow"/>
                </a:tc>
                <a:tc hMerge="1">
                  <a:txBody>
                    <a:bodyPr/>
                    <a:lstStyle/>
                    <a:p>
                      <a:endParaRPr kumimoji="1" lang="ja-JP"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Yes</a:t>
                      </a:r>
                      <a:endParaRPr kumimoji="1" lang="ja-JP" altLang="en-US" sz="9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endParaRPr>
                    </a:p>
                  </a:txBody>
                  <a:tcPr marL="45720" marR="45720" marT="18288" marB="18288" anchor="ctr" horzOverflow="overflow">
                    <a:lnR w="12700" cap="flat" cmpd="sng" algn="ctr">
                      <a:solidFill>
                        <a:schemeClr val="bg1"/>
                      </a:solidFill>
                      <a:prstDash val="solid"/>
                      <a:round/>
                      <a:headEnd type="none" w="med" len="med"/>
                      <a:tailEnd type="none" w="med" len="med"/>
                    </a:lnR>
                  </a:tcPr>
                </a:tc>
                <a:tc hMerge="1">
                  <a:txBody>
                    <a:bodyPr/>
                    <a:lstStyle/>
                    <a:p>
                      <a:endParaRPr kumimoji="1" lang="ja-JP" altLang="en-US"/>
                    </a:p>
                  </a:txBody>
                  <a:tcPr/>
                </a:tc>
              </a:tr>
              <a:tr h="0">
                <a:tc gridSpan="2">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u="none" strike="noStrike"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rPr>
                        <a:t>Ambient Operating Temperature</a:t>
                      </a:r>
                      <a:endParaRPr kumimoji="1" lang="ja-JP" altLang="en-US"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endParaRPr>
                    </a:p>
                  </a:txBody>
                  <a:tcPr marL="45720" marR="45720" marT="18288" marB="18288" anchor="ctr" horzOverflow="overflow"/>
                </a:tc>
                <a:tc hMerge="1">
                  <a:txBody>
                    <a:bodyPr/>
                    <a:lstStyle/>
                    <a:p>
                      <a:endParaRPr kumimoji="1" lang="ja-JP" altLang="en-US"/>
                    </a:p>
                  </a:txBody>
                  <a:tcPr/>
                </a:tc>
                <a:tc gridSpan="2">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rPr>
                        <a:t>-50°C ~ +60°C (-58 °F ~ +140 °F)</a:t>
                      </a:r>
                      <a:r>
                        <a:rPr kumimoji="1" lang="en-US" altLang="ja-JP" sz="900" b="0" i="0" u="none" strike="noStrike" cap="none" normalizeH="0" baseline="0" dirty="0" smtClean="0">
                          <a:ln>
                            <a:noFill/>
                          </a:ln>
                          <a:solidFill>
                            <a:schemeClr val="tx1"/>
                          </a:solidFill>
                          <a:effectLst/>
                          <a:latin typeface="Tahoma" pitchFamily="34" charset="0"/>
                          <a:ea typeface="ＭＳ Ｐゴシック" pitchFamily="50" charset="-128"/>
                          <a:cs typeface="Tahoma" pitchFamily="34" charset="0"/>
                        </a:rPr>
                        <a:t>, </a:t>
                      </a:r>
                      <a:r>
                        <a:rPr kumimoji="1" lang="en-US" altLang="ja-JP" sz="900" b="0" i="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rPr>
                        <a:t>-30°C ~ +60°C (-22 °F ~ +140 °F)(</a:t>
                      </a:r>
                      <a:r>
                        <a:rPr kumimoji="1" lang="en-US" altLang="ja-JP" sz="900" b="0" i="0" u="none" strike="noStrike" cap="none" normalizeH="0" baseline="0" dirty="0" err="1" smtClean="0">
                          <a:ln>
                            <a:noFill/>
                          </a:ln>
                          <a:solidFill>
                            <a:schemeClr val="tx1"/>
                          </a:solidFill>
                          <a:effectLst/>
                          <a:latin typeface="Tahoma" pitchFamily="34" charset="0"/>
                          <a:ea typeface="Tahoma" panose="020B0604030504040204" pitchFamily="34" charset="0"/>
                          <a:cs typeface="Tahoma" panose="020B0604030504040204" pitchFamily="34" charset="0"/>
                        </a:rPr>
                        <a:t>PoE</a:t>
                      </a:r>
                      <a:r>
                        <a:rPr kumimoji="1" lang="en-US" altLang="ja-JP" sz="900" b="0" i="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rPr>
                        <a:t>+ device)</a:t>
                      </a:r>
                    </a:p>
                  </a:txBody>
                  <a:tcPr marL="45720" marR="45720" marT="18288" marB="18288" anchor="ctr" horzOverflow="overflow">
                    <a:lnR w="12700" cap="flat" cmpd="sng" algn="ctr">
                      <a:solidFill>
                        <a:schemeClr val="bg1"/>
                      </a:solidFill>
                      <a:prstDash val="solid"/>
                      <a:round/>
                      <a:headEnd type="none" w="med" len="med"/>
                      <a:tailEnd type="none" w="med" len="med"/>
                    </a:lnR>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endParaRPr>
                    </a:p>
                  </a:txBody>
                  <a:tcPr marL="45720" marR="45720"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r>
              <a:tr h="0">
                <a:tc gridSpan="2">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u="none" strike="noStrike" cap="none" normalizeH="0" baseline="0" dirty="0" smtClean="0">
                          <a:ln>
                            <a:noFill/>
                          </a:ln>
                          <a:effectLst/>
                          <a:latin typeface="Tahoma" panose="020B0604030504040204" pitchFamily="34" charset="0"/>
                          <a:ea typeface="Tahoma" panose="020B0604030504040204" pitchFamily="34" charset="0"/>
                          <a:cs typeface="Tahoma" panose="020B0604030504040204" pitchFamily="34" charset="0"/>
                        </a:rPr>
                        <a:t>Dimension (mm)</a:t>
                      </a:r>
                      <a:endParaRPr kumimoji="1" lang="ja-JP" altLang="en-US"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endParaRPr>
                    </a:p>
                  </a:txBody>
                  <a:tcPr marL="45720" marR="45720" marT="18288" marB="18288" anchor="ctr" horzOverflow="overflow"/>
                </a:tc>
                <a:tc hMerge="1">
                  <a:txBody>
                    <a:bodyPr/>
                    <a:lstStyle/>
                    <a:p>
                      <a:endParaRPr kumimoji="1" lang="ja-JP" altLang="en-US"/>
                    </a:p>
                  </a:txBody>
                  <a:tcPr/>
                </a:tc>
                <a:tc gridSpan="2">
                  <a:txBody>
                    <a:bodyPr/>
                    <a:lstStyle>
                      <a:lvl1pPr eaLnBrk="0" hangingPunct="0">
                        <a:spcBef>
                          <a:spcPct val="20000"/>
                        </a:spcBef>
                        <a:buFont typeface="Arial" pitchFamily="34" charset="0"/>
                        <a:defRPr kumimoji="1" sz="28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defRPr kumimoji="1" sz="24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defRPr kumimoji="1" sz="20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defRPr kumimoji="1">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defRPr kumimoji="1">
                          <a:solidFill>
                            <a:schemeClr val="tx1"/>
                          </a:solidFill>
                          <a:latin typeface="Calibri" pitchFamily="34"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l-GR" altLang="ja-JP" sz="900" b="0" i="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rPr>
                        <a:t>Φ</a:t>
                      </a:r>
                      <a:r>
                        <a:rPr kumimoji="1" lang="en-US" altLang="ja-JP" sz="900" b="0" i="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rPr>
                        <a:t>229 x 392 (H)</a:t>
                      </a:r>
                      <a:endParaRPr kumimoji="1" lang="ja-JP" altLang="en-US"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endParaRPr>
                    </a:p>
                  </a:txBody>
                  <a:tcPr marL="45720" marR="45720" marT="18288" marB="18288" anchor="ctr" horzOverflow="overflow">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endParaRPr>
                    </a:p>
                  </a:txBody>
                  <a:tcPr marL="45720" marR="45720"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r>
              <a:tr h="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rPr>
                        <a:t>Area selling products as of April 2017</a:t>
                      </a:r>
                      <a:r>
                        <a:rPr kumimoji="1" lang="en-US" altLang="ja-JP" sz="7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rPr>
                        <a:t> (North America, Europe, Russia, Latin America, Asia, Middle East Asia, South Africa)</a:t>
                      </a:r>
                      <a:endParaRPr kumimoji="1" lang="ja-JP" altLang="en-US" sz="9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endParaRPr>
                    </a:p>
                  </a:txBody>
                  <a:tcPr marL="45720" marR="45720" marT="18288" marB="18288" anchor="ctr" horzOverflow="overflow">
                    <a:solidFill>
                      <a:schemeClr val="accent1">
                        <a:lumMod val="20000"/>
                        <a:lumOff val="80000"/>
                      </a:schemeClr>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rPr>
                        <a:t>all</a:t>
                      </a:r>
                      <a:endParaRPr kumimoji="1" lang="ja-JP" altLang="en-US" sz="8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endParaRPr>
                    </a:p>
                  </a:txBody>
                  <a:tcPr marL="45720" marR="45720" marT="18288" marB="18288" anchor="ctr" horzOverflow="overflow">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rPr>
                        <a:t>except Europe</a:t>
                      </a:r>
                      <a:endParaRPr kumimoji="1" lang="ja-JP" altLang="en-US" sz="800" b="0" i="0" u="none" strike="noStrike" cap="none" normalizeH="0" baseline="0" dirty="0" smtClean="0">
                        <a:ln>
                          <a:noFill/>
                        </a:ln>
                        <a:solidFill>
                          <a:schemeClr val="tx1"/>
                        </a:solidFill>
                        <a:effectLst/>
                        <a:latin typeface="Tahoma" pitchFamily="34" charset="0"/>
                        <a:ea typeface="HGPｺﾞｼｯｸE" pitchFamily="50" charset="-128"/>
                        <a:cs typeface="Tahoma" pitchFamily="34" charset="0"/>
                      </a:endParaRPr>
                    </a:p>
                  </a:txBody>
                  <a:tcPr marL="45720" marR="45720" marT="18288" marB="182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lumMod val="20000"/>
                        <a:lumOff val="80000"/>
                      </a:schemeClr>
                    </a:solidFill>
                  </a:tcPr>
                </a:tc>
              </a:tr>
            </a:tbl>
          </a:graphicData>
        </a:graphic>
      </p:graphicFrame>
      <p:pic>
        <p:nvPicPr>
          <p:cNvPr id="8" name="Picture 2" descr="C:\Users\3930041\AppData\Local\Temp\_AZTMP21_\i-PRO_Extreme_logo_White\i-PRO_Extreme_logo_Whi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6455" y="216530"/>
            <a:ext cx="1006460" cy="25379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Y:\40-職能\セキュリティ\セキュリティ・サウンド広報宣伝\(10) Security\02_海外\Network_Products\新PF(H.265)\PTZ\屋外\WV-X6511\640x480_png\WV-X6511_F_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4215" y="1146255"/>
            <a:ext cx="450209" cy="70794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Y:\40-職能\セキュリティ\セキュリティ・サウンド広報宣伝\(10) Security\02_海外\Network_Products\新PF(H.265)\PTZ\屋外\WV-X6531\640x480_png\WV-X6531_F_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4126" y="1091862"/>
            <a:ext cx="450209" cy="707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87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565682" y="826344"/>
            <a:ext cx="8218395" cy="3223959"/>
          </a:xfrm>
          <a:prstGeom prst="rect">
            <a:avLst/>
          </a:prstGeom>
          <a:noFill/>
        </p:spPr>
        <p:txBody>
          <a:bodyPr wrap="square" rtlCol="0">
            <a:spAutoFit/>
          </a:bodyPr>
          <a:lstStyle/>
          <a:p>
            <a:pPr algn="l"/>
            <a:r>
              <a:rPr lang="en-US" altLang="ja-JP" sz="1800" b="1" dirty="0" smtClean="0">
                <a:effectLst/>
              </a:rPr>
              <a:t>These </a:t>
            </a:r>
            <a:r>
              <a:rPr lang="en-US" altLang="ja-JP" sz="1800" b="1" dirty="0">
                <a:effectLst/>
              </a:rPr>
              <a:t>c</a:t>
            </a:r>
            <a:r>
              <a:rPr lang="en-US" altLang="ja-JP" sz="1800" b="1" dirty="0" smtClean="0">
                <a:effectLst/>
              </a:rPr>
              <a:t>ameras are suitable under the extreme conditions : </a:t>
            </a:r>
          </a:p>
          <a:p>
            <a:pPr marL="898525" indent="-285750" algn="l">
              <a:lnSpc>
                <a:spcPct val="150000"/>
              </a:lnSpc>
              <a:spcBef>
                <a:spcPts val="300"/>
              </a:spcBef>
              <a:buFont typeface="Wingdings" panose="05000000000000000000" pitchFamily="2" charset="2"/>
              <a:buChar char="ü"/>
            </a:pPr>
            <a:r>
              <a:rPr lang="en-US" altLang="ja-JP" sz="1600" dirty="0" smtClean="0">
                <a:effectLst/>
              </a:rPr>
              <a:t>City </a:t>
            </a:r>
            <a:r>
              <a:rPr lang="en-US" altLang="ja-JP" sz="1600" dirty="0">
                <a:effectLst/>
              </a:rPr>
              <a:t>Surveillance</a:t>
            </a:r>
          </a:p>
          <a:p>
            <a:pPr marL="898525" indent="-285750" algn="l">
              <a:lnSpc>
                <a:spcPct val="150000"/>
              </a:lnSpc>
              <a:spcBef>
                <a:spcPts val="300"/>
              </a:spcBef>
              <a:buFont typeface="Wingdings" panose="05000000000000000000" pitchFamily="2" charset="2"/>
              <a:buChar char="ü"/>
            </a:pPr>
            <a:r>
              <a:rPr lang="en-US" altLang="ja-JP" sz="1600" dirty="0">
                <a:effectLst/>
              </a:rPr>
              <a:t>Intersections</a:t>
            </a:r>
          </a:p>
          <a:p>
            <a:pPr marL="895350" indent="-273050" algn="l">
              <a:lnSpc>
                <a:spcPct val="150000"/>
              </a:lnSpc>
              <a:spcBef>
                <a:spcPts val="300"/>
              </a:spcBef>
              <a:buFont typeface="Wingdings" panose="05000000000000000000" pitchFamily="2" charset="2"/>
              <a:buChar char="ü"/>
            </a:pPr>
            <a:r>
              <a:rPr lang="en-US" altLang="ja-JP" sz="1600" dirty="0" smtClean="0">
                <a:effectLst/>
              </a:rPr>
              <a:t>Airport</a:t>
            </a:r>
            <a:endParaRPr lang="en-US" altLang="ja-JP" sz="1600" dirty="0">
              <a:effectLst/>
            </a:endParaRPr>
          </a:p>
          <a:p>
            <a:pPr marL="895350" indent="-261938" algn="l">
              <a:lnSpc>
                <a:spcPct val="150000"/>
              </a:lnSpc>
              <a:spcBef>
                <a:spcPts val="300"/>
              </a:spcBef>
              <a:buFont typeface="Wingdings" panose="05000000000000000000" pitchFamily="2" charset="2"/>
              <a:buChar char="ü"/>
            </a:pPr>
            <a:r>
              <a:rPr lang="en-US" altLang="ja-JP" sz="1600" dirty="0">
                <a:effectLst/>
              </a:rPr>
              <a:t>Stations</a:t>
            </a:r>
          </a:p>
          <a:p>
            <a:pPr marL="895350" indent="-261938" algn="l">
              <a:lnSpc>
                <a:spcPct val="150000"/>
              </a:lnSpc>
              <a:spcBef>
                <a:spcPts val="300"/>
              </a:spcBef>
              <a:buFont typeface="Wingdings" panose="05000000000000000000" pitchFamily="2" charset="2"/>
              <a:buChar char="ü"/>
            </a:pPr>
            <a:r>
              <a:rPr lang="en-US" altLang="ja-JP" sz="1600" dirty="0">
                <a:effectLst/>
              </a:rPr>
              <a:t>Port facilities</a:t>
            </a:r>
          </a:p>
          <a:p>
            <a:pPr marL="895350" indent="-261938" algn="l">
              <a:lnSpc>
                <a:spcPct val="150000"/>
              </a:lnSpc>
              <a:spcBef>
                <a:spcPts val="300"/>
              </a:spcBef>
              <a:buFont typeface="Wingdings" panose="05000000000000000000" pitchFamily="2" charset="2"/>
              <a:buChar char="ü"/>
            </a:pPr>
            <a:r>
              <a:rPr lang="en-US" altLang="ja-JP" sz="1600" dirty="0">
                <a:effectLst/>
              </a:rPr>
              <a:t>Plant</a:t>
            </a:r>
          </a:p>
          <a:p>
            <a:pPr marL="895350" indent="-261938" algn="l">
              <a:lnSpc>
                <a:spcPct val="150000"/>
              </a:lnSpc>
              <a:spcBef>
                <a:spcPts val="300"/>
              </a:spcBef>
              <a:buFont typeface="Wingdings" panose="05000000000000000000" pitchFamily="2" charset="2"/>
              <a:buChar char="ü"/>
            </a:pPr>
            <a:r>
              <a:rPr lang="en-US" altLang="ja-JP" sz="1600" dirty="0">
                <a:effectLst/>
              </a:rPr>
              <a:t>Shopping Malls                   and more. </a:t>
            </a:r>
          </a:p>
        </p:txBody>
      </p:sp>
      <p:sp>
        <p:nvSpPr>
          <p:cNvPr id="2" name="1 Título"/>
          <p:cNvSpPr>
            <a:spLocks noGrp="1"/>
          </p:cNvSpPr>
          <p:nvPr>
            <p:ph type="title"/>
          </p:nvPr>
        </p:nvSpPr>
        <p:spPr/>
        <p:txBody>
          <a:bodyPr vert="horz" lIns="91440" tIns="45720" rIns="91440" bIns="45720" rtlCol="0" anchor="ctr">
            <a:normAutofit/>
          </a:bodyPr>
          <a:lstStyle/>
          <a:p>
            <a:r>
              <a:rPr lang="en-US" altLang="ja-JP" b="1" dirty="0" smtClean="0">
                <a:latin typeface="Tahoma" panose="020B0604030504040204" pitchFamily="34" charset="0"/>
                <a:ea typeface="Tahoma" panose="020B0604030504040204" pitchFamily="34" charset="0"/>
                <a:cs typeface="Tahoma" panose="020B0604030504040204" pitchFamily="34" charset="0"/>
              </a:rPr>
              <a:t>Applications</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4" name="3 Marcador de número de diapositiva"/>
          <p:cNvSpPr>
            <a:spLocks noGrp="1"/>
          </p:cNvSpPr>
          <p:nvPr>
            <p:ph type="sldNum" sz="quarter" idx="12"/>
          </p:nvPr>
        </p:nvSpPr>
        <p:spPr/>
        <p:txBody>
          <a:bodyPr/>
          <a:lstStyle/>
          <a:p>
            <a:fld id="{8E8A4C40-1FD3-B245-AE86-E18962D1310A}" type="slidenum">
              <a:rPr lang="en-US" smtClean="0"/>
              <a:t>15</a:t>
            </a:fld>
            <a:endParaRPr lang="en-US"/>
          </a:p>
        </p:txBody>
      </p:sp>
      <p:pic>
        <p:nvPicPr>
          <p:cNvPr id="17" name="Picture 2" descr="C:\Users\3930041\AppData\Local\Temp\_AZTMP21_\i-PRO_Extreme_logo_White\i-PRO_Extreme_logo_Whi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6455" y="216530"/>
            <a:ext cx="1006460" cy="25379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3930041\Documents\FY16\Promotion\画像（ダウンロードした）\静止画データ(購入リースポジ)\train_shutterstock_140596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0456" y="2260385"/>
            <a:ext cx="2373621" cy="15825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C-20130708022\data\静止画データ(購入リースポジ)\カタログ、資料で購入した素材（制作会社 経由）\購入画像_170210_PTZ_XAE100\高速道路.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098"/>
          <a:stretch/>
        </p:blipFill>
        <p:spPr bwMode="auto">
          <a:xfrm>
            <a:off x="4166879" y="1267501"/>
            <a:ext cx="2485771" cy="1593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672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fontScale="90000"/>
          </a:bodyPr>
          <a:lstStyle/>
          <a:p>
            <a:r>
              <a:rPr lang="en-US" altLang="ja-JP" b="1" dirty="0" err="1" smtClean="0">
                <a:latin typeface="Tahoma" panose="020B0604030504040204" pitchFamily="34" charset="0"/>
                <a:ea typeface="Tahoma" panose="020B0604030504040204" pitchFamily="34" charset="0"/>
                <a:cs typeface="Tahoma" panose="020B0604030504040204" pitchFamily="34" charset="0"/>
              </a:rPr>
              <a:t>i</a:t>
            </a:r>
            <a:r>
              <a:rPr lang="en-US" altLang="ja-JP" b="1" dirty="0" smtClean="0">
                <a:latin typeface="Tahoma" panose="020B0604030504040204" pitchFamily="34" charset="0"/>
                <a:ea typeface="Tahoma" panose="020B0604030504040204" pitchFamily="34" charset="0"/>
                <a:cs typeface="Tahoma" panose="020B0604030504040204" pitchFamily="34" charset="0"/>
              </a:rPr>
              <a:t>-Pro Extreme product naming structure</a:t>
            </a:r>
            <a:br>
              <a:rPr lang="en-US" altLang="ja-JP" b="1" dirty="0" smtClean="0">
                <a:latin typeface="Tahoma" panose="020B0604030504040204" pitchFamily="34" charset="0"/>
                <a:ea typeface="Tahoma" panose="020B0604030504040204" pitchFamily="34" charset="0"/>
                <a:cs typeface="Tahoma" panose="020B0604030504040204" pitchFamily="34" charset="0"/>
              </a:rPr>
            </a:br>
            <a:r>
              <a:rPr lang="en-US" altLang="ja-JP" sz="1600" dirty="0" smtClean="0">
                <a:latin typeface="Tahoma" panose="020B0604030504040204" pitchFamily="34" charset="0"/>
                <a:ea typeface="Tahoma" panose="020B0604030504040204" pitchFamily="34" charset="0"/>
                <a:cs typeface="Tahoma" panose="020B0604030504040204" pitchFamily="34" charset="0"/>
              </a:rPr>
              <a:t>(cameras released at Oct, 2016 or later)</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4" name="3 Marcador de número de diapositiva"/>
          <p:cNvSpPr>
            <a:spLocks noGrp="1"/>
          </p:cNvSpPr>
          <p:nvPr>
            <p:ph type="sldNum" sz="quarter" idx="12"/>
          </p:nvPr>
        </p:nvSpPr>
        <p:spPr/>
        <p:txBody>
          <a:bodyPr/>
          <a:lstStyle/>
          <a:p>
            <a:fld id="{8E8A4C40-1FD3-B245-AE86-E18962D1310A}" type="slidenum">
              <a:rPr lang="en-US" smtClean="0"/>
              <a:t>16</a:t>
            </a:fld>
            <a:endParaRPr lang="en-US"/>
          </a:p>
        </p:txBody>
      </p:sp>
      <p:graphicFrame>
        <p:nvGraphicFramePr>
          <p:cNvPr id="7" name="表 6"/>
          <p:cNvGraphicFramePr>
            <a:graphicFrameLocks noGrp="1"/>
          </p:cNvGraphicFramePr>
          <p:nvPr>
            <p:extLst>
              <p:ext uri="{D42A27DB-BD31-4B8C-83A1-F6EECF244321}">
                <p14:modId xmlns:p14="http://schemas.microsoft.com/office/powerpoint/2010/main" val="3418642797"/>
              </p:ext>
            </p:extLst>
          </p:nvPr>
        </p:nvGraphicFramePr>
        <p:xfrm>
          <a:off x="98281" y="888546"/>
          <a:ext cx="8928991" cy="3530918"/>
        </p:xfrm>
        <a:graphic>
          <a:graphicData uri="http://schemas.openxmlformats.org/drawingml/2006/table">
            <a:tbl>
              <a:tblPr/>
              <a:tblGrid>
                <a:gridCol w="445798"/>
                <a:gridCol w="395175"/>
                <a:gridCol w="393542"/>
                <a:gridCol w="781711"/>
                <a:gridCol w="984663"/>
                <a:gridCol w="1031561"/>
                <a:gridCol w="864096"/>
                <a:gridCol w="753904"/>
                <a:gridCol w="883187"/>
                <a:gridCol w="883187"/>
                <a:gridCol w="720080"/>
                <a:gridCol w="792087"/>
              </a:tblGrid>
              <a:tr h="538163">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rgbClr val="7F7F7F"/>
                          </a:solidFill>
                          <a:effectLst/>
                          <a:latin typeface="Calibri" panose="020F0502020204030204" pitchFamily="34" charset="0"/>
                          <a:ea typeface="Meiryo UI" pitchFamily="50" charset="-128"/>
                          <a:cs typeface="Meiryo UI" pitchFamily="50" charset="-128"/>
                        </a:rPr>
                        <a:t>1</a:t>
                      </a:r>
                    </a:p>
                  </a:txBody>
                  <a:tcPr marL="8792" marR="8792" marT="9525"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rgbClr val="7F7F7F"/>
                          </a:solidFill>
                          <a:effectLst/>
                          <a:latin typeface="Calibri" panose="020F0502020204030204" pitchFamily="34" charset="0"/>
                          <a:ea typeface="Meiryo UI" pitchFamily="50" charset="-128"/>
                          <a:cs typeface="Meiryo UI" pitchFamily="50" charset="-128"/>
                        </a:rPr>
                        <a:t>２</a:t>
                      </a:r>
                      <a:endParaRPr kumimoji="1" lang="en-US" altLang="ja-JP" sz="900" b="0" i="0" u="none" strike="noStrike" cap="none" normalizeH="0" baseline="0" dirty="0" smtClean="0">
                        <a:ln>
                          <a:noFill/>
                        </a:ln>
                        <a:solidFill>
                          <a:srgbClr val="7F7F7F"/>
                        </a:solidFill>
                        <a:effectLst/>
                        <a:latin typeface="Calibri" panose="020F0502020204030204" pitchFamily="34" charset="0"/>
                        <a:ea typeface="Meiryo UI" pitchFamily="50" charset="-128"/>
                        <a:cs typeface="Meiryo UI" pitchFamily="50" charset="-128"/>
                      </a:endParaRPr>
                    </a:p>
                  </a:txBody>
                  <a:tcPr marL="8792" marR="8792" marT="9525"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rgbClr val="7F7F7F"/>
                          </a:solidFill>
                          <a:effectLst/>
                          <a:latin typeface="Calibri" panose="020F0502020204030204" pitchFamily="34" charset="0"/>
                          <a:ea typeface="Meiryo UI" pitchFamily="50" charset="-128"/>
                          <a:cs typeface="Meiryo UI" pitchFamily="50" charset="-128"/>
                        </a:rPr>
                        <a:t>３</a:t>
                      </a:r>
                      <a:endParaRPr kumimoji="1" lang="en-US" altLang="ja-JP" sz="900" b="0" i="0" u="none" strike="noStrike" cap="none" normalizeH="0" baseline="0" dirty="0" smtClean="0">
                        <a:ln>
                          <a:noFill/>
                        </a:ln>
                        <a:solidFill>
                          <a:srgbClr val="7F7F7F"/>
                        </a:solidFill>
                        <a:effectLst/>
                        <a:latin typeface="Calibri" panose="020F0502020204030204" pitchFamily="34" charset="0"/>
                        <a:ea typeface="Meiryo UI" pitchFamily="50" charset="-128"/>
                        <a:cs typeface="Meiryo UI" pitchFamily="50" charset="-128"/>
                      </a:endParaRPr>
                    </a:p>
                  </a:txBody>
                  <a:tcPr marL="8792" marR="8792" marT="9525" marB="0" anchor="ctr" horzOverflow="overflow">
                    <a:lnL>
                      <a:noFill/>
                    </a:lnL>
                    <a:lnR>
                      <a:noFill/>
                    </a:lnR>
                    <a:lnT>
                      <a:noFill/>
                    </a:lnT>
                    <a:lnB>
                      <a:noFill/>
                    </a:lnB>
                    <a:lnTlToBr>
                      <a:noFill/>
                    </a:lnTlToBr>
                    <a:lnBlToTr>
                      <a:noFill/>
                    </a:lnBlToTr>
                    <a:noFill/>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rgbClr val="7F7F7F"/>
                          </a:solidFill>
                          <a:effectLst/>
                          <a:latin typeface="Calibri" panose="020F0502020204030204" pitchFamily="34" charset="0"/>
                          <a:ea typeface="Meiryo UI" pitchFamily="50" charset="-128"/>
                          <a:cs typeface="Meiryo UI" pitchFamily="50" charset="-128"/>
                        </a:rPr>
                        <a:t>４</a:t>
                      </a:r>
                      <a:endParaRPr kumimoji="1" lang="en-US" altLang="ja-JP" sz="900" b="0" i="0" u="none" strike="noStrike" cap="none" normalizeH="0" baseline="0" dirty="0" smtClean="0">
                        <a:ln>
                          <a:noFill/>
                        </a:ln>
                        <a:solidFill>
                          <a:srgbClr val="7F7F7F"/>
                        </a:solidFill>
                        <a:effectLst/>
                        <a:latin typeface="Calibri" panose="020F0502020204030204" pitchFamily="34" charset="0"/>
                        <a:ea typeface="Meiryo UI" pitchFamily="50" charset="-128"/>
                        <a:cs typeface="Meiryo UI" pitchFamily="50" charset="-128"/>
                      </a:endParaRPr>
                    </a:p>
                  </a:txBody>
                  <a:tcPr marL="8792" marR="8792" marT="9525"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7F7F7F"/>
                          </a:solidFill>
                          <a:effectLst/>
                          <a:latin typeface="Calibri" panose="020F0502020204030204" pitchFamily="34" charset="0"/>
                          <a:ea typeface="Meiryo UI" pitchFamily="50" charset="-128"/>
                          <a:cs typeface="Meiryo UI" pitchFamily="50" charset="-128"/>
                        </a:rPr>
                        <a:t>５</a:t>
                      </a:r>
                      <a:endParaRPr kumimoji="1" lang="en-US" altLang="ja-JP" sz="900" b="0" i="0" u="none" strike="noStrike" cap="none" normalizeH="0" baseline="0" smtClean="0">
                        <a:ln>
                          <a:noFill/>
                        </a:ln>
                        <a:solidFill>
                          <a:srgbClr val="7F7F7F"/>
                        </a:solidFill>
                        <a:effectLst/>
                        <a:latin typeface="Calibri" panose="020F0502020204030204" pitchFamily="34" charset="0"/>
                        <a:ea typeface="Meiryo UI" pitchFamily="50" charset="-128"/>
                        <a:cs typeface="Meiryo UI" pitchFamily="50" charset="-128"/>
                      </a:endParaRPr>
                    </a:p>
                  </a:txBody>
                  <a:tcPr marL="8792" marR="8792" marT="9525"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rgbClr val="7F7F7F"/>
                          </a:solidFill>
                          <a:effectLst/>
                          <a:latin typeface="Calibri" panose="020F0502020204030204" pitchFamily="34" charset="0"/>
                          <a:ea typeface="Meiryo UI" pitchFamily="50" charset="-128"/>
                          <a:cs typeface="Meiryo UI" pitchFamily="50" charset="-128"/>
                        </a:rPr>
                        <a:t>６</a:t>
                      </a:r>
                      <a:endParaRPr kumimoji="1" lang="en-US" altLang="ja-JP" sz="900" b="0" i="0" u="none" strike="noStrike" cap="none" normalizeH="0" baseline="0" dirty="0" smtClean="0">
                        <a:ln>
                          <a:noFill/>
                        </a:ln>
                        <a:solidFill>
                          <a:srgbClr val="7F7F7F"/>
                        </a:solidFill>
                        <a:effectLst/>
                        <a:latin typeface="Calibri" panose="020F0502020204030204" pitchFamily="34" charset="0"/>
                        <a:ea typeface="Meiryo UI" pitchFamily="50" charset="-128"/>
                        <a:cs typeface="Meiryo UI" pitchFamily="50" charset="-128"/>
                      </a:endParaRPr>
                    </a:p>
                  </a:txBody>
                  <a:tcPr marL="8792" marR="8792" marT="9525"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7F7F7F"/>
                          </a:solidFill>
                          <a:effectLst/>
                          <a:latin typeface="Calibri" panose="020F0502020204030204" pitchFamily="34" charset="0"/>
                          <a:ea typeface="Meiryo UI" pitchFamily="50" charset="-128"/>
                          <a:cs typeface="Meiryo UI" pitchFamily="50" charset="-128"/>
                        </a:rPr>
                        <a:t>７</a:t>
                      </a:r>
                      <a:endParaRPr kumimoji="1" lang="en-US" altLang="ja-JP" sz="900" b="0" i="0" u="none" strike="noStrike" cap="none" normalizeH="0" baseline="0" smtClean="0">
                        <a:ln>
                          <a:noFill/>
                        </a:ln>
                        <a:solidFill>
                          <a:srgbClr val="7F7F7F"/>
                        </a:solidFill>
                        <a:effectLst/>
                        <a:latin typeface="Calibri" panose="020F0502020204030204" pitchFamily="34" charset="0"/>
                        <a:ea typeface="Meiryo UI" pitchFamily="50" charset="-128"/>
                        <a:cs typeface="Meiryo UI" pitchFamily="50" charset="-128"/>
                      </a:endParaRPr>
                    </a:p>
                  </a:txBody>
                  <a:tcPr marL="8792" marR="8792" marT="9525"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7F7F7F"/>
                          </a:solidFill>
                          <a:effectLst/>
                          <a:latin typeface="Calibri" panose="020F0502020204030204" pitchFamily="34" charset="0"/>
                          <a:ea typeface="Meiryo UI" pitchFamily="50" charset="-128"/>
                          <a:cs typeface="Meiryo UI" pitchFamily="50" charset="-128"/>
                        </a:rPr>
                        <a:t>８</a:t>
                      </a:r>
                      <a:endParaRPr kumimoji="1" lang="en-US" altLang="ja-JP" sz="900" b="0" i="0" u="none" strike="noStrike" cap="none" normalizeH="0" baseline="0" smtClean="0">
                        <a:ln>
                          <a:noFill/>
                        </a:ln>
                        <a:solidFill>
                          <a:srgbClr val="7F7F7F"/>
                        </a:solidFill>
                        <a:effectLst/>
                        <a:latin typeface="Calibri" panose="020F0502020204030204" pitchFamily="34" charset="0"/>
                        <a:ea typeface="Meiryo UI" pitchFamily="50" charset="-128"/>
                        <a:cs typeface="Meiryo UI" pitchFamily="50" charset="-128"/>
                      </a:endParaRPr>
                    </a:p>
                  </a:txBody>
                  <a:tcPr marL="8792" marR="8792" marT="9525"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7F7F7F"/>
                          </a:solidFill>
                          <a:effectLst/>
                          <a:latin typeface="Calibri" panose="020F0502020204030204" pitchFamily="34" charset="0"/>
                          <a:ea typeface="Meiryo UI" pitchFamily="50" charset="-128"/>
                          <a:cs typeface="Meiryo UI" pitchFamily="50" charset="-128"/>
                        </a:rPr>
                        <a:t>9</a:t>
                      </a:r>
                    </a:p>
                  </a:txBody>
                  <a:tcPr marL="8792" marR="8792" marT="9525"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7F7F7F"/>
                          </a:solidFill>
                          <a:effectLst/>
                          <a:latin typeface="Calibri" panose="020F0502020204030204" pitchFamily="34" charset="0"/>
                          <a:ea typeface="ＭＳ Ｐゴシック" pitchFamily="50" charset="-128"/>
                        </a:rPr>
                        <a:t>10</a:t>
                      </a:r>
                      <a:endParaRPr kumimoji="1" lang="ja-JP" altLang="en-US" sz="900" b="0" i="0" u="none" strike="noStrike" cap="none" normalizeH="0" baseline="0" smtClean="0">
                        <a:ln>
                          <a:noFill/>
                        </a:ln>
                        <a:solidFill>
                          <a:srgbClr val="7F7F7F"/>
                        </a:solidFill>
                        <a:effectLst/>
                        <a:latin typeface="Calibri" panose="020F0502020204030204" pitchFamily="34" charset="0"/>
                        <a:ea typeface="ＭＳ Ｐゴシック" pitchFamily="50" charset="-128"/>
                      </a:endParaRPr>
                    </a:p>
                  </a:txBody>
                  <a:tcPr marL="8792" marR="8792" marT="9525"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7F7F7F"/>
                          </a:solidFill>
                          <a:effectLst/>
                          <a:latin typeface="Calibri" panose="020F0502020204030204" pitchFamily="34" charset="0"/>
                          <a:ea typeface="Meiryo UI" pitchFamily="50" charset="-128"/>
                          <a:cs typeface="Meiryo UI" pitchFamily="50" charset="-128"/>
                        </a:rPr>
                        <a:t>11</a:t>
                      </a:r>
                    </a:p>
                  </a:txBody>
                  <a:tcPr marL="8792" marR="8792" marT="9525"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rgbClr val="7F7F7F"/>
                          </a:solidFill>
                          <a:effectLst/>
                          <a:latin typeface="Calibri" panose="020F0502020204030204" pitchFamily="34" charset="0"/>
                          <a:ea typeface="Meiryo UI" pitchFamily="50" charset="-128"/>
                          <a:cs typeface="Meiryo UI" pitchFamily="50" charset="-128"/>
                        </a:rPr>
                        <a:t>12</a:t>
                      </a:r>
                    </a:p>
                  </a:txBody>
                  <a:tcPr marL="8792" marR="8792" marT="9525" marB="0" anchor="ctr"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r>
              <a:tr h="538163">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1" lang="en-US" altLang="ja-JP" sz="3600" b="0" i="0" u="none" strike="noStrike" cap="none" normalizeH="0" baseline="0" smtClean="0">
                          <a:ln>
                            <a:noFill/>
                          </a:ln>
                          <a:solidFill>
                            <a:srgbClr val="000000"/>
                          </a:solidFill>
                          <a:effectLst/>
                          <a:latin typeface="Calibri" panose="020F0502020204030204" pitchFamily="34" charset="0"/>
                          <a:ea typeface="Meiryo UI" pitchFamily="50" charset="-128"/>
                          <a:cs typeface="Meiryo UI" pitchFamily="50" charset="-128"/>
                        </a:rPr>
                        <a:t>W</a:t>
                      </a:r>
                    </a:p>
                  </a:txBody>
                  <a:tcPr marL="8792" marR="8792"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1" lang="en-US" altLang="ja-JP" sz="3600" b="0" i="0" u="none" strike="noStrike" cap="none" normalizeH="0" baseline="0" smtClean="0">
                          <a:ln>
                            <a:noFill/>
                          </a:ln>
                          <a:solidFill>
                            <a:srgbClr val="000000"/>
                          </a:solidFill>
                          <a:effectLst/>
                          <a:latin typeface="Calibri" panose="020F0502020204030204" pitchFamily="34" charset="0"/>
                          <a:ea typeface="Meiryo UI" pitchFamily="50" charset="-128"/>
                          <a:cs typeface="Meiryo UI" pitchFamily="50" charset="-128"/>
                        </a:rPr>
                        <a:t>V</a:t>
                      </a:r>
                    </a:p>
                  </a:txBody>
                  <a:tcPr marL="8792" marR="8792"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1" lang="en-US" altLang="ja-JP" sz="3600" b="0" i="0" u="none" strike="noStrike" cap="none" normalizeH="0" baseline="0" dirty="0" smtClean="0">
                          <a:ln>
                            <a:noFill/>
                          </a:ln>
                          <a:solidFill>
                            <a:srgbClr val="000000"/>
                          </a:solidFill>
                          <a:effectLst/>
                          <a:latin typeface="Calibri" panose="020F0502020204030204" pitchFamily="34" charset="0"/>
                          <a:ea typeface="Meiryo UI" pitchFamily="50" charset="-128"/>
                          <a:cs typeface="Meiryo UI" pitchFamily="50" charset="-128"/>
                        </a:rPr>
                        <a:t>-</a:t>
                      </a:r>
                    </a:p>
                  </a:txBody>
                  <a:tcPr marL="8792" marR="8792"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1" lang="en-US" altLang="ja-JP" sz="3600" b="0" i="0" u="none" strike="noStrike" cap="none" normalizeH="0" baseline="0" dirty="0" smtClean="0">
                          <a:ln>
                            <a:noFill/>
                          </a:ln>
                          <a:solidFill>
                            <a:srgbClr val="000000"/>
                          </a:solidFill>
                          <a:effectLst/>
                          <a:latin typeface="Calibri" panose="020F0502020204030204" pitchFamily="34" charset="0"/>
                          <a:ea typeface="Meiryo UI" pitchFamily="50" charset="-128"/>
                          <a:cs typeface="Meiryo UI" pitchFamily="50" charset="-128"/>
                        </a:rPr>
                        <a:t>X</a:t>
                      </a:r>
                    </a:p>
                  </a:txBody>
                  <a:tcPr marL="8792" marR="8792"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1" lang="en-US" altLang="ja-JP" sz="3600" b="0" i="0" u="none" strike="noStrike" cap="none" normalizeH="0" baseline="0" dirty="0" smtClean="0">
                          <a:ln>
                            <a:noFill/>
                          </a:ln>
                          <a:solidFill>
                            <a:srgbClr val="000000"/>
                          </a:solidFill>
                          <a:effectLst/>
                          <a:latin typeface="Calibri" panose="020F0502020204030204" pitchFamily="34" charset="0"/>
                          <a:ea typeface="Meiryo UI" pitchFamily="50" charset="-128"/>
                          <a:cs typeface="Meiryo UI" pitchFamily="50" charset="-128"/>
                        </a:rPr>
                        <a:t>6</a:t>
                      </a:r>
                    </a:p>
                  </a:txBody>
                  <a:tcPr marL="8792" marR="8792"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1" lang="en-US" altLang="ja-JP" sz="3600" b="0" i="0" u="none" strike="noStrike" cap="none" normalizeH="0" baseline="0" dirty="0" smtClean="0">
                          <a:ln>
                            <a:noFill/>
                          </a:ln>
                          <a:solidFill>
                            <a:srgbClr val="000000"/>
                          </a:solidFill>
                          <a:effectLst/>
                          <a:latin typeface="Calibri" panose="020F0502020204030204" pitchFamily="34" charset="0"/>
                          <a:ea typeface="Meiryo UI" pitchFamily="50" charset="-128"/>
                          <a:cs typeface="Meiryo UI" pitchFamily="50" charset="-128"/>
                        </a:rPr>
                        <a:t>5</a:t>
                      </a:r>
                    </a:p>
                  </a:txBody>
                  <a:tcPr marL="8792" marR="8792"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1" lang="en-US" altLang="ja-JP" sz="3600" b="0" i="0" u="none" strike="noStrike" cap="none" normalizeH="0" baseline="0" dirty="0" smtClean="0">
                          <a:ln>
                            <a:noFill/>
                          </a:ln>
                          <a:solidFill>
                            <a:srgbClr val="000000"/>
                          </a:solidFill>
                          <a:effectLst/>
                          <a:latin typeface="Calibri" panose="020F0502020204030204" pitchFamily="34" charset="0"/>
                          <a:ea typeface="Meiryo UI" pitchFamily="50" charset="-128"/>
                          <a:cs typeface="Meiryo UI" pitchFamily="50" charset="-128"/>
                        </a:rPr>
                        <a:t>3</a:t>
                      </a:r>
                    </a:p>
                  </a:txBody>
                  <a:tcPr marL="8792" marR="8792"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1" lang="en-US" altLang="ja-JP" sz="3600" b="0" i="0" u="none" strike="noStrike" cap="none" normalizeH="0" baseline="0" dirty="0" smtClean="0">
                          <a:ln>
                            <a:noFill/>
                          </a:ln>
                          <a:solidFill>
                            <a:srgbClr val="000000"/>
                          </a:solidFill>
                          <a:effectLst/>
                          <a:latin typeface="Calibri" panose="020F0502020204030204" pitchFamily="34" charset="0"/>
                          <a:ea typeface="Meiryo UI" pitchFamily="50" charset="-128"/>
                          <a:cs typeface="Meiryo UI" pitchFamily="50" charset="-128"/>
                        </a:rPr>
                        <a:t>1</a:t>
                      </a:r>
                    </a:p>
                  </a:txBody>
                  <a:tcPr marL="8792" marR="8792"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1" lang="en-US" altLang="ja-JP" sz="3600" b="0" i="0" u="none" strike="noStrike" cap="none" normalizeH="0" baseline="0" dirty="0" smtClean="0">
                          <a:ln>
                            <a:noFill/>
                          </a:ln>
                          <a:solidFill>
                            <a:srgbClr val="000000"/>
                          </a:solidFill>
                          <a:effectLst/>
                          <a:latin typeface="Calibri" panose="020F0502020204030204" pitchFamily="34" charset="0"/>
                          <a:ea typeface="Meiryo UI" pitchFamily="50" charset="-128"/>
                          <a:cs typeface="Meiryo UI" pitchFamily="50" charset="-128"/>
                        </a:rPr>
                        <a:t>N</a:t>
                      </a:r>
                    </a:p>
                  </a:txBody>
                  <a:tcPr marL="8792" marR="8792"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Calibri" panose="020F0502020204030204" pitchFamily="34" charset="0"/>
                        <a:ea typeface="ＭＳ Ｐゴシック" pitchFamily="50" charset="-128"/>
                      </a:endParaRPr>
                    </a:p>
                  </a:txBody>
                  <a:tcPr marL="8792" marR="8792"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ctr" latinLnBrk="0" hangingPunct="1">
                        <a:lnSpc>
                          <a:spcPct val="100000"/>
                        </a:lnSpc>
                        <a:spcBef>
                          <a:spcPct val="0"/>
                        </a:spcBef>
                        <a:spcAft>
                          <a:spcPct val="0"/>
                        </a:spcAft>
                        <a:buClrTx/>
                        <a:buSzTx/>
                        <a:buFontTx/>
                        <a:buNone/>
                        <a:tabLst/>
                      </a:pPr>
                      <a:endParaRPr kumimoji="1" lang="en-US" altLang="ja-JP" sz="3600" b="0" i="0" u="none" strike="noStrike" cap="none" normalizeH="0" baseline="0" dirty="0" smtClean="0">
                        <a:ln>
                          <a:noFill/>
                        </a:ln>
                        <a:solidFill>
                          <a:srgbClr val="000000"/>
                        </a:solidFill>
                        <a:effectLst/>
                        <a:latin typeface="Calibri" panose="020F0502020204030204" pitchFamily="34" charset="0"/>
                        <a:ea typeface="Meiryo UI" pitchFamily="50" charset="-128"/>
                        <a:cs typeface="Meiryo UI" pitchFamily="50" charset="-128"/>
                      </a:endParaRPr>
                    </a:p>
                  </a:txBody>
                  <a:tcPr marL="8792" marR="8792"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ctr" latinLnBrk="0" hangingPunct="1">
                        <a:lnSpc>
                          <a:spcPct val="100000"/>
                        </a:lnSpc>
                        <a:spcBef>
                          <a:spcPct val="0"/>
                        </a:spcBef>
                        <a:spcAft>
                          <a:spcPct val="0"/>
                        </a:spcAft>
                        <a:buClrTx/>
                        <a:buSzTx/>
                        <a:buFontTx/>
                        <a:buNone/>
                        <a:tabLst/>
                      </a:pPr>
                      <a:endParaRPr kumimoji="1" lang="en-US" altLang="ja-JP" sz="3600" b="0" i="0" u="none" strike="noStrike" cap="none" normalizeH="0" baseline="0" dirty="0" smtClean="0">
                        <a:ln>
                          <a:noFill/>
                        </a:ln>
                        <a:solidFill>
                          <a:srgbClr val="000000"/>
                        </a:solidFill>
                        <a:effectLst/>
                        <a:latin typeface="Calibri" panose="020F0502020204030204" pitchFamily="34" charset="0"/>
                        <a:ea typeface="Meiryo UI" pitchFamily="50" charset="-128"/>
                        <a:cs typeface="Meiryo UI" pitchFamily="50" charset="-128"/>
                      </a:endParaRPr>
                    </a:p>
                  </a:txBody>
                  <a:tcPr marL="8792" marR="8792" marT="9525"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504825">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Calibri" panose="020F0502020204030204" pitchFamily="34" charset="0"/>
                          <a:ea typeface="Meiryo UI" pitchFamily="50" charset="-128"/>
                          <a:cs typeface="Meiryo UI" pitchFamily="50" charset="-128"/>
                        </a:rPr>
                        <a:t>　</a:t>
                      </a:r>
                    </a:p>
                  </a:txBody>
                  <a:tcPr marL="8792" marR="8792" marT="9525"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Calibri" panose="020F0502020204030204" pitchFamily="34" charset="0"/>
                          <a:ea typeface="Meiryo UI" pitchFamily="50" charset="-128"/>
                          <a:cs typeface="Meiryo UI" pitchFamily="50" charset="-128"/>
                        </a:rPr>
                        <a:t>　</a:t>
                      </a:r>
                    </a:p>
                  </a:txBody>
                  <a:tcPr marL="8792" marR="8792" marT="9525" marB="0" anchor="ctr"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rgbClr val="000000"/>
                          </a:solidFill>
                          <a:effectLst/>
                          <a:latin typeface="Calibri" panose="020F0502020204030204" pitchFamily="34" charset="0"/>
                          <a:ea typeface="Meiryo UI" pitchFamily="50" charset="-128"/>
                          <a:cs typeface="Meiryo UI" pitchFamily="50" charset="-128"/>
                        </a:rPr>
                        <a:t>　</a:t>
                      </a:r>
                    </a:p>
                  </a:txBody>
                  <a:tcPr marL="8792" marR="8792" marT="9525" marB="0" anchor="ctr" horzOverflow="overflow">
                    <a:lnL>
                      <a:noFill/>
                    </a:lnL>
                    <a:lnR>
                      <a:noFill/>
                    </a:lnR>
                    <a:lnT>
                      <a:noFill/>
                    </a:lnT>
                    <a:lnB>
                      <a:noFill/>
                    </a:lnB>
                    <a:lnTlToBr>
                      <a:noFill/>
                    </a:lnTlToBr>
                    <a:lnBlToTr>
                      <a:noFill/>
                    </a:lnBlToTr>
                    <a:solidFill>
                      <a:srgbClr val="FFFFFF"/>
                    </a:solidFill>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t"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Calibri" panose="020F0502020204030204" pitchFamily="34" charset="0"/>
                          <a:ea typeface="Meiryo UI" pitchFamily="50" charset="-128"/>
                          <a:cs typeface="Meiryo UI" pitchFamily="50" charset="-128"/>
                        </a:rPr>
                        <a:t>Series</a:t>
                      </a:r>
                      <a:endParaRPr kumimoji="1" lang="ja-JP" altLang="en-US" sz="1200" b="1" i="0" u="none" strike="noStrike" cap="none" normalizeH="0" baseline="0" smtClean="0">
                        <a:ln>
                          <a:noFill/>
                        </a:ln>
                        <a:solidFill>
                          <a:srgbClr val="000000"/>
                        </a:solidFill>
                        <a:effectLst/>
                        <a:latin typeface="Calibri" panose="020F0502020204030204" pitchFamily="34" charset="0"/>
                        <a:ea typeface="Meiryo UI" pitchFamily="50" charset="-128"/>
                        <a:cs typeface="Meiryo UI" pitchFamily="50" charset="-128"/>
                      </a:endParaRPr>
                    </a:p>
                  </a:txBody>
                  <a:tcPr marL="8792" marR="8792" marT="9525" marB="0" horzOverflow="overflow">
                    <a:lnL>
                      <a:noFill/>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t" latinLnBrk="0" hangingPunct="1">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000000"/>
                          </a:solidFill>
                          <a:effectLst/>
                          <a:latin typeface="Calibri" panose="020F0502020204030204" pitchFamily="34" charset="0"/>
                          <a:ea typeface="Meiryo UI" pitchFamily="50" charset="-128"/>
                          <a:cs typeface="Meiryo UI" pitchFamily="50" charset="-128"/>
                        </a:rPr>
                        <a:t>Form</a:t>
                      </a:r>
                      <a:endParaRPr kumimoji="1" lang="ja-JP" altLang="en-US" sz="1200" b="1" i="0" u="none" strike="noStrike" cap="none" normalizeH="0" baseline="0" smtClean="0">
                        <a:ln>
                          <a:noFill/>
                        </a:ln>
                        <a:solidFill>
                          <a:srgbClr val="000000"/>
                        </a:solidFill>
                        <a:effectLst/>
                        <a:latin typeface="Calibri" panose="020F0502020204030204" pitchFamily="34" charset="0"/>
                        <a:ea typeface="Meiryo UI" pitchFamily="50" charset="-128"/>
                        <a:cs typeface="Meiryo UI" pitchFamily="50" charset="-128"/>
                      </a:endParaRPr>
                    </a:p>
                  </a:txBody>
                  <a:tcPr marL="8792" marR="8792" marT="9525" marB="0" horzOverflow="overflow">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t" latinLnBrk="0" hangingPunct="1">
                        <a:lnSpc>
                          <a:spcPct val="100000"/>
                        </a:lnSpc>
                        <a:spcBef>
                          <a:spcPct val="0"/>
                        </a:spcBef>
                        <a:spcAft>
                          <a:spcPct val="0"/>
                        </a:spcAft>
                        <a:buClrTx/>
                        <a:buSzTx/>
                        <a:buFontTx/>
                        <a:buNone/>
                        <a:tabLst/>
                      </a:pPr>
                      <a:r>
                        <a:rPr kumimoji="1" lang="en-US" altLang="ja-JP" sz="1100" b="1" i="0" u="none" strike="noStrike" cap="none" normalizeH="0" baseline="0" dirty="0" smtClean="0">
                          <a:ln>
                            <a:noFill/>
                          </a:ln>
                          <a:solidFill>
                            <a:srgbClr val="000000"/>
                          </a:solidFill>
                          <a:effectLst/>
                          <a:latin typeface="Calibri" panose="020F0502020204030204" pitchFamily="34" charset="0"/>
                          <a:ea typeface="Meiryo UI" pitchFamily="50" charset="-128"/>
                          <a:cs typeface="Meiryo UI" pitchFamily="50" charset="-128"/>
                        </a:rPr>
                        <a:t>Environment</a:t>
                      </a:r>
                      <a:endParaRPr kumimoji="1" lang="ja-JP" altLang="en-US" sz="1100" b="1" i="0" u="none" strike="noStrike" cap="none" normalizeH="0" baseline="0" dirty="0" smtClean="0">
                        <a:ln>
                          <a:noFill/>
                        </a:ln>
                        <a:solidFill>
                          <a:srgbClr val="000000"/>
                        </a:solidFill>
                        <a:effectLst/>
                        <a:latin typeface="Calibri" panose="020F0502020204030204" pitchFamily="34" charset="0"/>
                        <a:ea typeface="Meiryo UI" pitchFamily="50" charset="-128"/>
                        <a:cs typeface="Meiryo UI" pitchFamily="50" charset="-128"/>
                      </a:endParaRPr>
                    </a:p>
                  </a:txBody>
                  <a:tcPr marL="8792" marR="8792" marT="9525" marB="0" horzOverflow="overflow">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t"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Calibri" panose="020F0502020204030204" pitchFamily="34" charset="0"/>
                          <a:ea typeface="Meiryo UI" pitchFamily="50" charset="-128"/>
                          <a:cs typeface="Meiryo UI" pitchFamily="50" charset="-128"/>
                        </a:rPr>
                        <a:t>Resolution</a:t>
                      </a:r>
                      <a:endParaRPr kumimoji="1" lang="ja-JP" altLang="en-US" sz="1200" b="1" i="0" u="none" strike="noStrike" cap="none" normalizeH="0" baseline="0" dirty="0" smtClean="0">
                        <a:ln>
                          <a:noFill/>
                        </a:ln>
                        <a:solidFill>
                          <a:srgbClr val="000000"/>
                        </a:solidFill>
                        <a:effectLst/>
                        <a:latin typeface="Calibri" panose="020F0502020204030204" pitchFamily="34" charset="0"/>
                        <a:ea typeface="Meiryo UI" pitchFamily="50" charset="-128"/>
                        <a:cs typeface="Meiryo UI" pitchFamily="50" charset="-128"/>
                      </a:endParaRPr>
                    </a:p>
                  </a:txBody>
                  <a:tcPr marL="8792" marR="8792" marT="9525" marB="0" horzOverflow="overflow">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t"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Calibri" panose="020F0502020204030204" pitchFamily="34" charset="0"/>
                          <a:ea typeface="Meiryo UI" pitchFamily="50" charset="-128"/>
                          <a:cs typeface="Meiryo UI" pitchFamily="50" charset="-128"/>
                        </a:rPr>
                        <a:t>Serial number</a:t>
                      </a:r>
                    </a:p>
                  </a:txBody>
                  <a:tcPr marL="8792" marR="8792" marT="9525" marB="0" horzOverflow="overflow">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gridSpan="2">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t"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Calibri" panose="020F0502020204030204" pitchFamily="34" charset="0"/>
                          <a:ea typeface="Meiryo UI" pitchFamily="50" charset="-128"/>
                          <a:cs typeface="Meiryo UI" pitchFamily="50" charset="-128"/>
                        </a:rPr>
                        <a:t>Other </a:t>
                      </a:r>
                    </a:p>
                    <a:p>
                      <a:pPr marL="0" marR="0" lvl="0" indent="0" algn="ctr" defTabSz="912813" rtl="0" eaLnBrk="1" fontAlgn="t"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Calibri" panose="020F0502020204030204" pitchFamily="34" charset="0"/>
                          <a:ea typeface="Meiryo UI" pitchFamily="50" charset="-128"/>
                          <a:cs typeface="Meiryo UI" pitchFamily="50" charset="-128"/>
                        </a:rPr>
                        <a:t>features</a:t>
                      </a:r>
                    </a:p>
                  </a:txBody>
                  <a:tcPr marL="8792" marR="8792" marT="9525" marB="0" horzOverflow="overflow">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hMerge="1">
                  <a:txBody>
                    <a:bodyPr/>
                    <a:lstStyle/>
                    <a:p>
                      <a:endParaRPr kumimoji="1" lang="ja-JP" altLang="en-US"/>
                    </a:p>
                  </a:txBody>
                  <a:tcPr/>
                </a:tc>
                <a:tc>
                  <a:txBody>
                    <a:bodyPr/>
                    <a:lstStyle>
                      <a:lvl1pPr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Calibri" panose="020F0502020204030204" pitchFamily="34" charset="0"/>
                          <a:ea typeface="Meiryo UI" pitchFamily="50" charset="-128"/>
                          <a:cs typeface="Meiryo UI" pitchFamily="50" charset="-128"/>
                        </a:rPr>
                        <a:t>Minor</a:t>
                      </a:r>
                    </a:p>
                    <a:p>
                      <a:pPr marL="0" marR="0" lvl="0" indent="0" algn="ctr" defTabSz="914400" rtl="0" eaLnBrk="1" fontAlgn="t"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Calibri" panose="020F0502020204030204" pitchFamily="34" charset="0"/>
                          <a:ea typeface="Meiryo UI" pitchFamily="50" charset="-128"/>
                          <a:cs typeface="Meiryo UI" pitchFamily="50" charset="-128"/>
                        </a:rPr>
                        <a:t>Change</a:t>
                      </a:r>
                    </a:p>
                  </a:txBody>
                  <a:tcPr marL="8792" marR="8792" marT="9525" marB="0" horzOverflow="overflow">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4400" rtl="0" eaLnBrk="1" fontAlgn="t"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Calibri" panose="020F0502020204030204" pitchFamily="34" charset="0"/>
                          <a:ea typeface="Meiryo UI" pitchFamily="50" charset="-128"/>
                          <a:cs typeface="Meiryo UI" pitchFamily="50" charset="-128"/>
                        </a:rPr>
                        <a:t>Region</a:t>
                      </a:r>
                    </a:p>
                    <a:p>
                      <a:pPr marL="0" marR="0" lvl="0" indent="0" algn="ctr" defTabSz="914400" rtl="0" eaLnBrk="1" fontAlgn="t" latinLnBrk="0" hangingPunct="1">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000000"/>
                          </a:solidFill>
                          <a:effectLst/>
                          <a:latin typeface="Calibri" panose="020F0502020204030204" pitchFamily="34" charset="0"/>
                          <a:ea typeface="Meiryo UI" pitchFamily="50" charset="-128"/>
                          <a:cs typeface="Meiryo UI" pitchFamily="50" charset="-128"/>
                        </a:rPr>
                        <a:t>(J/H)</a:t>
                      </a:r>
                      <a:endParaRPr kumimoji="1" lang="ja-JP" altLang="en-US" sz="1800" b="0" i="0" u="none" strike="noStrike" cap="none" normalizeH="0" baseline="0" dirty="0" smtClean="0">
                        <a:ln>
                          <a:noFill/>
                        </a:ln>
                        <a:solidFill>
                          <a:schemeClr val="tx1"/>
                        </a:solidFill>
                        <a:effectLst/>
                        <a:latin typeface="Calibri" panose="020F0502020204030204" pitchFamily="34" charset="0"/>
                        <a:ea typeface="ＭＳ Ｐゴシック" pitchFamily="50" charset="-128"/>
                      </a:endParaRPr>
                    </a:p>
                  </a:txBody>
                  <a:tcPr marL="8792" marR="8792" marT="9525" marB="0" horzOverflow="overflow">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r>
              <a:tr h="1728788">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rgbClr val="000000"/>
                          </a:solidFill>
                          <a:effectLst/>
                          <a:latin typeface="Calibri" panose="020F0502020204030204" pitchFamily="34" charset="0"/>
                          <a:ea typeface="Meiryo UI" pitchFamily="50" charset="-128"/>
                          <a:cs typeface="Meiryo UI" pitchFamily="50" charset="-128"/>
                        </a:rPr>
                        <a:t>　</a:t>
                      </a:r>
                    </a:p>
                  </a:txBody>
                  <a:tcPr marL="8792" marR="8792" marT="9525" marB="0" anchor="ctr" horzOverflow="overflow">
                    <a:lnL>
                      <a:noFill/>
                    </a:lnL>
                    <a:lnR>
                      <a:noFill/>
                    </a:lnR>
                    <a:lnT>
                      <a:noFill/>
                    </a:lnT>
                    <a:lnB>
                      <a:noFill/>
                    </a:lnB>
                    <a:lnTlToBr>
                      <a:noFill/>
                    </a:lnTlToBr>
                    <a:lnBlToTr>
                      <a:noFill/>
                    </a:lnBlToTr>
                    <a:solidFill>
                      <a:srgbClr val="FFFFFF"/>
                    </a:solidFill>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smtClean="0">
                          <a:ln>
                            <a:noFill/>
                          </a:ln>
                          <a:solidFill>
                            <a:srgbClr val="000000"/>
                          </a:solidFill>
                          <a:effectLst/>
                          <a:latin typeface="Calibri" panose="020F0502020204030204" pitchFamily="34" charset="0"/>
                          <a:ea typeface="Meiryo UI" pitchFamily="50" charset="-128"/>
                          <a:cs typeface="Meiryo UI" pitchFamily="50" charset="-128"/>
                        </a:rPr>
                        <a:t>　</a:t>
                      </a:r>
                    </a:p>
                  </a:txBody>
                  <a:tcPr marL="8792" marR="8792" marT="9525" marB="0" anchor="ctr" horzOverflow="overflow">
                    <a:lnL>
                      <a:noFill/>
                    </a:lnL>
                    <a:lnR>
                      <a:noFill/>
                    </a:lnR>
                    <a:lnT>
                      <a:noFill/>
                    </a:lnT>
                    <a:lnB>
                      <a:noFill/>
                    </a:lnB>
                    <a:lnTlToBr>
                      <a:noFill/>
                    </a:lnTlToBr>
                    <a:lnBlToTr>
                      <a:noFill/>
                    </a:lnBlToTr>
                    <a:solidFill>
                      <a:srgbClr val="FFFFFF"/>
                    </a:solidFill>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1" lang="ja-JP" altLang="en-US" sz="1600" b="0" i="0" u="none" strike="noStrike" cap="none" normalizeH="0" baseline="0" dirty="0" smtClean="0">
                          <a:ln>
                            <a:noFill/>
                          </a:ln>
                          <a:solidFill>
                            <a:srgbClr val="000000"/>
                          </a:solidFill>
                          <a:effectLst/>
                          <a:latin typeface="Calibri" panose="020F0502020204030204" pitchFamily="34" charset="0"/>
                          <a:ea typeface="Meiryo UI" pitchFamily="50" charset="-128"/>
                          <a:cs typeface="Meiryo UI" pitchFamily="50" charset="-128"/>
                        </a:rPr>
                        <a:t>　</a:t>
                      </a:r>
                    </a:p>
                  </a:txBody>
                  <a:tcPr marL="8792" marR="8792" marT="9525" marB="0" anchor="ctr" horzOverflow="overflow">
                    <a:lnL>
                      <a:noFill/>
                    </a:lnL>
                    <a:lnR>
                      <a:noFill/>
                    </a:lnR>
                    <a:lnT>
                      <a:noFill/>
                    </a:lnT>
                    <a:lnB>
                      <a:noFill/>
                    </a:lnB>
                    <a:lnTlToBr>
                      <a:noFill/>
                    </a:lnTlToBr>
                    <a:lnBlToTr>
                      <a:noFill/>
                    </a:lnBlToTr>
                    <a:solidFill>
                      <a:srgbClr val="FFFFFF"/>
                    </a:solidFill>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2813"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X:Hi-end</a:t>
                      </a:r>
                    </a:p>
                    <a:p>
                      <a:pPr marL="0" marR="0" lvl="0" indent="0" algn="l" defTabSz="912813" rtl="0" eaLnBrk="1" fontAlgn="ctr" latinLnBrk="0" hangingPunct="1">
                        <a:lnSpc>
                          <a:spcPct val="100000"/>
                        </a:lnSpc>
                        <a:spcBef>
                          <a:spcPct val="0"/>
                        </a:spcBef>
                        <a:spcAft>
                          <a:spcPct val="0"/>
                        </a:spcAft>
                        <a:buClrTx/>
                        <a:buSzTx/>
                        <a:buFontTx/>
                        <a:buNone/>
                        <a:tabLst/>
                      </a:pPr>
                      <a:endPar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endParaRPr>
                    </a:p>
                    <a:p>
                      <a:pPr marL="0" marR="0" lvl="0" indent="0" algn="l" defTabSz="912813"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S:Standard</a:t>
                      </a:r>
                    </a:p>
                    <a:p>
                      <a:pPr marL="0" marR="0" lvl="0" indent="0" algn="l" defTabSz="912813" rtl="0" eaLnBrk="1" fontAlgn="ctr" latinLnBrk="0" hangingPunct="1">
                        <a:lnSpc>
                          <a:spcPct val="100000"/>
                        </a:lnSpc>
                        <a:spcBef>
                          <a:spcPct val="0"/>
                        </a:spcBef>
                        <a:spcAft>
                          <a:spcPct val="0"/>
                        </a:spcAft>
                        <a:buClrTx/>
                        <a:buSzTx/>
                        <a:buFontTx/>
                        <a:buNone/>
                        <a:tabLst/>
                      </a:pPr>
                      <a:endPar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endParaRPr>
                    </a:p>
                    <a:p>
                      <a:pPr marL="0" marR="0" lvl="0" indent="0" algn="l" defTabSz="912813" rtl="0" eaLnBrk="1" fontAlgn="ctr" latinLnBrk="0" hangingPunct="1">
                        <a:lnSpc>
                          <a:spcPct val="100000"/>
                        </a:lnSpc>
                        <a:spcBef>
                          <a:spcPct val="0"/>
                        </a:spcBef>
                        <a:spcAft>
                          <a:spcPct val="0"/>
                        </a:spcAft>
                        <a:buClrTx/>
                        <a:buSzTx/>
                        <a:buFontTx/>
                        <a:buNone/>
                        <a:tabLst/>
                      </a:pPr>
                      <a:endPar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endParaRPr>
                    </a:p>
                    <a:p>
                      <a:pPr marL="0" marR="0" lvl="0" indent="0" algn="l" defTabSz="912813" rtl="0" eaLnBrk="1" fontAlgn="ctr" latinLnBrk="0" hangingPunct="1">
                        <a:lnSpc>
                          <a:spcPct val="100000"/>
                        </a:lnSpc>
                        <a:spcBef>
                          <a:spcPct val="0"/>
                        </a:spcBef>
                        <a:spcAft>
                          <a:spcPct val="0"/>
                        </a:spcAft>
                        <a:buClrTx/>
                        <a:buSzTx/>
                        <a:buFontTx/>
                        <a:buNone/>
                        <a:tabLst/>
                      </a:pPr>
                      <a:endPar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endParaRPr>
                    </a:p>
                    <a:p>
                      <a:pPr marL="0" marR="0" lvl="0" indent="0" algn="l" defTabSz="912813" rtl="0" eaLnBrk="1" fontAlgn="ctr" latinLnBrk="0" hangingPunct="1">
                        <a:lnSpc>
                          <a:spcPct val="10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endParaRPr>
                    </a:p>
                  </a:txBody>
                  <a:tcPr marL="8792" marR="8792" marT="9525" marB="0" anchor="ctr" horzOverflow="overflow">
                    <a:lnL>
                      <a:noFill/>
                    </a:lnL>
                    <a:lnR>
                      <a:noFill/>
                    </a:lnR>
                    <a:lnT>
                      <a:noFill/>
                    </a:lnT>
                    <a:lnB>
                      <a:noFill/>
                    </a:lnB>
                    <a:lnTlToBr>
                      <a:noFill/>
                    </a:lnTlToBr>
                    <a:lnBlToTr>
                      <a:noFill/>
                    </a:lnBlToTr>
                    <a:solidFill>
                      <a:srgbClr val="FFFFFF"/>
                    </a:solidFill>
                  </a:tcPr>
                </a:tc>
                <a:tc>
                  <a:txBody>
                    <a:bodyPr/>
                    <a:lstStyle>
                      <a:lvl1pPr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9</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a:t>
                      </a:r>
                    </a:p>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8</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a:t>
                      </a:r>
                    </a:p>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7</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PTZ(Aero)</a:t>
                      </a:r>
                    </a:p>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6</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PTZ(Dome)</a:t>
                      </a:r>
                    </a:p>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5</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PT</a:t>
                      </a:r>
                    </a:p>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4</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360 deg.</a:t>
                      </a:r>
                    </a:p>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3</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Compact DOME</a:t>
                      </a:r>
                    </a:p>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2</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Dome</a:t>
                      </a:r>
                    </a:p>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1</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Box </a:t>
                      </a:r>
                    </a:p>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0 : -</a:t>
                      </a:r>
                    </a:p>
                    <a:p>
                      <a:pPr marL="0" marR="0" lvl="0" indent="0" algn="l" defTabSz="914400" rtl="0" eaLnBrk="1" fontAlgn="t" latinLnBrk="0" hangingPunct="1">
                        <a:lnSpc>
                          <a:spcPct val="100000"/>
                        </a:lnSpc>
                        <a:spcBef>
                          <a:spcPct val="0"/>
                        </a:spcBef>
                        <a:spcAft>
                          <a:spcPct val="0"/>
                        </a:spcAft>
                        <a:buClrTx/>
                        <a:buSzTx/>
                        <a:buFontTx/>
                        <a:buNone/>
                        <a:tabLst/>
                      </a:pPr>
                      <a:endPar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endParaRPr>
                    </a:p>
                    <a:p>
                      <a:pPr marL="0" marR="0" lvl="0" indent="0" algn="l" defTabSz="914400" rtl="0" eaLnBrk="1" fontAlgn="t" latinLnBrk="0" hangingPunct="1">
                        <a:lnSpc>
                          <a:spcPct val="100000"/>
                        </a:lnSpc>
                        <a:spcBef>
                          <a:spcPct val="0"/>
                        </a:spcBef>
                        <a:spcAft>
                          <a:spcPct val="0"/>
                        </a:spcAft>
                        <a:buClrTx/>
                        <a:buSzTx/>
                        <a:buFontTx/>
                        <a:buNone/>
                        <a:tabLst/>
                      </a:pPr>
                      <a:endPar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endParaRPr>
                    </a:p>
                    <a:p>
                      <a:pPr marL="0" marR="0" lvl="0" indent="0" algn="l" defTabSz="914400" rtl="0" eaLnBrk="1" fontAlgn="t"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
                      </a:r>
                      <a:b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br>
                      <a:endPar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endParaRPr>
                    </a:p>
                  </a:txBody>
                  <a:tcPr marL="8792" marR="8792" marT="9525" marB="0" horzOverflow="overflow">
                    <a:lnL>
                      <a:noFill/>
                    </a:lnL>
                    <a:lnR>
                      <a:noFill/>
                    </a:lnR>
                    <a:lnT>
                      <a:noFill/>
                    </a:lnT>
                    <a:lnB>
                      <a:noFill/>
                    </a:lnB>
                    <a:lnTlToBr>
                      <a:noFill/>
                    </a:lnTlToBr>
                    <a:lnBlToTr>
                      <a:noFill/>
                    </a:lnBlToTr>
                    <a:solidFill>
                      <a:srgbClr val="FFFFFF"/>
                    </a:solidFill>
                  </a:tcPr>
                </a:tc>
                <a:tc>
                  <a:txBody>
                    <a:bodyPr/>
                    <a:lstStyle>
                      <a:lvl1pPr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9</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a:t>
                      </a:r>
                    </a:p>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8</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a:t>
                      </a:r>
                    </a:p>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7</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a:t>
                      </a:r>
                    </a:p>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6</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a:t>
                      </a:r>
                    </a:p>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5</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Outdoor Vandal</a:t>
                      </a:r>
                    </a:p>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4</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Outdoor normal</a:t>
                      </a:r>
                    </a:p>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3</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sym typeface="Wingdings" pitchFamily="2" charset="2"/>
                        </a:rPr>
                        <a:t>-</a:t>
                      </a:r>
                    </a:p>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2</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Indoor Vandal</a:t>
                      </a:r>
                    </a:p>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1</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Indoor normal</a:t>
                      </a:r>
                    </a:p>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0</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sym typeface="Wingdings" pitchFamily="2" charset="2"/>
                        </a:rPr>
                        <a:t>-</a:t>
                      </a:r>
                      <a:endPar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endParaRPr>
                    </a:p>
                    <a:p>
                      <a:pPr marL="0" marR="0" lvl="0" indent="0" algn="l" defTabSz="914400" rtl="0" eaLnBrk="1" fontAlgn="t" latinLnBrk="0" hangingPunct="1">
                        <a:lnSpc>
                          <a:spcPct val="100000"/>
                        </a:lnSpc>
                        <a:spcBef>
                          <a:spcPct val="0"/>
                        </a:spcBef>
                        <a:spcAft>
                          <a:spcPct val="0"/>
                        </a:spcAft>
                        <a:buClrTx/>
                        <a:buSzTx/>
                        <a:buFontTx/>
                        <a:buNone/>
                        <a:tabLst/>
                      </a:pPr>
                      <a:endPar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endParaRPr>
                    </a:p>
                  </a:txBody>
                  <a:tcPr marL="8792" marR="8792" marT="9525" marB="0" horzOverflow="overflow">
                    <a:lnL>
                      <a:noFill/>
                    </a:lnL>
                    <a:lnR>
                      <a:noFill/>
                    </a:lnR>
                    <a:lnT>
                      <a:noFill/>
                    </a:lnT>
                    <a:lnB>
                      <a:noFill/>
                    </a:lnB>
                    <a:lnTlToBr>
                      <a:noFill/>
                    </a:lnTlToBr>
                    <a:lnBlToTr>
                      <a:noFill/>
                    </a:lnBlToTr>
                    <a:solidFill>
                      <a:srgbClr val="FFFFFF"/>
                    </a:solidFill>
                  </a:tcPr>
                </a:tc>
                <a:tc>
                  <a:txBody>
                    <a:bodyPr/>
                    <a:lstStyle>
                      <a:lvl1pPr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9</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sym typeface="Wingdings" pitchFamily="2" charset="2"/>
                        </a:rPr>
                        <a:t>：</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sym typeface="Wingdings" pitchFamily="2" charset="2"/>
                        </a:rPr>
                        <a:t>-</a:t>
                      </a:r>
                    </a:p>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8 :6K(24MP)</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
                      </a:r>
                      <a:b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b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7 :4K</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 </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(12MP)</a:t>
                      </a:r>
                    </a:p>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6 :</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
                      </a:r>
                      <a:b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b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5 :5MP</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
                      </a:r>
                      <a:b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b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4</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sym typeface="Wingdings" pitchFamily="2" charset="2"/>
                        </a:rPr>
                        <a:t>：</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
                      </a:r>
                      <a:b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b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3 :FHD</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
                      </a:r>
                      <a:b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b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2 :</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 </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
                      </a:r>
                      <a:b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b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1 :HD</a:t>
                      </a:r>
                    </a:p>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0 :-</a:t>
                      </a:r>
                      <a:b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br>
                      <a:endPar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endParaRPr>
                    </a:p>
                  </a:txBody>
                  <a:tcPr marL="8792" marR="8792" marT="9525" marB="0" horzOverflow="overflow">
                    <a:lnL>
                      <a:noFill/>
                    </a:lnL>
                    <a:lnR>
                      <a:noFill/>
                    </a:lnR>
                    <a:lnT>
                      <a:noFill/>
                    </a:lnT>
                    <a:lnB>
                      <a:noFill/>
                    </a:lnB>
                    <a:lnTlToBr>
                      <a:noFill/>
                    </a:lnTlToBr>
                    <a:lnBlToTr>
                      <a:noFill/>
                    </a:lnBlToTr>
                    <a:solidFill>
                      <a:srgbClr val="FFFFFF"/>
                    </a:solidFill>
                  </a:tcPr>
                </a:tc>
                <a:tc>
                  <a:txBody>
                    <a:bodyPr/>
                    <a:lstStyle>
                      <a:lvl1pPr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9 : </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　　　　　　　   </a:t>
                      </a:r>
                    </a:p>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8 : </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　　　　　　　　 </a:t>
                      </a:r>
                      <a:b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b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7 : </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　　　　　　　　 </a:t>
                      </a:r>
                      <a:endPar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endParaRPr>
                    </a:p>
                    <a:p>
                      <a:pPr marL="0" marR="0" lvl="0" indent="0" algn="l" defTabSz="914400" rtl="0" eaLnBrk="1" fontAlgn="t"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6 : </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　　　　　　　　 </a:t>
                      </a:r>
                      <a:b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b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5 : </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　　　　　　　   </a:t>
                      </a:r>
                      <a:b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b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4 : </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　　　　　　　   </a:t>
                      </a:r>
                      <a:b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b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3 : </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　　　　　　　   </a:t>
                      </a:r>
                      <a:b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b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2 : </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　　　　　　 　  </a:t>
                      </a:r>
                      <a:b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b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1 : </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　　　　　       </a:t>
                      </a:r>
                      <a:b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b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0</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　　　　　        </a:t>
                      </a:r>
                      <a:endPar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endParaRPr>
                    </a:p>
                    <a:p>
                      <a:pPr marL="0" marR="0" lvl="0" indent="0" algn="l" defTabSz="914400" rtl="0" eaLnBrk="1" fontAlgn="t" latinLnBrk="0" hangingPunct="1">
                        <a:lnSpc>
                          <a:spcPct val="100000"/>
                        </a:lnSpc>
                        <a:spcBef>
                          <a:spcPct val="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endParaRPr>
                    </a:p>
                  </a:txBody>
                  <a:tcPr marL="8792" marR="8792" marT="9525" marB="0" horzOverflow="overflow">
                    <a:lnL>
                      <a:noFill/>
                    </a:lnL>
                    <a:lnR>
                      <a:noFill/>
                    </a:lnR>
                    <a:lnT>
                      <a:noFill/>
                    </a:lnT>
                    <a:lnB>
                      <a:noFill/>
                    </a:lnB>
                    <a:lnTlToBr>
                      <a:noFill/>
                    </a:lnTlToBr>
                    <a:lnBlToTr>
                      <a:noFill/>
                    </a:lnBlToTr>
                    <a:noFill/>
                  </a:tcPr>
                </a:tc>
                <a:tc gridSpan="2">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2813"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　　　　　</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L : LED</a:t>
                      </a:r>
                      <a:endParaRPr kumimoji="1" lang="ja-JP" altLang="en-US" sz="900" b="1"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endParaRPr>
                    </a:p>
                    <a:p>
                      <a:pPr marL="0" marR="0" lvl="0" indent="0" algn="l" defTabSz="912813"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　　　　　</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N: </a:t>
                      </a:r>
                      <a:r>
                        <a:rPr kumimoji="1" lang="en-US" altLang="ja-JP" sz="900" b="0" i="0" u="none" strike="noStrike" cap="none" normalizeH="0" baseline="0" dirty="0" err="1" smtClean="0">
                          <a:ln>
                            <a:noFill/>
                          </a:ln>
                          <a:solidFill>
                            <a:schemeClr val="tx1"/>
                          </a:solidFill>
                          <a:effectLst/>
                          <a:latin typeface="Calibri" panose="020F0502020204030204" pitchFamily="34" charset="0"/>
                          <a:ea typeface="Meiryo UI" pitchFamily="50" charset="-128"/>
                          <a:cs typeface="Meiryo UI" pitchFamily="50" charset="-128"/>
                        </a:rPr>
                        <a:t>ClearSight</a:t>
                      </a:r>
                      <a:endPar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endParaRPr>
                    </a:p>
                    <a:p>
                      <a:pPr marL="0" marR="0" lvl="0" indent="0" algn="l" defTabSz="912813"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　　　　　</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M: M12</a:t>
                      </a:r>
                    </a:p>
                    <a:p>
                      <a:pPr marL="0" marR="0" lvl="0" indent="0" algn="l" defTabSz="912813"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　　　　　</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W:</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 </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Wireless</a:t>
                      </a:r>
                      <a:endPar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endParaRPr>
                    </a:p>
                    <a:p>
                      <a:pPr marL="0" marR="0" lvl="0" indent="0" algn="l" defTabSz="912813"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　　　　　</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F :</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 </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Optical I/F</a:t>
                      </a:r>
                    </a:p>
                    <a:p>
                      <a:pPr marL="0" marR="0" lvl="0" indent="0" algn="l" defTabSz="912813" rtl="0" eaLnBrk="1" fontAlgn="t"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　　　　　</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V : With lens</a:t>
                      </a:r>
                    </a:p>
                    <a:p>
                      <a:pPr marL="0" marR="0" lvl="0" indent="0" algn="l" defTabSz="912813" rtl="0" eaLnBrk="1" fontAlgn="t"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　　　　　</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T :</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 </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Long focal lens</a:t>
                      </a:r>
                    </a:p>
                    <a:p>
                      <a:pPr marL="0" marR="0" lvl="0" indent="0" algn="l" defTabSz="912813" rtl="0" eaLnBrk="1" fontAlgn="t" latinLnBrk="0" hangingPunct="1">
                        <a:lnSpc>
                          <a:spcPct val="100000"/>
                        </a:lnSpc>
                        <a:spcBef>
                          <a:spcPct val="0"/>
                        </a:spcBef>
                        <a:spcAft>
                          <a:spcPct val="0"/>
                        </a:spcAft>
                        <a:buClrTx/>
                        <a:buSzTx/>
                        <a:buFontTx/>
                        <a:buNone/>
                        <a:tabLst/>
                      </a:pP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　　　　　</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K :</a:t>
                      </a:r>
                      <a:r>
                        <a:rPr kumimoji="1" lang="ja-JP" altLang="en-US"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 </a:t>
                      </a: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Fix lens</a:t>
                      </a:r>
                    </a:p>
                    <a:p>
                      <a:pPr marL="0" marR="0" lvl="0" indent="0" algn="l" defTabSz="912813" rtl="0" eaLnBrk="1" fontAlgn="base" latinLnBrk="0" hangingPunct="1">
                        <a:lnSpc>
                          <a:spcPct val="100000"/>
                        </a:lnSpc>
                        <a:spcBef>
                          <a:spcPct val="0"/>
                        </a:spcBef>
                        <a:spcAft>
                          <a:spcPct val="0"/>
                        </a:spcAft>
                        <a:buClrTx/>
                        <a:buSzTx/>
                        <a:buFontTx/>
                        <a:buNone/>
                        <a:tabLst/>
                      </a:pPr>
                      <a:endPar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endParaRPr>
                    </a:p>
                    <a:p>
                      <a:pPr marL="0" marR="0" lvl="0" indent="0" algn="l" defTabSz="912813" rtl="0" eaLnBrk="1" fontAlgn="t" latinLnBrk="0" hangingPunct="1">
                        <a:lnSpc>
                          <a:spcPct val="100000"/>
                        </a:lnSpc>
                        <a:spcBef>
                          <a:spcPct val="0"/>
                        </a:spcBef>
                        <a:spcAft>
                          <a:spcPct val="0"/>
                        </a:spcAft>
                        <a:buClrTx/>
                        <a:buSzTx/>
                        <a:buFontTx/>
                        <a:buNone/>
                        <a:tabLst/>
                      </a:pPr>
                      <a:endPar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endParaRPr>
                    </a:p>
                    <a:p>
                      <a:pPr marL="0" marR="0" lvl="0" indent="0" algn="l" defTabSz="912813" rtl="0" eaLnBrk="1" fontAlgn="base" latinLnBrk="0" hangingPunct="1">
                        <a:lnSpc>
                          <a:spcPct val="100000"/>
                        </a:lnSpc>
                        <a:spcBef>
                          <a:spcPct val="0"/>
                        </a:spcBef>
                        <a:spcAft>
                          <a:spcPct val="0"/>
                        </a:spcAft>
                        <a:buClrTx/>
                        <a:buSzTx/>
                        <a:buFontTx/>
                        <a:buNone/>
                        <a:tabLst/>
                      </a:pPr>
                      <a:endPar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endParaRPr>
                    </a:p>
                    <a:p>
                      <a:pPr marL="0" marR="0" lvl="0" indent="0" algn="l" defTabSz="912813" rtl="0" eaLnBrk="1" fontAlgn="t" latinLnBrk="0" hangingPunct="1">
                        <a:lnSpc>
                          <a:spcPct val="100000"/>
                        </a:lnSpc>
                        <a:spcBef>
                          <a:spcPct val="0"/>
                        </a:spcBef>
                        <a:spcAft>
                          <a:spcPct val="0"/>
                        </a:spcAft>
                        <a:buClrTx/>
                        <a:buSzTx/>
                        <a:buFontTx/>
                        <a:buNone/>
                        <a:tabLst/>
                      </a:pPr>
                      <a:endPar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endParaRPr>
                    </a:p>
                  </a:txBody>
                  <a:tcPr marL="8792" marR="8792" marT="9525" marB="0" horzOverflow="overflow">
                    <a:lnL>
                      <a:noFill/>
                    </a:lnL>
                    <a:lnR>
                      <a:noFill/>
                    </a:lnR>
                    <a:lnT>
                      <a:noFill/>
                    </a:lnT>
                    <a:lnB>
                      <a:noFill/>
                    </a:lnB>
                    <a:lnTlToBr>
                      <a:noFill/>
                    </a:lnTlToBr>
                    <a:lnBlToTr>
                      <a:noFill/>
                    </a:lnBlToTr>
                    <a:noFill/>
                  </a:tcPr>
                </a:tc>
                <a:tc hMerge="1">
                  <a:txBody>
                    <a:bodyPr/>
                    <a:lstStyle/>
                    <a:p>
                      <a:endParaRPr kumimoji="1" lang="ja-JP" altLang="en-US"/>
                    </a:p>
                  </a:txBody>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2813" rtl="0" eaLnBrk="1" fontAlgn="t"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D :</a:t>
                      </a:r>
                    </a:p>
                    <a:p>
                      <a:pPr marL="0" marR="0" lvl="0" indent="0" algn="l" defTabSz="912813" rtl="0" eaLnBrk="1" fontAlgn="t"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C :</a:t>
                      </a:r>
                    </a:p>
                    <a:p>
                      <a:pPr marL="0" marR="0" lvl="0" indent="0" algn="l" defTabSz="912813" rtl="0" eaLnBrk="1" fontAlgn="t"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B :</a:t>
                      </a:r>
                    </a:p>
                    <a:p>
                      <a:pPr marL="0" marR="0" lvl="0" indent="0" algn="l" defTabSz="912813" rtl="0" eaLnBrk="1" fontAlgn="t" latinLnBrk="0" hangingPunct="1">
                        <a:lnSpc>
                          <a:spcPct val="100000"/>
                        </a:lnSpc>
                        <a:spcBef>
                          <a:spcPct val="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rPr>
                        <a:t>A : </a:t>
                      </a:r>
                    </a:p>
                  </a:txBody>
                  <a:tcPr marL="8792" marR="8792" marT="9525" marB="0" horzOverflow="overflow">
                    <a:lnL>
                      <a:noFill/>
                    </a:lnL>
                    <a:lnR>
                      <a:noFill/>
                    </a:lnR>
                    <a:lnT>
                      <a:noFill/>
                    </a:lnT>
                    <a:lnB>
                      <a:noFill/>
                    </a:lnB>
                    <a:lnTlToBr>
                      <a:noFill/>
                    </a:lnTlToBr>
                    <a:lnBlToTr>
                      <a:noFill/>
                    </a:lnBlToTr>
                    <a:noFill/>
                  </a:tcPr>
                </a:tc>
                <a:tc>
                  <a:txBody>
                    <a:bodyPr/>
                    <a:lstStyle>
                      <a:lvl1pPr defTabSz="912813" eaLnBrk="0" hangingPunct="0">
                        <a:spcBef>
                          <a:spcPct val="20000"/>
                        </a:spcBef>
                        <a:defRPr kumimoji="1" sz="2800">
                          <a:solidFill>
                            <a:schemeClr val="tx1"/>
                          </a:solidFill>
                          <a:latin typeface="Times New Roman" pitchFamily="18" charset="0"/>
                          <a:ea typeface="ＭＳ Ｐゴシック" pitchFamily="50" charset="-128"/>
                        </a:defRPr>
                      </a:lvl1pPr>
                      <a:lvl2pPr marL="742950" indent="-285750" defTabSz="912813" eaLnBrk="0" hangingPunct="0">
                        <a:spcBef>
                          <a:spcPct val="20000"/>
                        </a:spcBef>
                        <a:defRPr kumimoji="1" sz="2400">
                          <a:solidFill>
                            <a:schemeClr val="tx1"/>
                          </a:solidFill>
                          <a:latin typeface="Times New Roman" pitchFamily="18" charset="0"/>
                          <a:ea typeface="ＭＳ Ｐゴシック" pitchFamily="50" charset="-128"/>
                        </a:defRPr>
                      </a:lvl2pPr>
                      <a:lvl3pPr marL="1143000" indent="-228600" defTabSz="912813" eaLnBrk="0" hangingPunct="0">
                        <a:spcBef>
                          <a:spcPct val="20000"/>
                        </a:spcBef>
                        <a:defRPr kumimoji="1" sz="2100">
                          <a:solidFill>
                            <a:schemeClr val="tx1"/>
                          </a:solidFill>
                          <a:latin typeface="Times New Roman" pitchFamily="18" charset="0"/>
                          <a:ea typeface="ＭＳ Ｐゴシック" pitchFamily="50" charset="-128"/>
                        </a:defRPr>
                      </a:lvl3pPr>
                      <a:lvl4pPr marL="1600200" indent="-228600" defTabSz="912813" eaLnBrk="0" hangingPunct="0">
                        <a:spcBef>
                          <a:spcPct val="20000"/>
                        </a:spcBef>
                        <a:defRPr kumimoji="1">
                          <a:solidFill>
                            <a:schemeClr val="tx1"/>
                          </a:solidFill>
                          <a:latin typeface="Times New Roman" pitchFamily="18" charset="0"/>
                          <a:ea typeface="ＭＳ Ｐゴシック" pitchFamily="50" charset="-128"/>
                        </a:defRPr>
                      </a:lvl4pPr>
                      <a:lvl5pPr marL="2057400" indent="-228600" defTabSz="912813" eaLnBrk="0" hangingPunct="0">
                        <a:spcBef>
                          <a:spcPct val="20000"/>
                        </a:spcBef>
                        <a:defRPr kumimoji="1">
                          <a:solidFill>
                            <a:schemeClr val="tx1"/>
                          </a:solidFill>
                          <a:latin typeface="Times New Roman" pitchFamily="18" charset="0"/>
                          <a:ea typeface="ＭＳ Ｐゴシック" pitchFamily="50" charset="-128"/>
                        </a:defRPr>
                      </a:lvl5pPr>
                      <a:lvl6pPr marL="25146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6pPr>
                      <a:lvl7pPr marL="29718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7pPr>
                      <a:lvl8pPr marL="34290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8pPr>
                      <a:lvl9pPr marL="3886200" indent="-228600" defTabSz="912813" eaLnBrk="0" fontAlgn="base" hangingPunct="0">
                        <a:spcBef>
                          <a:spcPct val="20000"/>
                        </a:spcBef>
                        <a:spcAft>
                          <a:spcPct val="0"/>
                        </a:spcAft>
                        <a:defRPr kumimoji="1">
                          <a:solidFill>
                            <a:schemeClr val="tx1"/>
                          </a:solidFill>
                          <a:latin typeface="Times New Roman" pitchFamily="18" charset="0"/>
                          <a:ea typeface="ＭＳ Ｐゴシック" pitchFamily="50" charset="-128"/>
                        </a:defRPr>
                      </a:lvl9pPr>
                    </a:lstStyle>
                    <a:p>
                      <a:pPr marL="0" marR="0" lvl="0" indent="0" algn="l" defTabSz="912813" rtl="0" eaLnBrk="1" fontAlgn="t" latinLnBrk="0" hangingPunct="1">
                        <a:lnSpc>
                          <a:spcPct val="100000"/>
                        </a:lnSpc>
                        <a:spcBef>
                          <a:spcPct val="0"/>
                        </a:spcBef>
                        <a:spcAft>
                          <a:spcPct val="0"/>
                        </a:spcAft>
                        <a:buClrTx/>
                        <a:buSzTx/>
                        <a:buFontTx/>
                        <a:buNone/>
                        <a:tabLst/>
                      </a:pPr>
                      <a:endParaRPr kumimoji="1" lang="en-US" altLang="ja-JP" sz="900" b="0" i="0" u="none" strike="noStrike" cap="none" normalizeH="0" baseline="0" dirty="0" smtClean="0">
                        <a:ln>
                          <a:noFill/>
                        </a:ln>
                        <a:solidFill>
                          <a:schemeClr val="tx1"/>
                        </a:solidFill>
                        <a:effectLst/>
                        <a:latin typeface="Calibri" panose="020F0502020204030204" pitchFamily="34" charset="0"/>
                        <a:ea typeface="Meiryo UI" pitchFamily="50" charset="-128"/>
                        <a:cs typeface="Meiryo UI" pitchFamily="50" charset="-128"/>
                      </a:endParaRPr>
                    </a:p>
                  </a:txBody>
                  <a:tcPr marL="8792" marR="8792" marT="9525" marB="0" horzOverflow="overflow">
                    <a:lnL>
                      <a:noFill/>
                    </a:lnL>
                    <a:lnR>
                      <a:noFill/>
                    </a:lnR>
                    <a:lnT>
                      <a:noFill/>
                    </a:lnT>
                    <a:lnB>
                      <a:noFill/>
                    </a:lnB>
                    <a:lnTlToBr>
                      <a:noFill/>
                    </a:lnTlToBr>
                    <a:lnBlToTr>
                      <a:noFill/>
                    </a:lnBlToTr>
                    <a:noFill/>
                  </a:tcPr>
                </a:tc>
              </a:tr>
            </a:tbl>
          </a:graphicData>
        </a:graphic>
      </p:graphicFrame>
      <p:pic>
        <p:nvPicPr>
          <p:cNvPr id="8" name="Picture 2" descr="C:\Users\3930041\AppData\Local\Temp\_AZTMP21_\i-PRO_Extreme_logo_White\i-PRO_Extreme_logo_Whi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6455" y="216530"/>
            <a:ext cx="1006460" cy="253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8793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Y:\40-職能\セキュリティ\セキュリティ・サウンド広報宣伝\(10) Security\02_海外\Network_Products\新PF(H.265)\PTZ\屋外\WV-X6531\640x480_png\WV-X6531_F_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9906" y="2627377"/>
            <a:ext cx="1287194" cy="2024089"/>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vert="horz" lIns="91440" tIns="45720" rIns="91440" bIns="45720" rtlCol="0" anchor="ctr">
            <a:normAutofit/>
          </a:bodyPr>
          <a:lstStyle/>
          <a:p>
            <a:r>
              <a:rPr lang="en-US" altLang="ja-JP" b="1" dirty="0" smtClean="0">
                <a:solidFill>
                  <a:srgbClr val="FFFFFF"/>
                </a:solidFill>
                <a:latin typeface="Meiryo UI" panose="020B0604030504040204" pitchFamily="50" charset="-128"/>
                <a:ea typeface="Meiryo UI" panose="020B0604030504040204" pitchFamily="50" charset="-128"/>
                <a:cs typeface="Meiryo UI" panose="020B0604030504040204" pitchFamily="50" charset="-128"/>
              </a:rPr>
              <a:t>PTZ Dome cameras</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4" name="3 Marcador de número de diapositiva"/>
          <p:cNvSpPr>
            <a:spLocks noGrp="1"/>
          </p:cNvSpPr>
          <p:nvPr>
            <p:ph type="sldNum" sz="quarter" idx="12"/>
          </p:nvPr>
        </p:nvSpPr>
        <p:spPr/>
        <p:txBody>
          <a:bodyPr/>
          <a:lstStyle/>
          <a:p>
            <a:fld id="{8E8A4C40-1FD3-B245-AE86-E18962D1310A}" type="slidenum">
              <a:rPr lang="en-US" smtClean="0"/>
              <a:t>2</a:t>
            </a:fld>
            <a:endParaRPr lang="en-US"/>
          </a:p>
        </p:txBody>
      </p:sp>
      <p:sp>
        <p:nvSpPr>
          <p:cNvPr id="14" name="正方形/長方形 13"/>
          <p:cNvSpPr/>
          <p:nvPr/>
        </p:nvSpPr>
        <p:spPr>
          <a:xfrm>
            <a:off x="4800392" y="758723"/>
            <a:ext cx="4486977" cy="584775"/>
          </a:xfrm>
          <a:prstGeom prst="rect">
            <a:avLst/>
          </a:prstGeom>
        </p:spPr>
        <p:txBody>
          <a:bodyPr wrap="square">
            <a:spAutoFit/>
          </a:bodyPr>
          <a:lstStyle/>
          <a:p>
            <a:pPr algn="l"/>
            <a:r>
              <a:rPr lang="en-US" altLang="ja-JP" sz="1600" b="1" dirty="0" smtClean="0">
                <a:effectLst/>
                <a:ea typeface="Tahoma" panose="020B0604030504040204" pitchFamily="34" charset="0"/>
                <a:cs typeface="Tahoma" panose="020B0604030504040204" pitchFamily="34" charset="0"/>
              </a:rPr>
              <a:t>Can reduce the recording capacity ( </a:t>
            </a:r>
            <a:r>
              <a:rPr lang="en-US" altLang="ja-JP" sz="1600" b="1" dirty="0">
                <a:solidFill>
                  <a:srgbClr val="FF6600"/>
                </a:solidFill>
                <a:effectLst/>
                <a:ea typeface="Tahoma" panose="020B0604030504040204" pitchFamily="34" charset="0"/>
                <a:cs typeface="Tahoma" panose="020B0604030504040204" pitchFamily="34" charset="0"/>
              </a:rPr>
              <a:t>E</a:t>
            </a:r>
            <a:r>
              <a:rPr lang="en-US" altLang="ja-JP" sz="1600" b="1" dirty="0" smtClean="0">
                <a:solidFill>
                  <a:srgbClr val="FF6600"/>
                </a:solidFill>
                <a:effectLst/>
                <a:ea typeface="Tahoma" panose="020B0604030504040204" pitchFamily="34" charset="0"/>
                <a:cs typeface="Tahoma" panose="020B0604030504040204" pitchFamily="34" charset="0"/>
              </a:rPr>
              <a:t>xtreme </a:t>
            </a:r>
            <a:r>
              <a:rPr lang="en-US" altLang="ja-JP" sz="1600" b="1" dirty="0">
                <a:solidFill>
                  <a:srgbClr val="FF6600"/>
                </a:solidFill>
                <a:effectLst/>
                <a:ea typeface="Tahoma" panose="020B0604030504040204" pitchFamily="34" charset="0"/>
                <a:cs typeface="Tahoma" panose="020B0604030504040204" pitchFamily="34" charset="0"/>
              </a:rPr>
              <a:t>C</a:t>
            </a:r>
            <a:r>
              <a:rPr lang="en-US" altLang="ja-JP" sz="1600" b="1" dirty="0" smtClean="0">
                <a:solidFill>
                  <a:srgbClr val="FF6600"/>
                </a:solidFill>
                <a:effectLst/>
                <a:ea typeface="Tahoma" panose="020B0604030504040204" pitchFamily="34" charset="0"/>
                <a:cs typeface="Tahoma" panose="020B0604030504040204" pitchFamily="34" charset="0"/>
              </a:rPr>
              <a:t>ompression </a:t>
            </a:r>
            <a:r>
              <a:rPr lang="en-US" altLang="ja-JP" sz="1600" b="1" dirty="0" smtClean="0">
                <a:effectLst/>
                <a:ea typeface="Tahoma" panose="020B0604030504040204" pitchFamily="34" charset="0"/>
                <a:cs typeface="Tahoma" panose="020B0604030504040204" pitchFamily="34" charset="0"/>
              </a:rPr>
              <a:t>)</a:t>
            </a:r>
            <a:endParaRPr lang="ja-JP" altLang="en-US" sz="1600" b="1" dirty="0">
              <a:effectLst/>
              <a:cs typeface="Tahoma" panose="020B0604030504040204" pitchFamily="34" charset="0"/>
            </a:endParaRPr>
          </a:p>
        </p:txBody>
      </p:sp>
      <p:sp>
        <p:nvSpPr>
          <p:cNvPr id="19" name="正方形/長方形 18"/>
          <p:cNvSpPr/>
          <p:nvPr/>
        </p:nvSpPr>
        <p:spPr>
          <a:xfrm>
            <a:off x="142874" y="820730"/>
            <a:ext cx="4151219" cy="584775"/>
          </a:xfrm>
          <a:prstGeom prst="rect">
            <a:avLst/>
          </a:prstGeom>
        </p:spPr>
        <p:txBody>
          <a:bodyPr wrap="square">
            <a:spAutoFit/>
          </a:bodyPr>
          <a:lstStyle/>
          <a:p>
            <a:pPr algn="l"/>
            <a:r>
              <a:rPr lang="en-US" altLang="ja-JP" sz="1600" b="1" dirty="0" smtClean="0">
                <a:effectLst/>
                <a:ea typeface="Tahoma" panose="020B0604030504040204" pitchFamily="34" charset="0"/>
                <a:cs typeface="Tahoma" panose="020B0604030504040204" pitchFamily="34" charset="0"/>
              </a:rPr>
              <a:t>Can capture clear images at any scene (</a:t>
            </a:r>
            <a:r>
              <a:rPr lang="en-US" altLang="ja-JP" sz="1600" b="1" dirty="0" smtClean="0">
                <a:solidFill>
                  <a:srgbClr val="FF6600"/>
                </a:solidFill>
                <a:effectLst/>
                <a:ea typeface="Tahoma" panose="020B0604030504040204" pitchFamily="34" charset="0"/>
                <a:cs typeface="Tahoma" panose="020B0604030504040204" pitchFamily="34" charset="0"/>
              </a:rPr>
              <a:t>Extreme </a:t>
            </a:r>
            <a:r>
              <a:rPr lang="en-US" altLang="ja-JP" sz="1600" b="1" dirty="0">
                <a:solidFill>
                  <a:srgbClr val="FF6600"/>
                </a:solidFill>
                <a:effectLst/>
                <a:ea typeface="Tahoma" panose="020B0604030504040204" pitchFamily="34" charset="0"/>
                <a:cs typeface="Tahoma" panose="020B0604030504040204" pitchFamily="34" charset="0"/>
              </a:rPr>
              <a:t>V</a:t>
            </a:r>
            <a:r>
              <a:rPr lang="en-US" altLang="ja-JP" sz="1600" b="1" dirty="0" smtClean="0">
                <a:solidFill>
                  <a:srgbClr val="FF6600"/>
                </a:solidFill>
                <a:effectLst/>
                <a:ea typeface="Tahoma" panose="020B0604030504040204" pitchFamily="34" charset="0"/>
                <a:cs typeface="Tahoma" panose="020B0604030504040204" pitchFamily="34" charset="0"/>
              </a:rPr>
              <a:t>isibility</a:t>
            </a:r>
            <a:r>
              <a:rPr lang="en-US" altLang="ja-JP" sz="1600" b="1" dirty="0" smtClean="0">
                <a:effectLst/>
                <a:ea typeface="Tahoma" panose="020B0604030504040204" pitchFamily="34" charset="0"/>
                <a:cs typeface="Tahoma" panose="020B0604030504040204" pitchFamily="34" charset="0"/>
              </a:rPr>
              <a:t> )</a:t>
            </a:r>
            <a:endParaRPr lang="ja-JP" altLang="en-US" sz="1600" b="1" dirty="0">
              <a:effectLst/>
              <a:cs typeface="Tahoma" panose="020B0604030504040204" pitchFamily="34" charset="0"/>
            </a:endParaRPr>
          </a:p>
        </p:txBody>
      </p:sp>
      <p:sp>
        <p:nvSpPr>
          <p:cNvPr id="6" name="正方形/長方形 5"/>
          <p:cNvSpPr/>
          <p:nvPr/>
        </p:nvSpPr>
        <p:spPr>
          <a:xfrm>
            <a:off x="241299" y="1343498"/>
            <a:ext cx="4298803" cy="2733056"/>
          </a:xfrm>
          <a:prstGeom prst="rect">
            <a:avLst/>
          </a:prstGeom>
        </p:spPr>
        <p:txBody>
          <a:bodyPr wrap="square">
            <a:spAutoFit/>
          </a:bodyPr>
          <a:lstStyle/>
          <a:p>
            <a:pPr marL="171450" indent="-171450" algn="l">
              <a:spcBef>
                <a:spcPct val="10000"/>
              </a:spcBef>
              <a:buFont typeface="Arial" panose="020B0604020202020204" pitchFamily="34" charset="0"/>
              <a:buChar char="•"/>
            </a:pPr>
            <a:r>
              <a:rPr lang="en-US" altLang="ja-JP" sz="1100" dirty="0" smtClean="0">
                <a:effectLst/>
                <a:ea typeface="Meiryo UI" panose="020B0604030504040204" pitchFamily="50" charset="-128"/>
                <a:cs typeface="Calibri" panose="020F0502020204030204" pitchFamily="34" charset="0"/>
              </a:rPr>
              <a:t>Can monitor further distant object by </a:t>
            </a:r>
            <a:r>
              <a:rPr lang="en-US" altLang="ja-JP" sz="1100" b="1" u="sng" dirty="0" smtClean="0">
                <a:effectLst/>
                <a:ea typeface="Meiryo UI" panose="020B0604030504040204" pitchFamily="50" charset="-128"/>
                <a:cs typeface="Calibri" panose="020F0502020204030204" pitchFamily="34" charset="0"/>
              </a:rPr>
              <a:t>40x zoom</a:t>
            </a:r>
            <a:r>
              <a:rPr lang="en-US" altLang="ja-JP" sz="1100" dirty="0" smtClean="0">
                <a:effectLst/>
                <a:ea typeface="Meiryo UI" panose="020B0604030504040204" pitchFamily="50" charset="-128"/>
                <a:cs typeface="Calibri" panose="020F0502020204030204" pitchFamily="34" charset="0"/>
              </a:rPr>
              <a:t>.</a:t>
            </a:r>
            <a:r>
              <a:rPr lang="en-US" altLang="ja-JP" sz="1100" dirty="0" smtClean="0">
                <a:solidFill>
                  <a:srgbClr val="FF0000"/>
                </a:solidFill>
                <a:effectLst/>
                <a:ea typeface="Meiryo UI" panose="020B0604030504040204" pitchFamily="50" charset="-128"/>
                <a:cs typeface="Calibri" panose="020F0502020204030204" pitchFamily="34" charset="0"/>
              </a:rPr>
              <a:t> </a:t>
            </a:r>
          </a:p>
          <a:p>
            <a:pPr marL="171450" indent="-171450" algn="l">
              <a:spcBef>
                <a:spcPct val="10000"/>
              </a:spcBef>
              <a:buFont typeface="Arial" panose="020B0604020202020204" pitchFamily="34" charset="0"/>
              <a:buChar char="•"/>
            </a:pPr>
            <a:r>
              <a:rPr kumimoji="0" lang="en-US" altLang="ja-JP" sz="1100" dirty="0" smtClean="0">
                <a:effectLst/>
                <a:ea typeface="Tahoma" panose="020B0604030504040204" pitchFamily="34" charset="0"/>
                <a:cs typeface="Tahoma" panose="020B0604030504040204" pitchFamily="34" charset="0"/>
                <a:sym typeface="Lucida Grande"/>
              </a:rPr>
              <a:t>In </a:t>
            </a:r>
            <a:r>
              <a:rPr kumimoji="0" lang="en-US" altLang="ja-JP" sz="1100" dirty="0">
                <a:effectLst/>
                <a:ea typeface="Tahoma" panose="020B0604030504040204" pitchFamily="34" charset="0"/>
                <a:cs typeface="Tahoma" panose="020B0604030504040204" pitchFamily="34" charset="0"/>
                <a:sym typeface="Lucida Grande"/>
              </a:rPr>
              <a:t>order to capture stable images, </a:t>
            </a:r>
            <a:r>
              <a:rPr kumimoji="0" lang="en-US" altLang="ja-JP" sz="1100" b="1" u="sng" dirty="0" smtClean="0">
                <a:effectLst/>
                <a:ea typeface="Tahoma" panose="020B0604030504040204" pitchFamily="34" charset="0"/>
                <a:cs typeface="Tahoma" panose="020B0604030504040204" pitchFamily="34" charset="0"/>
                <a:sym typeface="Lucida Grande"/>
              </a:rPr>
              <a:t>Intelligent </a:t>
            </a:r>
            <a:r>
              <a:rPr kumimoji="0" lang="en-US" altLang="ja-JP" sz="1100" b="1" u="sng" dirty="0">
                <a:effectLst/>
                <a:ea typeface="Tahoma" panose="020B0604030504040204" pitchFamily="34" charset="0"/>
                <a:cs typeface="Tahoma" panose="020B0604030504040204" pitchFamily="34" charset="0"/>
                <a:sym typeface="Lucida Grande"/>
              </a:rPr>
              <a:t>Zoom </a:t>
            </a:r>
            <a:r>
              <a:rPr kumimoji="0" lang="en-US" altLang="ja-JP" sz="1100" b="1" u="sng" dirty="0" smtClean="0">
                <a:effectLst/>
                <a:ea typeface="Tahoma" panose="020B0604030504040204" pitchFamily="34" charset="0"/>
                <a:cs typeface="Tahoma" panose="020B0604030504040204" pitchFamily="34" charset="0"/>
                <a:sym typeface="Lucida Grande"/>
              </a:rPr>
              <a:t>Stabilization</a:t>
            </a:r>
            <a:r>
              <a:rPr kumimoji="0" lang="en-US" altLang="ja-JP" sz="1100" dirty="0" smtClean="0">
                <a:effectLst/>
                <a:ea typeface="Tahoma" panose="020B0604030504040204" pitchFamily="34" charset="0"/>
                <a:cs typeface="Tahoma" panose="020B0604030504040204" pitchFamily="34" charset="0"/>
                <a:sym typeface="Lucida Grande"/>
              </a:rPr>
              <a:t> reduces </a:t>
            </a:r>
            <a:r>
              <a:rPr kumimoji="0" lang="en-US" altLang="ja-JP" sz="1100" dirty="0">
                <a:effectLst/>
                <a:ea typeface="Tahoma" panose="020B0604030504040204" pitchFamily="34" charset="0"/>
                <a:cs typeface="Tahoma" panose="020B0604030504040204" pitchFamily="34" charset="0"/>
                <a:sym typeface="Lucida Grande"/>
              </a:rPr>
              <a:t>vibrations when large vehicles </a:t>
            </a:r>
            <a:r>
              <a:rPr kumimoji="0" lang="en-US" altLang="ja-JP" sz="1100" dirty="0" smtClean="0">
                <a:effectLst/>
                <a:ea typeface="Tahoma" panose="020B0604030504040204" pitchFamily="34" charset="0"/>
                <a:cs typeface="Tahoma" panose="020B0604030504040204" pitchFamily="34" charset="0"/>
                <a:sym typeface="Lucida Grande"/>
              </a:rPr>
              <a:t>pass.</a:t>
            </a:r>
            <a:endParaRPr kumimoji="0" lang="en-US" altLang="ja-JP" sz="1100" dirty="0">
              <a:effectLst/>
              <a:ea typeface="Tahoma" panose="020B0604030504040204" pitchFamily="34" charset="0"/>
              <a:cs typeface="Tahoma" panose="020B0604030504040204" pitchFamily="34" charset="0"/>
              <a:sym typeface="Lucida Grande"/>
            </a:endParaRPr>
          </a:p>
          <a:p>
            <a:pPr marL="171450" indent="-171450" algn="l">
              <a:spcBef>
                <a:spcPct val="10000"/>
              </a:spcBef>
              <a:buFont typeface="Arial" panose="020B0604020202020204" pitchFamily="34" charset="0"/>
              <a:buChar char="•"/>
            </a:pPr>
            <a:r>
              <a:rPr lang="en-US" altLang="ja-JP" sz="1100" dirty="0" smtClean="0">
                <a:effectLst/>
                <a:ea typeface="Meiryo UI" panose="020B0604030504040204" pitchFamily="50" charset="-128"/>
                <a:cs typeface="Calibri" panose="020F0502020204030204" pitchFamily="34" charset="0"/>
              </a:rPr>
              <a:t>Automatically </a:t>
            </a:r>
            <a:r>
              <a:rPr lang="en-US" altLang="ja-JP" sz="1100" dirty="0">
                <a:effectLst/>
                <a:ea typeface="Meiryo UI" panose="020B0604030504040204" pitchFamily="50" charset="-128"/>
                <a:cs typeface="Calibri" panose="020F0502020204030204" pitchFamily="34" charset="0"/>
              </a:rPr>
              <a:t>adapts to your application scene,          </a:t>
            </a:r>
            <a:br>
              <a:rPr lang="en-US" altLang="ja-JP" sz="1100" dirty="0">
                <a:effectLst/>
                <a:ea typeface="Meiryo UI" panose="020B0604030504040204" pitchFamily="50" charset="-128"/>
                <a:cs typeface="Calibri" panose="020F0502020204030204" pitchFamily="34" charset="0"/>
              </a:rPr>
            </a:br>
            <a:r>
              <a:rPr lang="en-US" altLang="ja-JP" sz="1100" dirty="0" smtClean="0">
                <a:effectLst/>
                <a:ea typeface="Meiryo UI" panose="020B0604030504040204" pitchFamily="50" charset="-128"/>
                <a:cs typeface="Calibri" panose="020F0502020204030204" pitchFamily="34" charset="0"/>
              </a:rPr>
              <a:t>(</a:t>
            </a:r>
            <a:r>
              <a:rPr lang="en-US" altLang="ja-JP" sz="1100" b="1" u="sng" dirty="0">
                <a:effectLst/>
                <a:ea typeface="Meiryo UI" panose="020B0604030504040204" pitchFamily="50" charset="-128"/>
                <a:cs typeface="Calibri" panose="020F0502020204030204" pitchFamily="34" charset="0"/>
              </a:rPr>
              <a:t>intelligent </a:t>
            </a:r>
            <a:r>
              <a:rPr lang="en-US" altLang="ja-JP" sz="1100" b="1" u="sng" dirty="0" smtClean="0">
                <a:effectLst/>
                <a:ea typeface="Meiryo UI" panose="020B0604030504040204" pitchFamily="50" charset="-128"/>
                <a:cs typeface="Calibri" panose="020F0502020204030204" pitchFamily="34" charset="0"/>
              </a:rPr>
              <a:t>auto mode</a:t>
            </a:r>
            <a:r>
              <a:rPr lang="en-US" altLang="ja-JP" sz="1100" dirty="0" smtClean="0">
                <a:effectLst/>
                <a:ea typeface="Meiryo UI" panose="020B0604030504040204" pitchFamily="50" charset="-128"/>
                <a:cs typeface="Calibri" panose="020F0502020204030204" pitchFamily="34" charset="0"/>
              </a:rPr>
              <a:t> ).</a:t>
            </a:r>
          </a:p>
          <a:p>
            <a:pPr marL="171450" indent="-171450" algn="l">
              <a:spcBef>
                <a:spcPct val="10000"/>
              </a:spcBef>
              <a:buFont typeface="Arial" panose="020B0604020202020204" pitchFamily="34" charset="0"/>
              <a:buChar char="•"/>
            </a:pPr>
            <a:r>
              <a:rPr lang="en-US" altLang="ja-JP" sz="1100" dirty="0" smtClean="0">
                <a:effectLst/>
                <a:ea typeface="Meiryo UI" panose="020B0604030504040204" pitchFamily="50" charset="-128"/>
                <a:cs typeface="Calibri" panose="020F0502020204030204" pitchFamily="34" charset="0"/>
              </a:rPr>
              <a:t>Under </a:t>
            </a:r>
            <a:r>
              <a:rPr lang="en-US" altLang="ja-JP" sz="1100" dirty="0">
                <a:effectLst/>
                <a:ea typeface="Meiryo UI" panose="020B0604030504040204" pitchFamily="50" charset="-128"/>
                <a:cs typeface="Calibri" panose="020F0502020204030204" pitchFamily="34" charset="0"/>
              </a:rPr>
              <a:t>very low lighting </a:t>
            </a:r>
            <a:r>
              <a:rPr lang="en-US" altLang="ja-JP" sz="1100" dirty="0" smtClean="0">
                <a:effectLst/>
                <a:ea typeface="Meiryo UI" panose="020B0604030504040204" pitchFamily="50" charset="-128"/>
                <a:cs typeface="Calibri" panose="020F0502020204030204" pitchFamily="34" charset="0"/>
              </a:rPr>
              <a:t>conditions, you can get the c</a:t>
            </a:r>
            <a:r>
              <a:rPr lang="en-US" altLang="ja-JP" sz="1100" dirty="0" smtClean="0">
                <a:effectLst/>
              </a:rPr>
              <a:t>lear </a:t>
            </a:r>
            <a:r>
              <a:rPr lang="en-US" altLang="ja-JP" sz="1100" dirty="0">
                <a:effectLst/>
              </a:rPr>
              <a:t>color images with </a:t>
            </a:r>
            <a:r>
              <a:rPr lang="en-US" altLang="ja-JP" sz="1100" b="1" u="sng" dirty="0" smtClean="0">
                <a:effectLst/>
              </a:rPr>
              <a:t>Color night vision</a:t>
            </a:r>
            <a:r>
              <a:rPr lang="en-US" altLang="ja-JP" sz="1100" dirty="0" smtClean="0">
                <a:effectLst/>
              </a:rPr>
              <a:t>.</a:t>
            </a:r>
            <a:endParaRPr lang="ja-JP" altLang="en-US" sz="1100" dirty="0">
              <a:effectLst/>
            </a:endParaRPr>
          </a:p>
          <a:p>
            <a:pPr marL="171450" indent="-171450" algn="l">
              <a:spcBef>
                <a:spcPct val="10000"/>
              </a:spcBef>
              <a:buFont typeface="Arial" panose="020B0604020202020204" pitchFamily="34" charset="0"/>
              <a:buChar char="•"/>
            </a:pPr>
            <a:r>
              <a:rPr lang="en-US" altLang="ja-JP" sz="1100" dirty="0" smtClean="0">
                <a:effectLst/>
                <a:ea typeface="Meiryo UI" panose="020B0604030504040204" pitchFamily="50" charset="-128"/>
                <a:cs typeface="Calibri" panose="020F0502020204030204" pitchFamily="34" charset="0"/>
              </a:rPr>
              <a:t>Even if the situation under backlight, </a:t>
            </a:r>
            <a:br>
              <a:rPr lang="en-US" altLang="ja-JP" sz="1100" dirty="0" smtClean="0">
                <a:effectLst/>
                <a:ea typeface="Meiryo UI" panose="020B0604030504040204" pitchFamily="50" charset="-128"/>
                <a:cs typeface="Calibri" panose="020F0502020204030204" pitchFamily="34" charset="0"/>
              </a:rPr>
            </a:br>
            <a:r>
              <a:rPr lang="en-US" altLang="ja-JP" sz="1100" dirty="0" smtClean="0">
                <a:effectLst/>
                <a:ea typeface="Meiryo UI" panose="020B0604030504040204" pitchFamily="50" charset="-128"/>
                <a:cs typeface="Calibri" panose="020F0502020204030204" pitchFamily="34" charset="0"/>
              </a:rPr>
              <a:t>keep </a:t>
            </a:r>
            <a:r>
              <a:rPr lang="en-US" altLang="ja-JP" sz="1100" dirty="0">
                <a:effectLst/>
                <a:ea typeface="Meiryo UI" panose="020B0604030504040204" pitchFamily="50" charset="-128"/>
                <a:cs typeface="Calibri" panose="020F0502020204030204" pitchFamily="34" charset="0"/>
              </a:rPr>
              <a:t>your evidence (face) clear at door </a:t>
            </a:r>
            <a:r>
              <a:rPr lang="en-US" altLang="ja-JP" sz="1100" dirty="0" smtClean="0">
                <a:effectLst/>
                <a:ea typeface="Meiryo UI" panose="020B0604030504040204" pitchFamily="50" charset="-128"/>
                <a:cs typeface="Calibri" panose="020F0502020204030204" pitchFamily="34" charset="0"/>
              </a:rPr>
              <a:t>steps </a:t>
            </a:r>
            <a:br>
              <a:rPr lang="en-US" altLang="ja-JP" sz="1100" dirty="0" smtClean="0">
                <a:effectLst/>
                <a:ea typeface="Meiryo UI" panose="020B0604030504040204" pitchFamily="50" charset="-128"/>
                <a:cs typeface="Calibri" panose="020F0502020204030204" pitchFamily="34" charset="0"/>
              </a:rPr>
            </a:br>
            <a:r>
              <a:rPr lang="en-US" altLang="ja-JP" sz="1100" dirty="0" smtClean="0">
                <a:effectLst/>
                <a:ea typeface="Meiryo UI" panose="020B0604030504040204" pitchFamily="50" charset="-128"/>
                <a:cs typeface="Calibri" panose="020F0502020204030204" pitchFamily="34" charset="0"/>
              </a:rPr>
              <a:t>with </a:t>
            </a:r>
            <a:r>
              <a:rPr lang="en-US" altLang="ja-JP" sz="1100" b="1" u="sng" dirty="0" smtClean="0">
                <a:effectLst/>
                <a:ea typeface="Meiryo UI" panose="020B0604030504040204" pitchFamily="50" charset="-128"/>
                <a:cs typeface="Calibri" panose="020F0502020204030204" pitchFamily="34" charset="0"/>
              </a:rPr>
              <a:t>Enhanced Super Dynamic, 144dB</a:t>
            </a:r>
            <a:r>
              <a:rPr lang="en-US" altLang="ja-JP" sz="1100" dirty="0" smtClean="0">
                <a:effectLst/>
                <a:ea typeface="Meiryo UI" panose="020B0604030504040204" pitchFamily="50" charset="-128"/>
                <a:cs typeface="Calibri" panose="020F0502020204030204" pitchFamily="34" charset="0"/>
              </a:rPr>
              <a:t>.</a:t>
            </a:r>
          </a:p>
          <a:p>
            <a:pPr marL="171450" indent="-171450" algn="l">
              <a:spcBef>
                <a:spcPct val="10000"/>
              </a:spcBef>
              <a:buFont typeface="Arial" panose="020B0604020202020204" pitchFamily="34" charset="0"/>
              <a:buChar char="•"/>
            </a:pPr>
            <a:r>
              <a:rPr lang="en-US" altLang="ja-JP" sz="1100" dirty="0" smtClean="0">
                <a:effectLst/>
                <a:ea typeface="Meiryo UI" panose="020B0604030504040204" pitchFamily="50" charset="-128"/>
              </a:rPr>
              <a:t>Can keep clear images with </a:t>
            </a:r>
            <a:r>
              <a:rPr lang="en-US" altLang="ja-JP" sz="1100" b="1" u="sng" dirty="0" err="1" smtClean="0">
                <a:effectLst/>
                <a:ea typeface="Meiryo UI" panose="020B0604030504040204" pitchFamily="50" charset="-128"/>
              </a:rPr>
              <a:t>ClearSight</a:t>
            </a:r>
            <a:r>
              <a:rPr lang="en-US" altLang="ja-JP" sz="1100" dirty="0" smtClean="0">
                <a:effectLst/>
                <a:ea typeface="Meiryo UI" panose="020B0604030504040204" pitchFamily="50" charset="-128"/>
              </a:rPr>
              <a:t> cover, </a:t>
            </a:r>
            <a:br>
              <a:rPr lang="en-US" altLang="ja-JP" sz="1100" dirty="0" smtClean="0">
                <a:effectLst/>
                <a:ea typeface="Meiryo UI" panose="020B0604030504040204" pitchFamily="50" charset="-128"/>
              </a:rPr>
            </a:br>
            <a:r>
              <a:rPr lang="en-US" altLang="ja-JP" sz="1100" dirty="0" smtClean="0">
                <a:effectLst/>
                <a:ea typeface="Meiryo UI" panose="020B0604030504040204" pitchFamily="50" charset="-128"/>
              </a:rPr>
              <a:t>even if it is rain weather.</a:t>
            </a:r>
          </a:p>
          <a:p>
            <a:pPr marL="171450" indent="-171450" algn="l">
              <a:spcBef>
                <a:spcPct val="10000"/>
              </a:spcBef>
              <a:buFont typeface="Arial" panose="020B0604020202020204" pitchFamily="34" charset="0"/>
              <a:buChar char="•"/>
            </a:pPr>
            <a:r>
              <a:rPr lang="en-US" altLang="ja-JP" sz="1100" dirty="0" smtClean="0">
                <a:effectLst/>
              </a:rPr>
              <a:t>Even </a:t>
            </a:r>
            <a:r>
              <a:rPr lang="en-US" altLang="ja-JP" sz="1100" dirty="0">
                <a:effectLst/>
              </a:rPr>
              <a:t>when it tilts above the horizontal </a:t>
            </a:r>
            <a:r>
              <a:rPr lang="en-US" altLang="ja-JP" sz="1100" dirty="0" smtClean="0">
                <a:effectLst/>
              </a:rPr>
              <a:t>position, </a:t>
            </a:r>
            <a:br>
              <a:rPr lang="en-US" altLang="ja-JP" sz="1100" dirty="0" smtClean="0">
                <a:effectLst/>
              </a:rPr>
            </a:br>
            <a:r>
              <a:rPr lang="en-US" altLang="ja-JP" sz="1100" dirty="0" smtClean="0">
                <a:effectLst/>
              </a:rPr>
              <a:t>-</a:t>
            </a:r>
            <a:r>
              <a:rPr lang="en-US" altLang="ja-JP" sz="1100" dirty="0">
                <a:effectLst/>
              </a:rPr>
              <a:t>15°~195°-</a:t>
            </a:r>
            <a:r>
              <a:rPr lang="en-US" altLang="ja-JP" sz="1100" dirty="0" smtClean="0">
                <a:effectLst/>
              </a:rPr>
              <a:t>tilt, deliver </a:t>
            </a:r>
            <a:r>
              <a:rPr lang="en-US" altLang="ja-JP" sz="1100" dirty="0">
                <a:effectLst/>
              </a:rPr>
              <a:t>a clear </a:t>
            </a:r>
            <a:r>
              <a:rPr lang="en-US" altLang="ja-JP" sz="1100" dirty="0" smtClean="0">
                <a:effectLst/>
              </a:rPr>
              <a:t>image with </a:t>
            </a:r>
            <a:br>
              <a:rPr lang="en-US" altLang="ja-JP" sz="1100" dirty="0" smtClean="0">
                <a:effectLst/>
              </a:rPr>
            </a:br>
            <a:r>
              <a:rPr lang="en-US" altLang="ja-JP" sz="1100" b="1" u="sng" dirty="0" smtClean="0">
                <a:effectLst/>
              </a:rPr>
              <a:t>Auto </a:t>
            </a:r>
            <a:r>
              <a:rPr lang="en-US" altLang="ja-JP" sz="1100" b="1" u="sng" dirty="0">
                <a:effectLst/>
              </a:rPr>
              <a:t>Eyelid </a:t>
            </a:r>
            <a:r>
              <a:rPr lang="en-US" altLang="ja-JP" sz="1100" b="1" u="sng" dirty="0" smtClean="0">
                <a:effectLst/>
              </a:rPr>
              <a:t>Mechanism</a:t>
            </a:r>
            <a:r>
              <a:rPr lang="en-US" altLang="ja-JP" sz="1100" dirty="0" smtClean="0">
                <a:effectLst/>
              </a:rPr>
              <a:t>. </a:t>
            </a:r>
            <a:endParaRPr lang="en-US" altLang="ja-JP" sz="1100" dirty="0">
              <a:effectLst/>
            </a:endParaRPr>
          </a:p>
        </p:txBody>
      </p:sp>
      <p:sp>
        <p:nvSpPr>
          <p:cNvPr id="25" name="正方形/長方形 24"/>
          <p:cNvSpPr/>
          <p:nvPr/>
        </p:nvSpPr>
        <p:spPr>
          <a:xfrm>
            <a:off x="4885919" y="1310066"/>
            <a:ext cx="4401449" cy="786369"/>
          </a:xfrm>
          <a:prstGeom prst="rect">
            <a:avLst/>
          </a:prstGeom>
        </p:spPr>
        <p:txBody>
          <a:bodyPr wrap="square">
            <a:spAutoFit/>
          </a:bodyPr>
          <a:lstStyle/>
          <a:p>
            <a:pPr marL="171450" indent="-171450" algn="l">
              <a:spcBef>
                <a:spcPct val="10000"/>
              </a:spcBef>
              <a:buFont typeface="Arial" panose="020B0604020202020204" pitchFamily="34" charset="0"/>
              <a:buChar char="•"/>
            </a:pPr>
            <a:r>
              <a:rPr kumimoji="0" lang="en-US" altLang="ja-JP" sz="1100" dirty="0" smtClean="0">
                <a:effectLst/>
                <a:cs typeface="Tahoma" pitchFamily="34" charset="0"/>
                <a:sym typeface="Lucida Grande"/>
              </a:rPr>
              <a:t>Can reduce the network bandwidth and the recorder disk space by </a:t>
            </a:r>
            <a:r>
              <a:rPr kumimoji="0" lang="en-US" altLang="ja-JP" sz="1100" b="1" u="sng" dirty="0" smtClean="0">
                <a:effectLst/>
                <a:cs typeface="Tahoma" pitchFamily="34" charset="0"/>
                <a:sym typeface="Lucida Grande"/>
              </a:rPr>
              <a:t>H.265 compression</a:t>
            </a:r>
            <a:r>
              <a:rPr kumimoji="0" lang="en-US" altLang="ja-JP" sz="1100" dirty="0" smtClean="0">
                <a:effectLst/>
                <a:cs typeface="Tahoma" pitchFamily="34" charset="0"/>
                <a:sym typeface="Lucida Grande"/>
              </a:rPr>
              <a:t>.</a:t>
            </a:r>
          </a:p>
          <a:p>
            <a:pPr marL="171450" indent="-171450" algn="l">
              <a:spcBef>
                <a:spcPct val="10000"/>
              </a:spcBef>
              <a:buFont typeface="Arial" panose="020B0604020202020204" pitchFamily="34" charset="0"/>
              <a:buChar char="•"/>
            </a:pPr>
            <a:r>
              <a:rPr kumimoji="0" lang="en-US" altLang="ja-JP" sz="1100" dirty="0" smtClean="0">
                <a:effectLst/>
                <a:cs typeface="Tahoma" pitchFamily="34" charset="0"/>
                <a:sym typeface="Lucida Grande"/>
              </a:rPr>
              <a:t>By </a:t>
            </a:r>
            <a:r>
              <a:rPr kumimoji="0" lang="en-US" altLang="ja-JP" sz="1100" b="1" u="sng" dirty="0" smtClean="0">
                <a:effectLst/>
                <a:cs typeface="Tahoma" pitchFamily="34" charset="0"/>
                <a:sym typeface="Lucida Grande"/>
              </a:rPr>
              <a:t>Smart </a:t>
            </a:r>
            <a:r>
              <a:rPr kumimoji="0" lang="en-US" altLang="ja-JP" sz="1100" b="1" u="sng" dirty="0">
                <a:effectLst/>
                <a:cs typeface="Tahoma" pitchFamily="34" charset="0"/>
                <a:sym typeface="Lucida Grande"/>
              </a:rPr>
              <a:t>coding Technology </a:t>
            </a:r>
            <a:r>
              <a:rPr kumimoji="0" lang="en-US" altLang="ja-JP" sz="1100" b="1" u="sng" dirty="0" smtClean="0">
                <a:effectLst/>
                <a:cs typeface="Tahoma" pitchFamily="34" charset="0"/>
                <a:sym typeface="Lucida Grande"/>
              </a:rPr>
              <a:t>for new camera</a:t>
            </a:r>
            <a:r>
              <a:rPr kumimoji="0" lang="en-US" altLang="ja-JP" sz="1100" dirty="0" smtClean="0">
                <a:effectLst/>
                <a:cs typeface="Tahoma" pitchFamily="34" charset="0"/>
                <a:sym typeface="Lucida Grande"/>
              </a:rPr>
              <a:t>, can more reduce the network bandwidth and the recorder disk space.</a:t>
            </a:r>
            <a:endParaRPr kumimoji="0" lang="en-US" altLang="ja-JP" sz="1100" dirty="0">
              <a:effectLst/>
              <a:cs typeface="Tahoma" pitchFamily="34" charset="0"/>
              <a:sym typeface="Lucida Grande"/>
            </a:endParaRPr>
          </a:p>
        </p:txBody>
      </p:sp>
      <p:pic>
        <p:nvPicPr>
          <p:cNvPr id="20" name="Picture 2" descr="C:\Users\3930041\AppData\Local\Temp\_AZTMP21_\i-PRO_Extreme_logo_White\i-PRO_Extreme_logo_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6455" y="216530"/>
            <a:ext cx="1006460" cy="253792"/>
          </a:xfrm>
          <a:prstGeom prst="rect">
            <a:avLst/>
          </a:prstGeom>
          <a:noFill/>
          <a:extLst>
            <a:ext uri="{909E8E84-426E-40DD-AFC4-6F175D3DCCD1}">
              <a14:hiddenFill xmlns:a14="http://schemas.microsoft.com/office/drawing/2010/main">
                <a:solidFill>
                  <a:srgbClr val="FFFFFF"/>
                </a:solidFill>
              </a14:hiddenFill>
            </a:ext>
          </a:extLst>
        </p:spPr>
      </p:pic>
      <p:sp>
        <p:nvSpPr>
          <p:cNvPr id="21" name="正方形/長方形 20"/>
          <p:cNvSpPr/>
          <p:nvPr/>
        </p:nvSpPr>
        <p:spPr>
          <a:xfrm>
            <a:off x="4800392" y="2065592"/>
            <a:ext cx="3798509" cy="338554"/>
          </a:xfrm>
          <a:prstGeom prst="rect">
            <a:avLst/>
          </a:prstGeom>
        </p:spPr>
        <p:txBody>
          <a:bodyPr wrap="square">
            <a:spAutoFit/>
          </a:bodyPr>
          <a:lstStyle/>
          <a:p>
            <a:pPr algn="l"/>
            <a:r>
              <a:rPr lang="en-US" altLang="ja-JP" sz="1600" b="1" dirty="0" smtClean="0">
                <a:solidFill>
                  <a:srgbClr val="FF6600"/>
                </a:solidFill>
                <a:effectLst/>
                <a:ea typeface="Tahoma" panose="020B0604030504040204" pitchFamily="34" charset="0"/>
                <a:cs typeface="Tahoma" panose="020B0604030504040204" pitchFamily="34" charset="0"/>
              </a:rPr>
              <a:t>Extreme Secure</a:t>
            </a:r>
            <a:r>
              <a:rPr lang="en-US" altLang="ja-JP" sz="1600" b="1" dirty="0" smtClean="0">
                <a:effectLst/>
                <a:ea typeface="Tahoma" panose="020B0604030504040204" pitchFamily="34" charset="0"/>
                <a:cs typeface="Tahoma" panose="020B0604030504040204" pitchFamily="34" charset="0"/>
              </a:rPr>
              <a:t> stream / data</a:t>
            </a:r>
            <a:endParaRPr lang="ja-JP" altLang="en-US" sz="1600" b="1" dirty="0">
              <a:effectLst/>
              <a:cs typeface="Tahoma" panose="020B0604030504040204" pitchFamily="34" charset="0"/>
            </a:endParaRPr>
          </a:p>
        </p:txBody>
      </p:sp>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0620" y="1943788"/>
            <a:ext cx="325422" cy="24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正方形/長方形 15"/>
          <p:cNvSpPr/>
          <p:nvPr/>
        </p:nvSpPr>
        <p:spPr>
          <a:xfrm>
            <a:off x="4885919" y="2362149"/>
            <a:ext cx="4164322" cy="1292662"/>
          </a:xfrm>
          <a:prstGeom prst="rect">
            <a:avLst/>
          </a:prstGeom>
        </p:spPr>
        <p:txBody>
          <a:bodyPr wrap="square">
            <a:spAutoFit/>
          </a:bodyPr>
          <a:lstStyle/>
          <a:p>
            <a:pPr marL="171450" indent="-171450" algn="l">
              <a:buFont typeface="Arial" panose="020B0604020202020204" pitchFamily="34" charset="0"/>
              <a:buChar char="•"/>
            </a:pPr>
            <a:r>
              <a:rPr lang="en-US" altLang="ja-JP" sz="1100" dirty="0">
                <a:effectLst/>
                <a:ea typeface="Tahoma" panose="020B0604030504040204" pitchFamily="34" charset="0"/>
                <a:cs typeface="Tahoma" panose="020B0604030504040204" pitchFamily="34" charset="0"/>
              </a:rPr>
              <a:t>Protect the devices from cyber attacks</a:t>
            </a:r>
          </a:p>
          <a:p>
            <a:pPr marL="171450" indent="-171450" algn="l">
              <a:buFont typeface="Arial" panose="020B0604020202020204" pitchFamily="34" charset="0"/>
              <a:buChar char="•"/>
            </a:pPr>
            <a:r>
              <a:rPr lang="en-US" altLang="ja-JP" sz="1100" dirty="0">
                <a:effectLst/>
                <a:ea typeface="Tahoma" panose="020B0604030504040204" pitchFamily="34" charset="0"/>
                <a:cs typeface="Tahoma" panose="020B0604030504040204" pitchFamily="34" charset="0"/>
              </a:rPr>
              <a:t>Prevention leakage of the data on communication </a:t>
            </a:r>
            <a:r>
              <a:rPr lang="en-US" altLang="ja-JP" sz="1100" dirty="0" smtClean="0">
                <a:effectLst/>
                <a:ea typeface="Tahoma" panose="020B0604030504040204" pitchFamily="34" charset="0"/>
                <a:cs typeface="Tahoma" panose="020B0604030504040204" pitchFamily="34" charset="0"/>
              </a:rPr>
              <a:t>network by </a:t>
            </a:r>
            <a:r>
              <a:rPr lang="en-US" altLang="ja-JP" sz="1100" b="1" u="sng" dirty="0" smtClean="0">
                <a:effectLst/>
                <a:ea typeface="Tahoma" panose="020B0604030504040204" pitchFamily="34" charset="0"/>
                <a:cs typeface="Tahoma" panose="020B0604030504040204" pitchFamily="34" charset="0"/>
              </a:rPr>
              <a:t>SSL/TLS with CA certificate</a:t>
            </a:r>
            <a:r>
              <a:rPr lang="en-US" altLang="ja-JP" sz="1100" dirty="0" smtClean="0">
                <a:effectLst/>
                <a:ea typeface="Tahoma" panose="020B0604030504040204" pitchFamily="34" charset="0"/>
                <a:cs typeface="Tahoma" panose="020B0604030504040204" pitchFamily="34" charset="0"/>
              </a:rPr>
              <a:t>.</a:t>
            </a:r>
          </a:p>
          <a:p>
            <a:pPr marL="171450" indent="-171450" algn="l">
              <a:buFont typeface="Arial" panose="020B0604020202020204" pitchFamily="34" charset="0"/>
              <a:buChar char="•"/>
            </a:pPr>
            <a:r>
              <a:rPr lang="en-US" altLang="ja-JP" sz="1100" dirty="0">
                <a:effectLst/>
              </a:rPr>
              <a:t>Prevention leakage of the </a:t>
            </a:r>
            <a:r>
              <a:rPr lang="en-US" altLang="ja-JP" sz="1100" dirty="0" smtClean="0">
                <a:effectLst/>
              </a:rPr>
              <a:t>video </a:t>
            </a:r>
            <a:r>
              <a:rPr lang="en-US" altLang="ja-JP" sz="1100" dirty="0">
                <a:solidFill>
                  <a:srgbClr val="0A54A0"/>
                </a:solidFill>
                <a:effectLst/>
                <a:ea typeface="Tahoma" panose="020B0604030504040204" pitchFamily="34" charset="0"/>
                <a:cs typeface="Tahoma" panose="020B0604030504040204" pitchFamily="34" charset="0"/>
              </a:rPr>
              <a:t>by </a:t>
            </a:r>
            <a:r>
              <a:rPr lang="en-US" altLang="ja-JP" sz="1100" b="1" u="sng" dirty="0" smtClean="0">
                <a:solidFill>
                  <a:srgbClr val="0A54A0"/>
                </a:solidFill>
                <a:effectLst/>
                <a:ea typeface="Tahoma" panose="020B0604030504040204" pitchFamily="34" charset="0"/>
                <a:cs typeface="Tahoma" panose="020B0604030504040204" pitchFamily="34" charset="0"/>
              </a:rPr>
              <a:t>FIPS140-2 </a:t>
            </a:r>
            <a:r>
              <a:rPr lang="en-US" altLang="ja-JP" sz="1100" b="1" u="sng" dirty="0">
                <a:solidFill>
                  <a:srgbClr val="0A54A0"/>
                </a:solidFill>
                <a:effectLst/>
                <a:ea typeface="Tahoma" panose="020B0604030504040204" pitchFamily="34" charset="0"/>
                <a:cs typeface="Tahoma" panose="020B0604030504040204" pitchFamily="34" charset="0"/>
              </a:rPr>
              <a:t>level </a:t>
            </a:r>
            <a:r>
              <a:rPr lang="en-US" altLang="ja-JP" sz="1100" b="1" u="sng" dirty="0" smtClean="0">
                <a:solidFill>
                  <a:srgbClr val="0A54A0"/>
                </a:solidFill>
                <a:effectLst/>
                <a:ea typeface="Tahoma" panose="020B0604030504040204" pitchFamily="34" charset="0"/>
                <a:cs typeface="Tahoma" panose="020B0604030504040204" pitchFamily="34" charset="0"/>
              </a:rPr>
              <a:t>1 CAVP</a:t>
            </a:r>
            <a:r>
              <a:rPr lang="en-US" altLang="ja-JP" sz="1100" dirty="0">
                <a:solidFill>
                  <a:srgbClr val="0A54A0"/>
                </a:solidFill>
                <a:effectLst/>
                <a:ea typeface="Tahoma" panose="020B0604030504040204" pitchFamily="34" charset="0"/>
                <a:cs typeface="Tahoma" panose="020B0604030504040204" pitchFamily="34" charset="0"/>
              </a:rPr>
              <a:t>** </a:t>
            </a:r>
            <a:r>
              <a:rPr lang="en-US" altLang="ja-JP" sz="1100" dirty="0" smtClean="0">
                <a:solidFill>
                  <a:srgbClr val="0A54A0"/>
                </a:solidFill>
                <a:effectLst/>
                <a:ea typeface="Tahoma" panose="020B0604030504040204" pitchFamily="34" charset="0"/>
                <a:cs typeface="Tahoma" panose="020B0604030504040204" pitchFamily="34" charset="0"/>
              </a:rPr>
              <a:t>compliant module. </a:t>
            </a:r>
          </a:p>
          <a:p>
            <a:pPr marL="171450" indent="-171450" algn="l">
              <a:buFont typeface="Arial" panose="020B0604020202020204" pitchFamily="34" charset="0"/>
              <a:buChar char="•"/>
            </a:pPr>
            <a:r>
              <a:rPr lang="en-US" altLang="ja-JP" sz="1100" dirty="0" smtClean="0">
                <a:solidFill>
                  <a:srgbClr val="0A54A0"/>
                </a:solidFill>
                <a:effectLst/>
                <a:ea typeface="Tahoma" panose="020B0604030504040204" pitchFamily="34" charset="0"/>
                <a:cs typeface="Tahoma" panose="020B0604030504040204" pitchFamily="34" charset="0"/>
              </a:rPr>
              <a:t>Even if tempering the data, can </a:t>
            </a:r>
            <a:r>
              <a:rPr lang="en-US" altLang="ja-JP" sz="1100" b="1" u="sng" dirty="0" smtClean="0">
                <a:solidFill>
                  <a:srgbClr val="0A54A0"/>
                </a:solidFill>
                <a:effectLst/>
                <a:ea typeface="Tahoma" panose="020B0604030504040204" pitchFamily="34" charset="0"/>
                <a:cs typeface="Tahoma" panose="020B0604030504040204" pitchFamily="34" charset="0"/>
              </a:rPr>
              <a:t>detect the video alteration with CA certificate</a:t>
            </a:r>
            <a:r>
              <a:rPr lang="en-US" altLang="ja-JP" sz="1100" dirty="0" smtClean="0">
                <a:solidFill>
                  <a:srgbClr val="0A54A0"/>
                </a:solidFill>
                <a:effectLst/>
                <a:ea typeface="Tahoma" panose="020B0604030504040204" pitchFamily="34" charset="0"/>
                <a:cs typeface="Tahoma" panose="020B0604030504040204" pitchFamily="34" charset="0"/>
              </a:rPr>
              <a:t>.</a:t>
            </a:r>
            <a:endParaRPr lang="en-US" altLang="ja-JP" sz="1100" dirty="0" smtClean="0">
              <a:effectLst/>
              <a:ea typeface="Tahoma" panose="020B0604030504040204" pitchFamily="34" charset="0"/>
              <a:cs typeface="Tahoma" panose="020B0604030504040204" pitchFamily="34" charset="0"/>
            </a:endParaRPr>
          </a:p>
        </p:txBody>
      </p:sp>
      <p:sp>
        <p:nvSpPr>
          <p:cNvPr id="24" name="正方形/長方形 23"/>
          <p:cNvSpPr/>
          <p:nvPr/>
        </p:nvSpPr>
        <p:spPr>
          <a:xfrm>
            <a:off x="4800392" y="3680680"/>
            <a:ext cx="4343608" cy="584775"/>
          </a:xfrm>
          <a:prstGeom prst="rect">
            <a:avLst/>
          </a:prstGeom>
        </p:spPr>
        <p:txBody>
          <a:bodyPr wrap="square">
            <a:spAutoFit/>
          </a:bodyPr>
          <a:lstStyle/>
          <a:p>
            <a:pPr algn="l"/>
            <a:r>
              <a:rPr lang="en-US" altLang="ja-JP" sz="1600" b="1" dirty="0" smtClean="0">
                <a:effectLst/>
                <a:ea typeface="Tahoma" panose="020B0604030504040204" pitchFamily="34" charset="0"/>
                <a:cs typeface="Tahoma" panose="020B0604030504040204" pitchFamily="34" charset="0"/>
              </a:rPr>
              <a:t>Can detect any incidents </a:t>
            </a:r>
          </a:p>
          <a:p>
            <a:pPr algn="l"/>
            <a:r>
              <a:rPr lang="en-US" altLang="ja-JP" sz="1600" b="1" dirty="0" smtClean="0">
                <a:effectLst/>
                <a:ea typeface="Tahoma" panose="020B0604030504040204" pitchFamily="34" charset="0"/>
                <a:cs typeface="Tahoma" panose="020B0604030504040204" pitchFamily="34" charset="0"/>
              </a:rPr>
              <a:t>(</a:t>
            </a:r>
            <a:r>
              <a:rPr lang="en-US" altLang="ja-JP" sz="1600" b="1" dirty="0" smtClean="0">
                <a:solidFill>
                  <a:srgbClr val="FF6600"/>
                </a:solidFill>
                <a:effectLst/>
                <a:ea typeface="Tahoma" panose="020B0604030504040204" pitchFamily="34" charset="0"/>
                <a:cs typeface="Tahoma" panose="020B0604030504040204" pitchFamily="34" charset="0"/>
              </a:rPr>
              <a:t> Extreme Analytics </a:t>
            </a:r>
            <a:r>
              <a:rPr lang="en-US" altLang="ja-JP" sz="1600" b="1" dirty="0" smtClean="0">
                <a:effectLst/>
                <a:ea typeface="Tahoma" panose="020B0604030504040204" pitchFamily="34" charset="0"/>
                <a:cs typeface="Tahoma" panose="020B0604030504040204" pitchFamily="34" charset="0"/>
              </a:rPr>
              <a:t>)</a:t>
            </a:r>
            <a:endParaRPr lang="ja-JP" altLang="en-US" sz="1600" b="1" dirty="0">
              <a:effectLst/>
              <a:cs typeface="Tahoma" panose="020B0604030504040204" pitchFamily="34" charset="0"/>
            </a:endParaRPr>
          </a:p>
        </p:txBody>
      </p:sp>
      <p:sp>
        <p:nvSpPr>
          <p:cNvPr id="26" name="正方形/長方形 25"/>
          <p:cNvSpPr/>
          <p:nvPr/>
        </p:nvSpPr>
        <p:spPr>
          <a:xfrm>
            <a:off x="4885919" y="4188830"/>
            <a:ext cx="4164323" cy="430887"/>
          </a:xfrm>
          <a:prstGeom prst="rect">
            <a:avLst/>
          </a:prstGeom>
        </p:spPr>
        <p:txBody>
          <a:bodyPr wrap="square">
            <a:spAutoFit/>
          </a:bodyPr>
          <a:lstStyle/>
          <a:p>
            <a:pPr marL="171450" indent="-171450" algn="l">
              <a:buFont typeface="Arial" panose="020B0604020202020204" pitchFamily="34" charset="0"/>
              <a:buChar char="•"/>
            </a:pPr>
            <a:r>
              <a:rPr lang="en-US" altLang="ja-JP" sz="1100" dirty="0" smtClean="0">
                <a:effectLst/>
                <a:ea typeface="Tahoma" panose="020B0604030504040204" pitchFamily="34" charset="0"/>
                <a:cs typeface="Tahoma" panose="020B0604030504040204" pitchFamily="34" charset="0"/>
              </a:rPr>
              <a:t>Detect </a:t>
            </a:r>
            <a:r>
              <a:rPr lang="en-US" altLang="ja-JP" sz="1100" b="1" u="sng" dirty="0">
                <a:effectLst/>
                <a:ea typeface="Tahoma" panose="020B0604030504040204" pitchFamily="34" charset="0"/>
                <a:cs typeface="Tahoma" panose="020B0604030504040204" pitchFamily="34" charset="0"/>
              </a:rPr>
              <a:t>v</a:t>
            </a:r>
            <a:r>
              <a:rPr lang="en-US" altLang="ja-JP" sz="1100" b="1" u="sng" dirty="0" smtClean="0">
                <a:effectLst/>
                <a:ea typeface="Tahoma" panose="020B0604030504040204" pitchFamily="34" charset="0"/>
                <a:cs typeface="Tahoma" panose="020B0604030504040204" pitchFamily="34" charset="0"/>
              </a:rPr>
              <a:t>ehicle incident</a:t>
            </a:r>
            <a:endParaRPr lang="en-US" altLang="ja-JP" sz="1100" b="1" u="sng" dirty="0">
              <a:effectLst/>
              <a:ea typeface="Tahoma" panose="020B0604030504040204" pitchFamily="34" charset="0"/>
              <a:cs typeface="Tahoma" panose="020B0604030504040204" pitchFamily="34" charset="0"/>
            </a:endParaRPr>
          </a:p>
          <a:p>
            <a:pPr marL="171450" indent="-171450" algn="l">
              <a:buFont typeface="Arial" panose="020B0604020202020204" pitchFamily="34" charset="0"/>
              <a:buChar char="•"/>
            </a:pPr>
            <a:r>
              <a:rPr lang="en-US" altLang="ja-JP" sz="1100" dirty="0" smtClean="0">
                <a:effectLst/>
                <a:ea typeface="Tahoma" panose="020B0604030504040204" pitchFamily="34" charset="0"/>
                <a:cs typeface="Tahoma" panose="020B0604030504040204" pitchFamily="34" charset="0"/>
              </a:rPr>
              <a:t>Detect </a:t>
            </a:r>
            <a:r>
              <a:rPr lang="en-US" altLang="ja-JP" sz="1100" b="1" u="sng" dirty="0" smtClean="0">
                <a:effectLst/>
                <a:ea typeface="Tahoma" panose="020B0604030504040204" pitchFamily="34" charset="0"/>
                <a:cs typeface="Tahoma" panose="020B0604030504040204" pitchFamily="34" charset="0"/>
              </a:rPr>
              <a:t>various abnormal behavior of person</a:t>
            </a:r>
          </a:p>
        </p:txBody>
      </p:sp>
      <p:sp>
        <p:nvSpPr>
          <p:cNvPr id="17" name="テキスト ボックス 16"/>
          <p:cNvSpPr txBox="1"/>
          <p:nvPr/>
        </p:nvSpPr>
        <p:spPr>
          <a:xfrm>
            <a:off x="7079422" y="4506962"/>
            <a:ext cx="2074358" cy="200055"/>
          </a:xfrm>
          <a:prstGeom prst="rect">
            <a:avLst/>
          </a:prstGeom>
          <a:noFill/>
        </p:spPr>
        <p:txBody>
          <a:bodyPr wrap="square" rtlCol="0">
            <a:spAutoFit/>
          </a:bodyPr>
          <a:lstStyle/>
          <a:p>
            <a:pPr algn="r"/>
            <a:r>
              <a:rPr lang="en-US" altLang="ja-JP" sz="700" dirty="0" smtClean="0">
                <a:effectLst/>
              </a:rPr>
              <a:t>**Evaluated by WV-TW370P</a:t>
            </a:r>
            <a:endParaRPr kumimoji="1" lang="ja-JP" altLang="en-US" sz="700" dirty="0">
              <a:effectLst/>
            </a:endParaRPr>
          </a:p>
        </p:txBody>
      </p:sp>
    </p:spTree>
    <p:extLst>
      <p:ext uri="{BB962C8B-B14F-4D97-AF65-F5344CB8AC3E}">
        <p14:creationId xmlns:p14="http://schemas.microsoft.com/office/powerpoint/2010/main" val="29521126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r>
              <a:rPr lang="en-US" altLang="ja-JP" b="1" dirty="0" smtClean="0">
                <a:ea typeface="Tahoma" panose="020B0604030504040204" pitchFamily="34" charset="0"/>
                <a:cs typeface="Tahoma" panose="020B0604030504040204" pitchFamily="34" charset="0"/>
              </a:rPr>
              <a:t>Extreme Visibility</a:t>
            </a:r>
            <a:endParaRPr lang="en-US" b="1" dirty="0">
              <a:solidFill>
                <a:srgbClr val="FF6600"/>
              </a:solidFill>
              <a:latin typeface="Tahoma" panose="020B0604030504040204" pitchFamily="34" charset="0"/>
              <a:ea typeface="Tahoma" panose="020B0604030504040204" pitchFamily="34" charset="0"/>
              <a:cs typeface="Tahoma" panose="020B0604030504040204" pitchFamily="34" charset="0"/>
            </a:endParaRPr>
          </a:p>
        </p:txBody>
      </p:sp>
      <p:sp>
        <p:nvSpPr>
          <p:cNvPr id="4" name="3 Marcador de número de diapositiva"/>
          <p:cNvSpPr>
            <a:spLocks noGrp="1"/>
          </p:cNvSpPr>
          <p:nvPr>
            <p:ph type="sldNum" sz="quarter" idx="12"/>
          </p:nvPr>
        </p:nvSpPr>
        <p:spPr/>
        <p:txBody>
          <a:bodyPr/>
          <a:lstStyle/>
          <a:p>
            <a:fld id="{8E8A4C40-1FD3-B245-AE86-E18962D1310A}" type="slidenum">
              <a:rPr lang="en-US" smtClean="0"/>
              <a:t>3</a:t>
            </a:fld>
            <a:endParaRPr lang="en-US"/>
          </a:p>
        </p:txBody>
      </p:sp>
      <p:pic>
        <p:nvPicPr>
          <p:cNvPr id="39" name="Picture 2" descr="C:\Users\3930041\AppData\Local\Temp\_AZTMP21_\i-PRO_Extreme_logo_White\i-PRO_Extreme_logo_Whi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6455" y="216530"/>
            <a:ext cx="1006460" cy="253792"/>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76201" y="938922"/>
            <a:ext cx="3949699" cy="584765"/>
          </a:xfrm>
          <a:prstGeom prst="rect">
            <a:avLst/>
          </a:prstGeom>
        </p:spPr>
        <p:txBody>
          <a:bodyPr wrap="square" lIns="91429" tIns="45715" rIns="91429" bIns="45715">
            <a:spAutoFit/>
          </a:bodyPr>
          <a:lstStyle/>
          <a:p>
            <a:pPr algn="l" eaLnBrk="0" hangingPunct="0"/>
            <a:r>
              <a:rPr lang="en-US" altLang="ja-JP" sz="1600" b="1" dirty="0">
                <a:effectLst/>
                <a:ea typeface="Meiryo UI" panose="020B0604030504040204" pitchFamily="50" charset="-128"/>
                <a:cs typeface="Calibri" panose="020F0502020204030204" pitchFamily="34" charset="0"/>
              </a:rPr>
              <a:t>Can monitor further distant object by 40x zoom</a:t>
            </a:r>
            <a:endParaRPr lang="en-US" altLang="ja-JP" sz="1600" b="1" dirty="0" smtClean="0">
              <a:effectLst/>
            </a:endParaRPr>
          </a:p>
        </p:txBody>
      </p:sp>
      <p:sp>
        <p:nvSpPr>
          <p:cNvPr id="7" name="正方形/長方形 6"/>
          <p:cNvSpPr/>
          <p:nvPr/>
        </p:nvSpPr>
        <p:spPr>
          <a:xfrm>
            <a:off x="4914805" y="947097"/>
            <a:ext cx="4269144" cy="584765"/>
          </a:xfrm>
          <a:prstGeom prst="rect">
            <a:avLst/>
          </a:prstGeom>
        </p:spPr>
        <p:txBody>
          <a:bodyPr wrap="square" lIns="91429" tIns="45715" rIns="91429" bIns="45715">
            <a:spAutoFit/>
          </a:bodyPr>
          <a:lstStyle/>
          <a:p>
            <a:pPr algn="l" eaLnBrk="0" hangingPunct="0"/>
            <a:r>
              <a:rPr lang="en-US" altLang="ja-JP" sz="1600" b="1" dirty="0" smtClean="0">
                <a:effectLst/>
                <a:ea typeface="Meiryo UI" panose="020B0604030504040204" pitchFamily="50" charset="-128"/>
                <a:cs typeface="Calibri" panose="020F0502020204030204" pitchFamily="34" charset="0"/>
                <a:sym typeface="Lucida Grande"/>
              </a:rPr>
              <a:t>Intelligent Zoom stabilization reduces </a:t>
            </a:r>
            <a:r>
              <a:rPr lang="en-US" altLang="ja-JP" sz="1600" b="1" dirty="0">
                <a:effectLst/>
                <a:ea typeface="Meiryo UI" panose="020B0604030504040204" pitchFamily="50" charset="-128"/>
                <a:cs typeface="Calibri" panose="020F0502020204030204" pitchFamily="34" charset="0"/>
                <a:sym typeface="Lucida Grande"/>
              </a:rPr>
              <a:t>vibrations when large vehicles pass.</a:t>
            </a:r>
          </a:p>
        </p:txBody>
      </p:sp>
      <p:sp>
        <p:nvSpPr>
          <p:cNvPr id="8" name="正方形/長方形 7"/>
          <p:cNvSpPr/>
          <p:nvPr/>
        </p:nvSpPr>
        <p:spPr>
          <a:xfrm>
            <a:off x="76201" y="1543978"/>
            <a:ext cx="4419599" cy="646321"/>
          </a:xfrm>
          <a:prstGeom prst="rect">
            <a:avLst/>
          </a:prstGeom>
        </p:spPr>
        <p:txBody>
          <a:bodyPr wrap="square" lIns="91429" tIns="45715" rIns="91429" bIns="45715">
            <a:spAutoFit/>
          </a:bodyPr>
          <a:lstStyle/>
          <a:p>
            <a:pPr algn="l">
              <a:spcBef>
                <a:spcPts val="400"/>
              </a:spcBef>
            </a:pPr>
            <a:r>
              <a:rPr lang="en-US" altLang="ja-JP" sz="1200" dirty="0">
                <a:effectLst/>
              </a:rPr>
              <a:t>With the </a:t>
            </a:r>
            <a:r>
              <a:rPr lang="en-US" altLang="ja-JP" sz="1200" dirty="0" smtClean="0">
                <a:effectLst/>
              </a:rPr>
              <a:t>40x </a:t>
            </a:r>
            <a:r>
              <a:rPr lang="en-US" altLang="ja-JP" sz="1200" dirty="0">
                <a:effectLst/>
              </a:rPr>
              <a:t>optical with extra zoom, the </a:t>
            </a:r>
            <a:r>
              <a:rPr lang="en-US" altLang="ja-JP" sz="1200" dirty="0" smtClean="0">
                <a:effectLst/>
              </a:rPr>
              <a:t>WV-X6531N </a:t>
            </a:r>
            <a:r>
              <a:rPr lang="en-US" altLang="ja-JP" sz="1200" dirty="0">
                <a:effectLst/>
              </a:rPr>
              <a:t>and </a:t>
            </a:r>
            <a:r>
              <a:rPr lang="en-US" altLang="ja-JP" sz="1200" dirty="0" smtClean="0">
                <a:effectLst/>
              </a:rPr>
              <a:t>WV-X6511N </a:t>
            </a:r>
            <a:r>
              <a:rPr lang="en-US" altLang="ja-JP" sz="1200" dirty="0">
                <a:effectLst/>
              </a:rPr>
              <a:t>PTZ cameras </a:t>
            </a:r>
            <a:r>
              <a:rPr lang="en-US" altLang="ja-JP" sz="1200" dirty="0" smtClean="0">
                <a:effectLst/>
              </a:rPr>
              <a:t>enable </a:t>
            </a:r>
            <a:r>
              <a:rPr lang="en-US" altLang="ja-JP" sz="1200" dirty="0">
                <a:effectLst/>
              </a:rPr>
              <a:t>zooming in on distant people and objects clearly. </a:t>
            </a:r>
          </a:p>
        </p:txBody>
      </p:sp>
      <p:sp>
        <p:nvSpPr>
          <p:cNvPr id="9" name="正方形/長方形 8"/>
          <p:cNvSpPr/>
          <p:nvPr/>
        </p:nvSpPr>
        <p:spPr>
          <a:xfrm>
            <a:off x="5006255" y="1543978"/>
            <a:ext cx="4258395" cy="1200318"/>
          </a:xfrm>
          <a:prstGeom prst="rect">
            <a:avLst/>
          </a:prstGeom>
        </p:spPr>
        <p:txBody>
          <a:bodyPr wrap="square" lIns="91429" tIns="45715" rIns="91429" bIns="45715">
            <a:spAutoFit/>
          </a:bodyPr>
          <a:lstStyle/>
          <a:p>
            <a:pPr algn="l"/>
            <a:r>
              <a:rPr kumimoji="0" lang="en-US" altLang="ja-JP" sz="1200" dirty="0">
                <a:effectLst/>
                <a:ea typeface="Tahoma" panose="020B0604030504040204" pitchFamily="34" charset="0"/>
                <a:cs typeface="Tahoma" panose="020B0604030504040204" pitchFamily="34" charset="0"/>
                <a:sym typeface="Lucida Grande"/>
              </a:rPr>
              <a:t>The </a:t>
            </a:r>
            <a:r>
              <a:rPr kumimoji="0" lang="en-US" altLang="ja-JP" sz="1200" dirty="0" smtClean="0">
                <a:effectLst/>
                <a:ea typeface="Tahoma" panose="020B0604030504040204" pitchFamily="34" charset="0"/>
                <a:cs typeface="Tahoma" panose="020B0604030504040204" pitchFamily="34" charset="0"/>
                <a:sym typeface="Lucida Grande"/>
              </a:rPr>
              <a:t>cameras </a:t>
            </a:r>
            <a:r>
              <a:rPr kumimoji="0" lang="en-US" altLang="ja-JP" sz="1200" dirty="0">
                <a:effectLst/>
                <a:ea typeface="Tahoma" panose="020B0604030504040204" pitchFamily="34" charset="0"/>
                <a:cs typeface="Tahoma" panose="020B0604030504040204" pitchFamily="34" charset="0"/>
                <a:sym typeface="Lucida Grande"/>
              </a:rPr>
              <a:t>is equipped with </a:t>
            </a:r>
            <a:r>
              <a:rPr kumimoji="0" lang="en-US" altLang="ja-JP" sz="1200" dirty="0" smtClean="0">
                <a:effectLst/>
                <a:ea typeface="Tahoma" panose="020B0604030504040204" pitchFamily="34" charset="0"/>
                <a:cs typeface="Tahoma" panose="020B0604030504040204" pitchFamily="34" charset="0"/>
                <a:sym typeface="Lucida Grande"/>
              </a:rPr>
              <a:t>intelligent zoom stabilization </a:t>
            </a:r>
            <a:r>
              <a:rPr kumimoji="0" lang="en-US" altLang="ja-JP" sz="1200" dirty="0">
                <a:effectLst/>
                <a:ea typeface="Tahoma" panose="020B0604030504040204" pitchFamily="34" charset="0"/>
                <a:cs typeface="Tahoma" panose="020B0604030504040204" pitchFamily="34" charset="0"/>
                <a:sym typeface="Lucida Grande"/>
              </a:rPr>
              <a:t>function, and reduces the various vibrations and stream stable images even if the camera is installed </a:t>
            </a:r>
            <a:r>
              <a:rPr kumimoji="0" lang="en-US" altLang="ja-JP" sz="1200" dirty="0" smtClean="0">
                <a:effectLst/>
                <a:ea typeface="Tahoma" panose="020B0604030504040204" pitchFamily="34" charset="0"/>
                <a:cs typeface="Tahoma" panose="020B0604030504040204" pitchFamily="34" charset="0"/>
                <a:sym typeface="Lucida Grande"/>
              </a:rPr>
              <a:t>on </a:t>
            </a:r>
            <a:r>
              <a:rPr kumimoji="0" lang="en-US" altLang="ja-JP" sz="1200" dirty="0">
                <a:effectLst/>
                <a:ea typeface="Tahoma" panose="020B0604030504040204" pitchFamily="34" charset="0"/>
                <a:cs typeface="Tahoma" panose="020B0604030504040204" pitchFamily="34" charset="0"/>
                <a:sym typeface="Lucida Grande"/>
              </a:rPr>
              <a:t>the </a:t>
            </a:r>
            <a:r>
              <a:rPr kumimoji="0" lang="en-US" altLang="ja-JP" sz="1200" smtClean="0">
                <a:effectLst/>
                <a:ea typeface="Tahoma" panose="020B0604030504040204" pitchFamily="34" charset="0"/>
                <a:cs typeface="Tahoma" panose="020B0604030504040204" pitchFamily="34" charset="0"/>
                <a:sym typeface="Lucida Grande"/>
              </a:rPr>
              <a:t>plenty-vibration place. </a:t>
            </a:r>
            <a:endParaRPr kumimoji="0" lang="en-US" altLang="ja-JP" sz="1200" dirty="0">
              <a:effectLst/>
              <a:ea typeface="Tahoma" panose="020B0604030504040204" pitchFamily="34" charset="0"/>
              <a:cs typeface="Tahoma" panose="020B0604030504040204" pitchFamily="34" charset="0"/>
              <a:sym typeface="Lucida Grande"/>
            </a:endParaRPr>
          </a:p>
          <a:p>
            <a:pPr algn="l"/>
            <a:r>
              <a:rPr kumimoji="0" lang="en-US" altLang="ja-JP" sz="1200" dirty="0" smtClean="0">
                <a:effectLst/>
                <a:ea typeface="Tahoma" panose="020B0604030504040204" pitchFamily="34" charset="0"/>
                <a:cs typeface="Tahoma" panose="020B0604030504040204" pitchFamily="34" charset="0"/>
                <a:sym typeface="Lucida Grande"/>
              </a:rPr>
              <a:t>Can reduce the vibrations even if zooming by 40x, and can recognize the number plate of vehicle.</a:t>
            </a:r>
            <a:endParaRPr kumimoji="0" lang="en-US" altLang="ja-JP" sz="1200" dirty="0">
              <a:effectLst/>
              <a:ea typeface="Tahoma" panose="020B0604030504040204" pitchFamily="34" charset="0"/>
              <a:cs typeface="Tahoma" panose="020B0604030504040204" pitchFamily="34" charset="0"/>
              <a:sym typeface="Lucida Grande"/>
            </a:endParaRPr>
          </a:p>
        </p:txBody>
      </p:sp>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774" y="2297606"/>
            <a:ext cx="2867910" cy="1904743"/>
          </a:xfrm>
          <a:prstGeom prst="rect">
            <a:avLst/>
          </a:prstGeom>
        </p:spPr>
      </p:pic>
      <p:sp>
        <p:nvSpPr>
          <p:cNvPr id="14" name="正方形/長方形 13"/>
          <p:cNvSpPr/>
          <p:nvPr/>
        </p:nvSpPr>
        <p:spPr>
          <a:xfrm>
            <a:off x="1812886" y="2991705"/>
            <a:ext cx="78320" cy="520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8165" y="2870582"/>
            <a:ext cx="1770852" cy="1176124"/>
          </a:xfrm>
          <a:prstGeom prst="rect">
            <a:avLst/>
          </a:prstGeom>
        </p:spPr>
      </p:pic>
      <p:cxnSp>
        <p:nvCxnSpPr>
          <p:cNvPr id="16" name="直線コネクタ 15"/>
          <p:cNvCxnSpPr/>
          <p:nvPr/>
        </p:nvCxnSpPr>
        <p:spPr>
          <a:xfrm flipV="1">
            <a:off x="1903927" y="2870582"/>
            <a:ext cx="1001401" cy="114638"/>
          </a:xfrm>
          <a:prstGeom prst="line">
            <a:avLst/>
          </a:prstGeom>
          <a:ln>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17" name="直線コネクタ 16"/>
          <p:cNvCxnSpPr/>
          <p:nvPr/>
        </p:nvCxnSpPr>
        <p:spPr>
          <a:xfrm>
            <a:off x="1892713" y="3043722"/>
            <a:ext cx="955452" cy="1002984"/>
          </a:xfrm>
          <a:prstGeom prst="line">
            <a:avLst/>
          </a:prstGeom>
          <a:ln>
            <a:solidFill>
              <a:srgbClr val="FF0000"/>
            </a:solidFill>
            <a:prstDash val="sysDot"/>
          </a:ln>
        </p:spPr>
        <p:style>
          <a:lnRef idx="2">
            <a:schemeClr val="accent1"/>
          </a:lnRef>
          <a:fillRef idx="0">
            <a:schemeClr val="accent1"/>
          </a:fillRef>
          <a:effectRef idx="1">
            <a:schemeClr val="accent1"/>
          </a:effectRef>
          <a:fontRef idx="minor">
            <a:schemeClr val="tx1"/>
          </a:fontRef>
        </p:style>
      </p:cxnSp>
      <p:sp>
        <p:nvSpPr>
          <p:cNvPr id="20" name="テキスト ボックス 19"/>
          <p:cNvSpPr txBox="1"/>
          <p:nvPr/>
        </p:nvSpPr>
        <p:spPr>
          <a:xfrm>
            <a:off x="3904272" y="3988341"/>
            <a:ext cx="728133" cy="230832"/>
          </a:xfrm>
          <a:prstGeom prst="rect">
            <a:avLst/>
          </a:prstGeom>
          <a:noFill/>
        </p:spPr>
        <p:txBody>
          <a:bodyPr wrap="square" rtlCol="0">
            <a:spAutoFit/>
          </a:bodyPr>
          <a:lstStyle/>
          <a:p>
            <a:pPr algn="r"/>
            <a:r>
              <a:rPr lang="en-US" altLang="ja-JP" sz="900" dirty="0" smtClean="0">
                <a:effectLst/>
              </a:rPr>
              <a:t>40x zoom</a:t>
            </a:r>
            <a:endParaRPr kumimoji="1" lang="ja-JP" altLang="en-US" sz="900" dirty="0">
              <a:effectLst/>
            </a:endParaRPr>
          </a:p>
        </p:txBody>
      </p:sp>
      <p:pic>
        <p:nvPicPr>
          <p:cNvPr id="4099" name="Picture 3" descr="C:\Users\3930041\Documents\GomPlayer\Capture\★揺れ補正ON (2巡目)vlc-record-2017-03-01-14h00m20s-rtsp___192.168.0.61_MediaInput_stream_1-.mp4_000065487.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2632"/>
          <a:stretch/>
        </p:blipFill>
        <p:spPr bwMode="auto">
          <a:xfrm>
            <a:off x="6970248" y="3514711"/>
            <a:ext cx="2039606" cy="117829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3930041\Documents\GomPlayer\Capture\★揺れ補正OFF (2巡目)vlc-record-2017-03-01-14h00m22s-rtsp___192.168.0.60_MediaInput_h264_stream_1-.mp4_000064298.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662" t="21918" r="29687" b="22157"/>
          <a:stretch/>
        </p:blipFill>
        <p:spPr bwMode="auto">
          <a:xfrm>
            <a:off x="5006255" y="2774292"/>
            <a:ext cx="2046818" cy="1271199"/>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3930041\Documents\GomPlayer\Capture\★揺れ補正OFF (2巡目)vlc-record-2017-03-01-14h00m22s-rtsp___192.168.0.60_MediaInput_h264_stream_1-.mp4_000064298.jpg"/>
          <p:cNvPicPr>
            <a:picLocks noChangeAspect="1" noChangeArrowheads="1"/>
          </p:cNvPicPr>
          <p:nvPr/>
        </p:nvPicPr>
        <p:blipFill rotWithShape="1">
          <a:blip r:embed="rId7">
            <a:extLst>
              <a:ext uri="{28A0092B-C50C-407E-A947-70E740481C1C}">
                <a14:useLocalDpi xmlns:a14="http://schemas.microsoft.com/office/drawing/2010/main" val="0"/>
              </a:ext>
            </a:extLst>
          </a:blip>
          <a:srcRect l="65701" t="59894" r="29702" b="32910"/>
          <a:stretch/>
        </p:blipFill>
        <p:spPr bwMode="auto">
          <a:xfrm>
            <a:off x="5978864" y="3840160"/>
            <a:ext cx="652658" cy="574666"/>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Users\3930041\Documents\GomPlayer\Capture\★揺れ補正ON (2巡目)vlc-record-2017-03-01-14h00m20s-rtsp___192.168.0.61_MediaInput_stream_1-.mp4_000065487.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88403" t="69588" r="2326" b="16662"/>
          <a:stretch/>
        </p:blipFill>
        <p:spPr bwMode="auto">
          <a:xfrm>
            <a:off x="7531247" y="3347635"/>
            <a:ext cx="688794" cy="574666"/>
          </a:xfrm>
          <a:prstGeom prst="rect">
            <a:avLst/>
          </a:prstGeom>
          <a:noFill/>
          <a:extLst>
            <a:ext uri="{909E8E84-426E-40DD-AFC4-6F175D3DCCD1}">
              <a14:hiddenFill xmlns:a14="http://schemas.microsoft.com/office/drawing/2010/main">
                <a:solidFill>
                  <a:srgbClr val="FFFFFF"/>
                </a:solidFill>
              </a14:hiddenFill>
            </a:ext>
          </a:extLst>
        </p:spPr>
      </p:pic>
      <p:sp>
        <p:nvSpPr>
          <p:cNvPr id="27" name="正方形/長方形 26"/>
          <p:cNvSpPr/>
          <p:nvPr/>
        </p:nvSpPr>
        <p:spPr>
          <a:xfrm>
            <a:off x="6858000" y="3602364"/>
            <a:ext cx="195073" cy="1996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8814779" y="4297287"/>
            <a:ext cx="195073" cy="1996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コネクタ 28"/>
          <p:cNvCxnSpPr/>
          <p:nvPr/>
        </p:nvCxnSpPr>
        <p:spPr>
          <a:xfrm flipV="1">
            <a:off x="6029664" y="3602365"/>
            <a:ext cx="898017" cy="237795"/>
          </a:xfrm>
          <a:prstGeom prst="line">
            <a:avLst/>
          </a:prstGeom>
          <a:ln>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31" name="直線コネクタ 30"/>
          <p:cNvCxnSpPr/>
          <p:nvPr/>
        </p:nvCxnSpPr>
        <p:spPr>
          <a:xfrm flipH="1">
            <a:off x="6631522" y="3802044"/>
            <a:ext cx="421553" cy="595083"/>
          </a:xfrm>
          <a:prstGeom prst="line">
            <a:avLst/>
          </a:prstGeom>
          <a:ln>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34" name="直線コネクタ 33"/>
          <p:cNvCxnSpPr/>
          <p:nvPr/>
        </p:nvCxnSpPr>
        <p:spPr>
          <a:xfrm flipH="1" flipV="1">
            <a:off x="8220041" y="3382074"/>
            <a:ext cx="789814" cy="894250"/>
          </a:xfrm>
          <a:prstGeom prst="line">
            <a:avLst/>
          </a:prstGeom>
          <a:ln>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37" name="直線コネクタ 36"/>
          <p:cNvCxnSpPr>
            <a:endCxn id="28" idx="2"/>
          </p:cNvCxnSpPr>
          <p:nvPr/>
        </p:nvCxnSpPr>
        <p:spPr>
          <a:xfrm>
            <a:off x="7531247" y="3922301"/>
            <a:ext cx="1381069" cy="574666"/>
          </a:xfrm>
          <a:prstGeom prst="line">
            <a:avLst/>
          </a:prstGeom>
          <a:ln>
            <a:solidFill>
              <a:srgbClr val="FF0000"/>
            </a:solidFill>
            <a:prstDash val="sysDot"/>
          </a:ln>
        </p:spPr>
        <p:style>
          <a:lnRef idx="2">
            <a:schemeClr val="accent1"/>
          </a:lnRef>
          <a:fillRef idx="0">
            <a:schemeClr val="accent1"/>
          </a:fillRef>
          <a:effectRef idx="1">
            <a:schemeClr val="accent1"/>
          </a:effectRef>
          <a:fontRef idx="minor">
            <a:schemeClr val="tx1"/>
          </a:fontRef>
        </p:style>
      </p:cxnSp>
      <p:sp>
        <p:nvSpPr>
          <p:cNvPr id="40" name="テキスト ボックス 39"/>
          <p:cNvSpPr txBox="1"/>
          <p:nvPr/>
        </p:nvSpPr>
        <p:spPr>
          <a:xfrm>
            <a:off x="4864005" y="3996045"/>
            <a:ext cx="1263745" cy="369332"/>
          </a:xfrm>
          <a:prstGeom prst="rect">
            <a:avLst/>
          </a:prstGeom>
          <a:noFill/>
        </p:spPr>
        <p:txBody>
          <a:bodyPr wrap="square" rtlCol="0">
            <a:spAutoFit/>
          </a:bodyPr>
          <a:lstStyle/>
          <a:p>
            <a:pPr algn="l"/>
            <a:r>
              <a:rPr lang="en-US" altLang="ja-JP" sz="900" dirty="0" smtClean="0">
                <a:effectLst/>
              </a:rPr>
              <a:t>Image stabilization :</a:t>
            </a:r>
          </a:p>
          <a:p>
            <a:pPr algn="l"/>
            <a:r>
              <a:rPr lang="en-US" altLang="ja-JP" sz="900" dirty="0" smtClean="0">
                <a:effectLst/>
              </a:rPr>
              <a:t>OFF</a:t>
            </a:r>
            <a:endParaRPr kumimoji="1" lang="ja-JP" altLang="en-US" sz="900" dirty="0">
              <a:effectLst/>
            </a:endParaRPr>
          </a:p>
        </p:txBody>
      </p:sp>
      <p:sp>
        <p:nvSpPr>
          <p:cNvPr id="43" name="テキスト ボックス 42"/>
          <p:cNvSpPr txBox="1"/>
          <p:nvPr/>
        </p:nvSpPr>
        <p:spPr>
          <a:xfrm>
            <a:off x="7875644" y="3146608"/>
            <a:ext cx="1308305" cy="369332"/>
          </a:xfrm>
          <a:prstGeom prst="rect">
            <a:avLst/>
          </a:prstGeom>
          <a:noFill/>
        </p:spPr>
        <p:txBody>
          <a:bodyPr wrap="square" rtlCol="0">
            <a:spAutoFit/>
          </a:bodyPr>
          <a:lstStyle/>
          <a:p>
            <a:pPr algn="r"/>
            <a:r>
              <a:rPr lang="en-US" altLang="ja-JP" sz="900" dirty="0" smtClean="0">
                <a:effectLst/>
              </a:rPr>
              <a:t>Image stabilization :</a:t>
            </a:r>
          </a:p>
          <a:p>
            <a:pPr algn="r"/>
            <a:r>
              <a:rPr lang="en-US" altLang="ja-JP" sz="900" dirty="0" smtClean="0">
                <a:effectLst/>
              </a:rPr>
              <a:t>ON</a:t>
            </a:r>
            <a:endParaRPr kumimoji="1" lang="ja-JP" altLang="en-US" sz="900" dirty="0">
              <a:effectLst/>
            </a:endParaRPr>
          </a:p>
        </p:txBody>
      </p:sp>
    </p:spTree>
    <p:extLst>
      <p:ext uri="{BB962C8B-B14F-4D97-AF65-F5344CB8AC3E}">
        <p14:creationId xmlns:p14="http://schemas.microsoft.com/office/powerpoint/2010/main" val="3003878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r>
              <a:rPr lang="en-US" altLang="ja-JP" b="1" dirty="0" smtClean="0">
                <a:ea typeface="Tahoma" panose="020B0604030504040204" pitchFamily="34" charset="0"/>
                <a:cs typeface="Tahoma" panose="020B0604030504040204" pitchFamily="34" charset="0"/>
              </a:rPr>
              <a:t>Extreme Visibility</a:t>
            </a:r>
            <a:endParaRPr lang="en-US" b="1" dirty="0">
              <a:solidFill>
                <a:srgbClr val="FF6600"/>
              </a:solidFill>
              <a:latin typeface="Tahoma" panose="020B0604030504040204" pitchFamily="34" charset="0"/>
              <a:ea typeface="Tahoma" panose="020B0604030504040204" pitchFamily="34" charset="0"/>
              <a:cs typeface="Tahoma" panose="020B0604030504040204" pitchFamily="34" charset="0"/>
            </a:endParaRPr>
          </a:p>
        </p:txBody>
      </p:sp>
      <p:sp>
        <p:nvSpPr>
          <p:cNvPr id="4" name="3 Marcador de número de diapositiva"/>
          <p:cNvSpPr>
            <a:spLocks noGrp="1"/>
          </p:cNvSpPr>
          <p:nvPr>
            <p:ph type="sldNum" sz="quarter" idx="12"/>
          </p:nvPr>
        </p:nvSpPr>
        <p:spPr/>
        <p:txBody>
          <a:bodyPr/>
          <a:lstStyle/>
          <a:p>
            <a:fld id="{8E8A4C40-1FD3-B245-AE86-E18962D1310A}" type="slidenum">
              <a:rPr lang="en-US" smtClean="0"/>
              <a:t>4</a:t>
            </a:fld>
            <a:endParaRPr lang="en-US"/>
          </a:p>
        </p:txBody>
      </p:sp>
      <p:pic>
        <p:nvPicPr>
          <p:cNvPr id="39" name="Picture 2" descr="C:\Users\3930041\AppData\Local\Temp\_AZTMP21_\i-PRO_Extreme_logo_White\i-PRO_Extreme_logo_Whi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6455" y="216530"/>
            <a:ext cx="1006460" cy="253792"/>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76201" y="1543978"/>
            <a:ext cx="4419599" cy="1200318"/>
          </a:xfrm>
          <a:prstGeom prst="rect">
            <a:avLst/>
          </a:prstGeom>
        </p:spPr>
        <p:txBody>
          <a:bodyPr wrap="square" lIns="91429" tIns="45715" rIns="91429" bIns="45715">
            <a:spAutoFit/>
          </a:bodyPr>
          <a:lstStyle/>
          <a:p>
            <a:pPr algn="l" defTabSz="914400" eaLnBrk="0" fontAlgn="base" hangingPunct="0">
              <a:spcBef>
                <a:spcPct val="0"/>
              </a:spcBef>
              <a:spcAft>
                <a:spcPct val="0"/>
              </a:spcAft>
            </a:pPr>
            <a:r>
              <a:rPr lang="en-US" altLang="ja-JP" sz="1200" dirty="0" smtClean="0">
                <a:effectLst/>
                <a:ea typeface="Meiryo UI" panose="020B0604030504040204" pitchFamily="50" charset="-128"/>
                <a:cs typeface="Calibri" panose="020F0502020204030204" pitchFamily="34" charset="0"/>
              </a:rPr>
              <a:t>Automatically </a:t>
            </a:r>
            <a:r>
              <a:rPr lang="en-US" altLang="ja-JP" sz="1200" dirty="0">
                <a:effectLst/>
                <a:ea typeface="Meiryo UI" panose="020B0604030504040204" pitchFamily="50" charset="-128"/>
                <a:cs typeface="Calibri" panose="020F0502020204030204" pitchFamily="34" charset="0"/>
              </a:rPr>
              <a:t>optimizes </a:t>
            </a:r>
            <a:r>
              <a:rPr lang="en-US" altLang="ja-JP" sz="1200" dirty="0" smtClean="0">
                <a:effectLst/>
                <a:ea typeface="Meiryo UI" panose="020B0604030504040204" pitchFamily="50" charset="-128"/>
                <a:cs typeface="Calibri" panose="020F0502020204030204" pitchFamily="34" charset="0"/>
              </a:rPr>
              <a:t>camera parameters </a:t>
            </a:r>
            <a:r>
              <a:rPr lang="en-US" altLang="ja-JP" sz="1200" dirty="0">
                <a:effectLst/>
                <a:ea typeface="Meiryo UI" panose="020B0604030504040204" pitchFamily="50" charset="-128"/>
                <a:cs typeface="Calibri" panose="020F0502020204030204" pitchFamily="34" charset="0"/>
              </a:rPr>
              <a:t>for best tuned image for various </a:t>
            </a:r>
            <a:r>
              <a:rPr lang="en-US" altLang="ja-JP" sz="1200" dirty="0" smtClean="0">
                <a:effectLst/>
                <a:ea typeface="Meiryo UI" panose="020B0604030504040204" pitchFamily="50" charset="-128"/>
                <a:cs typeface="Calibri" panose="020F0502020204030204" pitchFamily="34" charset="0"/>
              </a:rPr>
              <a:t>scenes, using techniques like Full Auto Shutter &amp; Iris control, Backlit compensation , auto image stabilization.</a:t>
            </a:r>
          </a:p>
          <a:p>
            <a:pPr algn="l" defTabSz="914400" eaLnBrk="0" fontAlgn="base" hangingPunct="0">
              <a:spcBef>
                <a:spcPct val="0"/>
              </a:spcBef>
              <a:spcAft>
                <a:spcPct val="0"/>
              </a:spcAft>
            </a:pPr>
            <a:r>
              <a:rPr lang="en-US" altLang="ja-JP" sz="1200" dirty="0" smtClean="0">
                <a:effectLst/>
                <a:ea typeface="Meiryo UI" panose="020B0604030504040204" pitchFamily="50" charset="-128"/>
                <a:cs typeface="Calibri" panose="020F0502020204030204" pitchFamily="34" charset="0"/>
              </a:rPr>
              <a:t>Also can detect </a:t>
            </a:r>
            <a:r>
              <a:rPr lang="en-US" altLang="ja-JP" sz="1200" dirty="0">
                <a:effectLst/>
              </a:rPr>
              <a:t>characteristics and movement within the scene to optimize camera settings to provide best fit picture </a:t>
            </a:r>
            <a:r>
              <a:rPr lang="en-US" altLang="ja-JP" sz="1200" dirty="0" smtClean="0">
                <a:effectLst/>
              </a:rPr>
              <a:t>quality.</a:t>
            </a:r>
          </a:p>
        </p:txBody>
      </p:sp>
      <p:sp>
        <p:nvSpPr>
          <p:cNvPr id="6" name="正方形/長方形 5"/>
          <p:cNvSpPr/>
          <p:nvPr/>
        </p:nvSpPr>
        <p:spPr>
          <a:xfrm>
            <a:off x="76201" y="938922"/>
            <a:ext cx="4476748" cy="584765"/>
          </a:xfrm>
          <a:prstGeom prst="rect">
            <a:avLst/>
          </a:prstGeom>
        </p:spPr>
        <p:txBody>
          <a:bodyPr wrap="square" lIns="91429" tIns="45715" rIns="91429" bIns="45715">
            <a:spAutoFit/>
          </a:bodyPr>
          <a:lstStyle/>
          <a:p>
            <a:pPr algn="l" defTabSz="914400" eaLnBrk="0" fontAlgn="base" hangingPunct="0">
              <a:spcBef>
                <a:spcPct val="0"/>
              </a:spcBef>
              <a:spcAft>
                <a:spcPct val="0"/>
              </a:spcAft>
            </a:pPr>
            <a:r>
              <a:rPr lang="en-US" altLang="ja-JP" sz="1600" b="1" dirty="0" smtClean="0">
                <a:effectLst/>
                <a:ea typeface="Meiryo UI" panose="020B0604030504040204" pitchFamily="50" charset="-128"/>
                <a:cs typeface="Calibri" panose="020F0502020204030204" pitchFamily="34" charset="0"/>
              </a:rPr>
              <a:t>Automatically adapts to your application scene,          (intelligent auto ) mode</a:t>
            </a:r>
            <a:endParaRPr lang="en-US" altLang="ja-JP" sz="1600" b="1" dirty="0" smtClean="0">
              <a:effectLst/>
            </a:endParaRPr>
          </a:p>
        </p:txBody>
      </p:sp>
      <p:sp>
        <p:nvSpPr>
          <p:cNvPr id="7" name="テキスト ボックス 6"/>
          <p:cNvSpPr txBox="1"/>
          <p:nvPr/>
        </p:nvSpPr>
        <p:spPr>
          <a:xfrm>
            <a:off x="4914805" y="936612"/>
            <a:ext cx="3816485" cy="338554"/>
          </a:xfrm>
          <a:prstGeom prst="rect">
            <a:avLst/>
          </a:prstGeom>
          <a:noFill/>
        </p:spPr>
        <p:txBody>
          <a:bodyPr wrap="square" rtlCol="0">
            <a:spAutoFit/>
          </a:bodyPr>
          <a:lstStyle>
            <a:defPPr>
              <a:defRPr lang="ja-JP"/>
            </a:defPPr>
            <a:lvl1pPr algn="ctr">
              <a:defRPr sz="2400" b="1">
                <a:solidFill>
                  <a:schemeClr val="tx2">
                    <a:lumMod val="50000"/>
                  </a:schemeClr>
                </a:solidFill>
              </a:defRPr>
            </a:lvl1pPr>
          </a:lstStyle>
          <a:p>
            <a:pPr algn="l" eaLnBrk="0" hangingPunct="0"/>
            <a:r>
              <a:rPr lang="en-US" altLang="ja-JP" sz="1600" dirty="0">
                <a:solidFill>
                  <a:schemeClr val="tx1"/>
                </a:solidFill>
                <a:effectLst/>
              </a:rPr>
              <a:t>Clear </a:t>
            </a:r>
            <a:r>
              <a:rPr lang="en-US" altLang="ja-JP" sz="1600" dirty="0" smtClean="0">
                <a:solidFill>
                  <a:schemeClr val="tx1"/>
                </a:solidFill>
                <a:effectLst/>
              </a:rPr>
              <a:t>color images </a:t>
            </a:r>
            <a:r>
              <a:rPr lang="en-US" altLang="ja-JP" sz="1600" dirty="0">
                <a:solidFill>
                  <a:schemeClr val="tx1"/>
                </a:solidFill>
                <a:effectLst/>
              </a:rPr>
              <a:t>with low </a:t>
            </a:r>
            <a:r>
              <a:rPr lang="en-US" altLang="ja-JP" sz="1600" dirty="0" smtClean="0">
                <a:solidFill>
                  <a:schemeClr val="tx1"/>
                </a:solidFill>
                <a:effectLst/>
              </a:rPr>
              <a:t>light</a:t>
            </a:r>
            <a:endParaRPr lang="ja-JP" altLang="en-US" sz="1600" dirty="0">
              <a:solidFill>
                <a:schemeClr val="tx1"/>
              </a:solidFill>
              <a:effectLst/>
            </a:endParaRPr>
          </a:p>
        </p:txBody>
      </p:sp>
      <p:sp>
        <p:nvSpPr>
          <p:cNvPr id="8" name="正方形/長方形 7"/>
          <p:cNvSpPr/>
          <p:nvPr/>
        </p:nvSpPr>
        <p:spPr>
          <a:xfrm>
            <a:off x="5006255" y="1289926"/>
            <a:ext cx="4003597" cy="830987"/>
          </a:xfrm>
          <a:prstGeom prst="rect">
            <a:avLst/>
          </a:prstGeom>
        </p:spPr>
        <p:txBody>
          <a:bodyPr wrap="square" lIns="91429" tIns="45715" rIns="91429" bIns="45715">
            <a:spAutoFit/>
          </a:bodyPr>
          <a:lstStyle/>
          <a:p>
            <a:pPr algn="l" defTabSz="914400" eaLnBrk="0" fontAlgn="base" hangingPunct="0">
              <a:spcBef>
                <a:spcPct val="0"/>
              </a:spcBef>
              <a:spcAft>
                <a:spcPct val="0"/>
              </a:spcAft>
            </a:pPr>
            <a:r>
              <a:rPr lang="en-US" altLang="ja-JP" sz="1200" dirty="0" smtClean="0">
                <a:effectLst/>
                <a:ea typeface="Meiryo UI" panose="020B0604030504040204" pitchFamily="50" charset="-128"/>
                <a:cs typeface="Calibri" panose="020F0502020204030204" pitchFamily="34" charset="0"/>
              </a:rPr>
              <a:t>Panasonic new night view enhancer technology changes your 1/3 inch sensor camera into a outstanding low light performance camera to provide you TRUE color information under very low lighting conditions. </a:t>
            </a:r>
          </a:p>
        </p:txBody>
      </p:sp>
      <p:sp>
        <p:nvSpPr>
          <p:cNvPr id="14" name="テキスト ボックス 13"/>
          <p:cNvSpPr txBox="1"/>
          <p:nvPr/>
        </p:nvSpPr>
        <p:spPr>
          <a:xfrm>
            <a:off x="5928736" y="4317238"/>
            <a:ext cx="988905" cy="369332"/>
          </a:xfrm>
          <a:prstGeom prst="rect">
            <a:avLst/>
          </a:prstGeom>
          <a:noFill/>
        </p:spPr>
        <p:txBody>
          <a:bodyPr wrap="square" rtlCol="0">
            <a:spAutoFit/>
          </a:bodyPr>
          <a:lstStyle/>
          <a:p>
            <a:pPr algn="l"/>
            <a:r>
              <a:rPr lang="en-US" altLang="ja-JP" sz="900" dirty="0" smtClean="0">
                <a:effectLst/>
              </a:rPr>
              <a:t>0.1lux,</a:t>
            </a:r>
          </a:p>
          <a:p>
            <a:pPr algn="l"/>
            <a:r>
              <a:rPr lang="en-US" altLang="ja-JP" sz="900" dirty="0" smtClean="0">
                <a:effectLst/>
              </a:rPr>
              <a:t>new cameras</a:t>
            </a:r>
            <a:endParaRPr kumimoji="1" lang="ja-JP" altLang="en-US" sz="900" dirty="0">
              <a:effectLst/>
            </a:endParaRPr>
          </a:p>
        </p:txBody>
      </p:sp>
      <p:sp>
        <p:nvSpPr>
          <p:cNvPr id="15" name="テキスト ボックス 14"/>
          <p:cNvSpPr txBox="1"/>
          <p:nvPr/>
        </p:nvSpPr>
        <p:spPr>
          <a:xfrm>
            <a:off x="7553586" y="2648584"/>
            <a:ext cx="1456266" cy="369332"/>
          </a:xfrm>
          <a:prstGeom prst="rect">
            <a:avLst/>
          </a:prstGeom>
          <a:noFill/>
        </p:spPr>
        <p:txBody>
          <a:bodyPr wrap="square" rtlCol="0">
            <a:spAutoFit/>
          </a:bodyPr>
          <a:lstStyle/>
          <a:p>
            <a:pPr algn="l"/>
            <a:r>
              <a:rPr lang="en-US" altLang="ja-JP" sz="900" dirty="0" smtClean="0">
                <a:effectLst/>
              </a:rPr>
              <a:t>0.1lux</a:t>
            </a:r>
          </a:p>
          <a:p>
            <a:pPr algn="l"/>
            <a:r>
              <a:rPr lang="en-US" altLang="ja-JP" sz="900" dirty="0" smtClean="0">
                <a:effectLst/>
              </a:rPr>
              <a:t>WV-SPW531</a:t>
            </a:r>
            <a:endParaRPr kumimoji="1" lang="ja-JP" altLang="en-US" sz="900" dirty="0">
              <a:effectLst/>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1321" y="1231304"/>
            <a:ext cx="417685" cy="312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テキスト ボックス 16"/>
          <p:cNvSpPr txBox="1"/>
          <p:nvPr/>
        </p:nvSpPr>
        <p:spPr>
          <a:xfrm>
            <a:off x="2188986" y="2773372"/>
            <a:ext cx="1456266" cy="230832"/>
          </a:xfrm>
          <a:prstGeom prst="rect">
            <a:avLst/>
          </a:prstGeom>
          <a:noFill/>
        </p:spPr>
        <p:txBody>
          <a:bodyPr wrap="square" rtlCol="0">
            <a:spAutoFit/>
          </a:bodyPr>
          <a:lstStyle/>
          <a:p>
            <a:pPr algn="l"/>
            <a:r>
              <a:rPr kumimoji="1" lang="en-US" altLang="ja-JP" sz="900" dirty="0" smtClean="0">
                <a:effectLst/>
              </a:rPr>
              <a:t>Conventional model</a:t>
            </a:r>
            <a:endParaRPr kumimoji="1" lang="ja-JP" altLang="en-US" sz="900" dirty="0">
              <a:effectLst/>
            </a:endParaRPr>
          </a:p>
        </p:txBody>
      </p:sp>
      <p:sp>
        <p:nvSpPr>
          <p:cNvPr id="18" name="テキスト ボックス 17"/>
          <p:cNvSpPr txBox="1"/>
          <p:nvPr/>
        </p:nvSpPr>
        <p:spPr>
          <a:xfrm>
            <a:off x="1325670" y="4264210"/>
            <a:ext cx="988905" cy="369332"/>
          </a:xfrm>
          <a:prstGeom prst="rect">
            <a:avLst/>
          </a:prstGeom>
          <a:noFill/>
        </p:spPr>
        <p:txBody>
          <a:bodyPr wrap="square" rtlCol="0">
            <a:spAutoFit/>
          </a:bodyPr>
          <a:lstStyle/>
          <a:p>
            <a:pPr algn="l"/>
            <a:r>
              <a:rPr lang="en-US" altLang="ja-JP" sz="900" dirty="0" smtClean="0">
                <a:effectLst/>
              </a:rPr>
              <a:t>new cameras, </a:t>
            </a:r>
            <a:r>
              <a:rPr lang="en-US" altLang="ja-JP" sz="900" dirty="0" err="1" smtClean="0">
                <a:effectLst/>
              </a:rPr>
              <a:t>iA</a:t>
            </a:r>
            <a:r>
              <a:rPr lang="en-US" altLang="ja-JP" sz="900" dirty="0" smtClean="0">
                <a:effectLst/>
              </a:rPr>
              <a:t> : ON</a:t>
            </a:r>
            <a:endParaRPr kumimoji="1" lang="ja-JP" altLang="en-US" sz="900" dirty="0">
              <a:effectLst/>
            </a:endParaRPr>
          </a:p>
        </p:txBody>
      </p:sp>
      <p:pic>
        <p:nvPicPr>
          <p:cNvPr id="3074" name="Picture 2" descr="C:\Users\3930041\Documents\GomPlayer\Capture\★vlc-record-2016-08-31-19h33m36s-rtsp___192.168.0.64_MediaInput_h264_stream_1-.mp4_00003807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6489" y="2129235"/>
            <a:ext cx="2457146" cy="138214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3930041\Documents\GomPlayer\Capture\★OK-vlc-record-2016-08-31-19h33m37s-rtsp___192.168.0.32_MediaInput_stream_1-.mp4_00003805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3189" y="3143929"/>
            <a:ext cx="2464269" cy="1386151"/>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3930041\AppData\Local\Temp\_AZTMP4_\iA Day  Number\vlcsnap-2016-09-07-11h23m15s74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18324" y="3450478"/>
            <a:ext cx="2074583" cy="117559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3930041\Pictures\vlcsnap-2016-09-15-14h26m38s79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3136" y="2762868"/>
            <a:ext cx="2045850" cy="115931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9592" y="3719188"/>
            <a:ext cx="628650" cy="638175"/>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31" name="正方形/長方形 30"/>
          <p:cNvSpPr/>
          <p:nvPr/>
        </p:nvSpPr>
        <p:spPr>
          <a:xfrm>
            <a:off x="1307305" y="3805238"/>
            <a:ext cx="116683" cy="75008"/>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32" name="直線コネクタ 31"/>
          <p:cNvCxnSpPr/>
          <p:nvPr/>
        </p:nvCxnSpPr>
        <p:spPr>
          <a:xfrm flipH="1" flipV="1">
            <a:off x="968242" y="3719188"/>
            <a:ext cx="339063" cy="93156"/>
          </a:xfrm>
          <a:prstGeom prst="line">
            <a:avLst/>
          </a:prstGeom>
          <a:ln>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33" name="直線コネクタ 32"/>
          <p:cNvCxnSpPr/>
          <p:nvPr/>
        </p:nvCxnSpPr>
        <p:spPr>
          <a:xfrm flipH="1">
            <a:off x="968243" y="3880246"/>
            <a:ext cx="339062" cy="436992"/>
          </a:xfrm>
          <a:prstGeom prst="line">
            <a:avLst/>
          </a:prstGeom>
          <a:ln>
            <a:solidFill>
              <a:srgbClr val="FF0000"/>
            </a:solidFill>
            <a:prstDash val="sysDot"/>
          </a:ln>
        </p:spPr>
        <p:style>
          <a:lnRef idx="2">
            <a:schemeClr val="accent1"/>
          </a:lnRef>
          <a:fillRef idx="0">
            <a:schemeClr val="accent1"/>
          </a:fillRef>
          <a:effectRef idx="1">
            <a:schemeClr val="accent1"/>
          </a:effectRef>
          <a:fontRef idx="minor">
            <a:schemeClr val="tx1"/>
          </a:fontRef>
        </p:style>
      </p:cxnSp>
      <p:sp>
        <p:nvSpPr>
          <p:cNvPr id="40" name="正方形/長方形 39"/>
          <p:cNvSpPr/>
          <p:nvPr/>
        </p:nvSpPr>
        <p:spPr>
          <a:xfrm>
            <a:off x="3320931" y="4530080"/>
            <a:ext cx="116683" cy="75008"/>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41" name="直線コネクタ 40"/>
          <p:cNvCxnSpPr/>
          <p:nvPr/>
        </p:nvCxnSpPr>
        <p:spPr>
          <a:xfrm flipV="1">
            <a:off x="3320932" y="3765766"/>
            <a:ext cx="324320" cy="771420"/>
          </a:xfrm>
          <a:prstGeom prst="line">
            <a:avLst/>
          </a:prstGeom>
          <a:ln>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42" name="直線コネクタ 41"/>
          <p:cNvCxnSpPr/>
          <p:nvPr/>
        </p:nvCxnSpPr>
        <p:spPr>
          <a:xfrm flipH="1">
            <a:off x="3437614" y="3837004"/>
            <a:ext cx="836288" cy="693076"/>
          </a:xfrm>
          <a:prstGeom prst="line">
            <a:avLst/>
          </a:prstGeom>
          <a:ln>
            <a:solidFill>
              <a:srgbClr val="FF0000"/>
            </a:solidFill>
            <a:prstDash val="sysDot"/>
          </a:ln>
        </p:spPr>
        <p:style>
          <a:lnRef idx="2">
            <a:schemeClr val="accent1"/>
          </a:lnRef>
          <a:fillRef idx="0">
            <a:schemeClr val="accent1"/>
          </a:fillRef>
          <a:effectRef idx="1">
            <a:schemeClr val="accent1"/>
          </a:effectRef>
          <a:fontRef idx="minor">
            <a:schemeClr val="tx1"/>
          </a:fontRef>
        </p:style>
      </p:cxnSp>
      <p:pic>
        <p:nvPicPr>
          <p:cNvPr id="3084"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45252" y="3203887"/>
            <a:ext cx="628650" cy="628650"/>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972920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r>
              <a:rPr lang="en-US" altLang="ja-JP" b="1" dirty="0" smtClean="0">
                <a:ea typeface="Tahoma" panose="020B0604030504040204" pitchFamily="34" charset="0"/>
                <a:cs typeface="Tahoma" panose="020B0604030504040204" pitchFamily="34" charset="0"/>
              </a:rPr>
              <a:t>Extreme Visibility</a:t>
            </a:r>
            <a:endParaRPr lang="en-US" b="1" dirty="0">
              <a:solidFill>
                <a:srgbClr val="FF6600"/>
              </a:solidFill>
              <a:latin typeface="Tahoma" panose="020B0604030504040204" pitchFamily="34" charset="0"/>
              <a:ea typeface="Tahoma" panose="020B0604030504040204" pitchFamily="34" charset="0"/>
              <a:cs typeface="Tahoma" panose="020B0604030504040204" pitchFamily="34" charset="0"/>
            </a:endParaRPr>
          </a:p>
        </p:txBody>
      </p:sp>
      <p:sp>
        <p:nvSpPr>
          <p:cNvPr id="4" name="3 Marcador de número de diapositiva"/>
          <p:cNvSpPr>
            <a:spLocks noGrp="1"/>
          </p:cNvSpPr>
          <p:nvPr>
            <p:ph type="sldNum" sz="quarter" idx="12"/>
          </p:nvPr>
        </p:nvSpPr>
        <p:spPr/>
        <p:txBody>
          <a:bodyPr/>
          <a:lstStyle/>
          <a:p>
            <a:fld id="{8E8A4C40-1FD3-B245-AE86-E18962D1310A}" type="slidenum">
              <a:rPr lang="en-US" smtClean="0"/>
              <a:t>5</a:t>
            </a:fld>
            <a:endParaRPr lang="en-US"/>
          </a:p>
        </p:txBody>
      </p:sp>
      <p:pic>
        <p:nvPicPr>
          <p:cNvPr id="39" name="Picture 2" descr="C:\Users\3930041\AppData\Local\Temp\_AZTMP21_\i-PRO_Extreme_logo_White\i-PRO_Extreme_logo_Whi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6455" y="216530"/>
            <a:ext cx="1006460" cy="253792"/>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p:cNvSpPr/>
          <p:nvPr/>
        </p:nvSpPr>
        <p:spPr>
          <a:xfrm>
            <a:off x="187018" y="1458672"/>
            <a:ext cx="4384982" cy="1569650"/>
          </a:xfrm>
          <a:prstGeom prst="rect">
            <a:avLst/>
          </a:prstGeom>
        </p:spPr>
        <p:txBody>
          <a:bodyPr wrap="square" lIns="91429" tIns="45715" rIns="91429" bIns="45715">
            <a:spAutoFit/>
          </a:bodyPr>
          <a:lstStyle/>
          <a:p>
            <a:pPr algn="l" eaLnBrk="0" hangingPunct="0"/>
            <a:r>
              <a:rPr lang="en-US" altLang="ja-JP" sz="1200" dirty="0" smtClean="0">
                <a:effectLst/>
                <a:ea typeface="Meiryo UI" panose="020B0604030504040204" pitchFamily="50" charset="-128"/>
                <a:cs typeface="Calibri" panose="020F0502020204030204" pitchFamily="34" charset="0"/>
              </a:rPr>
              <a:t>Combining high performance face detection technology inside the camera with the new 144dB enhanced Super Dynamic, keeps persons face at the most suitable brightness for better recognition</a:t>
            </a:r>
            <a:r>
              <a:rPr lang="en-US" altLang="ja-JP" sz="1200" dirty="0">
                <a:effectLst/>
                <a:ea typeface="Meiryo UI" panose="020B0604030504040204" pitchFamily="50" charset="-128"/>
                <a:cs typeface="Calibri" panose="020F0502020204030204" pitchFamily="34" charset="0"/>
              </a:rPr>
              <a:t>. With variable exposure and shutter speed control, Enhanced Super Dynamic captures multiple images with optimal short and long exposures. </a:t>
            </a:r>
            <a:endParaRPr lang="en-US" altLang="ja-JP" sz="1200" dirty="0" smtClean="0">
              <a:effectLst/>
              <a:ea typeface="Meiryo UI" panose="020B0604030504040204" pitchFamily="50" charset="-128"/>
              <a:cs typeface="Calibri" panose="020F0502020204030204" pitchFamily="34" charset="0"/>
            </a:endParaRPr>
          </a:p>
          <a:p>
            <a:pPr algn="l" eaLnBrk="0" hangingPunct="0"/>
            <a:r>
              <a:rPr lang="en-US" altLang="ja-JP" sz="1200" dirty="0" smtClean="0">
                <a:effectLst/>
                <a:ea typeface="Meiryo UI" panose="020B0604030504040204" pitchFamily="50" charset="-128"/>
                <a:cs typeface="Calibri" panose="020F0502020204030204" pitchFamily="34" charset="0"/>
              </a:rPr>
              <a:t>The feature is suitable for road traffic monitoring application where backlit conditions are severe.</a:t>
            </a:r>
          </a:p>
        </p:txBody>
      </p:sp>
      <p:sp>
        <p:nvSpPr>
          <p:cNvPr id="11" name="正方形/長方形 10"/>
          <p:cNvSpPr/>
          <p:nvPr/>
        </p:nvSpPr>
        <p:spPr>
          <a:xfrm>
            <a:off x="136368" y="889547"/>
            <a:ext cx="4302282" cy="584765"/>
          </a:xfrm>
          <a:prstGeom prst="rect">
            <a:avLst/>
          </a:prstGeom>
        </p:spPr>
        <p:txBody>
          <a:bodyPr wrap="square" lIns="91429" tIns="45715" rIns="91429" bIns="45715">
            <a:spAutoFit/>
          </a:bodyPr>
          <a:lstStyle/>
          <a:p>
            <a:pPr algn="l" defTabSz="914400" eaLnBrk="0" fontAlgn="base" hangingPunct="0">
              <a:spcBef>
                <a:spcPct val="0"/>
              </a:spcBef>
              <a:spcAft>
                <a:spcPct val="0"/>
              </a:spcAft>
            </a:pPr>
            <a:r>
              <a:rPr lang="en-US" altLang="ja-JP" sz="1600" b="1" dirty="0" smtClean="0">
                <a:effectLst/>
                <a:ea typeface="Meiryo UI" panose="020B0604030504040204" pitchFamily="50" charset="-128"/>
                <a:cs typeface="Calibri" panose="020F0502020204030204" pitchFamily="34" charset="0"/>
              </a:rPr>
              <a:t>Keep your evidence (face) clear at door steps</a:t>
            </a:r>
            <a:endParaRPr lang="en-US" altLang="ja-JP" sz="1600" b="1" dirty="0" smtClean="0">
              <a:effectLst/>
            </a:endParaRPr>
          </a:p>
        </p:txBody>
      </p:sp>
      <p:pic>
        <p:nvPicPr>
          <p:cNvPr id="1027" name="Picture 3" descr="C:\Users\3930041\Pictures\vlcsnap-2016-08-23-23h05m26s00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9792" y="1213766"/>
            <a:ext cx="2767654" cy="15712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3930041\Pictures\vlcsnap-2016-08-23-23h05m08s50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1591" y="2246703"/>
            <a:ext cx="2879196" cy="163154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6010" y="3348485"/>
            <a:ext cx="1392099" cy="1197400"/>
          </a:xfrm>
          <a:prstGeom prst="ellipse">
            <a:avLst/>
          </a:prstGeom>
          <a:ln w="9525">
            <a:solidFill>
              <a:schemeClr val="tx1"/>
            </a:solidFill>
            <a:miter lim="800000"/>
            <a:headEnd/>
            <a:tailEnd/>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3" name="正方形/長方形 2"/>
          <p:cNvSpPr/>
          <p:nvPr/>
        </p:nvSpPr>
        <p:spPr>
          <a:xfrm>
            <a:off x="6759388" y="2784985"/>
            <a:ext cx="277906" cy="278109"/>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a:off x="7037295" y="2784986"/>
            <a:ext cx="1535205" cy="640327"/>
          </a:xfrm>
          <a:prstGeom prst="line">
            <a:avLst/>
          </a:prstGeom>
          <a:ln>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14" name="直線コネクタ 13"/>
          <p:cNvCxnSpPr/>
          <p:nvPr/>
        </p:nvCxnSpPr>
        <p:spPr>
          <a:xfrm>
            <a:off x="7037294" y="3062475"/>
            <a:ext cx="398716" cy="884710"/>
          </a:xfrm>
          <a:prstGeom prst="line">
            <a:avLst/>
          </a:prstGeom>
          <a:ln>
            <a:solidFill>
              <a:srgbClr val="FF0000"/>
            </a:solidFill>
            <a:prstDash val="sysDot"/>
          </a:ln>
        </p:spPr>
        <p:style>
          <a:lnRef idx="2">
            <a:schemeClr val="accent1"/>
          </a:lnRef>
          <a:fillRef idx="0">
            <a:schemeClr val="accent1"/>
          </a:fillRef>
          <a:effectRef idx="1">
            <a:schemeClr val="accent1"/>
          </a:effectRef>
          <a:fontRef idx="minor">
            <a:schemeClr val="tx1"/>
          </a:fontRef>
        </p:style>
      </p:cxnSp>
      <p:sp>
        <p:nvSpPr>
          <p:cNvPr id="17" name="テキスト ボックス 16"/>
          <p:cNvSpPr txBox="1"/>
          <p:nvPr/>
        </p:nvSpPr>
        <p:spPr>
          <a:xfrm>
            <a:off x="6062925" y="3878248"/>
            <a:ext cx="1511111" cy="369332"/>
          </a:xfrm>
          <a:prstGeom prst="rect">
            <a:avLst/>
          </a:prstGeom>
          <a:noFill/>
        </p:spPr>
        <p:txBody>
          <a:bodyPr wrap="square" rtlCol="0">
            <a:spAutoFit/>
          </a:bodyPr>
          <a:lstStyle/>
          <a:p>
            <a:pPr algn="l"/>
            <a:r>
              <a:rPr kumimoji="1" lang="en-US" altLang="ja-JP" sz="900" dirty="0" smtClean="0">
                <a:effectLst/>
              </a:rPr>
              <a:t>Day,</a:t>
            </a:r>
          </a:p>
          <a:p>
            <a:pPr algn="l"/>
            <a:r>
              <a:rPr kumimoji="1" lang="en-US" altLang="ja-JP" sz="900" dirty="0" smtClean="0">
                <a:effectLst/>
              </a:rPr>
              <a:t>Super Dynamic : ON</a:t>
            </a:r>
            <a:endParaRPr kumimoji="1" lang="ja-JP" altLang="en-US" sz="900" dirty="0">
              <a:effectLst/>
            </a:endParaRPr>
          </a:p>
        </p:txBody>
      </p:sp>
      <p:sp>
        <p:nvSpPr>
          <p:cNvPr id="18" name="テキスト ボックス 17"/>
          <p:cNvSpPr txBox="1"/>
          <p:nvPr/>
        </p:nvSpPr>
        <p:spPr>
          <a:xfrm>
            <a:off x="7371843" y="1213138"/>
            <a:ext cx="1456266" cy="369332"/>
          </a:xfrm>
          <a:prstGeom prst="rect">
            <a:avLst/>
          </a:prstGeom>
          <a:noFill/>
        </p:spPr>
        <p:txBody>
          <a:bodyPr wrap="square" rtlCol="0">
            <a:spAutoFit/>
          </a:bodyPr>
          <a:lstStyle/>
          <a:p>
            <a:pPr algn="l"/>
            <a:r>
              <a:rPr lang="en-US" altLang="ja-JP" sz="900" dirty="0" smtClean="0">
                <a:effectLst/>
              </a:rPr>
              <a:t>Day, </a:t>
            </a:r>
          </a:p>
          <a:p>
            <a:pPr algn="l"/>
            <a:r>
              <a:rPr lang="en-US" altLang="ja-JP" sz="900" dirty="0" smtClean="0">
                <a:effectLst/>
              </a:rPr>
              <a:t>Super Dynamic : OFF</a:t>
            </a:r>
            <a:endParaRPr kumimoji="1" lang="ja-JP" altLang="en-US" sz="900" dirty="0">
              <a:effectLst/>
            </a:endParaRPr>
          </a:p>
        </p:txBody>
      </p:sp>
      <p:pic>
        <p:nvPicPr>
          <p:cNvPr id="2051" name="Picture 3" descr="\\PC-20130708022\data\動画データ\20160831_低照度、低照度SD（暗室）\192.168.0.32（H265）\SD\H265_低照度SD：OFF.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 y="3108267"/>
            <a:ext cx="2359734" cy="1327351"/>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p:cNvSpPr txBox="1"/>
          <p:nvPr/>
        </p:nvSpPr>
        <p:spPr>
          <a:xfrm>
            <a:off x="3122352" y="3165811"/>
            <a:ext cx="1935423" cy="230832"/>
          </a:xfrm>
          <a:prstGeom prst="rect">
            <a:avLst/>
          </a:prstGeom>
          <a:noFill/>
        </p:spPr>
        <p:txBody>
          <a:bodyPr wrap="square" rtlCol="0">
            <a:spAutoFit/>
          </a:bodyPr>
          <a:lstStyle/>
          <a:p>
            <a:pPr algn="r"/>
            <a:r>
              <a:rPr lang="en-US" altLang="ja-JP" sz="900" dirty="0" smtClean="0">
                <a:effectLst/>
              </a:rPr>
              <a:t>Night</a:t>
            </a:r>
            <a:r>
              <a:rPr kumimoji="1" lang="en-US" altLang="ja-JP" sz="900" dirty="0" smtClean="0">
                <a:effectLst/>
              </a:rPr>
              <a:t>, Super Dynamic : ON</a:t>
            </a:r>
            <a:endParaRPr kumimoji="1" lang="ja-JP" altLang="en-US" sz="900" dirty="0">
              <a:effectLst/>
            </a:endParaRPr>
          </a:p>
        </p:txBody>
      </p:sp>
      <p:sp>
        <p:nvSpPr>
          <p:cNvPr id="21" name="テキスト ボックス 20"/>
          <p:cNvSpPr txBox="1"/>
          <p:nvPr/>
        </p:nvSpPr>
        <p:spPr>
          <a:xfrm>
            <a:off x="457199" y="4435618"/>
            <a:ext cx="2085975" cy="230832"/>
          </a:xfrm>
          <a:prstGeom prst="rect">
            <a:avLst/>
          </a:prstGeom>
          <a:noFill/>
        </p:spPr>
        <p:txBody>
          <a:bodyPr wrap="square" rtlCol="0">
            <a:spAutoFit/>
          </a:bodyPr>
          <a:lstStyle/>
          <a:p>
            <a:pPr algn="l"/>
            <a:r>
              <a:rPr lang="en-US" altLang="ja-JP" sz="900" dirty="0" smtClean="0">
                <a:effectLst/>
              </a:rPr>
              <a:t>Night, Super Dynamic : OFF</a:t>
            </a:r>
            <a:endParaRPr kumimoji="1" lang="ja-JP" altLang="en-US" sz="900" dirty="0">
              <a:effectLst/>
            </a:endParaRPr>
          </a:p>
        </p:txBody>
      </p:sp>
      <p:pic>
        <p:nvPicPr>
          <p:cNvPr id="22" name="Picture 2" descr="\\PC-20130708022\data\動画データ\20160831_低照度、低照度SD（暗室）\192.168.0.32（H265）\SD\H265_低照度SD：O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98041" y="3381569"/>
            <a:ext cx="2359734" cy="132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765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r>
              <a:rPr lang="en-US" altLang="ja-JP" b="1" dirty="0" smtClean="0">
                <a:ea typeface="Tahoma" panose="020B0604030504040204" pitchFamily="34" charset="0"/>
                <a:cs typeface="Tahoma" panose="020B0604030504040204" pitchFamily="34" charset="0"/>
              </a:rPr>
              <a:t>Extreme Visibility</a:t>
            </a:r>
            <a:endParaRPr lang="en-US" b="1" dirty="0">
              <a:solidFill>
                <a:srgbClr val="FF6600"/>
              </a:solidFill>
              <a:latin typeface="Tahoma" panose="020B0604030504040204" pitchFamily="34" charset="0"/>
              <a:ea typeface="Tahoma" panose="020B0604030504040204" pitchFamily="34" charset="0"/>
              <a:cs typeface="Tahoma" panose="020B0604030504040204" pitchFamily="34" charset="0"/>
            </a:endParaRPr>
          </a:p>
        </p:txBody>
      </p:sp>
      <p:sp>
        <p:nvSpPr>
          <p:cNvPr id="4" name="3 Marcador de número de diapositiva"/>
          <p:cNvSpPr>
            <a:spLocks noGrp="1"/>
          </p:cNvSpPr>
          <p:nvPr>
            <p:ph type="sldNum" sz="quarter" idx="12"/>
          </p:nvPr>
        </p:nvSpPr>
        <p:spPr/>
        <p:txBody>
          <a:bodyPr/>
          <a:lstStyle/>
          <a:p>
            <a:fld id="{8E8A4C40-1FD3-B245-AE86-E18962D1310A}" type="slidenum">
              <a:rPr lang="en-US" smtClean="0"/>
              <a:t>6</a:t>
            </a:fld>
            <a:endParaRPr lang="en-US"/>
          </a:p>
        </p:txBody>
      </p:sp>
      <p:pic>
        <p:nvPicPr>
          <p:cNvPr id="39" name="Picture 2" descr="C:\Users\3930041\AppData\Local\Temp\_AZTMP21_\i-PRO_Extreme_logo_White\i-PRO_Extreme_logo_Whi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6455" y="216530"/>
            <a:ext cx="1006460" cy="25379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5156338\Pictures\20151217取り込み\DSCF5600.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45779" y="2978107"/>
            <a:ext cx="1329873" cy="14561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3" name="Picture 2" descr="after_spray04"/>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2429" y="3003507"/>
            <a:ext cx="2471538" cy="1389510"/>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23"/>
          <p:cNvSpPr txBox="1"/>
          <p:nvPr/>
        </p:nvSpPr>
        <p:spPr>
          <a:xfrm>
            <a:off x="1786180" y="4359175"/>
            <a:ext cx="2549563" cy="400110"/>
          </a:xfrm>
          <a:prstGeom prst="rect">
            <a:avLst/>
          </a:prstGeom>
          <a:noFill/>
        </p:spPr>
        <p:txBody>
          <a:bodyPr wrap="square" rtlCol="0">
            <a:spAutoFit/>
          </a:bodyPr>
          <a:lstStyle/>
          <a:p>
            <a:pPr algn="l"/>
            <a:r>
              <a:rPr lang="en-US" altLang="ja-JP" sz="1000" dirty="0" err="1" smtClean="0">
                <a:effectLst/>
              </a:rPr>
              <a:t>ClearSight</a:t>
            </a:r>
            <a:r>
              <a:rPr lang="en-US" altLang="ja-JP" sz="1000" dirty="0" smtClean="0">
                <a:effectLst/>
              </a:rPr>
              <a:t> </a:t>
            </a:r>
            <a:r>
              <a:rPr lang="en-US" altLang="ja-JP" sz="1000" dirty="0">
                <a:effectLst/>
              </a:rPr>
              <a:t>coating. For comparison, the right half is not coated</a:t>
            </a:r>
            <a:r>
              <a:rPr lang="en-US" altLang="ja-JP" sz="1000" dirty="0" smtClean="0">
                <a:effectLst/>
              </a:rPr>
              <a:t>. </a:t>
            </a:r>
            <a:endParaRPr kumimoji="1" lang="ja-JP" altLang="en-US" sz="1000" dirty="0">
              <a:effectLst/>
            </a:endParaRPr>
          </a:p>
        </p:txBody>
      </p:sp>
      <p:sp>
        <p:nvSpPr>
          <p:cNvPr id="28" name="正方形/長方形 27"/>
          <p:cNvSpPr/>
          <p:nvPr/>
        </p:nvSpPr>
        <p:spPr>
          <a:xfrm>
            <a:off x="187018" y="1439074"/>
            <a:ext cx="4384982" cy="1200318"/>
          </a:xfrm>
          <a:prstGeom prst="rect">
            <a:avLst/>
          </a:prstGeom>
        </p:spPr>
        <p:txBody>
          <a:bodyPr wrap="square" lIns="91429" tIns="45715" rIns="91429" bIns="45715">
            <a:spAutoFit/>
          </a:bodyPr>
          <a:lstStyle/>
          <a:p>
            <a:pPr algn="l"/>
            <a:r>
              <a:rPr lang="en-US" altLang="ja-JP" sz="1200" dirty="0" err="1">
                <a:effectLst/>
              </a:rPr>
              <a:t>ClearSight</a:t>
            </a:r>
            <a:r>
              <a:rPr lang="en-US" altLang="ja-JP" sz="1200" dirty="0">
                <a:effectLst/>
              </a:rPr>
              <a:t> coating significantly increases the operational utility of outdoor cameras in </a:t>
            </a:r>
            <a:r>
              <a:rPr lang="en-US" altLang="ja-JP" sz="1200" dirty="0" smtClean="0">
                <a:effectLst/>
              </a:rPr>
              <a:t>rain weather. The </a:t>
            </a:r>
            <a:r>
              <a:rPr lang="en-US" altLang="ja-JP" sz="1200" dirty="0">
                <a:effectLst/>
              </a:rPr>
              <a:t>specially coated surface resists water stains and dust accumulation, reducing the need for periodic </a:t>
            </a:r>
            <a:r>
              <a:rPr lang="en-US" altLang="ja-JP" sz="1200" dirty="0" smtClean="0">
                <a:effectLst/>
              </a:rPr>
              <a:t>maintenance.</a:t>
            </a:r>
            <a:r>
              <a:rPr lang="ja-JP" altLang="en-US" sz="1200" dirty="0" smtClean="0">
                <a:effectLst/>
              </a:rPr>
              <a:t> </a:t>
            </a:r>
            <a:endParaRPr lang="en-US" altLang="ja-JP" sz="1200" dirty="0">
              <a:effectLst/>
            </a:endParaRPr>
          </a:p>
          <a:p>
            <a:pPr algn="l"/>
            <a:r>
              <a:rPr lang="en-US" altLang="ja-JP" sz="1200" dirty="0" err="1">
                <a:effectLst/>
              </a:rPr>
              <a:t>ClearSight</a:t>
            </a:r>
            <a:r>
              <a:rPr lang="en-US" altLang="ja-JP" sz="1200" dirty="0">
                <a:effectLst/>
              </a:rPr>
              <a:t> Coating can be wiped with a damp cloth or washed with a neutral detergent.</a:t>
            </a:r>
          </a:p>
        </p:txBody>
      </p:sp>
      <p:sp>
        <p:nvSpPr>
          <p:cNvPr id="29" name="正方形/長方形 28"/>
          <p:cNvSpPr/>
          <p:nvPr/>
        </p:nvSpPr>
        <p:spPr>
          <a:xfrm>
            <a:off x="136368" y="895349"/>
            <a:ext cx="4302282" cy="584765"/>
          </a:xfrm>
          <a:prstGeom prst="rect">
            <a:avLst/>
          </a:prstGeom>
        </p:spPr>
        <p:txBody>
          <a:bodyPr wrap="square" lIns="91429" tIns="45715" rIns="91429" bIns="45715">
            <a:spAutoFit/>
          </a:bodyPr>
          <a:lstStyle/>
          <a:p>
            <a:pPr algn="l"/>
            <a:r>
              <a:rPr lang="en-US" altLang="ja-JP" sz="1600" b="1" dirty="0">
                <a:effectLst/>
              </a:rPr>
              <a:t>Can keep clear </a:t>
            </a:r>
            <a:r>
              <a:rPr lang="en-US" altLang="ja-JP" sz="1600" b="1" dirty="0" smtClean="0">
                <a:effectLst/>
              </a:rPr>
              <a:t>images, </a:t>
            </a:r>
            <a:r>
              <a:rPr lang="en-US" altLang="ja-JP" sz="1600" b="1" dirty="0">
                <a:effectLst/>
              </a:rPr>
              <a:t>even if it is </a:t>
            </a:r>
            <a:r>
              <a:rPr lang="en-US" altLang="ja-JP" sz="1600" b="1" dirty="0" smtClean="0">
                <a:effectLst/>
              </a:rPr>
              <a:t>in the rain</a:t>
            </a:r>
            <a:endParaRPr lang="en-US" altLang="ja-JP" sz="1600" b="1" dirty="0">
              <a:effectLst/>
            </a:endParaRPr>
          </a:p>
        </p:txBody>
      </p:sp>
      <p:sp>
        <p:nvSpPr>
          <p:cNvPr id="15" name="テキスト ボックス 14"/>
          <p:cNvSpPr txBox="1"/>
          <p:nvPr/>
        </p:nvSpPr>
        <p:spPr>
          <a:xfrm>
            <a:off x="4816318" y="1449398"/>
            <a:ext cx="4270596" cy="1015663"/>
          </a:xfrm>
          <a:prstGeom prst="rect">
            <a:avLst/>
          </a:prstGeom>
        </p:spPr>
        <p:txBody>
          <a:bodyPr wrap="square" lIns="91429" tIns="45715" rIns="91429" bIns="45715">
            <a:spAutoFit/>
          </a:bodyPr>
          <a:lstStyle>
            <a:defPPr>
              <a:defRPr lang="ja-JP"/>
            </a:defPPr>
            <a:lvl1pPr algn="l">
              <a:defRPr sz="1200">
                <a:effectLst/>
              </a:defRPr>
            </a:lvl1pPr>
          </a:lstStyle>
          <a:p>
            <a:r>
              <a:rPr lang="en-US" altLang="ja-JP" dirty="0"/>
              <a:t>The </a:t>
            </a:r>
            <a:r>
              <a:rPr lang="en-US" altLang="ja-JP" dirty="0" smtClean="0"/>
              <a:t>PTZ cameras deliver </a:t>
            </a:r>
            <a:r>
              <a:rPr lang="en-US" altLang="ja-JP" dirty="0"/>
              <a:t>a clear image even when it tilts above the horizontal position. Auto Eyelid Mechanism (AEM) removes extra light that makes the image blurred due to the small curvature difference between the lower spherical part and upper cylindrical part of the camera dome. </a:t>
            </a:r>
          </a:p>
        </p:txBody>
      </p:sp>
      <p:grpSp>
        <p:nvGrpSpPr>
          <p:cNvPr id="16" name="グループ化 15"/>
          <p:cNvGrpSpPr>
            <a:grpSpLocks noChangeAspect="1"/>
          </p:cNvGrpSpPr>
          <p:nvPr/>
        </p:nvGrpSpPr>
        <p:grpSpPr>
          <a:xfrm>
            <a:off x="10532247" y="2804990"/>
            <a:ext cx="2994931" cy="1761047"/>
            <a:chOff x="5562600" y="869862"/>
            <a:chExt cx="3365573" cy="1978991"/>
          </a:xfrm>
        </p:grpSpPr>
        <p:sp>
          <p:nvSpPr>
            <p:cNvPr id="17" name="正方形/長方形 16"/>
            <p:cNvSpPr/>
            <p:nvPr/>
          </p:nvSpPr>
          <p:spPr>
            <a:xfrm>
              <a:off x="6167018" y="2554867"/>
              <a:ext cx="1347265" cy="293986"/>
            </a:xfrm>
            <a:prstGeom prst="rect">
              <a:avLst/>
            </a:prstGeom>
          </p:spPr>
          <p:txBody>
            <a:bodyPr wrap="square">
              <a:spAutoFit/>
            </a:bodyPr>
            <a:lstStyle/>
            <a:p>
              <a:pPr algn="l"/>
              <a:r>
                <a:rPr lang="en-US" altLang="ja-JP" sz="1100" dirty="0" smtClean="0">
                  <a:effectLst/>
                </a:rPr>
                <a:t>Doom cover</a:t>
              </a:r>
              <a:endParaRPr lang="ja-JP" altLang="en-US" sz="1100" dirty="0">
                <a:effectLst/>
              </a:endParaRPr>
            </a:p>
          </p:txBody>
        </p:sp>
        <p:grpSp>
          <p:nvGrpSpPr>
            <p:cNvPr id="18" name="グループ化 17"/>
            <p:cNvGrpSpPr>
              <a:grpSpLocks noChangeAspect="1"/>
            </p:cNvGrpSpPr>
            <p:nvPr/>
          </p:nvGrpSpPr>
          <p:grpSpPr>
            <a:xfrm>
              <a:off x="5562600" y="1112877"/>
              <a:ext cx="2077170" cy="1355355"/>
              <a:chOff x="5280724" y="926570"/>
              <a:chExt cx="3037108" cy="1981715"/>
            </a:xfrm>
          </p:grpSpPr>
          <p:grpSp>
            <p:nvGrpSpPr>
              <p:cNvPr id="37" name="グループ化 36"/>
              <p:cNvGrpSpPr/>
              <p:nvPr/>
            </p:nvGrpSpPr>
            <p:grpSpPr>
              <a:xfrm>
                <a:off x="5932249" y="926570"/>
                <a:ext cx="1850510" cy="1981715"/>
                <a:chOff x="6301898" y="1567544"/>
                <a:chExt cx="1850510" cy="1981715"/>
              </a:xfrm>
            </p:grpSpPr>
            <p:sp>
              <p:nvSpPr>
                <p:cNvPr id="49" name="円弧 48"/>
                <p:cNvSpPr/>
                <p:nvPr/>
              </p:nvSpPr>
              <p:spPr bwMode="auto">
                <a:xfrm rot="5400000">
                  <a:off x="6236295" y="1633147"/>
                  <a:ext cx="1981715" cy="1850509"/>
                </a:xfrm>
                <a:prstGeom prst="arc">
                  <a:avLst>
                    <a:gd name="adj1" fmla="val 16210921"/>
                    <a:gd name="adj2" fmla="val 5407648"/>
                  </a:avLst>
                </a:prstGeom>
                <a:noFill/>
                <a:ln w="127000" cap="flat" cmpd="sng" algn="ctr">
                  <a:solidFill>
                    <a:schemeClr val="bg1">
                      <a:lumMod val="6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a typeface="HGPｺﾞｼｯｸE" pitchFamily="50" charset="-128"/>
                  </a:endParaRPr>
                </a:p>
              </p:txBody>
            </p:sp>
            <p:cxnSp>
              <p:nvCxnSpPr>
                <p:cNvPr id="50" name="直線コネクタ 49"/>
                <p:cNvCxnSpPr/>
                <p:nvPr/>
              </p:nvCxnSpPr>
              <p:spPr bwMode="auto">
                <a:xfrm>
                  <a:off x="6301898" y="1907700"/>
                  <a:ext cx="0" cy="672789"/>
                </a:xfrm>
                <a:prstGeom prst="line">
                  <a:avLst/>
                </a:prstGeom>
                <a:noFill/>
                <a:ln w="127000" cap="flat" cmpd="sng" algn="ctr">
                  <a:solidFill>
                    <a:schemeClr val="bg1">
                      <a:lumMod val="6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直線コネクタ 50"/>
                <p:cNvCxnSpPr/>
                <p:nvPr/>
              </p:nvCxnSpPr>
              <p:spPr bwMode="auto">
                <a:xfrm>
                  <a:off x="8152408" y="1907700"/>
                  <a:ext cx="0" cy="672789"/>
                </a:xfrm>
                <a:prstGeom prst="line">
                  <a:avLst/>
                </a:prstGeom>
                <a:noFill/>
                <a:ln w="127000" cap="flat" cmpd="sng" algn="ctr">
                  <a:solidFill>
                    <a:schemeClr val="bg1">
                      <a:lumMod val="6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8" name="グループ化 37"/>
              <p:cNvGrpSpPr/>
              <p:nvPr/>
            </p:nvGrpSpPr>
            <p:grpSpPr>
              <a:xfrm rot="360000">
                <a:off x="6384171" y="1693477"/>
                <a:ext cx="127743" cy="866323"/>
                <a:chOff x="5086596" y="1434071"/>
                <a:chExt cx="819397" cy="2343166"/>
              </a:xfrm>
            </p:grpSpPr>
            <p:sp>
              <p:nvSpPr>
                <p:cNvPr id="47" name="円弧 46"/>
                <p:cNvSpPr/>
                <p:nvPr/>
              </p:nvSpPr>
              <p:spPr bwMode="auto">
                <a:xfrm>
                  <a:off x="5086596" y="1434071"/>
                  <a:ext cx="819397" cy="2343166"/>
                </a:xfrm>
                <a:prstGeom prst="arc">
                  <a:avLst>
                    <a:gd name="adj1" fmla="val 16200000"/>
                    <a:gd name="adj2" fmla="val 5408384"/>
                  </a:avLst>
                </a:prstGeom>
                <a:solidFill>
                  <a:schemeClr val="bg1">
                    <a:lumMod val="85000"/>
                  </a:scheme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a typeface="HGPｺﾞｼｯｸE" pitchFamily="50" charset="-128"/>
                  </a:endParaRPr>
                </a:p>
              </p:txBody>
            </p:sp>
            <p:sp>
              <p:nvSpPr>
                <p:cNvPr id="48" name="円弧 47"/>
                <p:cNvSpPr/>
                <p:nvPr/>
              </p:nvSpPr>
              <p:spPr bwMode="auto">
                <a:xfrm flipH="1">
                  <a:off x="5086596" y="1434071"/>
                  <a:ext cx="819397" cy="2343166"/>
                </a:xfrm>
                <a:prstGeom prst="arc">
                  <a:avLst>
                    <a:gd name="adj1" fmla="val 16200000"/>
                    <a:gd name="adj2" fmla="val 5408384"/>
                  </a:avLst>
                </a:prstGeom>
                <a:solidFill>
                  <a:schemeClr val="bg1">
                    <a:lumMod val="85000"/>
                  </a:scheme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a typeface="HGPｺﾞｼｯｸE" pitchFamily="50" charset="-128"/>
                  </a:endParaRPr>
                </a:p>
              </p:txBody>
            </p:sp>
          </p:grpSp>
          <p:cxnSp>
            <p:nvCxnSpPr>
              <p:cNvPr id="40" name="直線コネクタ 39"/>
              <p:cNvCxnSpPr/>
              <p:nvPr/>
            </p:nvCxnSpPr>
            <p:spPr bwMode="auto">
              <a:xfrm>
                <a:off x="5356626" y="1693860"/>
                <a:ext cx="897273" cy="97623"/>
              </a:xfrm>
              <a:prstGeom prst="line">
                <a:avLst/>
              </a:prstGeom>
              <a:noFill/>
              <a:ln w="38100" cap="flat" cmpd="sng" algn="ctr">
                <a:solidFill>
                  <a:srgbClr val="FF993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直線コネクタ 40"/>
              <p:cNvCxnSpPr/>
              <p:nvPr/>
            </p:nvCxnSpPr>
            <p:spPr bwMode="auto">
              <a:xfrm>
                <a:off x="5280724" y="2299170"/>
                <a:ext cx="1128406" cy="120442"/>
              </a:xfrm>
              <a:prstGeom prst="line">
                <a:avLst/>
              </a:prstGeom>
              <a:noFill/>
              <a:ln w="38100"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直線コネクタ 41"/>
              <p:cNvCxnSpPr/>
              <p:nvPr/>
            </p:nvCxnSpPr>
            <p:spPr bwMode="auto">
              <a:xfrm>
                <a:off x="6480212" y="1815665"/>
                <a:ext cx="292823" cy="325381"/>
              </a:xfrm>
              <a:prstGeom prst="line">
                <a:avLst/>
              </a:prstGeom>
              <a:noFill/>
              <a:ln w="38100" cap="flat" cmpd="sng" algn="ctr">
                <a:solidFill>
                  <a:srgbClr val="FF9933"/>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直線コネクタ 42"/>
              <p:cNvCxnSpPr/>
              <p:nvPr/>
            </p:nvCxnSpPr>
            <p:spPr bwMode="auto">
              <a:xfrm flipV="1">
                <a:off x="6408204" y="2205294"/>
                <a:ext cx="576064" cy="216024"/>
              </a:xfrm>
              <a:prstGeom prst="line">
                <a:avLst/>
              </a:prstGeom>
              <a:noFill/>
              <a:ln w="38100"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直線コネクタ 43"/>
              <p:cNvCxnSpPr/>
              <p:nvPr/>
            </p:nvCxnSpPr>
            <p:spPr bwMode="auto">
              <a:xfrm>
                <a:off x="5316444" y="1989541"/>
                <a:ext cx="2134943" cy="251261"/>
              </a:xfrm>
              <a:prstGeom prst="line">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上下矢印 44"/>
              <p:cNvSpPr/>
              <p:nvPr/>
            </p:nvSpPr>
            <p:spPr bwMode="auto">
              <a:xfrm>
                <a:off x="7934326" y="1266726"/>
                <a:ext cx="381000" cy="728960"/>
              </a:xfrm>
              <a:prstGeom prst="upDownArrow">
                <a:avLst/>
              </a:prstGeom>
              <a:solidFill>
                <a:srgbClr val="FF9933"/>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a typeface="HGPｺﾞｼｯｸE" pitchFamily="50" charset="-128"/>
                </a:endParaRPr>
              </a:p>
            </p:txBody>
          </p:sp>
          <p:sp>
            <p:nvSpPr>
              <p:cNvPr id="46" name="上下矢印 45"/>
              <p:cNvSpPr/>
              <p:nvPr/>
            </p:nvSpPr>
            <p:spPr bwMode="auto">
              <a:xfrm>
                <a:off x="7950872" y="1950521"/>
                <a:ext cx="366960" cy="957764"/>
              </a:xfrm>
              <a:prstGeom prst="upDownArrow">
                <a:avLst/>
              </a:prstGeom>
              <a:solidFill>
                <a:schemeClr val="accent6">
                  <a:lumMod val="40000"/>
                  <a:lumOff val="60000"/>
                </a:schemeClr>
              </a:solidFill>
              <a:ln w="25400"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a typeface="HGPｺﾞｼｯｸE" pitchFamily="50" charset="-128"/>
                </a:endParaRPr>
              </a:p>
            </p:txBody>
          </p:sp>
        </p:grpSp>
        <p:sp>
          <p:nvSpPr>
            <p:cNvPr id="20" name="正方形/長方形 19"/>
            <p:cNvSpPr/>
            <p:nvPr/>
          </p:nvSpPr>
          <p:spPr>
            <a:xfrm>
              <a:off x="7639770" y="1480299"/>
              <a:ext cx="1288403" cy="228998"/>
            </a:xfrm>
            <a:prstGeom prst="rect">
              <a:avLst/>
            </a:prstGeom>
          </p:spPr>
          <p:txBody>
            <a:bodyPr wrap="none">
              <a:spAutoFit/>
            </a:bodyPr>
            <a:lstStyle/>
            <a:p>
              <a:pPr algn="l"/>
              <a:r>
                <a:rPr lang="en-US" altLang="ja-JP" sz="1050" dirty="0">
                  <a:effectLst/>
                </a:rPr>
                <a:t>upper cylindrical part</a:t>
              </a:r>
              <a:endParaRPr lang="ja-JP" altLang="en-US" sz="1050" dirty="0">
                <a:effectLst/>
              </a:endParaRPr>
            </a:p>
          </p:txBody>
        </p:sp>
        <p:sp>
          <p:nvSpPr>
            <p:cNvPr id="21" name="正方形/長方形 20"/>
            <p:cNvSpPr/>
            <p:nvPr/>
          </p:nvSpPr>
          <p:spPr>
            <a:xfrm>
              <a:off x="7638056" y="2003838"/>
              <a:ext cx="1216118" cy="228998"/>
            </a:xfrm>
            <a:prstGeom prst="rect">
              <a:avLst/>
            </a:prstGeom>
          </p:spPr>
          <p:txBody>
            <a:bodyPr wrap="none">
              <a:spAutoFit/>
            </a:bodyPr>
            <a:lstStyle/>
            <a:p>
              <a:pPr algn="l"/>
              <a:r>
                <a:rPr lang="en-US" altLang="ja-JP" sz="1050" dirty="0">
                  <a:effectLst/>
                </a:rPr>
                <a:t>lower spherical part</a:t>
              </a:r>
              <a:endParaRPr lang="ja-JP" altLang="en-US" sz="1050" dirty="0">
                <a:effectLst/>
              </a:endParaRPr>
            </a:p>
          </p:txBody>
        </p:sp>
        <p:cxnSp>
          <p:nvCxnSpPr>
            <p:cNvPr id="22" name="直線コネクタ 21"/>
            <p:cNvCxnSpPr/>
            <p:nvPr/>
          </p:nvCxnSpPr>
          <p:spPr bwMode="auto">
            <a:xfrm>
              <a:off x="6246406" y="1717656"/>
              <a:ext cx="147907" cy="41187"/>
            </a:xfrm>
            <a:prstGeom prst="line">
              <a:avLst/>
            </a:prstGeom>
            <a:noFill/>
            <a:ln w="38100" cap="flat" cmpd="sng" algn="ctr">
              <a:solidFill>
                <a:srgbClr val="FF9933"/>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正方形/長方形 24"/>
            <p:cNvSpPr/>
            <p:nvPr/>
          </p:nvSpPr>
          <p:spPr bwMode="auto">
            <a:xfrm>
              <a:off x="6178553" y="1503194"/>
              <a:ext cx="108000" cy="360000"/>
            </a:xfrm>
            <a:prstGeom prst="rect">
              <a:avLst/>
            </a:prstGeom>
            <a:solidFill>
              <a:schemeClr val="bg1"/>
            </a:solidFill>
            <a:ln w="25400" cap="flat" cmpd="sng" algn="ctr">
              <a:solidFill>
                <a:srgbClr val="FF0000"/>
              </a:solidFill>
              <a:prstDash val="sysDot"/>
              <a:round/>
              <a:headEnd type="none" w="med" len="med"/>
              <a:tailEnd type="none" w="med" len="med"/>
            </a:ln>
            <a:effectLst/>
            <a:ex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a typeface="HGPｺﾞｼｯｸE" pitchFamily="50" charset="-128"/>
              </a:endParaRPr>
            </a:p>
          </p:txBody>
        </p:sp>
        <p:sp>
          <p:nvSpPr>
            <p:cNvPr id="26" name="正方形/長方形 25"/>
            <p:cNvSpPr/>
            <p:nvPr/>
          </p:nvSpPr>
          <p:spPr>
            <a:xfrm>
              <a:off x="6530868" y="869862"/>
              <a:ext cx="1315912" cy="253916"/>
            </a:xfrm>
            <a:prstGeom prst="rect">
              <a:avLst/>
            </a:prstGeom>
          </p:spPr>
          <p:txBody>
            <a:bodyPr wrap="square">
              <a:spAutoFit/>
            </a:bodyPr>
            <a:lstStyle/>
            <a:p>
              <a:pPr algn="l"/>
              <a:r>
                <a:rPr lang="en-US" altLang="ja-JP" sz="1050" dirty="0" smtClean="0">
                  <a:effectLst/>
                </a:rPr>
                <a:t>AEM light shield</a:t>
              </a:r>
              <a:endParaRPr lang="ja-JP" altLang="en-US" sz="1050" dirty="0">
                <a:effectLst/>
              </a:endParaRPr>
            </a:p>
          </p:txBody>
        </p:sp>
        <p:cxnSp>
          <p:nvCxnSpPr>
            <p:cNvPr id="27" name="直線コネクタ 26"/>
            <p:cNvCxnSpPr/>
            <p:nvPr/>
          </p:nvCxnSpPr>
          <p:spPr bwMode="auto">
            <a:xfrm flipV="1">
              <a:off x="6334351" y="985919"/>
              <a:ext cx="248886" cy="13144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正方形/長方形 32"/>
            <p:cNvSpPr/>
            <p:nvPr/>
          </p:nvSpPr>
          <p:spPr bwMode="auto">
            <a:xfrm>
              <a:off x="6182881" y="937367"/>
              <a:ext cx="108000" cy="360000"/>
            </a:xfrm>
            <a:prstGeom prst="rect">
              <a:avLst/>
            </a:prstGeom>
            <a:solidFill>
              <a:srgbClr val="FF0000"/>
            </a:solidFill>
            <a:ln w="25400"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a typeface="HGPｺﾞｼｯｸE" pitchFamily="50" charset="-128"/>
              </a:endParaRPr>
            </a:p>
          </p:txBody>
        </p:sp>
        <p:cxnSp>
          <p:nvCxnSpPr>
            <p:cNvPr id="34" name="直線矢印コネクタ 33"/>
            <p:cNvCxnSpPr/>
            <p:nvPr/>
          </p:nvCxnSpPr>
          <p:spPr bwMode="auto">
            <a:xfrm>
              <a:off x="6228184" y="1225353"/>
              <a:ext cx="1714" cy="277841"/>
            </a:xfrm>
            <a:prstGeom prst="straightConnector1">
              <a:avLst/>
            </a:prstGeom>
            <a:noFill/>
            <a:ln w="2540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2" name="テキスト ボックス 51"/>
          <p:cNvSpPr txBox="1"/>
          <p:nvPr/>
        </p:nvSpPr>
        <p:spPr>
          <a:xfrm>
            <a:off x="10782583" y="4619058"/>
            <a:ext cx="2494593" cy="276999"/>
          </a:xfrm>
          <a:prstGeom prst="rect">
            <a:avLst/>
          </a:prstGeom>
          <a:noFill/>
        </p:spPr>
        <p:txBody>
          <a:bodyPr wrap="none" rtlCol="0">
            <a:spAutoFit/>
          </a:bodyPr>
          <a:lstStyle/>
          <a:p>
            <a:r>
              <a:rPr kumimoji="1" lang="en-US" altLang="ja-JP" sz="1200" b="1" dirty="0" smtClean="0">
                <a:effectLst/>
              </a:rPr>
              <a:t>Auto Eyelid Mechanism (AEM)</a:t>
            </a:r>
            <a:endParaRPr kumimoji="1" lang="ja-JP" altLang="en-US" sz="1200" b="1" dirty="0">
              <a:effectLst/>
            </a:endParaRPr>
          </a:p>
        </p:txBody>
      </p:sp>
      <p:pic>
        <p:nvPicPr>
          <p:cNvPr id="53" name="Picture 19" descr="mabuta_tower_off_0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292" t="8938" r="9363" b="16315"/>
          <a:stretch/>
        </p:blipFill>
        <p:spPr bwMode="auto">
          <a:xfrm>
            <a:off x="4922596" y="2478488"/>
            <a:ext cx="1456197" cy="942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20" descr="mabuta_tower_ON_00"/>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6292" t="8939" r="9363" b="16947"/>
          <a:stretch/>
        </p:blipFill>
        <p:spPr bwMode="auto">
          <a:xfrm>
            <a:off x="6881124" y="2478488"/>
            <a:ext cx="1456197" cy="943464"/>
          </a:xfrm>
          <a:prstGeom prst="rect">
            <a:avLst/>
          </a:prstGeom>
          <a:noFill/>
          <a:extLst>
            <a:ext uri="{909E8E84-426E-40DD-AFC4-6F175D3DCCD1}">
              <a14:hiddenFill xmlns:a14="http://schemas.microsoft.com/office/drawing/2010/main">
                <a:solidFill>
                  <a:srgbClr val="FFFFFF"/>
                </a:solidFill>
              </a14:hiddenFill>
            </a:ext>
          </a:extLst>
        </p:spPr>
      </p:pic>
      <p:sp>
        <p:nvSpPr>
          <p:cNvPr id="55" name="テキスト ボックス 54"/>
          <p:cNvSpPr txBox="1"/>
          <p:nvPr/>
        </p:nvSpPr>
        <p:spPr>
          <a:xfrm>
            <a:off x="7702171" y="3370416"/>
            <a:ext cx="718466" cy="230832"/>
          </a:xfrm>
          <a:prstGeom prst="rect">
            <a:avLst/>
          </a:prstGeom>
          <a:noFill/>
        </p:spPr>
        <p:txBody>
          <a:bodyPr wrap="none" rtlCol="0">
            <a:spAutoFit/>
          </a:bodyPr>
          <a:lstStyle/>
          <a:p>
            <a:pPr algn="l"/>
            <a:r>
              <a:rPr kumimoji="1" lang="en-US" altLang="ja-JP" sz="900" dirty="0" smtClean="0">
                <a:effectLst/>
              </a:rPr>
              <a:t>AEM</a:t>
            </a:r>
            <a:r>
              <a:rPr lang="en-US" altLang="ja-JP" sz="900" dirty="0">
                <a:effectLst/>
              </a:rPr>
              <a:t> </a:t>
            </a:r>
            <a:r>
              <a:rPr lang="en-US" altLang="ja-JP" sz="900" dirty="0" smtClean="0">
                <a:effectLst/>
              </a:rPr>
              <a:t>is on.</a:t>
            </a:r>
            <a:endParaRPr kumimoji="1" lang="ja-JP" altLang="en-US" sz="900" dirty="0">
              <a:effectLst/>
            </a:endParaRPr>
          </a:p>
        </p:txBody>
      </p:sp>
      <p:sp>
        <p:nvSpPr>
          <p:cNvPr id="56" name="テキスト ボックス 55"/>
          <p:cNvSpPr txBox="1"/>
          <p:nvPr/>
        </p:nvSpPr>
        <p:spPr>
          <a:xfrm>
            <a:off x="5647334" y="3369927"/>
            <a:ext cx="728084" cy="230832"/>
          </a:xfrm>
          <a:prstGeom prst="rect">
            <a:avLst/>
          </a:prstGeom>
          <a:noFill/>
        </p:spPr>
        <p:txBody>
          <a:bodyPr wrap="none" rtlCol="0">
            <a:spAutoFit/>
          </a:bodyPr>
          <a:lstStyle/>
          <a:p>
            <a:pPr algn="l"/>
            <a:r>
              <a:rPr kumimoji="1" lang="en-US" altLang="ja-JP" sz="900" dirty="0" smtClean="0">
                <a:effectLst/>
              </a:rPr>
              <a:t>AEM</a:t>
            </a:r>
            <a:r>
              <a:rPr lang="en-US" altLang="ja-JP" sz="900" dirty="0">
                <a:effectLst/>
              </a:rPr>
              <a:t> </a:t>
            </a:r>
            <a:r>
              <a:rPr lang="en-US" altLang="ja-JP" sz="900" dirty="0" smtClean="0">
                <a:effectLst/>
              </a:rPr>
              <a:t>is off.</a:t>
            </a:r>
            <a:endParaRPr kumimoji="1" lang="ja-JP" altLang="en-US" sz="900" dirty="0">
              <a:effectLst/>
            </a:endParaRPr>
          </a:p>
        </p:txBody>
      </p:sp>
      <p:sp>
        <p:nvSpPr>
          <p:cNvPr id="57" name="正方形/長方形 56"/>
          <p:cNvSpPr/>
          <p:nvPr/>
        </p:nvSpPr>
        <p:spPr bwMode="auto">
          <a:xfrm>
            <a:off x="10432667" y="2688116"/>
            <a:ext cx="3503364" cy="2206730"/>
          </a:xfrm>
          <a:prstGeom prst="rect">
            <a:avLst/>
          </a:prstGeom>
          <a:noFill/>
          <a:ln w="25400" cap="flat" cmpd="sng" algn="ctr">
            <a:solidFill>
              <a:schemeClr val="accent6">
                <a:lumMod val="60000"/>
                <a:lumOff val="40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Tahoma" pitchFamily="34" charset="0"/>
              <a:ea typeface="HGPｺﾞｼｯｸE" pitchFamily="50" charset="-128"/>
            </a:endParaRPr>
          </a:p>
        </p:txBody>
      </p:sp>
      <p:sp>
        <p:nvSpPr>
          <p:cNvPr id="58" name="正方形/長方形 57"/>
          <p:cNvSpPr/>
          <p:nvPr/>
        </p:nvSpPr>
        <p:spPr>
          <a:xfrm>
            <a:off x="4707572" y="895349"/>
            <a:ext cx="4302282" cy="338544"/>
          </a:xfrm>
          <a:prstGeom prst="rect">
            <a:avLst/>
          </a:prstGeom>
        </p:spPr>
        <p:txBody>
          <a:bodyPr wrap="square" lIns="91429" tIns="45715" rIns="91429" bIns="45715">
            <a:spAutoFit/>
          </a:bodyPr>
          <a:lstStyle/>
          <a:p>
            <a:pPr algn="l"/>
            <a:r>
              <a:rPr lang="en-US" altLang="ja-JP" sz="1600" b="1" dirty="0">
                <a:effectLst/>
              </a:rPr>
              <a:t>-15°~195°-tilt outdoor </a:t>
            </a:r>
            <a:r>
              <a:rPr lang="en-US" altLang="ja-JP" sz="1600" b="1" dirty="0" smtClean="0">
                <a:effectLst/>
              </a:rPr>
              <a:t>camera</a:t>
            </a:r>
            <a:endParaRPr lang="en-US" altLang="ja-JP" sz="1600" b="1" dirty="0">
              <a:effectLst/>
            </a:endParaRPr>
          </a:p>
        </p:txBody>
      </p:sp>
      <p:grpSp>
        <p:nvGrpSpPr>
          <p:cNvPr id="59" name="グループ化 58"/>
          <p:cNvGrpSpPr>
            <a:grpSpLocks noChangeAspect="1"/>
          </p:cNvGrpSpPr>
          <p:nvPr/>
        </p:nvGrpSpPr>
        <p:grpSpPr>
          <a:xfrm>
            <a:off x="6550794" y="3601248"/>
            <a:ext cx="2420556" cy="1124621"/>
            <a:chOff x="5380440" y="869862"/>
            <a:chExt cx="3756847" cy="1745481"/>
          </a:xfrm>
        </p:grpSpPr>
        <p:sp>
          <p:nvSpPr>
            <p:cNvPr id="60" name="正方形/長方形 59"/>
            <p:cNvSpPr/>
            <p:nvPr/>
          </p:nvSpPr>
          <p:spPr>
            <a:xfrm>
              <a:off x="5380440" y="2321120"/>
              <a:ext cx="1347266" cy="294223"/>
            </a:xfrm>
            <a:prstGeom prst="rect">
              <a:avLst/>
            </a:prstGeom>
          </p:spPr>
          <p:txBody>
            <a:bodyPr wrap="square">
              <a:spAutoFit/>
            </a:bodyPr>
            <a:lstStyle/>
            <a:p>
              <a:pPr algn="l"/>
              <a:r>
                <a:rPr lang="en-US" altLang="ja-JP" sz="700" dirty="0" smtClean="0">
                  <a:effectLst/>
                </a:rPr>
                <a:t>Doom cover</a:t>
              </a:r>
              <a:endParaRPr lang="ja-JP" altLang="en-US" sz="700" dirty="0">
                <a:effectLst/>
              </a:endParaRPr>
            </a:p>
          </p:txBody>
        </p:sp>
        <p:grpSp>
          <p:nvGrpSpPr>
            <p:cNvPr id="61" name="グループ化 60"/>
            <p:cNvGrpSpPr>
              <a:grpSpLocks noChangeAspect="1"/>
            </p:cNvGrpSpPr>
            <p:nvPr/>
          </p:nvGrpSpPr>
          <p:grpSpPr>
            <a:xfrm>
              <a:off x="5562600" y="1112877"/>
              <a:ext cx="2077170" cy="1355355"/>
              <a:chOff x="5280724" y="926570"/>
              <a:chExt cx="3037108" cy="1981715"/>
            </a:xfrm>
          </p:grpSpPr>
          <p:grpSp>
            <p:nvGrpSpPr>
              <p:cNvPr id="70" name="グループ化 69"/>
              <p:cNvGrpSpPr/>
              <p:nvPr/>
            </p:nvGrpSpPr>
            <p:grpSpPr>
              <a:xfrm>
                <a:off x="5932249" y="926570"/>
                <a:ext cx="1850515" cy="1981715"/>
                <a:chOff x="6301898" y="1567544"/>
                <a:chExt cx="1850515" cy="1981715"/>
              </a:xfrm>
            </p:grpSpPr>
            <p:sp>
              <p:nvSpPr>
                <p:cNvPr id="81" name="円弧 80"/>
                <p:cNvSpPr/>
                <p:nvPr/>
              </p:nvSpPr>
              <p:spPr bwMode="auto">
                <a:xfrm rot="5400000">
                  <a:off x="6236300" y="1633147"/>
                  <a:ext cx="1981715" cy="1850510"/>
                </a:xfrm>
                <a:prstGeom prst="arc">
                  <a:avLst>
                    <a:gd name="adj1" fmla="val 16210921"/>
                    <a:gd name="adj2" fmla="val 5407648"/>
                  </a:avLst>
                </a:prstGeom>
                <a:noFill/>
                <a:ln w="127000" cap="flat" cmpd="sng" algn="ctr">
                  <a:solidFill>
                    <a:schemeClr val="bg1">
                      <a:lumMod val="6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a typeface="HGPｺﾞｼｯｸE" pitchFamily="50" charset="-128"/>
                  </a:endParaRPr>
                </a:p>
              </p:txBody>
            </p:sp>
            <p:cxnSp>
              <p:nvCxnSpPr>
                <p:cNvPr id="82" name="直線コネクタ 81"/>
                <p:cNvCxnSpPr/>
                <p:nvPr/>
              </p:nvCxnSpPr>
              <p:spPr bwMode="auto">
                <a:xfrm>
                  <a:off x="6301898" y="1907700"/>
                  <a:ext cx="0" cy="672789"/>
                </a:xfrm>
                <a:prstGeom prst="line">
                  <a:avLst/>
                </a:prstGeom>
                <a:noFill/>
                <a:ln w="127000" cap="flat" cmpd="sng" algn="ctr">
                  <a:solidFill>
                    <a:schemeClr val="bg1">
                      <a:lumMod val="6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直線コネクタ 82"/>
                <p:cNvCxnSpPr/>
                <p:nvPr/>
              </p:nvCxnSpPr>
              <p:spPr bwMode="auto">
                <a:xfrm>
                  <a:off x="8152408" y="1907700"/>
                  <a:ext cx="0" cy="672789"/>
                </a:xfrm>
                <a:prstGeom prst="line">
                  <a:avLst/>
                </a:prstGeom>
                <a:noFill/>
                <a:ln w="127000" cap="flat" cmpd="sng" algn="ctr">
                  <a:solidFill>
                    <a:schemeClr val="bg1">
                      <a:lumMod val="6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1" name="グループ化 70"/>
              <p:cNvGrpSpPr/>
              <p:nvPr/>
            </p:nvGrpSpPr>
            <p:grpSpPr>
              <a:xfrm rot="360000">
                <a:off x="6384172" y="1693476"/>
                <a:ext cx="127743" cy="866323"/>
                <a:chOff x="5086615" y="1434070"/>
                <a:chExt cx="819400" cy="2343165"/>
              </a:xfrm>
            </p:grpSpPr>
            <p:sp>
              <p:nvSpPr>
                <p:cNvPr id="79" name="円弧 78"/>
                <p:cNvSpPr/>
                <p:nvPr/>
              </p:nvSpPr>
              <p:spPr bwMode="auto">
                <a:xfrm>
                  <a:off x="5086616" y="1434070"/>
                  <a:ext cx="819399" cy="2343165"/>
                </a:xfrm>
                <a:prstGeom prst="arc">
                  <a:avLst>
                    <a:gd name="adj1" fmla="val 16200000"/>
                    <a:gd name="adj2" fmla="val 5408384"/>
                  </a:avLst>
                </a:prstGeom>
                <a:solidFill>
                  <a:schemeClr val="bg1">
                    <a:lumMod val="85000"/>
                  </a:scheme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a typeface="HGPｺﾞｼｯｸE" pitchFamily="50" charset="-128"/>
                  </a:endParaRPr>
                </a:p>
              </p:txBody>
            </p:sp>
            <p:sp>
              <p:nvSpPr>
                <p:cNvPr id="80" name="円弧 79"/>
                <p:cNvSpPr/>
                <p:nvPr/>
              </p:nvSpPr>
              <p:spPr bwMode="auto">
                <a:xfrm flipH="1">
                  <a:off x="5086615" y="1434070"/>
                  <a:ext cx="819400" cy="2343165"/>
                </a:xfrm>
                <a:prstGeom prst="arc">
                  <a:avLst>
                    <a:gd name="adj1" fmla="val 16200000"/>
                    <a:gd name="adj2" fmla="val 5408384"/>
                  </a:avLst>
                </a:prstGeom>
                <a:solidFill>
                  <a:schemeClr val="bg1">
                    <a:lumMod val="85000"/>
                  </a:schemeClr>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a typeface="HGPｺﾞｼｯｸE" pitchFamily="50" charset="-128"/>
                  </a:endParaRPr>
                </a:p>
              </p:txBody>
            </p:sp>
          </p:grpSp>
          <p:cxnSp>
            <p:nvCxnSpPr>
              <p:cNvPr id="72" name="直線コネクタ 71"/>
              <p:cNvCxnSpPr/>
              <p:nvPr/>
            </p:nvCxnSpPr>
            <p:spPr bwMode="auto">
              <a:xfrm>
                <a:off x="5356626" y="1693860"/>
                <a:ext cx="897273" cy="97623"/>
              </a:xfrm>
              <a:prstGeom prst="line">
                <a:avLst/>
              </a:prstGeom>
              <a:noFill/>
              <a:ln w="38100" cap="flat" cmpd="sng" algn="ctr">
                <a:solidFill>
                  <a:srgbClr val="FF993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直線コネクタ 72"/>
              <p:cNvCxnSpPr/>
              <p:nvPr/>
            </p:nvCxnSpPr>
            <p:spPr bwMode="auto">
              <a:xfrm>
                <a:off x="5280724" y="2299170"/>
                <a:ext cx="1128406" cy="120442"/>
              </a:xfrm>
              <a:prstGeom prst="line">
                <a:avLst/>
              </a:prstGeom>
              <a:noFill/>
              <a:ln w="38100"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直線コネクタ 73"/>
              <p:cNvCxnSpPr/>
              <p:nvPr/>
            </p:nvCxnSpPr>
            <p:spPr bwMode="auto">
              <a:xfrm>
                <a:off x="6480212" y="1815665"/>
                <a:ext cx="292823" cy="325381"/>
              </a:xfrm>
              <a:prstGeom prst="line">
                <a:avLst/>
              </a:prstGeom>
              <a:noFill/>
              <a:ln w="38100" cap="flat" cmpd="sng" algn="ctr">
                <a:solidFill>
                  <a:srgbClr val="FF9933"/>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直線コネクタ 74"/>
              <p:cNvCxnSpPr/>
              <p:nvPr/>
            </p:nvCxnSpPr>
            <p:spPr bwMode="auto">
              <a:xfrm flipV="1">
                <a:off x="6408204" y="2205294"/>
                <a:ext cx="576064" cy="216024"/>
              </a:xfrm>
              <a:prstGeom prst="line">
                <a:avLst/>
              </a:prstGeom>
              <a:noFill/>
              <a:ln w="38100" cap="flat" cmpd="sng" algn="ctr">
                <a:solidFill>
                  <a:schemeClr val="accent2">
                    <a:lumMod val="7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直線コネクタ 75"/>
              <p:cNvCxnSpPr/>
              <p:nvPr/>
            </p:nvCxnSpPr>
            <p:spPr bwMode="auto">
              <a:xfrm>
                <a:off x="5316444" y="1989541"/>
                <a:ext cx="2134943" cy="251261"/>
              </a:xfrm>
              <a:prstGeom prst="line">
                <a:avLst/>
              </a:prstGeom>
              <a:noFill/>
              <a:ln w="63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 name="上下矢印 76"/>
              <p:cNvSpPr/>
              <p:nvPr/>
            </p:nvSpPr>
            <p:spPr bwMode="auto">
              <a:xfrm>
                <a:off x="7934331" y="1266725"/>
                <a:ext cx="381001" cy="728960"/>
              </a:xfrm>
              <a:prstGeom prst="upDownArrow">
                <a:avLst/>
              </a:prstGeom>
              <a:solidFill>
                <a:srgbClr val="FF9933"/>
              </a:solidFill>
              <a:ln w="254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a typeface="HGPｺﾞｼｯｸE" pitchFamily="50" charset="-128"/>
                </a:endParaRPr>
              </a:p>
            </p:txBody>
          </p:sp>
          <p:sp>
            <p:nvSpPr>
              <p:cNvPr id="78" name="上下矢印 77"/>
              <p:cNvSpPr/>
              <p:nvPr/>
            </p:nvSpPr>
            <p:spPr bwMode="auto">
              <a:xfrm>
                <a:off x="7950872" y="1950521"/>
                <a:ext cx="366960" cy="957764"/>
              </a:xfrm>
              <a:prstGeom prst="upDownArrow">
                <a:avLst/>
              </a:prstGeom>
              <a:solidFill>
                <a:schemeClr val="accent6">
                  <a:lumMod val="40000"/>
                  <a:lumOff val="60000"/>
                </a:schemeClr>
              </a:solidFill>
              <a:ln w="25400"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a typeface="HGPｺﾞｼｯｸE" pitchFamily="50" charset="-128"/>
                </a:endParaRPr>
              </a:p>
            </p:txBody>
          </p:sp>
        </p:grpSp>
        <p:sp>
          <p:nvSpPr>
            <p:cNvPr id="62" name="正方形/長方形 61"/>
            <p:cNvSpPr/>
            <p:nvPr/>
          </p:nvSpPr>
          <p:spPr>
            <a:xfrm>
              <a:off x="7639772" y="1480299"/>
              <a:ext cx="1497515" cy="294223"/>
            </a:xfrm>
            <a:prstGeom prst="rect">
              <a:avLst/>
            </a:prstGeom>
          </p:spPr>
          <p:txBody>
            <a:bodyPr wrap="none">
              <a:spAutoFit/>
            </a:bodyPr>
            <a:lstStyle/>
            <a:p>
              <a:pPr algn="l"/>
              <a:r>
                <a:rPr lang="en-US" altLang="ja-JP" sz="700" dirty="0">
                  <a:effectLst/>
                </a:rPr>
                <a:t>upper cylindrical part</a:t>
              </a:r>
              <a:endParaRPr lang="ja-JP" altLang="en-US" sz="700" dirty="0">
                <a:effectLst/>
              </a:endParaRPr>
            </a:p>
          </p:txBody>
        </p:sp>
        <p:sp>
          <p:nvSpPr>
            <p:cNvPr id="63" name="正方形/長方形 62"/>
            <p:cNvSpPr/>
            <p:nvPr/>
          </p:nvSpPr>
          <p:spPr>
            <a:xfrm>
              <a:off x="7638056" y="2003840"/>
              <a:ext cx="1417358" cy="294223"/>
            </a:xfrm>
            <a:prstGeom prst="rect">
              <a:avLst/>
            </a:prstGeom>
          </p:spPr>
          <p:txBody>
            <a:bodyPr wrap="none">
              <a:spAutoFit/>
            </a:bodyPr>
            <a:lstStyle/>
            <a:p>
              <a:pPr algn="l"/>
              <a:r>
                <a:rPr lang="en-US" altLang="ja-JP" sz="700" dirty="0">
                  <a:effectLst/>
                </a:rPr>
                <a:t>lower spherical part</a:t>
              </a:r>
              <a:endParaRPr lang="ja-JP" altLang="en-US" sz="700" dirty="0">
                <a:effectLst/>
              </a:endParaRPr>
            </a:p>
          </p:txBody>
        </p:sp>
        <p:cxnSp>
          <p:nvCxnSpPr>
            <p:cNvPr id="64" name="直線コネクタ 63"/>
            <p:cNvCxnSpPr/>
            <p:nvPr/>
          </p:nvCxnSpPr>
          <p:spPr bwMode="auto">
            <a:xfrm>
              <a:off x="6246406" y="1717656"/>
              <a:ext cx="147907" cy="41187"/>
            </a:xfrm>
            <a:prstGeom prst="line">
              <a:avLst/>
            </a:prstGeom>
            <a:noFill/>
            <a:ln w="38100" cap="flat" cmpd="sng" algn="ctr">
              <a:solidFill>
                <a:srgbClr val="FF9933"/>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正方形/長方形 64"/>
            <p:cNvSpPr/>
            <p:nvPr/>
          </p:nvSpPr>
          <p:spPr bwMode="auto">
            <a:xfrm>
              <a:off x="6178553" y="1503194"/>
              <a:ext cx="108000" cy="360000"/>
            </a:xfrm>
            <a:prstGeom prst="rect">
              <a:avLst/>
            </a:prstGeom>
            <a:solidFill>
              <a:schemeClr val="bg1"/>
            </a:solidFill>
            <a:ln w="25400" cap="flat" cmpd="sng" algn="ctr">
              <a:solidFill>
                <a:srgbClr val="FF0000"/>
              </a:solidFill>
              <a:prstDash val="sysDot"/>
              <a:round/>
              <a:headEnd type="none" w="med" len="med"/>
              <a:tailEnd type="none" w="med" len="med"/>
            </a:ln>
            <a:effectLst/>
            <a:ex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a typeface="HGPｺﾞｼｯｸE" pitchFamily="50" charset="-128"/>
              </a:endParaRPr>
            </a:p>
          </p:txBody>
        </p:sp>
        <p:sp>
          <p:nvSpPr>
            <p:cNvPr id="66" name="正方形/長方形 65"/>
            <p:cNvSpPr/>
            <p:nvPr/>
          </p:nvSpPr>
          <p:spPr>
            <a:xfrm>
              <a:off x="6530869" y="869862"/>
              <a:ext cx="1315912" cy="294223"/>
            </a:xfrm>
            <a:prstGeom prst="rect">
              <a:avLst/>
            </a:prstGeom>
          </p:spPr>
          <p:txBody>
            <a:bodyPr wrap="square">
              <a:spAutoFit/>
            </a:bodyPr>
            <a:lstStyle/>
            <a:p>
              <a:pPr algn="l"/>
              <a:r>
                <a:rPr lang="en-US" altLang="ja-JP" sz="700" dirty="0" smtClean="0">
                  <a:effectLst/>
                </a:rPr>
                <a:t>AEM light shield</a:t>
              </a:r>
              <a:endParaRPr lang="ja-JP" altLang="en-US" sz="700" dirty="0">
                <a:effectLst/>
              </a:endParaRPr>
            </a:p>
          </p:txBody>
        </p:sp>
        <p:cxnSp>
          <p:nvCxnSpPr>
            <p:cNvPr id="67" name="直線コネクタ 66"/>
            <p:cNvCxnSpPr/>
            <p:nvPr/>
          </p:nvCxnSpPr>
          <p:spPr bwMode="auto">
            <a:xfrm flipV="1">
              <a:off x="6334351" y="985919"/>
              <a:ext cx="248886" cy="13144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8" name="正方形/長方形 67"/>
            <p:cNvSpPr/>
            <p:nvPr/>
          </p:nvSpPr>
          <p:spPr bwMode="auto">
            <a:xfrm>
              <a:off x="6182881" y="937367"/>
              <a:ext cx="108000" cy="360000"/>
            </a:xfrm>
            <a:prstGeom prst="rect">
              <a:avLst/>
            </a:prstGeom>
            <a:solidFill>
              <a:srgbClr val="FF0000"/>
            </a:solidFill>
            <a:ln w="25400"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a typeface="HGPｺﾞｼｯｸE" pitchFamily="50" charset="-128"/>
              </a:endParaRPr>
            </a:p>
          </p:txBody>
        </p:sp>
        <p:cxnSp>
          <p:nvCxnSpPr>
            <p:cNvPr id="69" name="直線矢印コネクタ 68"/>
            <p:cNvCxnSpPr/>
            <p:nvPr/>
          </p:nvCxnSpPr>
          <p:spPr bwMode="auto">
            <a:xfrm>
              <a:off x="6228184" y="1225353"/>
              <a:ext cx="1714" cy="277841"/>
            </a:xfrm>
            <a:prstGeom prst="straightConnector1">
              <a:avLst/>
            </a:prstGeom>
            <a:noFill/>
            <a:ln w="25400" cap="flat" cmpd="sng" algn="ctr">
              <a:solidFill>
                <a:srgbClr val="FF0000"/>
              </a:solidFill>
              <a:prstDash val="solid"/>
              <a:round/>
              <a:headEnd type="none" w="med" len="med"/>
              <a:tailEnd type="arrow"/>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84" name="テキスト ボックス 83"/>
          <p:cNvSpPr txBox="1"/>
          <p:nvPr/>
        </p:nvSpPr>
        <p:spPr>
          <a:xfrm>
            <a:off x="5586673" y="4366548"/>
            <a:ext cx="1097877" cy="369332"/>
          </a:xfrm>
          <a:prstGeom prst="rect">
            <a:avLst/>
          </a:prstGeom>
          <a:noFill/>
        </p:spPr>
        <p:txBody>
          <a:bodyPr wrap="square" rtlCol="0">
            <a:spAutoFit/>
          </a:bodyPr>
          <a:lstStyle/>
          <a:p>
            <a:pPr algn="l"/>
            <a:r>
              <a:rPr kumimoji="1" lang="en-US" altLang="ja-JP" sz="900" dirty="0" smtClean="0">
                <a:effectLst/>
              </a:rPr>
              <a:t>Auto Eyelid </a:t>
            </a:r>
          </a:p>
          <a:p>
            <a:pPr algn="l"/>
            <a:r>
              <a:rPr kumimoji="1" lang="en-US" altLang="ja-JP" sz="900" dirty="0" smtClean="0">
                <a:effectLst/>
              </a:rPr>
              <a:t>Mechanism (AEM)</a:t>
            </a:r>
            <a:endParaRPr kumimoji="1" lang="ja-JP" altLang="en-US" sz="900" dirty="0">
              <a:effectLst/>
            </a:endParaRPr>
          </a:p>
        </p:txBody>
      </p:sp>
      <p:sp>
        <p:nvSpPr>
          <p:cNvPr id="85" name="正方形/長方形 84"/>
          <p:cNvSpPr/>
          <p:nvPr/>
        </p:nvSpPr>
        <p:spPr bwMode="auto">
          <a:xfrm>
            <a:off x="6616699" y="3577742"/>
            <a:ext cx="2470215" cy="1148127"/>
          </a:xfrm>
          <a:prstGeom prst="rect">
            <a:avLst/>
          </a:prstGeom>
          <a:noFill/>
          <a:ln w="25400" cap="flat" cmpd="sng" algn="ctr">
            <a:solidFill>
              <a:schemeClr val="accent6">
                <a:lumMod val="60000"/>
                <a:lumOff val="40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smtClean="0">
              <a:ln>
                <a:noFill/>
              </a:ln>
              <a:solidFill>
                <a:schemeClr val="tx1"/>
              </a:solidFill>
              <a:effectLst/>
              <a:latin typeface="Tahoma" pitchFamily="34" charset="0"/>
              <a:ea typeface="HGPｺﾞｼｯｸE" pitchFamily="50" charset="-128"/>
            </a:endParaRPr>
          </a:p>
        </p:txBody>
      </p:sp>
    </p:spTree>
    <p:extLst>
      <p:ext uri="{BB962C8B-B14F-4D97-AF65-F5344CB8AC3E}">
        <p14:creationId xmlns:p14="http://schemas.microsoft.com/office/powerpoint/2010/main" val="31152256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r>
              <a:rPr lang="en-US" altLang="ja-JP" b="1" dirty="0" smtClean="0">
                <a:ea typeface="Tahoma" panose="020B0604030504040204" pitchFamily="34" charset="0"/>
                <a:cs typeface="Tahoma" panose="020B0604030504040204" pitchFamily="34" charset="0"/>
              </a:rPr>
              <a:t>Extreme Compression</a:t>
            </a:r>
            <a:endParaRPr lang="en-US" b="1" dirty="0">
              <a:solidFill>
                <a:srgbClr val="FF6600"/>
              </a:solidFill>
              <a:latin typeface="Tahoma" panose="020B0604030504040204" pitchFamily="34" charset="0"/>
              <a:ea typeface="Tahoma" panose="020B0604030504040204" pitchFamily="34" charset="0"/>
              <a:cs typeface="Tahoma" panose="020B0604030504040204" pitchFamily="34" charset="0"/>
            </a:endParaRPr>
          </a:p>
        </p:txBody>
      </p:sp>
      <p:sp>
        <p:nvSpPr>
          <p:cNvPr id="4" name="3 Marcador de número de diapositiva"/>
          <p:cNvSpPr>
            <a:spLocks noGrp="1"/>
          </p:cNvSpPr>
          <p:nvPr>
            <p:ph type="sldNum" sz="quarter" idx="12"/>
          </p:nvPr>
        </p:nvSpPr>
        <p:spPr/>
        <p:txBody>
          <a:bodyPr/>
          <a:lstStyle/>
          <a:p>
            <a:fld id="{8E8A4C40-1FD3-B245-AE86-E18962D1310A}" type="slidenum">
              <a:rPr lang="en-US" smtClean="0"/>
              <a:t>7</a:t>
            </a:fld>
            <a:endParaRPr lang="en-US"/>
          </a:p>
        </p:txBody>
      </p:sp>
      <p:pic>
        <p:nvPicPr>
          <p:cNvPr id="39" name="Picture 2" descr="C:\Users\3930041\AppData\Local\Temp\_AZTMP21_\i-PRO_Extreme_logo_White\i-PRO_Extreme_logo_Whit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76455" y="216530"/>
            <a:ext cx="1006460" cy="253792"/>
          </a:xfrm>
          <a:prstGeom prst="rect">
            <a:avLst/>
          </a:prstGeom>
          <a:noFill/>
          <a:extLst>
            <a:ext uri="{909E8E84-426E-40DD-AFC4-6F175D3DCCD1}">
              <a14:hiddenFill xmlns:a14="http://schemas.microsoft.com/office/drawing/2010/main">
                <a:solidFill>
                  <a:srgbClr val="FFFFFF"/>
                </a:solidFill>
              </a14:hiddenFill>
            </a:ext>
          </a:extLst>
        </p:spPr>
      </p:pic>
      <p:sp>
        <p:nvSpPr>
          <p:cNvPr id="30" name="正方形/長方形 4"/>
          <p:cNvSpPr>
            <a:spLocks noChangeArrowheads="1"/>
          </p:cNvSpPr>
          <p:nvPr/>
        </p:nvSpPr>
        <p:spPr bwMode="auto">
          <a:xfrm>
            <a:off x="332081" y="1232964"/>
            <a:ext cx="4220073"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kumimoji="0" lang="en-US" altLang="ja-JP" sz="1200" dirty="0" smtClean="0">
                <a:effectLst/>
                <a:latin typeface="Tahoma" pitchFamily="34" charset="0"/>
                <a:ea typeface="HGPｺﾞｼｯｸE" pitchFamily="50" charset="-128"/>
                <a:cs typeface="Tahoma" pitchFamily="34" charset="0"/>
                <a:sym typeface="Lucida Grande"/>
              </a:rPr>
              <a:t>With </a:t>
            </a:r>
            <a:r>
              <a:rPr kumimoji="0" lang="en-US" altLang="ja-JP" sz="1200" dirty="0">
                <a:effectLst/>
                <a:latin typeface="Tahoma" pitchFamily="34" charset="0"/>
                <a:ea typeface="HGPｺﾞｼｯｸE" pitchFamily="50" charset="-128"/>
                <a:cs typeface="Tahoma" pitchFamily="34" charset="0"/>
                <a:sym typeface="Lucida Grande"/>
              </a:rPr>
              <a:t>the latest </a:t>
            </a:r>
            <a:r>
              <a:rPr kumimoji="0" lang="en-US" altLang="ja-JP" sz="1200" dirty="0" smtClean="0">
                <a:effectLst/>
                <a:latin typeface="Tahoma" pitchFamily="34" charset="0"/>
                <a:ea typeface="HGPｺﾞｼｯｸE" pitchFamily="50" charset="-128"/>
                <a:cs typeface="Tahoma" pitchFamily="34" charset="0"/>
                <a:sym typeface="Lucida Grande"/>
              </a:rPr>
              <a:t>compression standard, these cameras save </a:t>
            </a:r>
            <a:r>
              <a:rPr kumimoji="0" lang="en-US" altLang="ja-JP" sz="1200" dirty="0">
                <a:effectLst/>
                <a:latin typeface="Tahoma" pitchFamily="34" charset="0"/>
                <a:ea typeface="HGPｺﾞｼｯｸE" pitchFamily="50" charset="-128"/>
                <a:cs typeface="Tahoma" pitchFamily="34" charset="0"/>
                <a:sym typeface="Lucida Grande"/>
              </a:rPr>
              <a:t>the network bandwidth and the recorder disk space, keeping high quality of images</a:t>
            </a:r>
            <a:r>
              <a:rPr kumimoji="0" lang="en-US" altLang="ja-JP" sz="1200" dirty="0" smtClean="0">
                <a:effectLst/>
                <a:latin typeface="Tahoma" pitchFamily="34" charset="0"/>
                <a:ea typeface="HGPｺﾞｼｯｸE" pitchFamily="50" charset="-128"/>
                <a:cs typeface="Tahoma" pitchFamily="34" charset="0"/>
                <a:sym typeface="Lucida Grande"/>
              </a:rPr>
              <a:t>.</a:t>
            </a:r>
          </a:p>
          <a:p>
            <a:pPr eaLnBrk="1" hangingPunct="1">
              <a:spcBef>
                <a:spcPct val="0"/>
              </a:spcBef>
              <a:buFontTx/>
              <a:buNone/>
            </a:pPr>
            <a:endParaRPr kumimoji="0" lang="en-US" altLang="ja-JP" sz="1200" dirty="0" smtClean="0">
              <a:effectLst/>
              <a:latin typeface="Tahoma" pitchFamily="34" charset="0"/>
              <a:ea typeface="HGPｺﾞｼｯｸE" pitchFamily="50" charset="-128"/>
              <a:cs typeface="Tahoma" pitchFamily="34" charset="0"/>
              <a:sym typeface="Lucida Grande"/>
            </a:endParaRPr>
          </a:p>
          <a:p>
            <a:pPr eaLnBrk="1" hangingPunct="1">
              <a:spcBef>
                <a:spcPct val="0"/>
              </a:spcBef>
              <a:buFontTx/>
              <a:buNone/>
            </a:pPr>
            <a:endParaRPr kumimoji="0" lang="en-US" altLang="ja-JP" sz="1200" dirty="0">
              <a:effectLst/>
              <a:latin typeface="Tahoma" pitchFamily="34" charset="0"/>
              <a:ea typeface="HGPｺﾞｼｯｸE" pitchFamily="50" charset="-128"/>
              <a:cs typeface="Tahoma" pitchFamily="34" charset="0"/>
              <a:sym typeface="Lucida Grande"/>
            </a:endParaRPr>
          </a:p>
          <a:p>
            <a:pPr eaLnBrk="1" hangingPunct="1">
              <a:spcBef>
                <a:spcPct val="0"/>
              </a:spcBef>
              <a:buFontTx/>
              <a:buNone/>
            </a:pPr>
            <a:endParaRPr kumimoji="0" lang="en-US" altLang="ja-JP" sz="1200" dirty="0" smtClean="0">
              <a:effectLst/>
              <a:latin typeface="Tahoma" pitchFamily="34" charset="0"/>
              <a:ea typeface="HGPｺﾞｼｯｸE" pitchFamily="50" charset="-128"/>
              <a:cs typeface="Tahoma" pitchFamily="34" charset="0"/>
              <a:sym typeface="Lucida Grande"/>
            </a:endParaRPr>
          </a:p>
          <a:p>
            <a:pPr eaLnBrk="1" hangingPunct="1">
              <a:spcBef>
                <a:spcPct val="0"/>
              </a:spcBef>
              <a:buFontTx/>
              <a:buNone/>
            </a:pPr>
            <a:endParaRPr kumimoji="0" lang="en-US" altLang="ja-JP" sz="1200" dirty="0">
              <a:effectLst/>
              <a:latin typeface="Tahoma" pitchFamily="34" charset="0"/>
              <a:ea typeface="HGPｺﾞｼｯｸE" pitchFamily="50" charset="-128"/>
              <a:cs typeface="Tahoma" pitchFamily="34" charset="0"/>
              <a:sym typeface="Lucida Grande"/>
            </a:endParaRPr>
          </a:p>
          <a:p>
            <a:pPr eaLnBrk="1" hangingPunct="1">
              <a:spcBef>
                <a:spcPct val="0"/>
              </a:spcBef>
              <a:buFontTx/>
              <a:buNone/>
            </a:pPr>
            <a:endParaRPr kumimoji="0" lang="en-US" altLang="ja-JP" sz="1200" dirty="0" smtClean="0">
              <a:effectLst/>
              <a:latin typeface="Tahoma" pitchFamily="34" charset="0"/>
              <a:ea typeface="HGPｺﾞｼｯｸE" pitchFamily="50" charset="-128"/>
              <a:cs typeface="Tahoma" pitchFamily="34" charset="0"/>
              <a:sym typeface="Lucida Grande"/>
            </a:endParaRPr>
          </a:p>
          <a:p>
            <a:pPr eaLnBrk="1" hangingPunct="1">
              <a:spcBef>
                <a:spcPct val="0"/>
              </a:spcBef>
              <a:buFontTx/>
              <a:buNone/>
            </a:pPr>
            <a:endParaRPr kumimoji="0" lang="en-US" altLang="ja-JP" sz="1200" dirty="0">
              <a:effectLst/>
              <a:latin typeface="Tahoma" pitchFamily="34" charset="0"/>
              <a:ea typeface="HGPｺﾞｼｯｸE" pitchFamily="50" charset="-128"/>
              <a:cs typeface="Tahoma" pitchFamily="34" charset="0"/>
              <a:sym typeface="Lucida Grande"/>
            </a:endParaRPr>
          </a:p>
          <a:p>
            <a:pPr eaLnBrk="1" hangingPunct="1">
              <a:spcBef>
                <a:spcPct val="0"/>
              </a:spcBef>
              <a:buFontTx/>
              <a:buNone/>
            </a:pPr>
            <a:endParaRPr kumimoji="0" lang="en-US" altLang="ja-JP" sz="1200" dirty="0" smtClean="0">
              <a:effectLst/>
              <a:latin typeface="Tahoma" pitchFamily="34" charset="0"/>
              <a:ea typeface="HGPｺﾞｼｯｸE" pitchFamily="50" charset="-128"/>
              <a:cs typeface="Tahoma" pitchFamily="34" charset="0"/>
              <a:sym typeface="Lucida Grande"/>
            </a:endParaRPr>
          </a:p>
          <a:p>
            <a:pPr eaLnBrk="1" hangingPunct="1">
              <a:spcBef>
                <a:spcPct val="0"/>
              </a:spcBef>
              <a:buFontTx/>
              <a:buNone/>
            </a:pPr>
            <a:endParaRPr kumimoji="0" lang="en-US" altLang="ja-JP" sz="1200" dirty="0">
              <a:effectLst/>
              <a:latin typeface="Tahoma" pitchFamily="34" charset="0"/>
              <a:ea typeface="HGPｺﾞｼｯｸE" pitchFamily="50" charset="-128"/>
              <a:cs typeface="Tahoma" pitchFamily="34" charset="0"/>
              <a:sym typeface="Lucida Grande"/>
            </a:endParaRPr>
          </a:p>
          <a:p>
            <a:pPr eaLnBrk="1" hangingPunct="1">
              <a:spcBef>
                <a:spcPct val="0"/>
              </a:spcBef>
              <a:buFontTx/>
              <a:buNone/>
            </a:pPr>
            <a:endParaRPr kumimoji="0" lang="en-US" altLang="ja-JP" sz="1200" dirty="0">
              <a:effectLst/>
              <a:latin typeface="Tahoma" pitchFamily="34" charset="0"/>
              <a:ea typeface="HGPｺﾞｼｯｸE" pitchFamily="50" charset="-128"/>
              <a:cs typeface="Tahoma" pitchFamily="34" charset="0"/>
              <a:sym typeface="Lucida Grande"/>
            </a:endParaRPr>
          </a:p>
          <a:p>
            <a:pPr eaLnBrk="1" hangingPunct="1">
              <a:spcBef>
                <a:spcPct val="0"/>
              </a:spcBef>
              <a:buFontTx/>
              <a:buNone/>
            </a:pPr>
            <a:endParaRPr kumimoji="0" lang="en-US" altLang="ja-JP" sz="1200" dirty="0" smtClean="0">
              <a:effectLst/>
              <a:latin typeface="Tahoma" pitchFamily="34" charset="0"/>
              <a:ea typeface="HGPｺﾞｼｯｸE" pitchFamily="50" charset="-128"/>
              <a:cs typeface="Tahoma" pitchFamily="34" charset="0"/>
              <a:sym typeface="Lucida Grande"/>
            </a:endParaRPr>
          </a:p>
          <a:p>
            <a:pPr eaLnBrk="1" hangingPunct="1">
              <a:spcBef>
                <a:spcPct val="0"/>
              </a:spcBef>
              <a:buFontTx/>
              <a:buNone/>
            </a:pPr>
            <a:endParaRPr kumimoji="0" lang="en-US" altLang="ja-JP" sz="1200" dirty="0">
              <a:effectLst/>
              <a:latin typeface="Tahoma" pitchFamily="34" charset="0"/>
              <a:ea typeface="HGPｺﾞｼｯｸE" pitchFamily="50" charset="-128"/>
              <a:cs typeface="Tahoma" pitchFamily="34" charset="0"/>
              <a:sym typeface="Lucida Grande"/>
            </a:endParaRPr>
          </a:p>
          <a:p>
            <a:pPr eaLnBrk="1" hangingPunct="1">
              <a:spcBef>
                <a:spcPct val="0"/>
              </a:spcBef>
              <a:buFontTx/>
              <a:buNone/>
            </a:pPr>
            <a:r>
              <a:rPr kumimoji="0" lang="en-US" altLang="ja-JP" sz="1200" dirty="0" smtClean="0">
                <a:effectLst/>
                <a:latin typeface="Tahoma" pitchFamily="34" charset="0"/>
                <a:ea typeface="HGPｺﾞｼｯｸE" pitchFamily="50" charset="-128"/>
                <a:cs typeface="Tahoma" pitchFamily="34" charset="0"/>
                <a:sym typeface="Lucida Grande"/>
              </a:rPr>
              <a:t>In addition, when using Smart Coding function, you can more save the network bandwidth and the recorder disk.</a:t>
            </a:r>
            <a:endParaRPr kumimoji="0" lang="en-US" altLang="ja-JP" sz="1200" dirty="0">
              <a:effectLst/>
              <a:latin typeface="Tahoma" pitchFamily="34" charset="0"/>
              <a:ea typeface="HGPｺﾞｼｯｸE" pitchFamily="50" charset="-128"/>
              <a:cs typeface="Tahoma" pitchFamily="34" charset="0"/>
              <a:sym typeface="Lucida Grande"/>
            </a:endParaRPr>
          </a:p>
          <a:p>
            <a:pPr eaLnBrk="1" hangingPunct="1">
              <a:spcBef>
                <a:spcPct val="0"/>
              </a:spcBef>
              <a:buFontTx/>
              <a:buNone/>
            </a:pPr>
            <a:endParaRPr kumimoji="0" lang="en-US" altLang="ja-JP" sz="1200" dirty="0">
              <a:effectLst/>
              <a:latin typeface="Tahoma" pitchFamily="34" charset="0"/>
              <a:ea typeface="HGPｺﾞｼｯｸE" pitchFamily="50" charset="-128"/>
              <a:cs typeface="Tahoma" pitchFamily="34" charset="0"/>
              <a:sym typeface="Lucida Grande"/>
            </a:endParaRPr>
          </a:p>
        </p:txBody>
      </p:sp>
      <p:sp>
        <p:nvSpPr>
          <p:cNvPr id="31" name="正方形/長方形 4"/>
          <p:cNvSpPr>
            <a:spLocks noChangeArrowheads="1"/>
          </p:cNvSpPr>
          <p:nvPr/>
        </p:nvSpPr>
        <p:spPr bwMode="auto">
          <a:xfrm>
            <a:off x="268288" y="895349"/>
            <a:ext cx="4189412" cy="338554"/>
          </a:xfrm>
          <a:prstGeom prst="rect">
            <a:avLst/>
          </a:prstGeom>
          <a:extLst/>
        </p:spPr>
        <p:txBody>
          <a:bodyPr wrap="square" lIns="91429" tIns="45715" rIns="91429" bIns="45715">
            <a:spAutoFit/>
          </a:bodyPr>
          <a:lstStyle/>
          <a:p>
            <a:pPr algn="l"/>
            <a:r>
              <a:rPr lang="en-US" altLang="ja-JP" sz="1600" b="1" dirty="0">
                <a:effectLst/>
                <a:sym typeface="Lucida Grande"/>
              </a:rPr>
              <a:t>Higher H.265 compression  </a:t>
            </a:r>
          </a:p>
        </p:txBody>
      </p:sp>
      <p:graphicFrame>
        <p:nvGraphicFramePr>
          <p:cNvPr id="32" name="表 31"/>
          <p:cNvGraphicFramePr>
            <a:graphicFrameLocks noGrp="1"/>
          </p:cNvGraphicFramePr>
          <p:nvPr>
            <p:extLst>
              <p:ext uri="{D42A27DB-BD31-4B8C-83A1-F6EECF244321}">
                <p14:modId xmlns:p14="http://schemas.microsoft.com/office/powerpoint/2010/main" val="2977991767"/>
              </p:ext>
            </p:extLst>
          </p:nvPr>
        </p:nvGraphicFramePr>
        <p:xfrm>
          <a:off x="476250" y="2410598"/>
          <a:ext cx="3905250" cy="662896"/>
        </p:xfrm>
        <a:graphic>
          <a:graphicData uri="http://schemas.openxmlformats.org/drawingml/2006/table">
            <a:tbl>
              <a:tblPr firstRow="1" bandRow="1"/>
              <a:tblGrid>
                <a:gridCol w="1301750"/>
                <a:gridCol w="1301750"/>
                <a:gridCol w="1301750"/>
              </a:tblGrid>
              <a:tr h="0">
                <a:tc>
                  <a:txBody>
                    <a:bodyPr/>
                    <a:lstStyle>
                      <a:lvl1pPr marL="0" algn="l" defTabSz="457200" rtl="0" eaLnBrk="1" latinLnBrk="0" hangingPunct="1">
                        <a:defRPr sz="1800" b="1" kern="1200">
                          <a:solidFill>
                            <a:schemeClr val="lt1"/>
                          </a:solidFill>
                          <a:latin typeface="Arial"/>
                          <a:ea typeface="ＭＳ Ｐゴシック"/>
                        </a:defRPr>
                      </a:lvl1pPr>
                      <a:lvl2pPr marL="457200" algn="l" defTabSz="457200" rtl="0" eaLnBrk="1" latinLnBrk="0" hangingPunct="1">
                        <a:defRPr sz="1800" b="1" kern="1200">
                          <a:solidFill>
                            <a:schemeClr val="lt1"/>
                          </a:solidFill>
                          <a:latin typeface="Arial"/>
                          <a:ea typeface="ＭＳ Ｐゴシック"/>
                        </a:defRPr>
                      </a:lvl2pPr>
                      <a:lvl3pPr marL="914400" algn="l" defTabSz="457200" rtl="0" eaLnBrk="1" latinLnBrk="0" hangingPunct="1">
                        <a:defRPr sz="1800" b="1" kern="1200">
                          <a:solidFill>
                            <a:schemeClr val="lt1"/>
                          </a:solidFill>
                          <a:latin typeface="Arial"/>
                          <a:ea typeface="ＭＳ Ｐゴシック"/>
                        </a:defRPr>
                      </a:lvl3pPr>
                      <a:lvl4pPr marL="1371600" algn="l" defTabSz="457200" rtl="0" eaLnBrk="1" latinLnBrk="0" hangingPunct="1">
                        <a:defRPr sz="1800" b="1" kern="1200">
                          <a:solidFill>
                            <a:schemeClr val="lt1"/>
                          </a:solidFill>
                          <a:latin typeface="Arial"/>
                          <a:ea typeface="ＭＳ Ｐゴシック"/>
                        </a:defRPr>
                      </a:lvl4pPr>
                      <a:lvl5pPr marL="1828800" algn="l" defTabSz="457200" rtl="0" eaLnBrk="1" latinLnBrk="0" hangingPunct="1">
                        <a:defRPr sz="1800" b="1" kern="1200">
                          <a:solidFill>
                            <a:schemeClr val="lt1"/>
                          </a:solidFill>
                          <a:latin typeface="Arial"/>
                          <a:ea typeface="ＭＳ Ｐゴシック"/>
                        </a:defRPr>
                      </a:lvl5pPr>
                      <a:lvl6pPr marL="2286000" algn="l" defTabSz="457200" rtl="0" eaLnBrk="1" latinLnBrk="0" hangingPunct="1">
                        <a:defRPr sz="1800" b="1" kern="1200">
                          <a:solidFill>
                            <a:schemeClr val="lt1"/>
                          </a:solidFill>
                          <a:latin typeface="Arial"/>
                          <a:ea typeface="ＭＳ Ｐゴシック"/>
                        </a:defRPr>
                      </a:lvl6pPr>
                      <a:lvl7pPr marL="2743200" algn="l" defTabSz="457200" rtl="0" eaLnBrk="1" latinLnBrk="0" hangingPunct="1">
                        <a:defRPr sz="1800" b="1" kern="1200">
                          <a:solidFill>
                            <a:schemeClr val="lt1"/>
                          </a:solidFill>
                          <a:latin typeface="Arial"/>
                          <a:ea typeface="ＭＳ Ｐゴシック"/>
                        </a:defRPr>
                      </a:lvl7pPr>
                      <a:lvl8pPr marL="3200400" algn="l" defTabSz="457200" rtl="0" eaLnBrk="1" latinLnBrk="0" hangingPunct="1">
                        <a:defRPr sz="1800" b="1" kern="1200">
                          <a:solidFill>
                            <a:schemeClr val="lt1"/>
                          </a:solidFill>
                          <a:latin typeface="Arial"/>
                          <a:ea typeface="ＭＳ Ｐゴシック"/>
                        </a:defRPr>
                      </a:lvl8pPr>
                      <a:lvl9pPr marL="3657600" algn="l" defTabSz="457200" rtl="0" eaLnBrk="1" latinLnBrk="0" hangingPunct="1">
                        <a:defRPr sz="1800" b="1" kern="1200">
                          <a:solidFill>
                            <a:schemeClr val="lt1"/>
                          </a:solidFill>
                          <a:latin typeface="Arial"/>
                          <a:ea typeface="ＭＳ Ｐゴシック"/>
                        </a:defRPr>
                      </a:lvl9pPr>
                    </a:lstStyle>
                    <a:p>
                      <a:pPr algn="ctr"/>
                      <a:r>
                        <a:rPr kumimoji="1" lang="en-US" altLang="ja-JP" sz="1050" b="0" dirty="0" smtClean="0">
                          <a:latin typeface="Tahoma" panose="020B0604030504040204" pitchFamily="34" charset="0"/>
                          <a:ea typeface="Tahoma" panose="020B0604030504040204" pitchFamily="34" charset="0"/>
                          <a:cs typeface="Tahoma" panose="020B0604030504040204" pitchFamily="34" charset="0"/>
                        </a:rPr>
                        <a:t> Cameras</a:t>
                      </a:r>
                      <a:endParaRPr kumimoji="1" lang="ja-JP" altLang="en-US" sz="1050" b="0" dirty="0">
                        <a:latin typeface="Tahoma" panose="020B0604030504040204" pitchFamily="34" charset="0"/>
                        <a:cs typeface="Tahoma" panose="020B0604030504040204" pitchFamily="34" charset="0"/>
                      </a:endParaRPr>
                    </a:p>
                  </a:txBody>
                  <a:tcPr marL="91476" marR="91476" marT="45709" marB="45709">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p>
                      <a:pPr algn="ctr"/>
                      <a:r>
                        <a:rPr kumimoji="1" lang="en-US" altLang="ja-JP" sz="1050" b="0" dirty="0" smtClean="0">
                          <a:solidFill>
                            <a:schemeClr val="bg1"/>
                          </a:solidFill>
                          <a:latin typeface="Tahoma" panose="020B0604030504040204" pitchFamily="34" charset="0"/>
                          <a:ea typeface="Tahoma" panose="020B0604030504040204" pitchFamily="34" charset="0"/>
                          <a:cs typeface="Tahoma" panose="020B0604030504040204" pitchFamily="34" charset="0"/>
                        </a:rPr>
                        <a:t>WV-SW598A</a:t>
                      </a:r>
                      <a:endParaRPr kumimoji="1" lang="ja-JP" altLang="en-US" sz="1050" b="0" dirty="0">
                        <a:solidFill>
                          <a:schemeClr val="bg1"/>
                        </a:solidFill>
                        <a:latin typeface="Tahoma" panose="020B0604030504040204" pitchFamily="34" charset="0"/>
                        <a:cs typeface="Tahoma" panose="020B0604030504040204" pitchFamily="34" charset="0"/>
                      </a:endParaRPr>
                    </a:p>
                  </a:txBody>
                  <a:tcPr marL="91476" marR="91476" marT="45709" marB="45709">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p>
                      <a:pPr algn="ctr"/>
                      <a:r>
                        <a:rPr kumimoji="1" lang="en-US" altLang="ja-JP" sz="1050" b="0" dirty="0" smtClean="0">
                          <a:solidFill>
                            <a:schemeClr val="bg1"/>
                          </a:solidFill>
                          <a:latin typeface="Tahoma" panose="020B0604030504040204" pitchFamily="34" charset="0"/>
                          <a:cs typeface="Tahoma" panose="020B0604030504040204" pitchFamily="34" charset="0"/>
                        </a:rPr>
                        <a:t>WV-X6531N</a:t>
                      </a:r>
                    </a:p>
                  </a:txBody>
                  <a:tcPr marL="91476" marR="91476" marT="45709" marB="45709">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3399"/>
                    </a:solidFill>
                  </a:tcPr>
                </a:tc>
              </a:tr>
              <a:tr h="0">
                <a:tc>
                  <a:txBody>
                    <a:bodyPr/>
                    <a:lstStyle>
                      <a:lvl1pPr marL="0" algn="l" defTabSz="457200" rtl="0" eaLnBrk="1" latinLnBrk="0" hangingPunct="1">
                        <a:defRPr sz="1800" kern="1200">
                          <a:solidFill>
                            <a:schemeClr val="dk1"/>
                          </a:solidFill>
                          <a:latin typeface="Arial"/>
                          <a:ea typeface="ＭＳ Ｐゴシック"/>
                        </a:defRPr>
                      </a:lvl1pPr>
                      <a:lvl2pPr marL="457200" algn="l" defTabSz="457200" rtl="0" eaLnBrk="1" latinLnBrk="0" hangingPunct="1">
                        <a:defRPr sz="1800" kern="1200">
                          <a:solidFill>
                            <a:schemeClr val="dk1"/>
                          </a:solidFill>
                          <a:latin typeface="Arial"/>
                          <a:ea typeface="ＭＳ Ｐゴシック"/>
                        </a:defRPr>
                      </a:lvl2pPr>
                      <a:lvl3pPr marL="914400" algn="l" defTabSz="457200" rtl="0" eaLnBrk="1" latinLnBrk="0" hangingPunct="1">
                        <a:defRPr sz="1800" kern="1200">
                          <a:solidFill>
                            <a:schemeClr val="dk1"/>
                          </a:solidFill>
                          <a:latin typeface="Arial"/>
                          <a:ea typeface="ＭＳ Ｐゴシック"/>
                        </a:defRPr>
                      </a:lvl3pPr>
                      <a:lvl4pPr marL="1371600" algn="l" defTabSz="457200" rtl="0" eaLnBrk="1" latinLnBrk="0" hangingPunct="1">
                        <a:defRPr sz="1800" kern="1200">
                          <a:solidFill>
                            <a:schemeClr val="dk1"/>
                          </a:solidFill>
                          <a:latin typeface="Arial"/>
                          <a:ea typeface="ＭＳ Ｐゴシック"/>
                        </a:defRPr>
                      </a:lvl4pPr>
                      <a:lvl5pPr marL="1828800" algn="l" defTabSz="457200" rtl="0" eaLnBrk="1" latinLnBrk="0" hangingPunct="1">
                        <a:defRPr sz="1800" kern="1200">
                          <a:solidFill>
                            <a:schemeClr val="dk1"/>
                          </a:solidFill>
                          <a:latin typeface="Arial"/>
                          <a:ea typeface="ＭＳ Ｐゴシック"/>
                        </a:defRPr>
                      </a:lvl5pPr>
                      <a:lvl6pPr marL="2286000" algn="l" defTabSz="457200" rtl="0" eaLnBrk="1" latinLnBrk="0" hangingPunct="1">
                        <a:defRPr sz="1800" kern="1200">
                          <a:solidFill>
                            <a:schemeClr val="dk1"/>
                          </a:solidFill>
                          <a:latin typeface="Arial"/>
                          <a:ea typeface="ＭＳ Ｐゴシック"/>
                        </a:defRPr>
                      </a:lvl6pPr>
                      <a:lvl7pPr marL="2743200" algn="l" defTabSz="457200" rtl="0" eaLnBrk="1" latinLnBrk="0" hangingPunct="1">
                        <a:defRPr sz="1800" kern="1200">
                          <a:solidFill>
                            <a:schemeClr val="dk1"/>
                          </a:solidFill>
                          <a:latin typeface="Arial"/>
                          <a:ea typeface="ＭＳ Ｐゴシック"/>
                        </a:defRPr>
                      </a:lvl7pPr>
                      <a:lvl8pPr marL="3200400" algn="l" defTabSz="457200" rtl="0" eaLnBrk="1" latinLnBrk="0" hangingPunct="1">
                        <a:defRPr sz="1800" kern="1200">
                          <a:solidFill>
                            <a:schemeClr val="dk1"/>
                          </a:solidFill>
                          <a:latin typeface="Arial"/>
                          <a:ea typeface="ＭＳ Ｐゴシック"/>
                        </a:defRPr>
                      </a:lvl8pPr>
                      <a:lvl9pPr marL="3657600" algn="l" defTabSz="457200" rtl="0" eaLnBrk="1" latinLnBrk="0" hangingPunct="1">
                        <a:defRPr sz="1800" kern="1200">
                          <a:solidFill>
                            <a:schemeClr val="dk1"/>
                          </a:solidFill>
                          <a:latin typeface="Arial"/>
                          <a:ea typeface="ＭＳ Ｐゴシック"/>
                        </a:defRPr>
                      </a:lvl9pPr>
                    </a:lstStyle>
                    <a:p>
                      <a:pPr algn="ctr"/>
                      <a:r>
                        <a:rPr kumimoji="1" lang="en-US" altLang="ja-JP" sz="1050" b="0" dirty="0" smtClean="0">
                          <a:latin typeface="Tahoma" panose="020B0604030504040204" pitchFamily="34" charset="0"/>
                          <a:ea typeface="Tahoma" panose="020B0604030504040204" pitchFamily="34" charset="0"/>
                          <a:cs typeface="Tahoma" panose="020B0604030504040204" pitchFamily="34" charset="0"/>
                        </a:rPr>
                        <a:t>Full HD </a:t>
                      </a:r>
                    </a:p>
                    <a:p>
                      <a:pPr algn="ctr"/>
                      <a:r>
                        <a:rPr kumimoji="1" lang="en-US" altLang="ja-JP" sz="1050" b="0" dirty="0" smtClean="0">
                          <a:latin typeface="Tahoma" panose="020B0604030504040204" pitchFamily="34" charset="0"/>
                          <a:ea typeface="Tahoma" panose="020B0604030504040204" pitchFamily="34" charset="0"/>
                          <a:cs typeface="Tahoma" panose="020B0604030504040204" pitchFamily="34" charset="0"/>
                        </a:rPr>
                        <a:t>at 30fps</a:t>
                      </a:r>
                      <a:endParaRPr kumimoji="1" lang="ja-JP" altLang="en-US" sz="1050" b="0" dirty="0">
                        <a:latin typeface="Tahoma" panose="020B0604030504040204" pitchFamily="34" charset="0"/>
                        <a:cs typeface="Tahoma" panose="020B0604030504040204" pitchFamily="34" charset="0"/>
                      </a:endParaRPr>
                    </a:p>
                  </a:txBody>
                  <a:tcPr marL="91476" marR="91476" marT="45709" marB="45709">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457200" rtl="0" eaLnBrk="1" latinLnBrk="0" hangingPunct="1">
                        <a:defRPr sz="1800" kern="1200">
                          <a:solidFill>
                            <a:schemeClr val="dk1"/>
                          </a:solidFill>
                          <a:latin typeface="Arial"/>
                          <a:ea typeface="ＭＳ Ｐゴシック"/>
                        </a:defRPr>
                      </a:lvl1pPr>
                      <a:lvl2pPr marL="457200" algn="l" defTabSz="457200" rtl="0" eaLnBrk="1" latinLnBrk="0" hangingPunct="1">
                        <a:defRPr sz="1800" kern="1200">
                          <a:solidFill>
                            <a:schemeClr val="dk1"/>
                          </a:solidFill>
                          <a:latin typeface="Arial"/>
                          <a:ea typeface="ＭＳ Ｐゴシック"/>
                        </a:defRPr>
                      </a:lvl2pPr>
                      <a:lvl3pPr marL="914400" algn="l" defTabSz="457200" rtl="0" eaLnBrk="1" latinLnBrk="0" hangingPunct="1">
                        <a:defRPr sz="1800" kern="1200">
                          <a:solidFill>
                            <a:schemeClr val="dk1"/>
                          </a:solidFill>
                          <a:latin typeface="Arial"/>
                          <a:ea typeface="ＭＳ Ｐゴシック"/>
                        </a:defRPr>
                      </a:lvl3pPr>
                      <a:lvl4pPr marL="1371600" algn="l" defTabSz="457200" rtl="0" eaLnBrk="1" latinLnBrk="0" hangingPunct="1">
                        <a:defRPr sz="1800" kern="1200">
                          <a:solidFill>
                            <a:schemeClr val="dk1"/>
                          </a:solidFill>
                          <a:latin typeface="Arial"/>
                          <a:ea typeface="ＭＳ Ｐゴシック"/>
                        </a:defRPr>
                      </a:lvl4pPr>
                      <a:lvl5pPr marL="1828800" algn="l" defTabSz="457200" rtl="0" eaLnBrk="1" latinLnBrk="0" hangingPunct="1">
                        <a:defRPr sz="1800" kern="1200">
                          <a:solidFill>
                            <a:schemeClr val="dk1"/>
                          </a:solidFill>
                          <a:latin typeface="Arial"/>
                          <a:ea typeface="ＭＳ Ｐゴシック"/>
                        </a:defRPr>
                      </a:lvl5pPr>
                      <a:lvl6pPr marL="2286000" algn="l" defTabSz="457200" rtl="0" eaLnBrk="1" latinLnBrk="0" hangingPunct="1">
                        <a:defRPr sz="1800" kern="1200">
                          <a:solidFill>
                            <a:schemeClr val="dk1"/>
                          </a:solidFill>
                          <a:latin typeface="Arial"/>
                          <a:ea typeface="ＭＳ Ｐゴシック"/>
                        </a:defRPr>
                      </a:lvl6pPr>
                      <a:lvl7pPr marL="2743200" algn="l" defTabSz="457200" rtl="0" eaLnBrk="1" latinLnBrk="0" hangingPunct="1">
                        <a:defRPr sz="1800" kern="1200">
                          <a:solidFill>
                            <a:schemeClr val="dk1"/>
                          </a:solidFill>
                          <a:latin typeface="Arial"/>
                          <a:ea typeface="ＭＳ Ｐゴシック"/>
                        </a:defRPr>
                      </a:lvl7pPr>
                      <a:lvl8pPr marL="3200400" algn="l" defTabSz="457200" rtl="0" eaLnBrk="1" latinLnBrk="0" hangingPunct="1">
                        <a:defRPr sz="1800" kern="1200">
                          <a:solidFill>
                            <a:schemeClr val="dk1"/>
                          </a:solidFill>
                          <a:latin typeface="Arial"/>
                          <a:ea typeface="ＭＳ Ｐゴシック"/>
                        </a:defRPr>
                      </a:lvl8pPr>
                      <a:lvl9pPr marL="3657600" algn="l" defTabSz="457200" rtl="0" eaLnBrk="1" latinLnBrk="0" hangingPunct="1">
                        <a:defRPr sz="1800" kern="1200">
                          <a:solidFill>
                            <a:schemeClr val="dk1"/>
                          </a:solidFill>
                          <a:latin typeface="Arial"/>
                          <a:ea typeface="ＭＳ Ｐゴシック"/>
                        </a:defRPr>
                      </a:lvl9pPr>
                    </a:lstStyle>
                    <a:p>
                      <a:pPr algn="ctr"/>
                      <a:r>
                        <a:rPr kumimoji="1" lang="en-US" altLang="ja-JP" sz="1050" b="0" dirty="0" smtClean="0">
                          <a:solidFill>
                            <a:schemeClr val="tx1"/>
                          </a:solidFill>
                          <a:latin typeface="Tahoma" panose="020B0604030504040204" pitchFamily="34" charset="0"/>
                          <a:ea typeface="Tahoma" panose="020B0604030504040204" pitchFamily="34" charset="0"/>
                          <a:cs typeface="Tahoma" panose="020B0604030504040204" pitchFamily="34" charset="0"/>
                        </a:rPr>
                        <a:t>4 Mbps</a:t>
                      </a:r>
                      <a:endParaRPr kumimoji="1" lang="ja-JP" altLang="en-US" sz="1050" b="0" dirty="0">
                        <a:solidFill>
                          <a:schemeClr val="tx1"/>
                        </a:solidFill>
                        <a:latin typeface="Tahoma" panose="020B0604030504040204" pitchFamily="34" charset="0"/>
                        <a:cs typeface="Tahoma" panose="020B0604030504040204" pitchFamily="34" charset="0"/>
                      </a:endParaRPr>
                    </a:p>
                  </a:txBody>
                  <a:tcPr marL="91476" marR="91476" marT="45709" marB="45709">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p>
                      <a:pPr algn="ctr"/>
                      <a:r>
                        <a:rPr kumimoji="1" lang="en-US" altLang="ja-JP" sz="1050" b="0" dirty="0" smtClean="0">
                          <a:solidFill>
                            <a:schemeClr val="tx1"/>
                          </a:solidFill>
                          <a:latin typeface="Tahoma" panose="020B0604030504040204" pitchFamily="34" charset="0"/>
                          <a:cs typeface="Tahoma" panose="020B0604030504040204" pitchFamily="34" charset="0"/>
                        </a:rPr>
                        <a:t>2 Mbps</a:t>
                      </a:r>
                      <a:endParaRPr kumimoji="1" lang="ja-JP" altLang="en-US" sz="1050" b="0" dirty="0">
                        <a:solidFill>
                          <a:schemeClr val="tx1"/>
                        </a:solidFill>
                        <a:latin typeface="Tahoma" panose="020B0604030504040204" pitchFamily="34" charset="0"/>
                        <a:cs typeface="Tahoma" panose="020B0604030504040204" pitchFamily="34" charset="0"/>
                      </a:endParaRPr>
                    </a:p>
                  </a:txBody>
                  <a:tcPr marL="91476" marR="91476" marT="45709" marB="45709">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33399">
                        <a:tint val="40000"/>
                      </a:srgbClr>
                    </a:solidFill>
                  </a:tcPr>
                </a:tc>
              </a:tr>
            </a:tbl>
          </a:graphicData>
        </a:graphic>
      </p:graphicFrame>
      <p:sp>
        <p:nvSpPr>
          <p:cNvPr id="35" name="上カーブ矢印 34"/>
          <p:cNvSpPr/>
          <p:nvPr/>
        </p:nvSpPr>
        <p:spPr>
          <a:xfrm flipV="1">
            <a:off x="2044348" y="2040335"/>
            <a:ext cx="1990165" cy="403412"/>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36" name="正方形/長方形 35"/>
          <p:cNvSpPr/>
          <p:nvPr/>
        </p:nvSpPr>
        <p:spPr>
          <a:xfrm>
            <a:off x="2465269" y="2040335"/>
            <a:ext cx="1129925" cy="276999"/>
          </a:xfrm>
          <a:prstGeom prst="rect">
            <a:avLst/>
          </a:prstGeom>
        </p:spPr>
        <p:txBody>
          <a:bodyPr wrap="none">
            <a:spAutoFit/>
          </a:bodyPr>
          <a:lstStyle/>
          <a:p>
            <a:r>
              <a:rPr lang="en-US" altLang="ja-JP" sz="1200" dirty="0" smtClean="0">
                <a:effectLst/>
                <a:cs typeface="Tahoma" panose="020B0604030504040204" pitchFamily="34" charset="0"/>
              </a:rPr>
              <a:t>Approx. -50%</a:t>
            </a:r>
            <a:endParaRPr lang="ja-JP" altLang="en-US" sz="1200" dirty="0">
              <a:effectLst/>
              <a:cs typeface="Tahoma" panose="020B0604030504040204" pitchFamily="34" charset="0"/>
            </a:endParaRPr>
          </a:p>
        </p:txBody>
      </p:sp>
    </p:spTree>
    <p:extLst>
      <p:ext uri="{BB962C8B-B14F-4D97-AF65-F5344CB8AC3E}">
        <p14:creationId xmlns:p14="http://schemas.microsoft.com/office/powerpoint/2010/main" val="2749494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9320" y="2670367"/>
            <a:ext cx="3904680" cy="1531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vert="horz" lIns="91440" tIns="45720" rIns="91440" bIns="45720" rtlCol="0" anchor="ctr">
            <a:normAutofit/>
          </a:bodyPr>
          <a:lstStyle/>
          <a:p>
            <a:r>
              <a:rPr lang="en-US" altLang="ja-JP" b="1" dirty="0" smtClean="0">
                <a:ea typeface="Tahoma" panose="020B0604030504040204" pitchFamily="34" charset="0"/>
                <a:cs typeface="Tahoma" panose="020B0604030504040204" pitchFamily="34" charset="0"/>
              </a:rPr>
              <a:t>Extreme Compression</a:t>
            </a:r>
            <a:endParaRPr lang="en-US" b="1" dirty="0">
              <a:solidFill>
                <a:srgbClr val="FF6600"/>
              </a:solidFill>
              <a:latin typeface="Tahoma" panose="020B0604030504040204" pitchFamily="34" charset="0"/>
              <a:ea typeface="Tahoma" panose="020B0604030504040204" pitchFamily="34" charset="0"/>
              <a:cs typeface="Tahoma" panose="020B0604030504040204" pitchFamily="34" charset="0"/>
            </a:endParaRPr>
          </a:p>
        </p:txBody>
      </p:sp>
      <p:sp>
        <p:nvSpPr>
          <p:cNvPr id="4" name="3 Marcador de número de diapositiva"/>
          <p:cNvSpPr>
            <a:spLocks noGrp="1"/>
          </p:cNvSpPr>
          <p:nvPr>
            <p:ph type="sldNum" sz="quarter" idx="12"/>
          </p:nvPr>
        </p:nvSpPr>
        <p:spPr/>
        <p:txBody>
          <a:bodyPr/>
          <a:lstStyle/>
          <a:p>
            <a:fld id="{8E8A4C40-1FD3-B245-AE86-E18962D1310A}" type="slidenum">
              <a:rPr lang="en-US" smtClean="0"/>
              <a:t>8</a:t>
            </a:fld>
            <a:endParaRPr lang="en-US"/>
          </a:p>
        </p:txBody>
      </p:sp>
      <p:pic>
        <p:nvPicPr>
          <p:cNvPr id="41" name="Picture 2" descr="C:\Users\3930041\AppData\Local\Temp\_AZTMP21_\i-PRO_Extreme_logo_White\i-PRO_Extreme_logo_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6455" y="216530"/>
            <a:ext cx="1006460" cy="253792"/>
          </a:xfrm>
          <a:prstGeom prst="rect">
            <a:avLst/>
          </a:prstGeom>
          <a:noFill/>
          <a:extLst>
            <a:ext uri="{909E8E84-426E-40DD-AFC4-6F175D3DCCD1}">
              <a14:hiddenFill xmlns:a14="http://schemas.microsoft.com/office/drawing/2010/main">
                <a:solidFill>
                  <a:srgbClr val="FFFFFF"/>
                </a:solidFill>
              </a14:hiddenFill>
            </a:ext>
          </a:extLst>
        </p:spPr>
      </p:pic>
      <p:sp>
        <p:nvSpPr>
          <p:cNvPr id="22" name="正方形/長方形 4"/>
          <p:cNvSpPr>
            <a:spLocks noChangeArrowheads="1"/>
          </p:cNvSpPr>
          <p:nvPr/>
        </p:nvSpPr>
        <p:spPr bwMode="auto">
          <a:xfrm>
            <a:off x="105016" y="741388"/>
            <a:ext cx="5467108" cy="1887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algn="l"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algn="l"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algn="l"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algn="l"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kumimoji="0" lang="en-US" altLang="ja-JP" sz="1400" b="1" dirty="0" smtClean="0">
                <a:effectLst/>
                <a:latin typeface="Tahoma" pitchFamily="34" charset="0"/>
                <a:ea typeface="HGPｺﾞｼｯｸE" pitchFamily="50" charset="-128"/>
                <a:cs typeface="Tahoma" pitchFamily="34" charset="0"/>
                <a:sym typeface="Lucida Grande"/>
              </a:rPr>
              <a:t>Smart coding Technology  for New camera</a:t>
            </a:r>
          </a:p>
          <a:p>
            <a:pPr lvl="0" eaLnBrk="1" hangingPunct="1">
              <a:spcBef>
                <a:spcPts val="400"/>
              </a:spcBef>
              <a:buNone/>
            </a:pPr>
            <a:r>
              <a:rPr kumimoji="0" lang="en-US" altLang="ja-JP" sz="1200" dirty="0">
                <a:solidFill>
                  <a:srgbClr val="0A54A0"/>
                </a:solidFill>
                <a:effectLst/>
                <a:latin typeface="Tahoma" pitchFamily="34" charset="0"/>
                <a:ea typeface="HGPｺﾞｼｯｸE" pitchFamily="50" charset="-128"/>
                <a:cs typeface="Tahoma" pitchFamily="34" charset="0"/>
                <a:sym typeface="Lucida Grande"/>
              </a:rPr>
              <a:t>With the latest bitrate reducing technology, GOP control, Auto-VIQS, </a:t>
            </a:r>
            <a:r>
              <a:rPr kumimoji="0" lang="en-US" altLang="ja-JP" sz="1200" dirty="0" smtClean="0">
                <a:solidFill>
                  <a:srgbClr val="0A54A0"/>
                </a:solidFill>
                <a:effectLst/>
                <a:latin typeface="Tahoma" pitchFamily="34" charset="0"/>
                <a:ea typeface="HGPｺﾞｼｯｸE" pitchFamily="50" charset="-128"/>
                <a:cs typeface="Tahoma" pitchFamily="34" charset="0"/>
                <a:sym typeface="Lucida Grande"/>
              </a:rPr>
              <a:t>Smart face coding</a:t>
            </a:r>
            <a:r>
              <a:rPr kumimoji="0" lang="en-US" altLang="ja-JP" sz="1200" dirty="0">
                <a:solidFill>
                  <a:srgbClr val="0A54A0"/>
                </a:solidFill>
                <a:effectLst/>
                <a:latin typeface="Tahoma" pitchFamily="34" charset="0"/>
                <a:ea typeface="HGPｺﾞｼｯｸE" pitchFamily="50" charset="-128"/>
                <a:cs typeface="Tahoma" pitchFamily="34" charset="0"/>
                <a:sym typeface="Lucida Grande"/>
              </a:rPr>
              <a:t>, these cameras save the network bandwidth and the recorder disk </a:t>
            </a:r>
            <a:r>
              <a:rPr kumimoji="0" lang="en-US" altLang="ja-JP" sz="1200" dirty="0" smtClean="0">
                <a:solidFill>
                  <a:srgbClr val="0A54A0"/>
                </a:solidFill>
                <a:effectLst/>
                <a:latin typeface="Tahoma" pitchFamily="34" charset="0"/>
                <a:ea typeface="HGPｺﾞｼｯｸE" pitchFamily="50" charset="-128"/>
                <a:cs typeface="Tahoma" pitchFamily="34" charset="0"/>
                <a:sym typeface="Lucida Grande"/>
              </a:rPr>
              <a:t>space.</a:t>
            </a:r>
            <a:r>
              <a:rPr lang="en-US" altLang="ja-JP" sz="1200" dirty="0" smtClean="0">
                <a:effectLst/>
                <a:latin typeface="Tahoma" pitchFamily="34" charset="0"/>
                <a:ea typeface="HGPｺﾞｼｯｸE" pitchFamily="50" charset="-128"/>
              </a:rPr>
              <a:t> </a:t>
            </a:r>
          </a:p>
          <a:p>
            <a:pPr lvl="0" eaLnBrk="1" hangingPunct="1">
              <a:spcBef>
                <a:spcPts val="400"/>
              </a:spcBef>
              <a:buNone/>
            </a:pPr>
            <a:r>
              <a:rPr lang="en-US" altLang="ja-JP" sz="1200" dirty="0" smtClean="0">
                <a:effectLst/>
                <a:latin typeface="Tahoma" panose="020B0604030504040204" pitchFamily="34" charset="0"/>
                <a:ea typeface="Tahoma" panose="020B0604030504040204" pitchFamily="34" charset="0"/>
                <a:cs typeface="Tahoma" panose="020B0604030504040204" pitchFamily="34" charset="0"/>
              </a:rPr>
              <a:t>The cameras </a:t>
            </a:r>
            <a:r>
              <a:rPr lang="en-US" altLang="ja-JP" sz="1200" dirty="0">
                <a:effectLst/>
                <a:latin typeface="Tahoma" panose="020B0604030504040204" pitchFamily="34" charset="0"/>
                <a:ea typeface="Tahoma" panose="020B0604030504040204" pitchFamily="34" charset="0"/>
                <a:cs typeface="Tahoma" panose="020B0604030504040204" pitchFamily="34" charset="0"/>
              </a:rPr>
              <a:t>can reduce the amount of data by up to approx. </a:t>
            </a:r>
            <a:r>
              <a:rPr lang="en-US" altLang="ja-JP" sz="1200" b="1" dirty="0">
                <a:effectLst/>
                <a:latin typeface="Tahoma" panose="020B0604030504040204" pitchFamily="34" charset="0"/>
                <a:ea typeface="Tahoma" panose="020B0604030504040204" pitchFamily="34" charset="0"/>
                <a:cs typeface="Tahoma" panose="020B0604030504040204" pitchFamily="34" charset="0"/>
              </a:rPr>
              <a:t>95% for still scene</a:t>
            </a:r>
            <a:r>
              <a:rPr lang="en-US" altLang="ja-JP" sz="1200" dirty="0">
                <a:effectLst/>
                <a:latin typeface="Tahoma" panose="020B0604030504040204" pitchFamily="34" charset="0"/>
                <a:ea typeface="Tahoma" panose="020B0604030504040204" pitchFamily="34" charset="0"/>
                <a:cs typeface="Tahoma" panose="020B0604030504040204" pitchFamily="34" charset="0"/>
              </a:rPr>
              <a:t> and up to approx. </a:t>
            </a:r>
            <a:r>
              <a:rPr lang="en-US" altLang="ja-JP" sz="1200" b="1" dirty="0">
                <a:effectLst/>
                <a:latin typeface="Tahoma" panose="020B0604030504040204" pitchFamily="34" charset="0"/>
                <a:ea typeface="Tahoma" panose="020B0604030504040204" pitchFamily="34" charset="0"/>
                <a:cs typeface="Tahoma" panose="020B0604030504040204" pitchFamily="34" charset="0"/>
              </a:rPr>
              <a:t>80% for moving scene</a:t>
            </a:r>
            <a:r>
              <a:rPr lang="en-US" altLang="ja-JP" sz="1200" dirty="0">
                <a:effectLst/>
                <a:latin typeface="Tahoma" panose="020B0604030504040204" pitchFamily="34" charset="0"/>
                <a:ea typeface="Tahoma" panose="020B0604030504040204" pitchFamily="34" charset="0"/>
                <a:cs typeface="Tahoma" panose="020B0604030504040204" pitchFamily="34" charset="0"/>
              </a:rPr>
              <a:t> compared with </a:t>
            </a:r>
            <a:r>
              <a:rPr lang="en-US" altLang="ja-JP" sz="1200" dirty="0" smtClean="0">
                <a:effectLst/>
                <a:latin typeface="Tahoma" panose="020B0604030504040204" pitchFamily="34" charset="0"/>
                <a:ea typeface="Tahoma" panose="020B0604030504040204" pitchFamily="34" charset="0"/>
                <a:cs typeface="Tahoma" panose="020B0604030504040204" pitchFamily="34" charset="0"/>
              </a:rPr>
              <a:t>the </a:t>
            </a:r>
            <a:r>
              <a:rPr lang="en-US" altLang="ja-JP" sz="1200" dirty="0">
                <a:effectLst/>
                <a:latin typeface="Tahoma" panose="020B0604030504040204" pitchFamily="34" charset="0"/>
                <a:ea typeface="Tahoma" panose="020B0604030504040204" pitchFamily="34" charset="0"/>
                <a:cs typeface="Tahoma" panose="020B0604030504040204" pitchFamily="34" charset="0"/>
              </a:rPr>
              <a:t>normal H.264 codec. </a:t>
            </a:r>
            <a:r>
              <a:rPr lang="en-US" altLang="ja-JP" sz="1200" dirty="0" smtClean="0">
                <a:effectLst/>
                <a:latin typeface="Tahoma" panose="020B0604030504040204" pitchFamily="34" charset="0"/>
                <a:ea typeface="Tahoma" panose="020B0604030504040204" pitchFamily="34" charset="0"/>
                <a:cs typeface="Tahoma" panose="020B0604030504040204" pitchFamily="34" charset="0"/>
              </a:rPr>
              <a:t>When </a:t>
            </a:r>
            <a:r>
              <a:rPr lang="en-US" altLang="ja-JP" sz="1200" dirty="0">
                <a:effectLst/>
                <a:latin typeface="Tahoma" panose="020B0604030504040204" pitchFamily="34" charset="0"/>
                <a:ea typeface="Tahoma" panose="020B0604030504040204" pitchFamily="34" charset="0"/>
                <a:cs typeface="Tahoma" panose="020B0604030504040204" pitchFamily="34" charset="0"/>
              </a:rPr>
              <a:t>comparing with Panasonic </a:t>
            </a:r>
            <a:r>
              <a:rPr lang="en-US" altLang="ja-JP" sz="1200" dirty="0" smtClean="0">
                <a:effectLst/>
                <a:latin typeface="Tahoma" panose="020B0604030504040204" pitchFamily="34" charset="0"/>
                <a:ea typeface="Tahoma" panose="020B0604030504040204" pitchFamily="34" charset="0"/>
                <a:cs typeface="Tahoma" panose="020B0604030504040204" pitchFamily="34" charset="0"/>
              </a:rPr>
              <a:t>H.264 </a:t>
            </a:r>
            <a:r>
              <a:rPr lang="en-US" altLang="ja-JP" sz="1200" dirty="0">
                <a:effectLst/>
                <a:latin typeface="Tahoma" panose="020B0604030504040204" pitchFamily="34" charset="0"/>
                <a:ea typeface="Tahoma" panose="020B0604030504040204" pitchFamily="34" charset="0"/>
                <a:cs typeface="Tahoma" panose="020B0604030504040204" pitchFamily="34" charset="0"/>
              </a:rPr>
              <a:t>camera </a:t>
            </a:r>
            <a:r>
              <a:rPr lang="en-US" altLang="ja-JP" sz="1200" dirty="0" smtClean="0">
                <a:effectLst/>
                <a:latin typeface="Tahoma" panose="020B0604030504040204" pitchFamily="34" charset="0"/>
                <a:ea typeface="Tahoma" panose="020B0604030504040204" pitchFamily="34" charset="0"/>
                <a:cs typeface="Tahoma" panose="020B0604030504040204" pitchFamily="34" charset="0"/>
              </a:rPr>
              <a:t>(</a:t>
            </a:r>
            <a:r>
              <a:rPr lang="en-US" altLang="ja-JP" sz="1200" dirty="0">
                <a:effectLst/>
                <a:latin typeface="Tahoma" panose="020B0604030504040204" pitchFamily="34" charset="0"/>
                <a:ea typeface="Tahoma" panose="020B0604030504040204" pitchFamily="34" charset="0"/>
                <a:cs typeface="Tahoma" panose="020B0604030504040204" pitchFamily="34" charset="0"/>
              </a:rPr>
              <a:t>WV-SPN531, SPN631 </a:t>
            </a:r>
            <a:r>
              <a:rPr lang="en-US" altLang="ja-JP" sz="1200" dirty="0" err="1">
                <a:effectLst/>
                <a:latin typeface="Tahoma" panose="020B0604030504040204" pitchFamily="34" charset="0"/>
                <a:ea typeface="Tahoma" panose="020B0604030504040204" pitchFamily="34" charset="0"/>
                <a:cs typeface="Tahoma" panose="020B0604030504040204" pitchFamily="34" charset="0"/>
              </a:rPr>
              <a:t>etc</a:t>
            </a:r>
            <a:r>
              <a:rPr lang="en-US" altLang="ja-JP" sz="1200" dirty="0">
                <a:effectLst/>
                <a:latin typeface="Tahoma" panose="020B0604030504040204" pitchFamily="34" charset="0"/>
                <a:ea typeface="Tahoma" panose="020B0604030504040204" pitchFamily="34" charset="0"/>
                <a:cs typeface="Tahoma" panose="020B0604030504040204" pitchFamily="34" charset="0"/>
              </a:rPr>
              <a:t>) , the amount of data  is reduced by up to approx. </a:t>
            </a:r>
            <a:r>
              <a:rPr lang="en-US" altLang="ja-JP" sz="1200" b="1" dirty="0">
                <a:effectLst/>
                <a:latin typeface="Tahoma" panose="020B0604030504040204" pitchFamily="34" charset="0"/>
                <a:ea typeface="Tahoma" panose="020B0604030504040204" pitchFamily="34" charset="0"/>
                <a:cs typeface="Tahoma" panose="020B0604030504040204" pitchFamily="34" charset="0"/>
              </a:rPr>
              <a:t>70% for moving scene</a:t>
            </a:r>
            <a:r>
              <a:rPr lang="en-US" altLang="ja-JP" sz="1200" dirty="0">
                <a:effectLst/>
                <a:latin typeface="Tahoma" panose="020B0604030504040204" pitchFamily="34" charset="0"/>
                <a:ea typeface="Tahoma" panose="020B0604030504040204" pitchFamily="34" charset="0"/>
                <a:cs typeface="Tahoma" panose="020B0604030504040204" pitchFamily="34" charset="0"/>
              </a:rPr>
              <a:t> and up to approx. </a:t>
            </a:r>
            <a:r>
              <a:rPr lang="en-US" altLang="ja-JP" sz="1200" b="1" dirty="0">
                <a:effectLst/>
                <a:latin typeface="Tahoma" panose="020B0604030504040204" pitchFamily="34" charset="0"/>
                <a:ea typeface="Tahoma" panose="020B0604030504040204" pitchFamily="34" charset="0"/>
                <a:cs typeface="Tahoma" panose="020B0604030504040204" pitchFamily="34" charset="0"/>
              </a:rPr>
              <a:t>90% for still scene</a:t>
            </a:r>
            <a:r>
              <a:rPr lang="en-US" altLang="ja-JP" sz="1200" dirty="0" smtClean="0">
                <a:effectLst/>
                <a:latin typeface="Tahoma" panose="020B0604030504040204" pitchFamily="34" charset="0"/>
                <a:ea typeface="Tahoma" panose="020B0604030504040204" pitchFamily="34" charset="0"/>
                <a:cs typeface="Tahoma" panose="020B0604030504040204" pitchFamily="34" charset="0"/>
              </a:rPr>
              <a:t>.</a:t>
            </a:r>
            <a:endParaRPr lang="ja-JP" altLang="en-US" sz="1200" dirty="0">
              <a:effectLst/>
              <a:latin typeface="Tahoma" panose="020B0604030504040204" pitchFamily="34" charset="0"/>
              <a:ea typeface="Meiryo UI" panose="020B0604030504040204" pitchFamily="50" charset="-128"/>
              <a:cs typeface="Tahoma" panose="020B0604030504040204" pitchFamily="34" charset="0"/>
            </a:endParaRPr>
          </a:p>
        </p:txBody>
      </p:sp>
      <p:graphicFrame>
        <p:nvGraphicFramePr>
          <p:cNvPr id="24" name="表 23"/>
          <p:cNvGraphicFramePr>
            <a:graphicFrameLocks noGrp="1"/>
          </p:cNvGraphicFramePr>
          <p:nvPr>
            <p:extLst>
              <p:ext uri="{D42A27DB-BD31-4B8C-83A1-F6EECF244321}">
                <p14:modId xmlns:p14="http://schemas.microsoft.com/office/powerpoint/2010/main" val="627835135"/>
              </p:ext>
            </p:extLst>
          </p:nvPr>
        </p:nvGraphicFramePr>
        <p:xfrm>
          <a:off x="1377391" y="3153195"/>
          <a:ext cx="3801034" cy="646898"/>
        </p:xfrm>
        <a:graphic>
          <a:graphicData uri="http://schemas.openxmlformats.org/drawingml/2006/table">
            <a:tbl>
              <a:tblPr firstRow="1" bandRow="1"/>
              <a:tblGrid>
                <a:gridCol w="1452120"/>
                <a:gridCol w="1036320"/>
                <a:gridCol w="1312594"/>
              </a:tblGrid>
              <a:tr h="0">
                <a:tc>
                  <a:txBody>
                    <a:bodyPr/>
                    <a:lstStyle>
                      <a:lvl1pPr marL="0" algn="l" defTabSz="457200" rtl="0" eaLnBrk="1" latinLnBrk="0" hangingPunct="1">
                        <a:defRPr sz="1800" b="1" kern="1200">
                          <a:solidFill>
                            <a:schemeClr val="lt1"/>
                          </a:solidFill>
                          <a:latin typeface="Arial"/>
                          <a:ea typeface="ＭＳ Ｐゴシック"/>
                        </a:defRPr>
                      </a:lvl1pPr>
                      <a:lvl2pPr marL="457200" algn="l" defTabSz="457200" rtl="0" eaLnBrk="1" latinLnBrk="0" hangingPunct="1">
                        <a:defRPr sz="1800" b="1" kern="1200">
                          <a:solidFill>
                            <a:schemeClr val="lt1"/>
                          </a:solidFill>
                          <a:latin typeface="Arial"/>
                          <a:ea typeface="ＭＳ Ｐゴシック"/>
                        </a:defRPr>
                      </a:lvl2pPr>
                      <a:lvl3pPr marL="914400" algn="l" defTabSz="457200" rtl="0" eaLnBrk="1" latinLnBrk="0" hangingPunct="1">
                        <a:defRPr sz="1800" b="1" kern="1200">
                          <a:solidFill>
                            <a:schemeClr val="lt1"/>
                          </a:solidFill>
                          <a:latin typeface="Arial"/>
                          <a:ea typeface="ＭＳ Ｐゴシック"/>
                        </a:defRPr>
                      </a:lvl3pPr>
                      <a:lvl4pPr marL="1371600" algn="l" defTabSz="457200" rtl="0" eaLnBrk="1" latinLnBrk="0" hangingPunct="1">
                        <a:defRPr sz="1800" b="1" kern="1200">
                          <a:solidFill>
                            <a:schemeClr val="lt1"/>
                          </a:solidFill>
                          <a:latin typeface="Arial"/>
                          <a:ea typeface="ＭＳ Ｐゴシック"/>
                        </a:defRPr>
                      </a:lvl4pPr>
                      <a:lvl5pPr marL="1828800" algn="l" defTabSz="457200" rtl="0" eaLnBrk="1" latinLnBrk="0" hangingPunct="1">
                        <a:defRPr sz="1800" b="1" kern="1200">
                          <a:solidFill>
                            <a:schemeClr val="lt1"/>
                          </a:solidFill>
                          <a:latin typeface="Arial"/>
                          <a:ea typeface="ＭＳ Ｐゴシック"/>
                        </a:defRPr>
                      </a:lvl5pPr>
                      <a:lvl6pPr marL="2286000" algn="l" defTabSz="457200" rtl="0" eaLnBrk="1" latinLnBrk="0" hangingPunct="1">
                        <a:defRPr sz="1800" b="1" kern="1200">
                          <a:solidFill>
                            <a:schemeClr val="lt1"/>
                          </a:solidFill>
                          <a:latin typeface="Arial"/>
                          <a:ea typeface="ＭＳ Ｐゴシック"/>
                        </a:defRPr>
                      </a:lvl6pPr>
                      <a:lvl7pPr marL="2743200" algn="l" defTabSz="457200" rtl="0" eaLnBrk="1" latinLnBrk="0" hangingPunct="1">
                        <a:defRPr sz="1800" b="1" kern="1200">
                          <a:solidFill>
                            <a:schemeClr val="lt1"/>
                          </a:solidFill>
                          <a:latin typeface="Arial"/>
                          <a:ea typeface="ＭＳ Ｐゴシック"/>
                        </a:defRPr>
                      </a:lvl7pPr>
                      <a:lvl8pPr marL="3200400" algn="l" defTabSz="457200" rtl="0" eaLnBrk="1" latinLnBrk="0" hangingPunct="1">
                        <a:defRPr sz="1800" b="1" kern="1200">
                          <a:solidFill>
                            <a:schemeClr val="lt1"/>
                          </a:solidFill>
                          <a:latin typeface="Arial"/>
                          <a:ea typeface="ＭＳ Ｐゴシック"/>
                        </a:defRPr>
                      </a:lvl8pPr>
                      <a:lvl9pPr marL="3657600" algn="l" defTabSz="457200" rtl="0" eaLnBrk="1" latinLnBrk="0" hangingPunct="1">
                        <a:defRPr sz="1800" b="1" kern="1200">
                          <a:solidFill>
                            <a:schemeClr val="lt1"/>
                          </a:solidFill>
                          <a:latin typeface="Arial"/>
                          <a:ea typeface="ＭＳ Ｐゴシック"/>
                        </a:defRPr>
                      </a:lvl9pPr>
                    </a:lstStyle>
                    <a:p>
                      <a:pPr algn="ctr"/>
                      <a:r>
                        <a:rPr kumimoji="1" lang="en-US" altLang="ja-JP" sz="900" b="0" dirty="0" smtClean="0">
                          <a:latin typeface="Tahoma" panose="020B0604030504040204" pitchFamily="34" charset="0"/>
                          <a:ea typeface="Tahoma" panose="020B0604030504040204" pitchFamily="34" charset="0"/>
                          <a:cs typeface="Tahoma" panose="020B0604030504040204" pitchFamily="34" charset="0"/>
                        </a:rPr>
                        <a:t> Scene</a:t>
                      </a:r>
                      <a:endParaRPr kumimoji="1" lang="ja-JP" altLang="en-US" sz="900" b="0" dirty="0">
                        <a:latin typeface="Tahoma" panose="020B0604030504040204" pitchFamily="34" charset="0"/>
                        <a:cs typeface="Tahoma" panose="020B0604030504040204" pitchFamily="34" charset="0"/>
                      </a:endParaRPr>
                    </a:p>
                  </a:txBody>
                  <a:tcPr marL="91476" marR="91476" marT="45709" marB="45709">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457200" rtl="0" eaLnBrk="1" latinLnBrk="0" hangingPunct="1">
                        <a:defRPr sz="1800" b="1" kern="1200">
                          <a:solidFill>
                            <a:schemeClr val="lt1"/>
                          </a:solidFill>
                          <a:latin typeface="Arial"/>
                          <a:ea typeface="ＭＳ Ｐゴシック"/>
                        </a:defRPr>
                      </a:lvl1pPr>
                      <a:lvl2pPr marL="457200" algn="l" defTabSz="457200" rtl="0" eaLnBrk="1" latinLnBrk="0" hangingPunct="1">
                        <a:defRPr sz="1800" b="1" kern="1200">
                          <a:solidFill>
                            <a:schemeClr val="lt1"/>
                          </a:solidFill>
                          <a:latin typeface="Arial"/>
                          <a:ea typeface="ＭＳ Ｐゴシック"/>
                        </a:defRPr>
                      </a:lvl2pPr>
                      <a:lvl3pPr marL="914400" algn="l" defTabSz="457200" rtl="0" eaLnBrk="1" latinLnBrk="0" hangingPunct="1">
                        <a:defRPr sz="1800" b="1" kern="1200">
                          <a:solidFill>
                            <a:schemeClr val="lt1"/>
                          </a:solidFill>
                          <a:latin typeface="Arial"/>
                          <a:ea typeface="ＭＳ Ｐゴシック"/>
                        </a:defRPr>
                      </a:lvl3pPr>
                      <a:lvl4pPr marL="1371600" algn="l" defTabSz="457200" rtl="0" eaLnBrk="1" latinLnBrk="0" hangingPunct="1">
                        <a:defRPr sz="1800" b="1" kern="1200">
                          <a:solidFill>
                            <a:schemeClr val="lt1"/>
                          </a:solidFill>
                          <a:latin typeface="Arial"/>
                          <a:ea typeface="ＭＳ Ｐゴシック"/>
                        </a:defRPr>
                      </a:lvl4pPr>
                      <a:lvl5pPr marL="1828800" algn="l" defTabSz="457200" rtl="0" eaLnBrk="1" latinLnBrk="0" hangingPunct="1">
                        <a:defRPr sz="1800" b="1" kern="1200">
                          <a:solidFill>
                            <a:schemeClr val="lt1"/>
                          </a:solidFill>
                          <a:latin typeface="Arial"/>
                          <a:ea typeface="ＭＳ Ｐゴシック"/>
                        </a:defRPr>
                      </a:lvl5pPr>
                      <a:lvl6pPr marL="2286000" algn="l" defTabSz="457200" rtl="0" eaLnBrk="1" latinLnBrk="0" hangingPunct="1">
                        <a:defRPr sz="1800" b="1" kern="1200">
                          <a:solidFill>
                            <a:schemeClr val="lt1"/>
                          </a:solidFill>
                          <a:latin typeface="Arial"/>
                          <a:ea typeface="ＭＳ Ｐゴシック"/>
                        </a:defRPr>
                      </a:lvl6pPr>
                      <a:lvl7pPr marL="2743200" algn="l" defTabSz="457200" rtl="0" eaLnBrk="1" latinLnBrk="0" hangingPunct="1">
                        <a:defRPr sz="1800" b="1" kern="1200">
                          <a:solidFill>
                            <a:schemeClr val="lt1"/>
                          </a:solidFill>
                          <a:latin typeface="Arial"/>
                          <a:ea typeface="ＭＳ Ｐゴシック"/>
                        </a:defRPr>
                      </a:lvl7pPr>
                      <a:lvl8pPr marL="3200400" algn="l" defTabSz="457200" rtl="0" eaLnBrk="1" latinLnBrk="0" hangingPunct="1">
                        <a:defRPr sz="1800" b="1" kern="1200">
                          <a:solidFill>
                            <a:schemeClr val="lt1"/>
                          </a:solidFill>
                          <a:latin typeface="Arial"/>
                          <a:ea typeface="ＭＳ Ｐゴシック"/>
                        </a:defRPr>
                      </a:lvl8pPr>
                      <a:lvl9pPr marL="3657600" algn="l" defTabSz="457200" rtl="0" eaLnBrk="1" latinLnBrk="0" hangingPunct="1">
                        <a:defRPr sz="1800" b="1" kern="1200">
                          <a:solidFill>
                            <a:schemeClr val="lt1"/>
                          </a:solidFill>
                          <a:latin typeface="Arial"/>
                          <a:ea typeface="ＭＳ Ｐゴシック"/>
                        </a:defRPr>
                      </a:lvl9pPr>
                    </a:lstStyle>
                    <a:p>
                      <a:pPr algn="ctr"/>
                      <a:r>
                        <a:rPr kumimoji="1" lang="en-US" altLang="ja-JP" sz="900" b="0" dirty="0" smtClean="0">
                          <a:latin typeface="Tahoma" panose="020B0604030504040204" pitchFamily="34" charset="0"/>
                          <a:ea typeface="Tahoma" panose="020B0604030504040204" pitchFamily="34" charset="0"/>
                          <a:cs typeface="Tahoma" panose="020B0604030504040204" pitchFamily="34" charset="0"/>
                        </a:rPr>
                        <a:t>Without</a:t>
                      </a:r>
                      <a:r>
                        <a:rPr kumimoji="1" lang="en-US" altLang="ja-JP" sz="900" b="0" baseline="0" dirty="0" smtClean="0">
                          <a:latin typeface="Tahoma" panose="020B0604030504040204" pitchFamily="34" charset="0"/>
                          <a:ea typeface="Tahoma" panose="020B0604030504040204" pitchFamily="34" charset="0"/>
                          <a:cs typeface="Tahoma" panose="020B0604030504040204" pitchFamily="34" charset="0"/>
                        </a:rPr>
                        <a:t> GOP</a:t>
                      </a:r>
                      <a:endParaRPr kumimoji="1" lang="ja-JP" altLang="en-US" sz="900" b="0" dirty="0">
                        <a:latin typeface="Tahoma" panose="020B0604030504040204" pitchFamily="34" charset="0"/>
                        <a:cs typeface="Tahoma" panose="020B0604030504040204" pitchFamily="34" charset="0"/>
                      </a:endParaRPr>
                    </a:p>
                  </a:txBody>
                  <a:tcPr marL="91476" marR="91476" marT="45709" marB="45709">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c>
                  <a:txBody>
                    <a:bodyPr/>
                    <a:lstStyle>
                      <a:lvl1pPr marL="0" algn="l" defTabSz="457200" rtl="0" eaLnBrk="1" latinLnBrk="0" hangingPunct="1">
                        <a:defRPr sz="1800" b="1" kern="1200">
                          <a:solidFill>
                            <a:schemeClr val="lt1"/>
                          </a:solidFill>
                          <a:latin typeface="Arial"/>
                          <a:ea typeface="ＭＳ Ｐゴシック"/>
                        </a:defRPr>
                      </a:lvl1pPr>
                      <a:lvl2pPr marL="457200" algn="l" defTabSz="457200" rtl="0" eaLnBrk="1" latinLnBrk="0" hangingPunct="1">
                        <a:defRPr sz="1800" b="1" kern="1200">
                          <a:solidFill>
                            <a:schemeClr val="lt1"/>
                          </a:solidFill>
                          <a:latin typeface="Arial"/>
                          <a:ea typeface="ＭＳ Ｐゴシック"/>
                        </a:defRPr>
                      </a:lvl2pPr>
                      <a:lvl3pPr marL="914400" algn="l" defTabSz="457200" rtl="0" eaLnBrk="1" latinLnBrk="0" hangingPunct="1">
                        <a:defRPr sz="1800" b="1" kern="1200">
                          <a:solidFill>
                            <a:schemeClr val="lt1"/>
                          </a:solidFill>
                          <a:latin typeface="Arial"/>
                          <a:ea typeface="ＭＳ Ｐゴシック"/>
                        </a:defRPr>
                      </a:lvl3pPr>
                      <a:lvl4pPr marL="1371600" algn="l" defTabSz="457200" rtl="0" eaLnBrk="1" latinLnBrk="0" hangingPunct="1">
                        <a:defRPr sz="1800" b="1" kern="1200">
                          <a:solidFill>
                            <a:schemeClr val="lt1"/>
                          </a:solidFill>
                          <a:latin typeface="Arial"/>
                          <a:ea typeface="ＭＳ Ｐゴシック"/>
                        </a:defRPr>
                      </a:lvl4pPr>
                      <a:lvl5pPr marL="1828800" algn="l" defTabSz="457200" rtl="0" eaLnBrk="1" latinLnBrk="0" hangingPunct="1">
                        <a:defRPr sz="1800" b="1" kern="1200">
                          <a:solidFill>
                            <a:schemeClr val="lt1"/>
                          </a:solidFill>
                          <a:latin typeface="Arial"/>
                          <a:ea typeface="ＭＳ Ｐゴシック"/>
                        </a:defRPr>
                      </a:lvl5pPr>
                      <a:lvl6pPr marL="2286000" algn="l" defTabSz="457200" rtl="0" eaLnBrk="1" latinLnBrk="0" hangingPunct="1">
                        <a:defRPr sz="1800" b="1" kern="1200">
                          <a:solidFill>
                            <a:schemeClr val="lt1"/>
                          </a:solidFill>
                          <a:latin typeface="Arial"/>
                          <a:ea typeface="ＭＳ Ｐゴシック"/>
                        </a:defRPr>
                      </a:lvl6pPr>
                      <a:lvl7pPr marL="2743200" algn="l" defTabSz="457200" rtl="0" eaLnBrk="1" latinLnBrk="0" hangingPunct="1">
                        <a:defRPr sz="1800" b="1" kern="1200">
                          <a:solidFill>
                            <a:schemeClr val="lt1"/>
                          </a:solidFill>
                          <a:latin typeface="Arial"/>
                          <a:ea typeface="ＭＳ Ｐゴシック"/>
                        </a:defRPr>
                      </a:lvl7pPr>
                      <a:lvl8pPr marL="3200400" algn="l" defTabSz="457200" rtl="0" eaLnBrk="1" latinLnBrk="0" hangingPunct="1">
                        <a:defRPr sz="1800" b="1" kern="1200">
                          <a:solidFill>
                            <a:schemeClr val="lt1"/>
                          </a:solidFill>
                          <a:latin typeface="Arial"/>
                          <a:ea typeface="ＭＳ Ｐゴシック"/>
                        </a:defRPr>
                      </a:lvl8pPr>
                      <a:lvl9pPr marL="3657600" algn="l" defTabSz="457200" rtl="0" eaLnBrk="1" latinLnBrk="0" hangingPunct="1">
                        <a:defRPr sz="1800" b="1" kern="1200">
                          <a:solidFill>
                            <a:schemeClr val="lt1"/>
                          </a:solidFill>
                          <a:latin typeface="Arial"/>
                          <a:ea typeface="ＭＳ Ｐゴシック"/>
                        </a:defRPr>
                      </a:lvl9pPr>
                    </a:lstStyle>
                    <a:p>
                      <a:pPr algn="ctr"/>
                      <a:r>
                        <a:rPr kumimoji="1" lang="en-US" altLang="ja-JP" sz="900" b="0" dirty="0" smtClean="0">
                          <a:solidFill>
                            <a:schemeClr val="bg1"/>
                          </a:solidFill>
                          <a:latin typeface="Tahoma" panose="020B0604030504040204" pitchFamily="34" charset="0"/>
                          <a:ea typeface="Tahoma" panose="020B0604030504040204" pitchFamily="34" charset="0"/>
                          <a:cs typeface="Tahoma" panose="020B0604030504040204" pitchFamily="34" charset="0"/>
                        </a:rPr>
                        <a:t>With GOP</a:t>
                      </a:r>
                      <a:endParaRPr kumimoji="1" lang="ja-JP" altLang="en-US" sz="900" b="0" dirty="0">
                        <a:solidFill>
                          <a:schemeClr val="bg1"/>
                        </a:solidFill>
                        <a:latin typeface="Tahoma" panose="020B0604030504040204" pitchFamily="34" charset="0"/>
                        <a:cs typeface="Tahoma" panose="020B0604030504040204" pitchFamily="34" charset="0"/>
                      </a:endParaRPr>
                    </a:p>
                  </a:txBody>
                  <a:tcPr marL="91476" marR="91476" marT="45709" marB="45709">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333399"/>
                    </a:solidFill>
                  </a:tcPr>
                </a:tc>
              </a:tr>
              <a:tr h="0">
                <a:tc>
                  <a:txBody>
                    <a:bodyPr/>
                    <a:lstStyle>
                      <a:lvl1pPr marL="0" algn="l" defTabSz="457200" rtl="0" eaLnBrk="1" latinLnBrk="0" hangingPunct="1">
                        <a:defRPr sz="1800" kern="1200">
                          <a:solidFill>
                            <a:schemeClr val="dk1"/>
                          </a:solidFill>
                          <a:latin typeface="Arial"/>
                          <a:ea typeface="ＭＳ Ｐゴシック"/>
                        </a:defRPr>
                      </a:lvl1pPr>
                      <a:lvl2pPr marL="457200" algn="l" defTabSz="457200" rtl="0" eaLnBrk="1" latinLnBrk="0" hangingPunct="1">
                        <a:defRPr sz="1800" kern="1200">
                          <a:solidFill>
                            <a:schemeClr val="dk1"/>
                          </a:solidFill>
                          <a:latin typeface="Arial"/>
                          <a:ea typeface="ＭＳ Ｐゴシック"/>
                        </a:defRPr>
                      </a:lvl2pPr>
                      <a:lvl3pPr marL="914400" algn="l" defTabSz="457200" rtl="0" eaLnBrk="1" latinLnBrk="0" hangingPunct="1">
                        <a:defRPr sz="1800" kern="1200">
                          <a:solidFill>
                            <a:schemeClr val="dk1"/>
                          </a:solidFill>
                          <a:latin typeface="Arial"/>
                          <a:ea typeface="ＭＳ Ｐゴシック"/>
                        </a:defRPr>
                      </a:lvl3pPr>
                      <a:lvl4pPr marL="1371600" algn="l" defTabSz="457200" rtl="0" eaLnBrk="1" latinLnBrk="0" hangingPunct="1">
                        <a:defRPr sz="1800" kern="1200">
                          <a:solidFill>
                            <a:schemeClr val="dk1"/>
                          </a:solidFill>
                          <a:latin typeface="Arial"/>
                          <a:ea typeface="ＭＳ Ｐゴシック"/>
                        </a:defRPr>
                      </a:lvl4pPr>
                      <a:lvl5pPr marL="1828800" algn="l" defTabSz="457200" rtl="0" eaLnBrk="1" latinLnBrk="0" hangingPunct="1">
                        <a:defRPr sz="1800" kern="1200">
                          <a:solidFill>
                            <a:schemeClr val="dk1"/>
                          </a:solidFill>
                          <a:latin typeface="Arial"/>
                          <a:ea typeface="ＭＳ Ｐゴシック"/>
                        </a:defRPr>
                      </a:lvl5pPr>
                      <a:lvl6pPr marL="2286000" algn="l" defTabSz="457200" rtl="0" eaLnBrk="1" latinLnBrk="0" hangingPunct="1">
                        <a:defRPr sz="1800" kern="1200">
                          <a:solidFill>
                            <a:schemeClr val="dk1"/>
                          </a:solidFill>
                          <a:latin typeface="Arial"/>
                          <a:ea typeface="ＭＳ Ｐゴシック"/>
                        </a:defRPr>
                      </a:lvl6pPr>
                      <a:lvl7pPr marL="2743200" algn="l" defTabSz="457200" rtl="0" eaLnBrk="1" latinLnBrk="0" hangingPunct="1">
                        <a:defRPr sz="1800" kern="1200">
                          <a:solidFill>
                            <a:schemeClr val="dk1"/>
                          </a:solidFill>
                          <a:latin typeface="Arial"/>
                          <a:ea typeface="ＭＳ Ｐゴシック"/>
                        </a:defRPr>
                      </a:lvl7pPr>
                      <a:lvl8pPr marL="3200400" algn="l" defTabSz="457200" rtl="0" eaLnBrk="1" latinLnBrk="0" hangingPunct="1">
                        <a:defRPr sz="1800" kern="1200">
                          <a:solidFill>
                            <a:schemeClr val="dk1"/>
                          </a:solidFill>
                          <a:latin typeface="Arial"/>
                          <a:ea typeface="ＭＳ Ｐゴシック"/>
                        </a:defRPr>
                      </a:lvl8pPr>
                      <a:lvl9pPr marL="3657600" algn="l" defTabSz="457200" rtl="0" eaLnBrk="1" latinLnBrk="0" hangingPunct="1">
                        <a:defRPr sz="1800" kern="1200">
                          <a:solidFill>
                            <a:schemeClr val="dk1"/>
                          </a:solidFill>
                          <a:latin typeface="Arial"/>
                          <a:ea typeface="ＭＳ Ｐゴシック"/>
                        </a:defRPr>
                      </a:lvl9pPr>
                    </a:lstStyle>
                    <a:p>
                      <a:pPr algn="l"/>
                      <a:r>
                        <a:rPr kumimoji="1" lang="en-US" altLang="ja-JP" sz="900" b="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Heavy traffic of people</a:t>
                      </a:r>
                      <a:endParaRPr kumimoji="1" lang="ja-JP" altLang="ja-JP" sz="900" b="0" kern="1200" dirty="0">
                        <a:solidFill>
                          <a:schemeClr val="dk1"/>
                        </a:solidFill>
                        <a:effectLst/>
                        <a:latin typeface="Tahoma" panose="020B0604030504040204" pitchFamily="34" charset="0"/>
                        <a:ea typeface="+mn-ea"/>
                        <a:cs typeface="Tahoma" panose="020B0604030504040204" pitchFamily="34" charset="0"/>
                      </a:endParaRPr>
                    </a:p>
                  </a:txBody>
                  <a:tcPr marL="36000" marR="36000" marT="36000" marB="3600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457200" rtl="0" eaLnBrk="1" latinLnBrk="0" hangingPunct="1">
                        <a:defRPr sz="1800" kern="1200">
                          <a:solidFill>
                            <a:schemeClr val="dk1"/>
                          </a:solidFill>
                          <a:latin typeface="Arial"/>
                          <a:ea typeface="ＭＳ Ｐゴシック"/>
                        </a:defRPr>
                      </a:lvl1pPr>
                      <a:lvl2pPr marL="457200" algn="l" defTabSz="457200" rtl="0" eaLnBrk="1" latinLnBrk="0" hangingPunct="1">
                        <a:defRPr sz="1800" kern="1200">
                          <a:solidFill>
                            <a:schemeClr val="dk1"/>
                          </a:solidFill>
                          <a:latin typeface="Arial"/>
                          <a:ea typeface="ＭＳ Ｐゴシック"/>
                        </a:defRPr>
                      </a:lvl2pPr>
                      <a:lvl3pPr marL="914400" algn="l" defTabSz="457200" rtl="0" eaLnBrk="1" latinLnBrk="0" hangingPunct="1">
                        <a:defRPr sz="1800" kern="1200">
                          <a:solidFill>
                            <a:schemeClr val="dk1"/>
                          </a:solidFill>
                          <a:latin typeface="Arial"/>
                          <a:ea typeface="ＭＳ Ｐゴシック"/>
                        </a:defRPr>
                      </a:lvl3pPr>
                      <a:lvl4pPr marL="1371600" algn="l" defTabSz="457200" rtl="0" eaLnBrk="1" latinLnBrk="0" hangingPunct="1">
                        <a:defRPr sz="1800" kern="1200">
                          <a:solidFill>
                            <a:schemeClr val="dk1"/>
                          </a:solidFill>
                          <a:latin typeface="Arial"/>
                          <a:ea typeface="ＭＳ Ｐゴシック"/>
                        </a:defRPr>
                      </a:lvl4pPr>
                      <a:lvl5pPr marL="1828800" algn="l" defTabSz="457200" rtl="0" eaLnBrk="1" latinLnBrk="0" hangingPunct="1">
                        <a:defRPr sz="1800" kern="1200">
                          <a:solidFill>
                            <a:schemeClr val="dk1"/>
                          </a:solidFill>
                          <a:latin typeface="Arial"/>
                          <a:ea typeface="ＭＳ Ｐゴシック"/>
                        </a:defRPr>
                      </a:lvl5pPr>
                      <a:lvl6pPr marL="2286000" algn="l" defTabSz="457200" rtl="0" eaLnBrk="1" latinLnBrk="0" hangingPunct="1">
                        <a:defRPr sz="1800" kern="1200">
                          <a:solidFill>
                            <a:schemeClr val="dk1"/>
                          </a:solidFill>
                          <a:latin typeface="Arial"/>
                          <a:ea typeface="ＭＳ Ｐゴシック"/>
                        </a:defRPr>
                      </a:lvl6pPr>
                      <a:lvl7pPr marL="2743200" algn="l" defTabSz="457200" rtl="0" eaLnBrk="1" latinLnBrk="0" hangingPunct="1">
                        <a:defRPr sz="1800" kern="1200">
                          <a:solidFill>
                            <a:schemeClr val="dk1"/>
                          </a:solidFill>
                          <a:latin typeface="Arial"/>
                          <a:ea typeface="ＭＳ Ｐゴシック"/>
                        </a:defRPr>
                      </a:lvl7pPr>
                      <a:lvl8pPr marL="3200400" algn="l" defTabSz="457200" rtl="0" eaLnBrk="1" latinLnBrk="0" hangingPunct="1">
                        <a:defRPr sz="1800" kern="1200">
                          <a:solidFill>
                            <a:schemeClr val="dk1"/>
                          </a:solidFill>
                          <a:latin typeface="Arial"/>
                          <a:ea typeface="ＭＳ Ｐゴシック"/>
                        </a:defRPr>
                      </a:lvl8pPr>
                      <a:lvl9pPr marL="3657600" algn="l" defTabSz="457200" rtl="0" eaLnBrk="1" latinLnBrk="0" hangingPunct="1">
                        <a:defRPr sz="1800" kern="1200">
                          <a:solidFill>
                            <a:schemeClr val="dk1"/>
                          </a:solidFill>
                          <a:latin typeface="Arial"/>
                          <a:ea typeface="ＭＳ Ｐゴシック"/>
                        </a:defRPr>
                      </a:lvl9pPr>
                    </a:lstStyle>
                    <a:p>
                      <a:pPr algn="ctr"/>
                      <a:r>
                        <a:rPr kumimoji="1" lang="en-US" altLang="ja-JP" sz="900" b="0" dirty="0" smtClean="0">
                          <a:latin typeface="Tahoma" panose="020B0604030504040204" pitchFamily="34" charset="0"/>
                          <a:ea typeface="Tahoma" panose="020B0604030504040204" pitchFamily="34" charset="0"/>
                          <a:cs typeface="Tahoma" panose="020B0604030504040204" pitchFamily="34" charset="0"/>
                        </a:rPr>
                        <a:t>3</a:t>
                      </a:r>
                      <a:r>
                        <a:rPr kumimoji="1" lang="ja-JP" altLang="en-US" sz="900" b="0" baseline="0" dirty="0" smtClean="0">
                          <a:latin typeface="Tahoma" panose="020B0604030504040204" pitchFamily="34" charset="0"/>
                          <a:ea typeface="Meiryo UI" panose="020B0604030504040204" pitchFamily="50" charset="-128"/>
                          <a:cs typeface="Tahoma" panose="020B0604030504040204" pitchFamily="34" charset="0"/>
                        </a:rPr>
                        <a:t> </a:t>
                      </a:r>
                      <a:r>
                        <a:rPr kumimoji="1" lang="en-US" altLang="ja-JP" sz="900" b="0" dirty="0" smtClean="0">
                          <a:latin typeface="Tahoma" panose="020B0604030504040204" pitchFamily="34" charset="0"/>
                          <a:ea typeface="Tahoma" panose="020B0604030504040204" pitchFamily="34" charset="0"/>
                          <a:cs typeface="Tahoma" panose="020B0604030504040204" pitchFamily="34" charset="0"/>
                        </a:rPr>
                        <a:t>Mbps</a:t>
                      </a:r>
                      <a:endParaRPr kumimoji="1" lang="ja-JP" altLang="en-US" sz="900" b="0" dirty="0">
                        <a:latin typeface="Tahoma" panose="020B0604030504040204" pitchFamily="34" charset="0"/>
                        <a:ea typeface="Meiryo UI" panose="020B0604030504040204" pitchFamily="50" charset="-128"/>
                        <a:cs typeface="Tahoma" panose="020B0604030504040204" pitchFamily="34" charset="0"/>
                      </a:endParaRPr>
                    </a:p>
                  </a:txBody>
                  <a:tcPr marL="36000" marR="36000" marT="36000" marB="3600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c>
                  <a:txBody>
                    <a:bodyPr/>
                    <a:lstStyle>
                      <a:lvl1pPr marL="0" algn="l" defTabSz="457200" rtl="0" eaLnBrk="1" latinLnBrk="0" hangingPunct="1">
                        <a:defRPr sz="1800" kern="1200">
                          <a:solidFill>
                            <a:schemeClr val="dk1"/>
                          </a:solidFill>
                          <a:latin typeface="Arial"/>
                          <a:ea typeface="ＭＳ Ｐゴシック"/>
                        </a:defRPr>
                      </a:lvl1pPr>
                      <a:lvl2pPr marL="457200" algn="l" defTabSz="457200" rtl="0" eaLnBrk="1" latinLnBrk="0" hangingPunct="1">
                        <a:defRPr sz="1800" kern="1200">
                          <a:solidFill>
                            <a:schemeClr val="dk1"/>
                          </a:solidFill>
                          <a:latin typeface="Arial"/>
                          <a:ea typeface="ＭＳ Ｐゴシック"/>
                        </a:defRPr>
                      </a:lvl2pPr>
                      <a:lvl3pPr marL="914400" algn="l" defTabSz="457200" rtl="0" eaLnBrk="1" latinLnBrk="0" hangingPunct="1">
                        <a:defRPr sz="1800" kern="1200">
                          <a:solidFill>
                            <a:schemeClr val="dk1"/>
                          </a:solidFill>
                          <a:latin typeface="Arial"/>
                          <a:ea typeface="ＭＳ Ｐゴシック"/>
                        </a:defRPr>
                      </a:lvl3pPr>
                      <a:lvl4pPr marL="1371600" algn="l" defTabSz="457200" rtl="0" eaLnBrk="1" latinLnBrk="0" hangingPunct="1">
                        <a:defRPr sz="1800" kern="1200">
                          <a:solidFill>
                            <a:schemeClr val="dk1"/>
                          </a:solidFill>
                          <a:latin typeface="Arial"/>
                          <a:ea typeface="ＭＳ Ｐゴシック"/>
                        </a:defRPr>
                      </a:lvl4pPr>
                      <a:lvl5pPr marL="1828800" algn="l" defTabSz="457200" rtl="0" eaLnBrk="1" latinLnBrk="0" hangingPunct="1">
                        <a:defRPr sz="1800" kern="1200">
                          <a:solidFill>
                            <a:schemeClr val="dk1"/>
                          </a:solidFill>
                          <a:latin typeface="Arial"/>
                          <a:ea typeface="ＭＳ Ｐゴシック"/>
                        </a:defRPr>
                      </a:lvl5pPr>
                      <a:lvl6pPr marL="2286000" algn="l" defTabSz="457200" rtl="0" eaLnBrk="1" latinLnBrk="0" hangingPunct="1">
                        <a:defRPr sz="1800" kern="1200">
                          <a:solidFill>
                            <a:schemeClr val="dk1"/>
                          </a:solidFill>
                          <a:latin typeface="Arial"/>
                          <a:ea typeface="ＭＳ Ｐゴシック"/>
                        </a:defRPr>
                      </a:lvl6pPr>
                      <a:lvl7pPr marL="2743200" algn="l" defTabSz="457200" rtl="0" eaLnBrk="1" latinLnBrk="0" hangingPunct="1">
                        <a:defRPr sz="1800" kern="1200">
                          <a:solidFill>
                            <a:schemeClr val="dk1"/>
                          </a:solidFill>
                          <a:latin typeface="Arial"/>
                          <a:ea typeface="ＭＳ Ｐゴシック"/>
                        </a:defRPr>
                      </a:lvl7pPr>
                      <a:lvl8pPr marL="3200400" algn="l" defTabSz="457200" rtl="0" eaLnBrk="1" latinLnBrk="0" hangingPunct="1">
                        <a:defRPr sz="1800" kern="1200">
                          <a:solidFill>
                            <a:schemeClr val="dk1"/>
                          </a:solidFill>
                          <a:latin typeface="Arial"/>
                          <a:ea typeface="ＭＳ Ｐゴシック"/>
                        </a:defRPr>
                      </a:lvl8pPr>
                      <a:lvl9pPr marL="3657600" algn="l" defTabSz="457200" rtl="0" eaLnBrk="1" latinLnBrk="0" hangingPunct="1">
                        <a:defRPr sz="1800" kern="1200">
                          <a:solidFill>
                            <a:schemeClr val="dk1"/>
                          </a:solidFill>
                          <a:latin typeface="Arial"/>
                          <a:ea typeface="ＭＳ Ｐゴシック"/>
                        </a:defRPr>
                      </a:lvl9pPr>
                    </a:lstStyle>
                    <a:p>
                      <a:pPr algn="ctr"/>
                      <a:r>
                        <a:rPr kumimoji="1" lang="en-US" altLang="ja-JP" sz="900" b="0" dirty="0" smtClean="0">
                          <a:latin typeface="Tahoma" panose="020B0604030504040204" pitchFamily="34" charset="0"/>
                          <a:ea typeface="Tahoma" panose="020B0604030504040204" pitchFamily="34" charset="0"/>
                          <a:cs typeface="Tahoma" panose="020B0604030504040204" pitchFamily="34" charset="0"/>
                        </a:rPr>
                        <a:t>3 Mbps</a:t>
                      </a:r>
                      <a:endParaRPr kumimoji="1" lang="ja-JP" altLang="en-US" sz="900" b="0" dirty="0">
                        <a:latin typeface="Tahoma" panose="020B0604030504040204" pitchFamily="34" charset="0"/>
                        <a:ea typeface="Meiryo UI" panose="020B0604030504040204" pitchFamily="50" charset="-128"/>
                        <a:cs typeface="Tahoma" panose="020B0604030504040204" pitchFamily="34" charset="0"/>
                      </a:endParaRPr>
                    </a:p>
                  </a:txBody>
                  <a:tcPr marL="36000" marR="36000" marT="36000" marB="3600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40000"/>
                      </a:srgbClr>
                    </a:solidFill>
                  </a:tcPr>
                </a:tc>
              </a:tr>
              <a:tr h="0">
                <a:tc>
                  <a:txBody>
                    <a:bodyPr/>
                    <a:lstStyle>
                      <a:lvl1pPr marL="0" algn="l" defTabSz="457200" rtl="0" eaLnBrk="1" latinLnBrk="0" hangingPunct="1">
                        <a:defRPr sz="1800" kern="1200">
                          <a:solidFill>
                            <a:schemeClr val="dk1"/>
                          </a:solidFill>
                          <a:latin typeface="Arial"/>
                          <a:ea typeface="ＭＳ Ｐゴシック"/>
                        </a:defRPr>
                      </a:lvl1pPr>
                      <a:lvl2pPr marL="457200" algn="l" defTabSz="457200" rtl="0" eaLnBrk="1" latinLnBrk="0" hangingPunct="1">
                        <a:defRPr sz="1800" kern="1200">
                          <a:solidFill>
                            <a:schemeClr val="dk1"/>
                          </a:solidFill>
                          <a:latin typeface="Arial"/>
                          <a:ea typeface="ＭＳ Ｐゴシック"/>
                        </a:defRPr>
                      </a:lvl2pPr>
                      <a:lvl3pPr marL="914400" algn="l" defTabSz="457200" rtl="0" eaLnBrk="1" latinLnBrk="0" hangingPunct="1">
                        <a:defRPr sz="1800" kern="1200">
                          <a:solidFill>
                            <a:schemeClr val="dk1"/>
                          </a:solidFill>
                          <a:latin typeface="Arial"/>
                          <a:ea typeface="ＭＳ Ｐゴシック"/>
                        </a:defRPr>
                      </a:lvl3pPr>
                      <a:lvl4pPr marL="1371600" algn="l" defTabSz="457200" rtl="0" eaLnBrk="1" latinLnBrk="0" hangingPunct="1">
                        <a:defRPr sz="1800" kern="1200">
                          <a:solidFill>
                            <a:schemeClr val="dk1"/>
                          </a:solidFill>
                          <a:latin typeface="Arial"/>
                          <a:ea typeface="ＭＳ Ｐゴシック"/>
                        </a:defRPr>
                      </a:lvl4pPr>
                      <a:lvl5pPr marL="1828800" algn="l" defTabSz="457200" rtl="0" eaLnBrk="1" latinLnBrk="0" hangingPunct="1">
                        <a:defRPr sz="1800" kern="1200">
                          <a:solidFill>
                            <a:schemeClr val="dk1"/>
                          </a:solidFill>
                          <a:latin typeface="Arial"/>
                          <a:ea typeface="ＭＳ Ｐゴシック"/>
                        </a:defRPr>
                      </a:lvl5pPr>
                      <a:lvl6pPr marL="2286000" algn="l" defTabSz="457200" rtl="0" eaLnBrk="1" latinLnBrk="0" hangingPunct="1">
                        <a:defRPr sz="1800" kern="1200">
                          <a:solidFill>
                            <a:schemeClr val="dk1"/>
                          </a:solidFill>
                          <a:latin typeface="Arial"/>
                          <a:ea typeface="ＭＳ Ｐゴシック"/>
                        </a:defRPr>
                      </a:lvl6pPr>
                      <a:lvl7pPr marL="2743200" algn="l" defTabSz="457200" rtl="0" eaLnBrk="1" latinLnBrk="0" hangingPunct="1">
                        <a:defRPr sz="1800" kern="1200">
                          <a:solidFill>
                            <a:schemeClr val="dk1"/>
                          </a:solidFill>
                          <a:latin typeface="Arial"/>
                          <a:ea typeface="ＭＳ Ｐゴシック"/>
                        </a:defRPr>
                      </a:lvl7pPr>
                      <a:lvl8pPr marL="3200400" algn="l" defTabSz="457200" rtl="0" eaLnBrk="1" latinLnBrk="0" hangingPunct="1">
                        <a:defRPr sz="1800" kern="1200">
                          <a:solidFill>
                            <a:schemeClr val="dk1"/>
                          </a:solidFill>
                          <a:latin typeface="Arial"/>
                          <a:ea typeface="ＭＳ Ｐゴシック"/>
                        </a:defRPr>
                      </a:lvl8pPr>
                      <a:lvl9pPr marL="3657600" algn="l" defTabSz="457200" rtl="0" eaLnBrk="1" latinLnBrk="0" hangingPunct="1">
                        <a:defRPr sz="1800" kern="1200">
                          <a:solidFill>
                            <a:schemeClr val="dk1"/>
                          </a:solidFill>
                          <a:latin typeface="Arial"/>
                          <a:ea typeface="ＭＳ Ｐゴシック"/>
                        </a:defRPr>
                      </a:lvl9pPr>
                    </a:lstStyle>
                    <a:p>
                      <a:pPr algn="l"/>
                      <a:r>
                        <a:rPr kumimoji="1" lang="en-US" altLang="ja-JP" sz="900" b="0" kern="1200" dirty="0" smtClean="0">
                          <a:solidFill>
                            <a:schemeClr val="dk1"/>
                          </a:solidFill>
                          <a:effectLst/>
                          <a:latin typeface="Tahoma" panose="020B0604030504040204" pitchFamily="34" charset="0"/>
                          <a:ea typeface="Tahoma" panose="020B0604030504040204" pitchFamily="34" charset="0"/>
                          <a:cs typeface="Tahoma" panose="020B0604030504040204" pitchFamily="34" charset="0"/>
                        </a:rPr>
                        <a:t>Minimal traffic of people</a:t>
                      </a:r>
                      <a:endParaRPr kumimoji="1" lang="en-US" altLang="ja-JP" sz="900" b="0" dirty="0" smtClean="0">
                        <a:latin typeface="Tahoma" panose="020B0604030504040204" pitchFamily="34" charset="0"/>
                        <a:ea typeface="Tahoma" panose="020B0604030504040204" pitchFamily="34" charset="0"/>
                        <a:cs typeface="Tahoma" panose="020B0604030504040204" pitchFamily="34" charset="0"/>
                      </a:endParaRPr>
                    </a:p>
                  </a:txBody>
                  <a:tcPr marL="36000" marR="3600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457200" rtl="0" eaLnBrk="1" latinLnBrk="0" hangingPunct="1">
                        <a:defRPr sz="1800" kern="1200">
                          <a:solidFill>
                            <a:schemeClr val="dk1"/>
                          </a:solidFill>
                          <a:latin typeface="Arial"/>
                          <a:ea typeface="ＭＳ Ｐゴシック"/>
                        </a:defRPr>
                      </a:lvl1pPr>
                      <a:lvl2pPr marL="457200" algn="l" defTabSz="457200" rtl="0" eaLnBrk="1" latinLnBrk="0" hangingPunct="1">
                        <a:defRPr sz="1800" kern="1200">
                          <a:solidFill>
                            <a:schemeClr val="dk1"/>
                          </a:solidFill>
                          <a:latin typeface="Arial"/>
                          <a:ea typeface="ＭＳ Ｐゴシック"/>
                        </a:defRPr>
                      </a:lvl2pPr>
                      <a:lvl3pPr marL="914400" algn="l" defTabSz="457200" rtl="0" eaLnBrk="1" latinLnBrk="0" hangingPunct="1">
                        <a:defRPr sz="1800" kern="1200">
                          <a:solidFill>
                            <a:schemeClr val="dk1"/>
                          </a:solidFill>
                          <a:latin typeface="Arial"/>
                          <a:ea typeface="ＭＳ Ｐゴシック"/>
                        </a:defRPr>
                      </a:lvl3pPr>
                      <a:lvl4pPr marL="1371600" algn="l" defTabSz="457200" rtl="0" eaLnBrk="1" latinLnBrk="0" hangingPunct="1">
                        <a:defRPr sz="1800" kern="1200">
                          <a:solidFill>
                            <a:schemeClr val="dk1"/>
                          </a:solidFill>
                          <a:latin typeface="Arial"/>
                          <a:ea typeface="ＭＳ Ｐゴシック"/>
                        </a:defRPr>
                      </a:lvl4pPr>
                      <a:lvl5pPr marL="1828800" algn="l" defTabSz="457200" rtl="0" eaLnBrk="1" latinLnBrk="0" hangingPunct="1">
                        <a:defRPr sz="1800" kern="1200">
                          <a:solidFill>
                            <a:schemeClr val="dk1"/>
                          </a:solidFill>
                          <a:latin typeface="Arial"/>
                          <a:ea typeface="ＭＳ Ｐゴシック"/>
                        </a:defRPr>
                      </a:lvl5pPr>
                      <a:lvl6pPr marL="2286000" algn="l" defTabSz="457200" rtl="0" eaLnBrk="1" latinLnBrk="0" hangingPunct="1">
                        <a:defRPr sz="1800" kern="1200">
                          <a:solidFill>
                            <a:schemeClr val="dk1"/>
                          </a:solidFill>
                          <a:latin typeface="Arial"/>
                          <a:ea typeface="ＭＳ Ｐゴシック"/>
                        </a:defRPr>
                      </a:lvl6pPr>
                      <a:lvl7pPr marL="2743200" algn="l" defTabSz="457200" rtl="0" eaLnBrk="1" latinLnBrk="0" hangingPunct="1">
                        <a:defRPr sz="1800" kern="1200">
                          <a:solidFill>
                            <a:schemeClr val="dk1"/>
                          </a:solidFill>
                          <a:latin typeface="Arial"/>
                          <a:ea typeface="ＭＳ Ｐゴシック"/>
                        </a:defRPr>
                      </a:lvl7pPr>
                      <a:lvl8pPr marL="3200400" algn="l" defTabSz="457200" rtl="0" eaLnBrk="1" latinLnBrk="0" hangingPunct="1">
                        <a:defRPr sz="1800" kern="1200">
                          <a:solidFill>
                            <a:schemeClr val="dk1"/>
                          </a:solidFill>
                          <a:latin typeface="Arial"/>
                          <a:ea typeface="ＭＳ Ｐゴシック"/>
                        </a:defRPr>
                      </a:lvl8pPr>
                      <a:lvl9pPr marL="3657600" algn="l" defTabSz="457200" rtl="0" eaLnBrk="1" latinLnBrk="0" hangingPunct="1">
                        <a:defRPr sz="1800" kern="1200">
                          <a:solidFill>
                            <a:schemeClr val="dk1"/>
                          </a:solidFill>
                          <a:latin typeface="Arial"/>
                          <a:ea typeface="ＭＳ Ｐゴシック"/>
                        </a:defRPr>
                      </a:lvl9pPr>
                    </a:lstStyle>
                    <a:p>
                      <a:pPr algn="ctr"/>
                      <a:r>
                        <a:rPr kumimoji="1" lang="en-US" altLang="ja-JP" sz="900" b="0" dirty="0" smtClean="0">
                          <a:latin typeface="Tahoma" panose="020B0604030504040204" pitchFamily="34" charset="0"/>
                          <a:ea typeface="Tahoma" panose="020B0604030504040204" pitchFamily="34" charset="0"/>
                          <a:cs typeface="Tahoma" panose="020B0604030504040204" pitchFamily="34" charset="0"/>
                        </a:rPr>
                        <a:t>2 Mbps</a:t>
                      </a:r>
                      <a:endParaRPr kumimoji="1" lang="ja-JP" altLang="en-US" sz="900" b="0" dirty="0">
                        <a:latin typeface="Tahoma" panose="020B0604030504040204" pitchFamily="34" charset="0"/>
                        <a:ea typeface="Meiryo UI" panose="020B0604030504040204" pitchFamily="50" charset="-128"/>
                        <a:cs typeface="Tahoma" panose="020B0604030504040204" pitchFamily="34" charset="0"/>
                      </a:endParaRPr>
                    </a:p>
                  </a:txBody>
                  <a:tcPr marL="36000" marR="3600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c>
                  <a:txBody>
                    <a:bodyPr/>
                    <a:lstStyle>
                      <a:lvl1pPr marL="0" algn="l" defTabSz="457200" rtl="0" eaLnBrk="1" latinLnBrk="0" hangingPunct="1">
                        <a:defRPr sz="1800" kern="1200">
                          <a:solidFill>
                            <a:schemeClr val="dk1"/>
                          </a:solidFill>
                          <a:latin typeface="Arial"/>
                          <a:ea typeface="ＭＳ Ｐゴシック"/>
                        </a:defRPr>
                      </a:lvl1pPr>
                      <a:lvl2pPr marL="457200" algn="l" defTabSz="457200" rtl="0" eaLnBrk="1" latinLnBrk="0" hangingPunct="1">
                        <a:defRPr sz="1800" kern="1200">
                          <a:solidFill>
                            <a:schemeClr val="dk1"/>
                          </a:solidFill>
                          <a:latin typeface="Arial"/>
                          <a:ea typeface="ＭＳ Ｐゴシック"/>
                        </a:defRPr>
                      </a:lvl2pPr>
                      <a:lvl3pPr marL="914400" algn="l" defTabSz="457200" rtl="0" eaLnBrk="1" latinLnBrk="0" hangingPunct="1">
                        <a:defRPr sz="1800" kern="1200">
                          <a:solidFill>
                            <a:schemeClr val="dk1"/>
                          </a:solidFill>
                          <a:latin typeface="Arial"/>
                          <a:ea typeface="ＭＳ Ｐゴシック"/>
                        </a:defRPr>
                      </a:lvl3pPr>
                      <a:lvl4pPr marL="1371600" algn="l" defTabSz="457200" rtl="0" eaLnBrk="1" latinLnBrk="0" hangingPunct="1">
                        <a:defRPr sz="1800" kern="1200">
                          <a:solidFill>
                            <a:schemeClr val="dk1"/>
                          </a:solidFill>
                          <a:latin typeface="Arial"/>
                          <a:ea typeface="ＭＳ Ｐゴシック"/>
                        </a:defRPr>
                      </a:lvl4pPr>
                      <a:lvl5pPr marL="1828800" algn="l" defTabSz="457200" rtl="0" eaLnBrk="1" latinLnBrk="0" hangingPunct="1">
                        <a:defRPr sz="1800" kern="1200">
                          <a:solidFill>
                            <a:schemeClr val="dk1"/>
                          </a:solidFill>
                          <a:latin typeface="Arial"/>
                          <a:ea typeface="ＭＳ Ｐゴシック"/>
                        </a:defRPr>
                      </a:lvl5pPr>
                      <a:lvl6pPr marL="2286000" algn="l" defTabSz="457200" rtl="0" eaLnBrk="1" latinLnBrk="0" hangingPunct="1">
                        <a:defRPr sz="1800" kern="1200">
                          <a:solidFill>
                            <a:schemeClr val="dk1"/>
                          </a:solidFill>
                          <a:latin typeface="Arial"/>
                          <a:ea typeface="ＭＳ Ｐゴシック"/>
                        </a:defRPr>
                      </a:lvl6pPr>
                      <a:lvl7pPr marL="2743200" algn="l" defTabSz="457200" rtl="0" eaLnBrk="1" latinLnBrk="0" hangingPunct="1">
                        <a:defRPr sz="1800" kern="1200">
                          <a:solidFill>
                            <a:schemeClr val="dk1"/>
                          </a:solidFill>
                          <a:latin typeface="Arial"/>
                          <a:ea typeface="ＭＳ Ｐゴシック"/>
                        </a:defRPr>
                      </a:lvl7pPr>
                      <a:lvl8pPr marL="3200400" algn="l" defTabSz="457200" rtl="0" eaLnBrk="1" latinLnBrk="0" hangingPunct="1">
                        <a:defRPr sz="1800" kern="1200">
                          <a:solidFill>
                            <a:schemeClr val="dk1"/>
                          </a:solidFill>
                          <a:latin typeface="Arial"/>
                          <a:ea typeface="ＭＳ Ｐゴシック"/>
                        </a:defRPr>
                      </a:lvl8pPr>
                      <a:lvl9pPr marL="3657600" algn="l" defTabSz="457200" rtl="0" eaLnBrk="1" latinLnBrk="0" hangingPunct="1">
                        <a:defRPr sz="1800" kern="1200">
                          <a:solidFill>
                            <a:schemeClr val="dk1"/>
                          </a:solidFill>
                          <a:latin typeface="Arial"/>
                          <a:ea typeface="ＭＳ Ｐゴシック"/>
                        </a:defRPr>
                      </a:lvl9pPr>
                    </a:lstStyle>
                    <a:p>
                      <a:pPr algn="ctr"/>
                      <a:r>
                        <a:rPr kumimoji="1" lang="en-US" altLang="ja-JP" sz="9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1 Mbps(-50</a:t>
                      </a:r>
                      <a:r>
                        <a:rPr kumimoji="1" lang="ja-JP" altLang="en-US" sz="900" b="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kumimoji="1" lang="en-US" altLang="ja-JP" sz="900" b="0" baseline="0" dirty="0" smtClean="0">
                          <a:solidFill>
                            <a:schemeClr val="tx1"/>
                          </a:solidFill>
                          <a:latin typeface="Tahoma" panose="020B0604030504040204" pitchFamily="34" charset="0"/>
                          <a:ea typeface="Tahoma" panose="020B0604030504040204" pitchFamily="34" charset="0"/>
                          <a:cs typeface="Tahoma" panose="020B0604030504040204" pitchFamily="34" charset="0"/>
                        </a:rPr>
                        <a:t>to - 60</a:t>
                      </a:r>
                      <a:r>
                        <a:rPr kumimoji="1" lang="en-US" altLang="ja-JP" sz="9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endParaRPr kumimoji="1" lang="ja-JP" altLang="en-US" sz="900" b="0" dirty="0">
                        <a:solidFill>
                          <a:schemeClr val="tx1"/>
                        </a:solidFill>
                        <a:latin typeface="Tahoma" panose="020B0604030504040204" pitchFamily="34" charset="0"/>
                        <a:ea typeface="Meiryo UI" panose="020B0604030504040204" pitchFamily="50" charset="-128"/>
                        <a:cs typeface="Tahoma" panose="020B0604030504040204" pitchFamily="34" charset="0"/>
                      </a:endParaRPr>
                    </a:p>
                  </a:txBody>
                  <a:tcPr marL="36000" marR="3600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333399">
                        <a:tint val="20000"/>
                      </a:srgbClr>
                    </a:solidFill>
                  </a:tcPr>
                </a:tc>
              </a:tr>
            </a:tbl>
          </a:graphicData>
        </a:graphic>
      </p:graphicFrame>
      <p:sp>
        <p:nvSpPr>
          <p:cNvPr id="25" name="テキスト ボックス 2"/>
          <p:cNvSpPr txBox="1">
            <a:spLocks noChangeAspect="1" noChangeArrowheads="1"/>
          </p:cNvSpPr>
          <p:nvPr/>
        </p:nvSpPr>
        <p:spPr bwMode="auto">
          <a:xfrm>
            <a:off x="5725711" y="2156161"/>
            <a:ext cx="16333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itchFamily="34" charset="0"/>
                <a:ea typeface="ＭＳ Ｐゴシック" pitchFamily="50" charset="-128"/>
              </a:defRPr>
            </a:lvl1pPr>
            <a:lvl2pPr marL="742950" indent="-285750" eaLnBrk="0" hangingPunct="0">
              <a:defRPr kumimoji="1" sz="2400">
                <a:solidFill>
                  <a:schemeClr val="tx1"/>
                </a:solidFill>
                <a:latin typeface="Arial" pitchFamily="34" charset="0"/>
                <a:ea typeface="ＭＳ Ｐゴシック" pitchFamily="50" charset="-128"/>
              </a:defRPr>
            </a:lvl2pPr>
            <a:lvl3pPr marL="1143000" indent="-228600" eaLnBrk="0" hangingPunct="0">
              <a:defRPr kumimoji="1" sz="2400">
                <a:solidFill>
                  <a:schemeClr val="tx1"/>
                </a:solidFill>
                <a:latin typeface="Arial" pitchFamily="34" charset="0"/>
                <a:ea typeface="ＭＳ Ｐゴシック" pitchFamily="50" charset="-128"/>
              </a:defRPr>
            </a:lvl3pPr>
            <a:lvl4pPr marL="1600200" indent="-228600" eaLnBrk="0" hangingPunct="0">
              <a:defRPr kumimoji="1" sz="2400">
                <a:solidFill>
                  <a:schemeClr val="tx1"/>
                </a:solidFill>
                <a:latin typeface="Arial" pitchFamily="34" charset="0"/>
                <a:ea typeface="ＭＳ Ｐゴシック" pitchFamily="50" charset="-128"/>
              </a:defRPr>
            </a:lvl4pPr>
            <a:lvl5pPr marL="2057400" indent="-228600" eaLnBrk="0" hangingPunct="0">
              <a:defRPr kumimoji="1" sz="24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eaLnBrk="1" hangingPunct="1"/>
            <a:r>
              <a:rPr lang="en-US" altLang="ja-JP" sz="700" dirty="0">
                <a:effectLst/>
                <a:latin typeface="Tahoma" panose="020B0604030504040204" pitchFamily="34" charset="0"/>
                <a:ea typeface="Tahoma" panose="020B0604030504040204" pitchFamily="34" charset="0"/>
                <a:cs typeface="Tahoma" panose="020B0604030504040204" pitchFamily="34" charset="0"/>
              </a:rPr>
              <a:t>When people are walking, I-frame is inserted at regular intervals as usual.</a:t>
            </a:r>
            <a:endParaRPr lang="ja-JP" altLang="en-US" sz="700" dirty="0">
              <a:effectLst/>
              <a:latin typeface="Tahoma" panose="020B0604030504040204" pitchFamily="34" charset="0"/>
              <a:ea typeface="ＭＳ Ｐゴシック"/>
              <a:cs typeface="Tahoma" panose="020B0604030504040204" pitchFamily="34" charset="0"/>
            </a:endParaRPr>
          </a:p>
        </p:txBody>
      </p:sp>
      <p:sp>
        <p:nvSpPr>
          <p:cNvPr id="26" name="テキスト ボックス 10"/>
          <p:cNvSpPr txBox="1">
            <a:spLocks noChangeAspect="1" noChangeArrowheads="1"/>
          </p:cNvSpPr>
          <p:nvPr/>
        </p:nvSpPr>
        <p:spPr bwMode="auto">
          <a:xfrm>
            <a:off x="7352994" y="2156161"/>
            <a:ext cx="179100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itchFamily="34" charset="0"/>
                <a:ea typeface="ＭＳ Ｐゴシック" pitchFamily="50" charset="-128"/>
              </a:defRPr>
            </a:lvl1pPr>
            <a:lvl2pPr marL="742950" indent="-285750" eaLnBrk="0" hangingPunct="0">
              <a:defRPr kumimoji="1" sz="2400">
                <a:solidFill>
                  <a:schemeClr val="tx1"/>
                </a:solidFill>
                <a:latin typeface="Arial" pitchFamily="34" charset="0"/>
                <a:ea typeface="ＭＳ Ｐゴシック" pitchFamily="50" charset="-128"/>
              </a:defRPr>
            </a:lvl2pPr>
            <a:lvl3pPr marL="1143000" indent="-228600" eaLnBrk="0" hangingPunct="0">
              <a:defRPr kumimoji="1" sz="2400">
                <a:solidFill>
                  <a:schemeClr val="tx1"/>
                </a:solidFill>
                <a:latin typeface="Arial" pitchFamily="34" charset="0"/>
                <a:ea typeface="ＭＳ Ｐゴシック" pitchFamily="50" charset="-128"/>
              </a:defRPr>
            </a:lvl3pPr>
            <a:lvl4pPr marL="1600200" indent="-228600" eaLnBrk="0" hangingPunct="0">
              <a:defRPr kumimoji="1" sz="2400">
                <a:solidFill>
                  <a:schemeClr val="tx1"/>
                </a:solidFill>
                <a:latin typeface="Arial" pitchFamily="34" charset="0"/>
                <a:ea typeface="ＭＳ Ｐゴシック" pitchFamily="50" charset="-128"/>
              </a:defRPr>
            </a:lvl4pPr>
            <a:lvl5pPr marL="2057400" indent="-228600" eaLnBrk="0" hangingPunct="0">
              <a:defRPr kumimoji="1" sz="2400">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pitchFamily="34" charset="0"/>
                <a:ea typeface="ＭＳ Ｐゴシック" pitchFamily="50" charset="-128"/>
              </a:defRPr>
            </a:lvl9pPr>
          </a:lstStyle>
          <a:p>
            <a:pPr eaLnBrk="1" hangingPunct="1"/>
            <a:r>
              <a:rPr lang="en-US" altLang="ja-JP" sz="700" dirty="0">
                <a:effectLst/>
                <a:latin typeface="Tahoma" panose="020B0604030504040204" pitchFamily="34" charset="0"/>
                <a:ea typeface="Tahoma" panose="020B0604030504040204" pitchFamily="34" charset="0"/>
                <a:cs typeface="Tahoma" panose="020B0604030504040204" pitchFamily="34" charset="0"/>
              </a:rPr>
              <a:t>When there is no person walking</a:t>
            </a:r>
            <a:r>
              <a:rPr lang="en-US" altLang="ja-JP" sz="700" dirty="0" smtClean="0">
                <a:effectLst/>
                <a:latin typeface="Tahoma" panose="020B0604030504040204" pitchFamily="34" charset="0"/>
                <a:ea typeface="Tahoma" panose="020B0604030504040204" pitchFamily="34" charset="0"/>
                <a:cs typeface="Tahoma" panose="020B0604030504040204" pitchFamily="34" charset="0"/>
              </a:rPr>
              <a:t>,</a:t>
            </a:r>
            <a:br>
              <a:rPr lang="en-US" altLang="ja-JP" sz="700" dirty="0" smtClean="0">
                <a:effectLst/>
                <a:latin typeface="Tahoma" panose="020B0604030504040204" pitchFamily="34" charset="0"/>
                <a:ea typeface="Tahoma" panose="020B0604030504040204" pitchFamily="34" charset="0"/>
                <a:cs typeface="Tahoma" panose="020B0604030504040204" pitchFamily="34" charset="0"/>
              </a:rPr>
            </a:br>
            <a:r>
              <a:rPr lang="en-US" altLang="ja-JP" sz="700" dirty="0" smtClean="0">
                <a:effectLst/>
                <a:latin typeface="Tahoma" panose="020B0604030504040204" pitchFamily="34" charset="0"/>
                <a:ea typeface="Tahoma" panose="020B0604030504040204" pitchFamily="34" charset="0"/>
                <a:cs typeface="Tahoma" panose="020B0604030504040204" pitchFamily="34" charset="0"/>
              </a:rPr>
              <a:t> </a:t>
            </a:r>
            <a:r>
              <a:rPr lang="en-US" altLang="ja-JP" sz="700" dirty="0">
                <a:effectLst/>
                <a:latin typeface="Tahoma" panose="020B0604030504040204" pitchFamily="34" charset="0"/>
                <a:ea typeface="Tahoma" panose="020B0604030504040204" pitchFamily="34" charset="0"/>
                <a:cs typeface="Tahoma" panose="020B0604030504040204" pitchFamily="34" charset="0"/>
              </a:rPr>
              <a:t>I-frames are thinned down to reduce the amount of data.</a:t>
            </a:r>
            <a:endParaRPr lang="ja-JP" altLang="en-US" sz="700" dirty="0">
              <a:effectLst/>
              <a:latin typeface="Tahoma" panose="020B0604030504040204" pitchFamily="34" charset="0"/>
              <a:ea typeface="ＭＳ Ｐゴシック"/>
              <a:cs typeface="Tahoma" panose="020B0604030504040204" pitchFamily="34" charset="0"/>
            </a:endParaRPr>
          </a:p>
        </p:txBody>
      </p:sp>
      <p:sp>
        <p:nvSpPr>
          <p:cNvPr id="40" name="テキスト ボックス 39"/>
          <p:cNvSpPr txBox="1"/>
          <p:nvPr/>
        </p:nvSpPr>
        <p:spPr>
          <a:xfrm>
            <a:off x="7876479" y="4201828"/>
            <a:ext cx="1333399" cy="215444"/>
          </a:xfrm>
          <a:prstGeom prst="rect">
            <a:avLst/>
          </a:prstGeom>
          <a:noFill/>
        </p:spPr>
        <p:txBody>
          <a:bodyPr wrap="square" rtlCol="0">
            <a:spAutoFit/>
          </a:bodyPr>
          <a:lstStyle/>
          <a:p>
            <a:pPr algn="l"/>
            <a:r>
              <a:rPr lang="en-US" altLang="ja-JP" sz="800" dirty="0" smtClean="0">
                <a:effectLst/>
                <a:ea typeface="Tahoma" panose="020B0604030504040204" pitchFamily="34" charset="0"/>
                <a:cs typeface="Tahoma" panose="020B0604030504040204" pitchFamily="34" charset="0"/>
              </a:rPr>
              <a:t>*Simulated image</a:t>
            </a:r>
            <a:endParaRPr lang="en-US" altLang="ja-JP" sz="800" dirty="0">
              <a:effectLst/>
              <a:ea typeface="Tahoma" panose="020B0604030504040204" pitchFamily="34" charset="0"/>
              <a:cs typeface="Tahoma" panose="020B0604030504040204" pitchFamily="34" charset="0"/>
            </a:endParaRPr>
          </a:p>
        </p:txBody>
      </p:sp>
      <p:sp>
        <p:nvSpPr>
          <p:cNvPr id="46" name="テキスト ボックス 45"/>
          <p:cNvSpPr txBox="1"/>
          <p:nvPr/>
        </p:nvSpPr>
        <p:spPr>
          <a:xfrm>
            <a:off x="147636" y="3940218"/>
            <a:ext cx="5424488" cy="738664"/>
          </a:xfrm>
          <a:prstGeom prst="rect">
            <a:avLst/>
          </a:prstGeom>
          <a:noFill/>
        </p:spPr>
        <p:txBody>
          <a:bodyPr wrap="square" rtlCol="0">
            <a:spAutoFit/>
          </a:bodyPr>
          <a:lstStyle/>
          <a:p>
            <a:pPr lvl="0" algn="l">
              <a:defRPr/>
            </a:pPr>
            <a:r>
              <a:rPr lang="en-US" altLang="ja-JP" sz="1050" b="1" u="sng" kern="0" spc="-150" dirty="0" smtClean="0">
                <a:effectLst/>
                <a:ea typeface="Tahoma" panose="020B0604030504040204" pitchFamily="34" charset="0"/>
                <a:cs typeface="Tahoma" panose="020B0604030504040204" pitchFamily="34" charset="0"/>
              </a:rPr>
              <a:t>Auto-VIQS </a:t>
            </a:r>
            <a:r>
              <a:rPr lang="en-US" altLang="ja-JP" sz="1050" kern="0" spc="-150" dirty="0" smtClean="0">
                <a:effectLst/>
                <a:ea typeface="Tahoma" panose="020B0604030504040204" pitchFamily="34" charset="0"/>
                <a:cs typeface="Tahoma" panose="020B0604030504040204" pitchFamily="34" charset="0"/>
              </a:rPr>
              <a:t> </a:t>
            </a:r>
            <a:r>
              <a:rPr lang="en-US" altLang="ja-JP" sz="1050" dirty="0" smtClean="0">
                <a:effectLst/>
                <a:ea typeface="Tahoma" panose="020B0604030504040204" pitchFamily="34" charset="0"/>
                <a:cs typeface="Tahoma" panose="020B0604030504040204" pitchFamily="34" charset="0"/>
              </a:rPr>
              <a:t>can </a:t>
            </a:r>
            <a:r>
              <a:rPr lang="en-US" altLang="ja-JP" sz="1050" dirty="0">
                <a:effectLst/>
                <a:ea typeface="Tahoma" panose="020B0604030504040204" pitchFamily="34" charset="0"/>
                <a:cs typeface="Tahoma" panose="020B0604030504040204" pitchFamily="34" charset="0"/>
              </a:rPr>
              <a:t>automatically determine areas with and without motion and reduce the data volume of those without motion</a:t>
            </a:r>
            <a:r>
              <a:rPr lang="en-US" altLang="ja-JP" sz="1050" dirty="0" smtClean="0">
                <a:effectLst/>
                <a:ea typeface="Tahoma" panose="020B0604030504040204" pitchFamily="34" charset="0"/>
                <a:cs typeface="Tahoma" panose="020B0604030504040204" pitchFamily="34" charset="0"/>
              </a:rPr>
              <a:t>.</a:t>
            </a:r>
          </a:p>
          <a:p>
            <a:pPr algn="l">
              <a:defRPr/>
            </a:pPr>
            <a:r>
              <a:rPr lang="en-US" altLang="ja-JP" sz="1050" dirty="0" smtClean="0">
                <a:effectLst/>
                <a:ea typeface="Meiryo UI" panose="020B0604030504040204" pitchFamily="50" charset="-128"/>
                <a:cs typeface="Calibri" panose="020F0502020204030204" pitchFamily="34" charset="0"/>
              </a:rPr>
              <a:t>The </a:t>
            </a:r>
            <a:r>
              <a:rPr lang="en-US" altLang="ja-JP" sz="1050" dirty="0">
                <a:effectLst/>
                <a:ea typeface="Meiryo UI" panose="020B0604030504040204" pitchFamily="50" charset="-128"/>
                <a:cs typeface="Calibri" panose="020F0502020204030204" pitchFamily="34" charset="0"/>
              </a:rPr>
              <a:t>camera can also detect faces and keep the area of the face at most highest picture quality to keep your most important evidence to be kept </a:t>
            </a:r>
            <a:r>
              <a:rPr lang="en-US" altLang="ja-JP" sz="1050" dirty="0" smtClean="0">
                <a:effectLst/>
                <a:ea typeface="Meiryo UI" panose="020B0604030504040204" pitchFamily="50" charset="-128"/>
                <a:cs typeface="Calibri" panose="020F0502020204030204" pitchFamily="34" charset="0"/>
              </a:rPr>
              <a:t>clear, </a:t>
            </a:r>
            <a:r>
              <a:rPr lang="en-US" altLang="ja-JP" sz="1050" b="1" u="sng" dirty="0" smtClean="0">
                <a:effectLst/>
                <a:ea typeface="Meiryo UI" panose="020B0604030504040204" pitchFamily="50" charset="-128"/>
                <a:cs typeface="Calibri" panose="020F0502020204030204" pitchFamily="34" charset="0"/>
              </a:rPr>
              <a:t>Smart facial coding</a:t>
            </a:r>
            <a:r>
              <a:rPr lang="en-US" altLang="ja-JP" sz="1050" dirty="0" smtClean="0">
                <a:effectLst/>
                <a:ea typeface="Meiryo UI" panose="020B0604030504040204" pitchFamily="50" charset="-128"/>
                <a:cs typeface="Calibri" panose="020F0502020204030204" pitchFamily="34" charset="0"/>
              </a:rPr>
              <a:t>.</a:t>
            </a:r>
            <a:endParaRPr lang="en-US" altLang="ja-JP" sz="1050" dirty="0">
              <a:effectLst/>
              <a:ea typeface="Meiryo UI" panose="020B0604030504040204" pitchFamily="50" charset="-128"/>
              <a:cs typeface="Calibri" panose="020F0502020204030204" pitchFamily="34" charset="0"/>
            </a:endParaRPr>
          </a:p>
        </p:txBody>
      </p:sp>
      <p:sp>
        <p:nvSpPr>
          <p:cNvPr id="47" name="テキスト ボックス 46"/>
          <p:cNvSpPr txBox="1"/>
          <p:nvPr/>
        </p:nvSpPr>
        <p:spPr>
          <a:xfrm>
            <a:off x="105016" y="2886279"/>
            <a:ext cx="5238509" cy="430887"/>
          </a:xfrm>
          <a:prstGeom prst="rect">
            <a:avLst/>
          </a:prstGeom>
          <a:noFill/>
        </p:spPr>
        <p:txBody>
          <a:bodyPr wrap="square" rtlCol="0">
            <a:spAutoFit/>
          </a:bodyPr>
          <a:lstStyle/>
          <a:p>
            <a:pPr lvl="0" algn="l">
              <a:defRPr/>
            </a:pPr>
            <a:r>
              <a:rPr lang="en-US" altLang="ja-JP" sz="1050" b="1" u="sng" kern="0" spc="-150" dirty="0" smtClean="0">
                <a:effectLst/>
                <a:ea typeface="Tahoma" panose="020B0604030504040204" pitchFamily="34" charset="0"/>
                <a:cs typeface="Tahoma" panose="020B0604030504040204" pitchFamily="34" charset="0"/>
              </a:rPr>
              <a:t>GOP control </a:t>
            </a:r>
            <a:r>
              <a:rPr lang="en-US" altLang="ja-JP" sz="1050" kern="0" spc="-150" dirty="0" smtClean="0">
                <a:effectLst/>
                <a:ea typeface="Tahoma" panose="020B0604030504040204" pitchFamily="34" charset="0"/>
                <a:cs typeface="Tahoma" panose="020B0604030504040204" pitchFamily="34" charset="0"/>
              </a:rPr>
              <a:t> </a:t>
            </a:r>
            <a:r>
              <a:rPr lang="en-US" altLang="ja-JP" sz="1050" dirty="0" smtClean="0">
                <a:effectLst/>
                <a:ea typeface="Tahoma" panose="020B0604030504040204" pitchFamily="34" charset="0"/>
                <a:cs typeface="Tahoma" panose="020B0604030504040204" pitchFamily="34" charset="0"/>
              </a:rPr>
              <a:t>reduces encoding data by using p-frame in place of i-frame when no motion is detected.</a:t>
            </a:r>
            <a:endParaRPr lang="en-US" altLang="ja-JP" sz="1050" kern="0" spc="-150" dirty="0">
              <a:effectLst/>
              <a:ea typeface="Tahoma" panose="020B0604030504040204" pitchFamily="34" charset="0"/>
              <a:cs typeface="Tahoma" panose="020B0604030504040204" pitchFamily="34" charset="0"/>
            </a:endParaRPr>
          </a:p>
        </p:txBody>
      </p:sp>
      <p:sp>
        <p:nvSpPr>
          <p:cNvPr id="55" name="テキスト ボックス 54"/>
          <p:cNvSpPr txBox="1"/>
          <p:nvPr/>
        </p:nvSpPr>
        <p:spPr>
          <a:xfrm>
            <a:off x="5439037" y="2860574"/>
            <a:ext cx="841640" cy="276999"/>
          </a:xfrm>
          <a:prstGeom prst="rect">
            <a:avLst/>
          </a:prstGeom>
          <a:noFill/>
        </p:spPr>
        <p:txBody>
          <a:bodyPr wrap="square" lIns="0" tIns="0" rIns="0" bIns="0" rtlCol="0">
            <a:spAutoFit/>
          </a:bodyPr>
          <a:lstStyle/>
          <a:p>
            <a:r>
              <a:rPr lang="en-US" altLang="ja-JP" sz="900" dirty="0" smtClean="0">
                <a:effectLst/>
                <a:ea typeface="Tahoma" panose="020B0604030504040204" pitchFamily="34" charset="0"/>
                <a:cs typeface="Tahoma" panose="020B0604030504040204" pitchFamily="34" charset="0"/>
              </a:rPr>
              <a:t>Keep</a:t>
            </a:r>
            <a:r>
              <a:rPr lang="en-US" altLang="ja-JP" sz="900" dirty="0">
                <a:effectLst/>
                <a:ea typeface="Tahoma" panose="020B0604030504040204" pitchFamily="34" charset="0"/>
                <a:cs typeface="Tahoma" panose="020B0604030504040204" pitchFamily="34" charset="0"/>
              </a:rPr>
              <a:t> </a:t>
            </a:r>
            <a:r>
              <a:rPr lang="en-US" altLang="ja-JP" sz="900" dirty="0" smtClean="0">
                <a:effectLst/>
                <a:ea typeface="Tahoma" panose="020B0604030504040204" pitchFamily="34" charset="0"/>
                <a:cs typeface="Tahoma" panose="020B0604030504040204" pitchFamily="34" charset="0"/>
              </a:rPr>
              <a:t>high</a:t>
            </a:r>
          </a:p>
          <a:p>
            <a:r>
              <a:rPr lang="en-US" altLang="ja-JP" sz="900" dirty="0" smtClean="0">
                <a:effectLst/>
                <a:ea typeface="Tahoma" panose="020B0604030504040204" pitchFamily="34" charset="0"/>
                <a:cs typeface="Tahoma" panose="020B0604030504040204" pitchFamily="34" charset="0"/>
              </a:rPr>
              <a:t>Picture </a:t>
            </a:r>
            <a:r>
              <a:rPr lang="en-US" altLang="ja-JP" sz="900" dirty="0">
                <a:effectLst/>
                <a:ea typeface="Tahoma" panose="020B0604030504040204" pitchFamily="34" charset="0"/>
                <a:cs typeface="Tahoma" panose="020B0604030504040204" pitchFamily="34" charset="0"/>
              </a:rPr>
              <a:t>quality</a:t>
            </a:r>
            <a:r>
              <a:rPr lang="en-US" altLang="ja-JP" sz="900" dirty="0" smtClean="0">
                <a:effectLst/>
                <a:ea typeface="Tahoma" panose="020B0604030504040204" pitchFamily="34" charset="0"/>
                <a:cs typeface="Tahoma" panose="020B0604030504040204" pitchFamily="34" charset="0"/>
              </a:rPr>
              <a:t> </a:t>
            </a:r>
          </a:p>
        </p:txBody>
      </p:sp>
      <p:cxnSp>
        <p:nvCxnSpPr>
          <p:cNvPr id="6" name="直線矢印コネクタ 5"/>
          <p:cNvCxnSpPr>
            <a:stCxn id="55" idx="3"/>
          </p:cNvCxnSpPr>
          <p:nvPr/>
        </p:nvCxnSpPr>
        <p:spPr>
          <a:xfrm>
            <a:off x="6280677" y="2999074"/>
            <a:ext cx="1206463" cy="76944"/>
          </a:xfrm>
          <a:prstGeom prst="straightConnector1">
            <a:avLst/>
          </a:prstGeom>
          <a:ln w="12700">
            <a:solidFill>
              <a:schemeClr val="accent1"/>
            </a:solidFill>
            <a:tailEnd type="arrow"/>
          </a:ln>
        </p:spPr>
        <p:style>
          <a:lnRef idx="2">
            <a:schemeClr val="accent1"/>
          </a:lnRef>
          <a:fillRef idx="0">
            <a:schemeClr val="accent1"/>
          </a:fillRef>
          <a:effectRef idx="1">
            <a:schemeClr val="accent1"/>
          </a:effectRef>
          <a:fontRef idx="minor">
            <a:schemeClr val="tx1"/>
          </a:fontRef>
        </p:style>
      </p:cxn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2124" y="809626"/>
            <a:ext cx="3437729" cy="1476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052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vert="horz" lIns="91440" tIns="45720" rIns="91440" bIns="45720" rtlCol="0" anchor="ctr">
            <a:normAutofit/>
          </a:bodyPr>
          <a:lstStyle/>
          <a:p>
            <a:r>
              <a:rPr lang="en-US" altLang="ja-JP" b="1" dirty="0" smtClean="0">
                <a:ea typeface="Tahoma" panose="020B0604030504040204" pitchFamily="34" charset="0"/>
                <a:cs typeface="Tahoma" panose="020B0604030504040204" pitchFamily="34" charset="0"/>
              </a:rPr>
              <a:t>Extreme Secure</a:t>
            </a:r>
            <a:endParaRPr lang="en-US" b="1" dirty="0">
              <a:solidFill>
                <a:srgbClr val="FF6600"/>
              </a:solidFill>
              <a:latin typeface="Tahoma" panose="020B0604030504040204" pitchFamily="34" charset="0"/>
              <a:ea typeface="Tahoma" panose="020B0604030504040204" pitchFamily="34" charset="0"/>
              <a:cs typeface="Tahoma" panose="020B0604030504040204" pitchFamily="34" charset="0"/>
            </a:endParaRPr>
          </a:p>
        </p:txBody>
      </p:sp>
      <p:sp>
        <p:nvSpPr>
          <p:cNvPr id="4" name="3 Marcador de número de diapositiva"/>
          <p:cNvSpPr>
            <a:spLocks noGrp="1"/>
          </p:cNvSpPr>
          <p:nvPr>
            <p:ph type="sldNum" sz="quarter" idx="12"/>
          </p:nvPr>
        </p:nvSpPr>
        <p:spPr/>
        <p:txBody>
          <a:bodyPr/>
          <a:lstStyle/>
          <a:p>
            <a:fld id="{8E8A4C40-1FD3-B245-AE86-E18962D1310A}" type="slidenum">
              <a:rPr lang="en-US" smtClean="0"/>
              <a:t>9</a:t>
            </a:fld>
            <a:endParaRPr lang="en-US"/>
          </a:p>
        </p:txBody>
      </p:sp>
      <p:pic>
        <p:nvPicPr>
          <p:cNvPr id="19" name="Picture 2" descr="C:\Users\3930041\AppData\Local\Temp\_AZTMP21_\i-PRO_Extreme_logo_White\i-PRO_Extreme_logo_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76455" y="216530"/>
            <a:ext cx="1006460" cy="253792"/>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4"/>
          <p:cNvSpPr/>
          <p:nvPr/>
        </p:nvSpPr>
        <p:spPr>
          <a:xfrm>
            <a:off x="150352" y="874008"/>
            <a:ext cx="4040648" cy="277888"/>
          </a:xfrm>
          <a:prstGeom prst="rect">
            <a:avLst/>
          </a:prstGeom>
          <a:noFill/>
        </p:spPr>
        <p:txBody>
          <a:bodyPr wrap="square" lIns="0" tIns="36000" rIns="0" bIns="36000">
            <a:spAutoFit/>
          </a:bodyPr>
          <a:lstStyle/>
          <a:p>
            <a:pPr algn="l">
              <a:lnSpc>
                <a:spcPts val="1600"/>
              </a:lnSpc>
            </a:pPr>
            <a:r>
              <a:rPr lang="en-US" altLang="ja-JP" sz="1600" b="1" dirty="0" smtClean="0">
                <a:effectLst/>
                <a:ea typeface="Tahoma" panose="020B0604030504040204" pitchFamily="34" charset="0"/>
                <a:cs typeface="Tahoma" panose="020B0604030504040204" pitchFamily="34" charset="0"/>
              </a:rPr>
              <a:t>Protect the devices from cyber attacks</a:t>
            </a:r>
            <a:endParaRPr lang="en-US" altLang="ja-JP" dirty="0">
              <a:effectLst/>
              <a:ea typeface="Tahoma" panose="020B0604030504040204" pitchFamily="34" charset="0"/>
              <a:cs typeface="Tahoma" panose="020B0604030504040204" pitchFamily="34" charset="0"/>
            </a:endParaRPr>
          </a:p>
        </p:txBody>
      </p:sp>
      <p:sp>
        <p:nvSpPr>
          <p:cNvPr id="14" name="正方形/長方形 14"/>
          <p:cNvSpPr/>
          <p:nvPr/>
        </p:nvSpPr>
        <p:spPr>
          <a:xfrm>
            <a:off x="150352" y="2863153"/>
            <a:ext cx="3678698" cy="483072"/>
          </a:xfrm>
          <a:prstGeom prst="rect">
            <a:avLst/>
          </a:prstGeom>
          <a:noFill/>
        </p:spPr>
        <p:txBody>
          <a:bodyPr wrap="square" lIns="0" tIns="36000" rIns="0" bIns="36000">
            <a:spAutoFit/>
          </a:bodyPr>
          <a:lstStyle/>
          <a:p>
            <a:pPr algn="l">
              <a:lnSpc>
                <a:spcPts val="1600"/>
              </a:lnSpc>
            </a:pPr>
            <a:r>
              <a:rPr lang="en-US" altLang="ja-JP" sz="1600" b="1" dirty="0">
                <a:effectLst/>
                <a:ea typeface="Tahoma" panose="020B0604030504040204" pitchFamily="34" charset="0"/>
                <a:cs typeface="Tahoma" panose="020B0604030504040204" pitchFamily="34" charset="0"/>
              </a:rPr>
              <a:t>Prevention leakage of the data on communication network</a:t>
            </a:r>
            <a:endParaRPr lang="en-US" altLang="ja-JP" dirty="0">
              <a:effectLst/>
              <a:ea typeface="Tahoma" panose="020B0604030504040204" pitchFamily="34" charset="0"/>
              <a:cs typeface="Tahoma" panose="020B0604030504040204" pitchFamily="34" charset="0"/>
            </a:endParaRPr>
          </a:p>
        </p:txBody>
      </p:sp>
      <p:sp>
        <p:nvSpPr>
          <p:cNvPr id="15" name="正方形/長方形 14"/>
          <p:cNvSpPr/>
          <p:nvPr/>
        </p:nvSpPr>
        <p:spPr>
          <a:xfrm>
            <a:off x="2207834" y="1184756"/>
            <a:ext cx="2240134" cy="1338828"/>
          </a:xfrm>
          <a:prstGeom prst="rect">
            <a:avLst/>
          </a:prstGeom>
        </p:spPr>
        <p:txBody>
          <a:bodyPr wrap="square">
            <a:spAutoFit/>
          </a:bodyPr>
          <a:lstStyle/>
          <a:p>
            <a:pPr algn="l"/>
            <a:r>
              <a:rPr lang="en-US" altLang="ja-JP" sz="1200" dirty="0" smtClean="0">
                <a:effectLst/>
                <a:ea typeface="Tahoma" panose="020B0604030504040204" pitchFamily="34" charset="0"/>
                <a:cs typeface="Tahoma" panose="020B0604030504040204" pitchFamily="34" charset="0"/>
              </a:rPr>
              <a:t>Eliminated vulnerability with </a:t>
            </a:r>
            <a:r>
              <a:rPr lang="en-US" altLang="ja-JP" sz="1200" dirty="0">
                <a:effectLst/>
                <a:ea typeface="Tahoma" panose="020B0604030504040204" pitchFamily="34" charset="0"/>
                <a:cs typeface="Tahoma" panose="020B0604030504040204" pitchFamily="34" charset="0"/>
              </a:rPr>
              <a:t>the latest </a:t>
            </a:r>
            <a:r>
              <a:rPr lang="en-US" altLang="ja-JP" sz="1200" dirty="0" smtClean="0">
                <a:effectLst/>
                <a:ea typeface="Tahoma" panose="020B0604030504040204" pitchFamily="34" charset="0"/>
                <a:cs typeface="Tahoma" panose="020B0604030504040204" pitchFamily="34" charset="0"/>
              </a:rPr>
              <a:t>CVE* support</a:t>
            </a:r>
          </a:p>
          <a:p>
            <a:pPr algn="l"/>
            <a:endParaRPr lang="en-US" altLang="ja-JP" sz="1150" dirty="0" smtClean="0">
              <a:effectLst/>
              <a:ea typeface="Tahoma" panose="020B0604030504040204" pitchFamily="34" charset="0"/>
              <a:cs typeface="Tahoma" panose="020B0604030504040204" pitchFamily="34" charset="0"/>
            </a:endParaRPr>
          </a:p>
          <a:p>
            <a:pPr algn="l"/>
            <a:r>
              <a:rPr lang="en-US" altLang="ja-JP" sz="900" dirty="0" smtClean="0">
                <a:effectLst/>
                <a:ea typeface="Tahoma" panose="020B0604030504040204" pitchFamily="34" charset="0"/>
                <a:cs typeface="Tahoma" panose="020B0604030504040204" pitchFamily="34" charset="0"/>
              </a:rPr>
              <a:t>*</a:t>
            </a:r>
            <a:r>
              <a:rPr lang="en-US" altLang="ja-JP" sz="900" dirty="0" smtClean="0">
                <a:solidFill>
                  <a:schemeClr val="dk1"/>
                </a:solidFill>
                <a:effectLst/>
                <a:ea typeface="Tahoma" panose="020B0604030504040204" pitchFamily="34" charset="0"/>
                <a:cs typeface="Tahoma" panose="020B0604030504040204" pitchFamily="34" charset="0"/>
              </a:rPr>
              <a:t>CVE </a:t>
            </a:r>
            <a:r>
              <a:rPr lang="en-US" altLang="ja-JP" sz="900" dirty="0">
                <a:solidFill>
                  <a:schemeClr val="dk1"/>
                </a:solidFill>
                <a:effectLst/>
                <a:ea typeface="Tahoma" panose="020B0604030504040204" pitchFamily="34" charset="0"/>
                <a:cs typeface="Tahoma" panose="020B0604030504040204" pitchFamily="34" charset="0"/>
              </a:rPr>
              <a:t>: Common Vulnerabilities and Exposures. Common Vulnerabilities and Exposures is a dictionary of common </a:t>
            </a:r>
            <a:r>
              <a:rPr lang="en-US" altLang="ja-JP" sz="900" dirty="0" smtClean="0">
                <a:solidFill>
                  <a:schemeClr val="dk1"/>
                </a:solidFill>
                <a:effectLst/>
                <a:ea typeface="Tahoma" panose="020B0604030504040204" pitchFamily="34" charset="0"/>
                <a:cs typeface="Tahoma" panose="020B0604030504040204" pitchFamily="34" charset="0"/>
              </a:rPr>
              <a:t>names</a:t>
            </a:r>
          </a:p>
          <a:p>
            <a:pPr algn="l"/>
            <a:r>
              <a:rPr lang="en-US" altLang="ja-JP" sz="900" dirty="0" smtClean="0">
                <a:solidFill>
                  <a:schemeClr val="dk1"/>
                </a:solidFill>
                <a:effectLst/>
                <a:ea typeface="Tahoma" panose="020B0604030504040204" pitchFamily="34" charset="0"/>
                <a:cs typeface="Tahoma" panose="020B0604030504040204" pitchFamily="34" charset="0"/>
              </a:rPr>
              <a:t> </a:t>
            </a:r>
            <a:r>
              <a:rPr lang="en-US" altLang="ja-JP" sz="900" dirty="0">
                <a:solidFill>
                  <a:schemeClr val="dk1"/>
                </a:solidFill>
                <a:effectLst/>
                <a:ea typeface="Tahoma" panose="020B0604030504040204" pitchFamily="34" charset="0"/>
                <a:cs typeface="Tahoma" panose="020B0604030504040204" pitchFamily="34" charset="0"/>
              </a:rPr>
              <a:t>(i.e., CVE Identifiers) for publicly known </a:t>
            </a:r>
            <a:endParaRPr lang="ja-JP" altLang="en-US" sz="900" dirty="0">
              <a:effectLst/>
              <a:cs typeface="Tahoma" panose="020B0604030504040204" pitchFamily="34" charset="0"/>
            </a:endParaRPr>
          </a:p>
        </p:txBody>
      </p:sp>
      <p:sp>
        <p:nvSpPr>
          <p:cNvPr id="22" name="正方形/長方形 21"/>
          <p:cNvSpPr/>
          <p:nvPr/>
        </p:nvSpPr>
        <p:spPr>
          <a:xfrm>
            <a:off x="150352" y="3350010"/>
            <a:ext cx="2431720" cy="830997"/>
          </a:xfrm>
          <a:prstGeom prst="rect">
            <a:avLst/>
          </a:prstGeom>
        </p:spPr>
        <p:txBody>
          <a:bodyPr wrap="square">
            <a:spAutoFit/>
          </a:bodyPr>
          <a:lstStyle/>
          <a:p>
            <a:pPr algn="l"/>
            <a:r>
              <a:rPr lang="en-US" altLang="ja-JP" sz="1200" dirty="0" smtClean="0">
                <a:effectLst/>
                <a:ea typeface="Tahoma" panose="020B0604030504040204" pitchFamily="34" charset="0"/>
                <a:cs typeface="Tahoma" panose="020B0604030504040204" pitchFamily="34" charset="0"/>
              </a:rPr>
              <a:t>Realize </a:t>
            </a:r>
            <a:r>
              <a:rPr lang="en-US" altLang="ja-JP" sz="1200" dirty="0">
                <a:effectLst/>
                <a:ea typeface="Tahoma" panose="020B0604030504040204" pitchFamily="34" charset="0"/>
                <a:cs typeface="Tahoma" panose="020B0604030504040204" pitchFamily="34" charset="0"/>
              </a:rPr>
              <a:t>secure communication </a:t>
            </a:r>
            <a:r>
              <a:rPr lang="en-US" altLang="ja-JP" sz="1200" dirty="0" smtClean="0">
                <a:effectLst/>
                <a:ea typeface="Tahoma" panose="020B0604030504040204" pitchFamily="34" charset="0"/>
                <a:cs typeface="Tahoma" panose="020B0604030504040204" pitchFamily="34" charset="0"/>
              </a:rPr>
              <a:t> </a:t>
            </a:r>
            <a:r>
              <a:rPr lang="en-US" altLang="ja-JP" sz="1200" dirty="0">
                <a:effectLst/>
                <a:ea typeface="Tahoma" panose="020B0604030504040204" pitchFamily="34" charset="0"/>
                <a:cs typeface="Tahoma" panose="020B0604030504040204" pitchFamily="34" charset="0"/>
              </a:rPr>
              <a:t>between </a:t>
            </a:r>
            <a:r>
              <a:rPr lang="en-US" altLang="ja-JP" sz="1200" dirty="0" smtClean="0">
                <a:effectLst/>
                <a:ea typeface="Tahoma" panose="020B0604030504040204" pitchFamily="34" charset="0"/>
                <a:cs typeface="Tahoma" panose="020B0604030504040204" pitchFamily="34" charset="0"/>
              </a:rPr>
              <a:t>devices by using communication encryption (SSL/TLS communication).</a:t>
            </a:r>
            <a:endParaRPr lang="ja-JP" altLang="en-US" sz="1200" dirty="0">
              <a:effectLst/>
              <a:cs typeface="Tahoma" panose="020B0604030504040204" pitchFamily="34" charset="0"/>
            </a:endParaRPr>
          </a:p>
        </p:txBody>
      </p:sp>
      <p:pic>
        <p:nvPicPr>
          <p:cNvPr id="3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77834" y="2940060"/>
            <a:ext cx="1070134" cy="1014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3356" y="2125773"/>
            <a:ext cx="909341" cy="318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4"/>
          <p:cNvSpPr/>
          <p:nvPr/>
        </p:nvSpPr>
        <p:spPr>
          <a:xfrm>
            <a:off x="4676775" y="1164247"/>
            <a:ext cx="4333079" cy="830997"/>
          </a:xfrm>
          <a:prstGeom prst="rect">
            <a:avLst/>
          </a:prstGeom>
        </p:spPr>
        <p:txBody>
          <a:bodyPr wrap="square">
            <a:spAutoFit/>
          </a:bodyPr>
          <a:lstStyle/>
          <a:p>
            <a:pPr algn="l"/>
            <a:r>
              <a:rPr kumimoji="0" lang="en-US" altLang="ja-JP" sz="1200" dirty="0">
                <a:effectLst/>
                <a:cs typeface="Tahoma" pitchFamily="34" charset="0"/>
                <a:sym typeface="Lucida Grande"/>
              </a:rPr>
              <a:t>Equipped with </a:t>
            </a:r>
            <a:r>
              <a:rPr kumimoji="0" lang="en-US" altLang="ja-JP" sz="1200" dirty="0" smtClean="0">
                <a:effectLst/>
                <a:cs typeface="Tahoma" pitchFamily="34" charset="0"/>
                <a:sym typeface="Lucida Grande"/>
              </a:rPr>
              <a:t>an SD </a:t>
            </a:r>
            <a:r>
              <a:rPr kumimoji="0" lang="en-US" altLang="ja-JP" sz="1200" dirty="0">
                <a:effectLst/>
                <a:cs typeface="Tahoma" pitchFamily="34" charset="0"/>
                <a:sym typeface="Lucida Grande"/>
              </a:rPr>
              <a:t>memory card slot, the camera </a:t>
            </a:r>
            <a:endParaRPr kumimoji="0" lang="en-US" altLang="ja-JP" sz="1200" dirty="0" smtClean="0">
              <a:effectLst/>
              <a:cs typeface="Tahoma" pitchFamily="34" charset="0"/>
              <a:sym typeface="Lucida Grande"/>
            </a:endParaRPr>
          </a:p>
          <a:p>
            <a:pPr algn="l"/>
            <a:r>
              <a:rPr kumimoji="0" lang="en-US" altLang="ja-JP" sz="1200" dirty="0" smtClean="0">
                <a:effectLst/>
                <a:cs typeface="Tahoma" pitchFamily="34" charset="0"/>
                <a:sym typeface="Lucida Grande"/>
              </a:rPr>
              <a:t>stores </a:t>
            </a:r>
            <a:r>
              <a:rPr kumimoji="0" lang="en-US" altLang="ja-JP" sz="1200" dirty="0">
                <a:effectLst/>
                <a:cs typeface="Tahoma" pitchFamily="34" charset="0"/>
                <a:sym typeface="Lucida Grande"/>
              </a:rPr>
              <a:t>encrypted videos locally. The data can be </a:t>
            </a:r>
            <a:endParaRPr kumimoji="0" lang="en-US" altLang="ja-JP" sz="1200" dirty="0" smtClean="0">
              <a:effectLst/>
              <a:cs typeface="Tahoma" pitchFamily="34" charset="0"/>
              <a:sym typeface="Lucida Grande"/>
            </a:endParaRPr>
          </a:p>
          <a:p>
            <a:pPr algn="l"/>
            <a:r>
              <a:rPr kumimoji="0" lang="en-US" altLang="ja-JP" sz="1200" dirty="0" smtClean="0">
                <a:effectLst/>
                <a:cs typeface="Tahoma" pitchFamily="34" charset="0"/>
                <a:sym typeface="Lucida Grande"/>
              </a:rPr>
              <a:t>password-protected </a:t>
            </a:r>
            <a:r>
              <a:rPr kumimoji="0" lang="en-US" altLang="ja-JP" sz="1200" dirty="0">
                <a:effectLst/>
                <a:cs typeface="Tahoma" pitchFamily="34" charset="0"/>
                <a:sym typeface="Lucida Grande"/>
              </a:rPr>
              <a:t>and alteration detection helps </a:t>
            </a:r>
            <a:r>
              <a:rPr kumimoji="0" lang="en-US" altLang="ja-JP" sz="1200" dirty="0" smtClean="0">
                <a:effectLst/>
                <a:cs typeface="Tahoma" pitchFamily="34" charset="0"/>
                <a:sym typeface="Lucida Grande"/>
              </a:rPr>
              <a:t>ensuring credibility </a:t>
            </a:r>
            <a:r>
              <a:rPr kumimoji="0" lang="en-US" altLang="ja-JP" sz="1200" dirty="0">
                <a:effectLst/>
                <a:cs typeface="Tahoma" pitchFamily="34" charset="0"/>
                <a:sym typeface="Lucida Grande"/>
              </a:rPr>
              <a:t>of data.  </a:t>
            </a:r>
            <a:endParaRPr kumimoji="0" lang="en-US" altLang="ja-JP" sz="1200" b="1" dirty="0">
              <a:effectLst/>
              <a:cs typeface="Tahoma" pitchFamily="34" charset="0"/>
              <a:sym typeface="Lucida Grande"/>
            </a:endParaRPr>
          </a:p>
        </p:txBody>
      </p:sp>
      <p:sp>
        <p:nvSpPr>
          <p:cNvPr id="40" name="正方形/長方形 14"/>
          <p:cNvSpPr/>
          <p:nvPr/>
        </p:nvSpPr>
        <p:spPr>
          <a:xfrm>
            <a:off x="4581830" y="874008"/>
            <a:ext cx="3597855" cy="277888"/>
          </a:xfrm>
          <a:prstGeom prst="rect">
            <a:avLst/>
          </a:prstGeom>
          <a:noFill/>
        </p:spPr>
        <p:txBody>
          <a:bodyPr wrap="square" lIns="0" tIns="36000" rIns="0" bIns="36000">
            <a:spAutoFit/>
          </a:bodyPr>
          <a:lstStyle/>
          <a:p>
            <a:pPr algn="l">
              <a:lnSpc>
                <a:spcPts val="1600"/>
              </a:lnSpc>
            </a:pPr>
            <a:r>
              <a:rPr lang="en-US" altLang="ja-JP" sz="1600" b="1" dirty="0" smtClean="0">
                <a:effectLst/>
              </a:rPr>
              <a:t>Prevention leakage of the video</a:t>
            </a:r>
            <a:endParaRPr lang="en-US" altLang="ja-JP" dirty="0">
              <a:effectLst/>
            </a:endParaRPr>
          </a:p>
        </p:txBody>
      </p:sp>
      <p:sp>
        <p:nvSpPr>
          <p:cNvPr id="41" name="正方形/長方形 40"/>
          <p:cNvSpPr/>
          <p:nvPr/>
        </p:nvSpPr>
        <p:spPr>
          <a:xfrm>
            <a:off x="4676773" y="2085278"/>
            <a:ext cx="3027760" cy="1015663"/>
          </a:xfrm>
          <a:prstGeom prst="rect">
            <a:avLst/>
          </a:prstGeom>
        </p:spPr>
        <p:txBody>
          <a:bodyPr wrap="square">
            <a:spAutoFit/>
          </a:bodyPr>
          <a:lstStyle/>
          <a:p>
            <a:pPr lvl="0" algn="l" defTabSz="914400" fontAlgn="base">
              <a:spcBef>
                <a:spcPct val="0"/>
              </a:spcBef>
              <a:spcAft>
                <a:spcPct val="0"/>
              </a:spcAft>
            </a:pPr>
            <a:r>
              <a:rPr kumimoji="1" lang="en-US" altLang="ja-JP" sz="1200" dirty="0" smtClean="0">
                <a:solidFill>
                  <a:srgbClr val="0A54A0"/>
                </a:solidFill>
                <a:effectLst/>
                <a:ea typeface="Tahoma" panose="020B0604030504040204" pitchFamily="34" charset="0"/>
                <a:cs typeface="Tahoma" panose="020B0604030504040204" pitchFamily="34" charset="0"/>
              </a:rPr>
              <a:t>The </a:t>
            </a:r>
            <a:r>
              <a:rPr lang="en-US" altLang="ja-JP" sz="1200" dirty="0" smtClean="0">
                <a:solidFill>
                  <a:srgbClr val="0A54A0"/>
                </a:solidFill>
                <a:effectLst/>
                <a:ea typeface="Tahoma" panose="020B0604030504040204" pitchFamily="34" charset="0"/>
                <a:cs typeface="Tahoma" panose="020B0604030504040204" pitchFamily="34" charset="0"/>
              </a:rPr>
              <a:t>stream and video are encrypted </a:t>
            </a:r>
          </a:p>
          <a:p>
            <a:pPr lvl="0" algn="l" defTabSz="914400" fontAlgn="base">
              <a:spcBef>
                <a:spcPct val="0"/>
              </a:spcBef>
              <a:spcAft>
                <a:spcPct val="0"/>
              </a:spcAft>
            </a:pPr>
            <a:r>
              <a:rPr lang="en-US" altLang="ja-JP" sz="1200" dirty="0" smtClean="0">
                <a:solidFill>
                  <a:srgbClr val="0A54A0"/>
                </a:solidFill>
                <a:effectLst/>
                <a:ea typeface="Tahoma" panose="020B0604030504040204" pitchFamily="34" charset="0"/>
                <a:cs typeface="Tahoma" panose="020B0604030504040204" pitchFamily="34" charset="0"/>
              </a:rPr>
              <a:t>by the module that meet </a:t>
            </a:r>
          </a:p>
          <a:p>
            <a:pPr lvl="0" algn="l" defTabSz="914400" fontAlgn="base">
              <a:spcBef>
                <a:spcPct val="0"/>
              </a:spcBef>
              <a:spcAft>
                <a:spcPct val="0"/>
              </a:spcAft>
            </a:pPr>
            <a:r>
              <a:rPr lang="en-US" altLang="ja-JP" sz="1200" b="1" u="sng" dirty="0" smtClean="0">
                <a:solidFill>
                  <a:srgbClr val="0A54A0"/>
                </a:solidFill>
                <a:effectLst/>
                <a:ea typeface="Tahoma" panose="020B0604030504040204" pitchFamily="34" charset="0"/>
                <a:cs typeface="Tahoma" panose="020B0604030504040204" pitchFamily="34" charset="0"/>
              </a:rPr>
              <a:t>FIPS140-2 level 1 CAVP</a:t>
            </a:r>
            <a:r>
              <a:rPr lang="en-US" altLang="ja-JP" sz="1200" dirty="0" smtClean="0">
                <a:solidFill>
                  <a:srgbClr val="0A54A0"/>
                </a:solidFill>
                <a:effectLst/>
                <a:ea typeface="Tahoma" panose="020B0604030504040204" pitchFamily="34" charset="0"/>
                <a:cs typeface="Tahoma" panose="020B0604030504040204" pitchFamily="34" charset="0"/>
              </a:rPr>
              <a:t>**. </a:t>
            </a:r>
          </a:p>
          <a:p>
            <a:pPr lvl="0" algn="l" defTabSz="914400" fontAlgn="base">
              <a:spcBef>
                <a:spcPct val="0"/>
              </a:spcBef>
              <a:spcAft>
                <a:spcPct val="0"/>
              </a:spcAft>
            </a:pPr>
            <a:r>
              <a:rPr kumimoji="1" lang="en-US" altLang="ja-JP" sz="1200" dirty="0" smtClean="0">
                <a:solidFill>
                  <a:srgbClr val="0A54A0"/>
                </a:solidFill>
                <a:effectLst/>
                <a:ea typeface="Tahoma" panose="020B0604030504040204" pitchFamily="34" charset="0"/>
                <a:cs typeface="Tahoma" panose="020B0604030504040204" pitchFamily="34" charset="0"/>
              </a:rPr>
              <a:t>Panasonic </a:t>
            </a:r>
            <a:r>
              <a:rPr kumimoji="1" lang="en-US" altLang="ja-JP" sz="1200" dirty="0">
                <a:solidFill>
                  <a:srgbClr val="0A54A0"/>
                </a:solidFill>
                <a:effectLst/>
                <a:ea typeface="Tahoma" panose="020B0604030504040204" pitchFamily="34" charset="0"/>
                <a:cs typeface="Tahoma" panose="020B0604030504040204" pitchFamily="34" charset="0"/>
              </a:rPr>
              <a:t>fully protect the </a:t>
            </a:r>
            <a:r>
              <a:rPr kumimoji="1" lang="en-US" altLang="ja-JP" sz="1200" dirty="0" smtClean="0">
                <a:solidFill>
                  <a:srgbClr val="0A54A0"/>
                </a:solidFill>
                <a:effectLst/>
                <a:ea typeface="Tahoma" panose="020B0604030504040204" pitchFamily="34" charset="0"/>
                <a:cs typeface="Tahoma" panose="020B0604030504040204" pitchFamily="34" charset="0"/>
              </a:rPr>
              <a:t>stream </a:t>
            </a:r>
          </a:p>
          <a:p>
            <a:pPr lvl="0" algn="l" defTabSz="914400" fontAlgn="base">
              <a:spcBef>
                <a:spcPct val="0"/>
              </a:spcBef>
              <a:spcAft>
                <a:spcPct val="0"/>
              </a:spcAft>
            </a:pPr>
            <a:r>
              <a:rPr kumimoji="1" lang="en-US" altLang="ja-JP" sz="1200" dirty="0" smtClean="0">
                <a:solidFill>
                  <a:srgbClr val="0A54A0"/>
                </a:solidFill>
                <a:effectLst/>
                <a:ea typeface="Tahoma" panose="020B0604030504040204" pitchFamily="34" charset="0"/>
                <a:cs typeface="Tahoma" panose="020B0604030504040204" pitchFamily="34" charset="0"/>
              </a:rPr>
              <a:t>and the video in the End-to-End System. </a:t>
            </a:r>
            <a:endParaRPr kumimoji="1" lang="en-US" altLang="ja-JP" sz="1200" dirty="0">
              <a:solidFill>
                <a:srgbClr val="0A54A0"/>
              </a:solidFill>
              <a:effectLst/>
              <a:ea typeface="Tahoma" panose="020B0604030504040204" pitchFamily="34" charset="0"/>
              <a:cs typeface="Tahoma" panose="020B0604030504040204" pitchFamily="34" charset="0"/>
            </a:endParaRPr>
          </a:p>
        </p:txBody>
      </p:sp>
      <p:pic>
        <p:nvPicPr>
          <p:cNvPr id="42"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48880" y="658086"/>
            <a:ext cx="1130135" cy="1071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37144" y="3131749"/>
            <a:ext cx="1123961" cy="106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正方形/長方形 44"/>
          <p:cNvSpPr/>
          <p:nvPr/>
        </p:nvSpPr>
        <p:spPr>
          <a:xfrm>
            <a:off x="6399212" y="3346225"/>
            <a:ext cx="2610642" cy="830997"/>
          </a:xfrm>
          <a:prstGeom prst="rect">
            <a:avLst/>
          </a:prstGeom>
        </p:spPr>
        <p:txBody>
          <a:bodyPr wrap="square">
            <a:spAutoFit/>
          </a:bodyPr>
          <a:lstStyle/>
          <a:p>
            <a:pPr algn="l"/>
            <a:r>
              <a:rPr lang="en-US" altLang="ja-JP" sz="1200" dirty="0" smtClean="0">
                <a:effectLst/>
                <a:ea typeface="Tahoma" panose="020B0604030504040204" pitchFamily="34" charset="0"/>
                <a:cs typeface="Tahoma" panose="020B0604030504040204" pitchFamily="34" charset="0"/>
              </a:rPr>
              <a:t>By using </a:t>
            </a:r>
            <a:r>
              <a:rPr lang="en-US" altLang="ja-JP" sz="1200" dirty="0">
                <a:effectLst/>
                <a:ea typeface="Tahoma" panose="020B0604030504040204" pitchFamily="34" charset="0"/>
                <a:cs typeface="Tahoma" panose="020B0604030504040204" pitchFamily="34" charset="0"/>
              </a:rPr>
              <a:t>Symantec certification and </a:t>
            </a:r>
            <a:r>
              <a:rPr lang="en-US" altLang="ja-JP" sz="1200" dirty="0" smtClean="0">
                <a:effectLst/>
                <a:ea typeface="Tahoma" panose="020B0604030504040204" pitchFamily="34" charset="0"/>
                <a:cs typeface="Tahoma" panose="020B0604030504040204" pitchFamily="34" charset="0"/>
              </a:rPr>
              <a:t>the hash function, the system can </a:t>
            </a:r>
            <a:r>
              <a:rPr lang="en-US" altLang="ja-JP" sz="1200" dirty="0">
                <a:effectLst/>
                <a:ea typeface="Tahoma" panose="020B0604030504040204" pitchFamily="34" charset="0"/>
                <a:cs typeface="Tahoma" panose="020B0604030504040204" pitchFamily="34" charset="0"/>
              </a:rPr>
              <a:t>detect Video alteration  and confirm which camera created the video.</a:t>
            </a:r>
            <a:endParaRPr lang="en-US" altLang="ja-JP" sz="1200" dirty="0" smtClean="0">
              <a:effectLst/>
              <a:ea typeface="Tahoma" panose="020B0604030504040204" pitchFamily="34" charset="0"/>
              <a:cs typeface="Tahoma" panose="020B0604030504040204" pitchFamily="34" charset="0"/>
            </a:endParaRPr>
          </a:p>
        </p:txBody>
      </p:sp>
      <p:pic>
        <p:nvPicPr>
          <p:cNvPr id="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22586" y="3684020"/>
            <a:ext cx="1409376" cy="941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テキスト ボックス 20"/>
          <p:cNvSpPr txBox="1"/>
          <p:nvPr/>
        </p:nvSpPr>
        <p:spPr>
          <a:xfrm>
            <a:off x="7079422" y="4506962"/>
            <a:ext cx="2074358" cy="200055"/>
          </a:xfrm>
          <a:prstGeom prst="rect">
            <a:avLst/>
          </a:prstGeom>
          <a:noFill/>
        </p:spPr>
        <p:txBody>
          <a:bodyPr wrap="square" rtlCol="0">
            <a:spAutoFit/>
          </a:bodyPr>
          <a:lstStyle/>
          <a:p>
            <a:pPr algn="r"/>
            <a:r>
              <a:rPr lang="en-US" altLang="ja-JP" sz="700" dirty="0" smtClean="0">
                <a:effectLst/>
              </a:rPr>
              <a:t>**Evaluated by WV-TW370P</a:t>
            </a:r>
            <a:endParaRPr kumimoji="1" lang="ja-JP" altLang="en-US" sz="700" dirty="0">
              <a:effectLst/>
            </a:endParaRPr>
          </a:p>
        </p:txBody>
      </p:sp>
      <p:pic>
        <p:nvPicPr>
          <p:cNvPr id="3074"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433164" y="3346225"/>
            <a:ext cx="1594037" cy="1319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96612" y="1765161"/>
            <a:ext cx="1839977" cy="1039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214" y="1111249"/>
            <a:ext cx="2105462" cy="1154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80359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3ff3bc49f048c1ff29fe4310f4d0872742769a4"/>
</p:tagLst>
</file>

<file path=ppt/theme/theme1.xml><?xml version="1.0" encoding="utf-8"?>
<a:theme xmlns:a="http://schemas.openxmlformats.org/drawingml/2006/main" name="Office Theme">
  <a:themeElements>
    <a:clrScheme name="Panasonic Business 1">
      <a:dk1>
        <a:srgbClr val="0A54A0"/>
      </a:dk1>
      <a:lt1>
        <a:sysClr val="window" lastClr="FFFFFF"/>
      </a:lt1>
      <a:dk2>
        <a:srgbClr val="000000"/>
      </a:dk2>
      <a:lt2>
        <a:srgbClr val="176AB7"/>
      </a:lt2>
      <a:accent1>
        <a:srgbClr val="14A6DB"/>
      </a:accent1>
      <a:accent2>
        <a:srgbClr val="D90066"/>
      </a:accent2>
      <a:accent3>
        <a:srgbClr val="ED9908"/>
      </a:accent3>
      <a:accent4>
        <a:srgbClr val="B8D108"/>
      </a:accent4>
      <a:accent5>
        <a:srgbClr val="118FBA"/>
      </a:accent5>
      <a:accent6>
        <a:srgbClr val="C50F24"/>
      </a:accent6>
      <a:hlink>
        <a:srgbClr val="0D6A77"/>
      </a:hlink>
      <a:folHlink>
        <a:srgbClr val="471A4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ublic テンプレート">
  <a:themeElements>
    <a:clrScheme name="Panasonic SSBD Presentation">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a typeface="HGPｺﾞｼｯｸE" pitchFamily="50" charset="-128"/>
          </a:defRPr>
        </a:defPPr>
      </a:lstStyle>
    </a:spDef>
    <a:ln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a typeface="HGPｺﾞｼｯｸE" pitchFamily="50" charset="-128"/>
          </a:defRPr>
        </a:defPPr>
      </a:lstStyle>
    </a:lnDef>
  </a:objectDefaults>
  <a:extraClrSchemeLst>
    <a:extraClrScheme>
      <a:clrScheme name="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Internal only テンプレート">
  <a:themeElements>
    <a:clrScheme name="Panasonic SSBD Presentation">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a typeface="HGPｺﾞｼｯｸE" pitchFamily="50" charset="-128"/>
          </a:defRPr>
        </a:defPPr>
      </a:lstStyle>
    </a:spDef>
    <a:ln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ea typeface="HGPｺﾞｼｯｸE" pitchFamily="50" charset="-128"/>
          </a:defRPr>
        </a:defPPr>
      </a:lstStyle>
    </a:lnDef>
  </a:objectDefaults>
  <a:extraClrSchemeLst>
    <a:extraClrScheme>
      <a:clrScheme name="3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reliminary テンプレート">
  <a:themeElements>
    <a:clrScheme name="Panasonic SSBD Presentation">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ntative テンプレート">
  <a:themeElements>
    <a:clrScheme name="Panasonic SSBD Presentation">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Panasonic Business 1">
      <a:dk1>
        <a:srgbClr val="0A54A0"/>
      </a:dk1>
      <a:lt1>
        <a:sysClr val="window" lastClr="FFFFFF"/>
      </a:lt1>
      <a:dk2>
        <a:srgbClr val="000000"/>
      </a:dk2>
      <a:lt2>
        <a:srgbClr val="176AB7"/>
      </a:lt2>
      <a:accent1>
        <a:srgbClr val="14A6DB"/>
      </a:accent1>
      <a:accent2>
        <a:srgbClr val="D90066"/>
      </a:accent2>
      <a:accent3>
        <a:srgbClr val="ED9908"/>
      </a:accent3>
      <a:accent4>
        <a:srgbClr val="B8D108"/>
      </a:accent4>
      <a:accent5>
        <a:srgbClr val="118FBA"/>
      </a:accent5>
      <a:accent6>
        <a:srgbClr val="C50F24"/>
      </a:accent6>
      <a:hlink>
        <a:srgbClr val="0D6A77"/>
      </a:hlink>
      <a:folHlink>
        <a:srgbClr val="471A4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1905</Words>
  <Application>Microsoft Office PowerPoint</Application>
  <PresentationFormat>画面に合わせる (16:9)</PresentationFormat>
  <Paragraphs>352</Paragraphs>
  <Slides>16</Slides>
  <Notes>1</Notes>
  <HiddenSlides>0</HiddenSlides>
  <MMClips>0</MMClips>
  <ScaleCrop>false</ScaleCrop>
  <HeadingPairs>
    <vt:vector size="4" baseType="variant">
      <vt:variant>
        <vt:lpstr>テーマ</vt:lpstr>
      </vt:variant>
      <vt:variant>
        <vt:i4>6</vt:i4>
      </vt:variant>
      <vt:variant>
        <vt:lpstr>スライド タイトル</vt:lpstr>
      </vt:variant>
      <vt:variant>
        <vt:i4>16</vt:i4>
      </vt:variant>
    </vt:vector>
  </HeadingPairs>
  <TitlesOfParts>
    <vt:vector size="22" baseType="lpstr">
      <vt:lpstr>Office Theme</vt:lpstr>
      <vt:lpstr>Public テンプレート</vt:lpstr>
      <vt:lpstr>Internal only テンプレート</vt:lpstr>
      <vt:lpstr>Preliminary テンプレート</vt:lpstr>
      <vt:lpstr>Tentative テンプレート</vt:lpstr>
      <vt:lpstr>2_Office Theme</vt:lpstr>
      <vt:lpstr>PTZ dome cameras</vt:lpstr>
      <vt:lpstr>PTZ Dome cameras</vt:lpstr>
      <vt:lpstr>Extreme Visibility</vt:lpstr>
      <vt:lpstr>Extreme Visibility</vt:lpstr>
      <vt:lpstr>Extreme Visibility</vt:lpstr>
      <vt:lpstr>Extreme Visibility</vt:lpstr>
      <vt:lpstr>Extreme Compression</vt:lpstr>
      <vt:lpstr>Extreme Compression</vt:lpstr>
      <vt:lpstr>Extreme Secure</vt:lpstr>
      <vt:lpstr>Extreme Analytics</vt:lpstr>
      <vt:lpstr>Extreme Analytics</vt:lpstr>
      <vt:lpstr>… and other useful features</vt:lpstr>
      <vt:lpstr>… and other useful features</vt:lpstr>
      <vt:lpstr>Specifications</vt:lpstr>
      <vt:lpstr>Applications</vt:lpstr>
      <vt:lpstr>i-Pro Extreme product naming structure (cameras released at Oct, 2016 or later)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2014-02-09T23:21:35Z</dcterms:created>
  <dcterms:modified xsi:type="dcterms:W3CDTF">2017-03-27T07:52:28Z</dcterms:modified>
</cp:coreProperties>
</file>