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3.xml" ContentType="application/vnd.openxmlformats-officedocument.theme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4.xml" ContentType="application/vnd.openxmlformats-officedocument.theme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5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6.xml" ContentType="application/vnd.openxmlformats-officedocument.theme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theme/theme7.xml" ContentType="application/vnd.openxmlformats-officedocument.theme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8.xml" ContentType="application/vnd.openxmlformats-officedocument.theme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9.xml" ContentType="application/vnd.openxmlformats-officedocument.theme+xml"/>
  <Override PartName="/ppt/theme/theme10.xml" ContentType="application/vnd.openxmlformats-officedocument.theme+xml"/>
  <Override PartName="/ppt/theme/theme11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51" r:id="rId1"/>
    <p:sldMasterId id="2147483650" r:id="rId2"/>
    <p:sldMasterId id="2147483652" r:id="rId3"/>
    <p:sldMasterId id="2147483687" r:id="rId4"/>
    <p:sldMasterId id="2147483699" r:id="rId5"/>
    <p:sldMasterId id="2147483975" r:id="rId6"/>
    <p:sldMasterId id="2147484125" r:id="rId7"/>
    <p:sldMasterId id="2147484150" r:id="rId8"/>
    <p:sldMasterId id="2147484153" r:id="rId9"/>
  </p:sldMasterIdLst>
  <p:notesMasterIdLst>
    <p:notesMasterId r:id="rId17"/>
  </p:notesMasterIdLst>
  <p:handoutMasterIdLst>
    <p:handoutMasterId r:id="rId18"/>
  </p:handoutMasterIdLst>
  <p:sldIdLst>
    <p:sldId id="900" r:id="rId10"/>
    <p:sldId id="1256" r:id="rId11"/>
    <p:sldId id="1270" r:id="rId12"/>
    <p:sldId id="1265" r:id="rId13"/>
    <p:sldId id="1267" r:id="rId14"/>
    <p:sldId id="1261" r:id="rId15"/>
    <p:sldId id="1268" r:id="rId16"/>
  </p:sldIdLst>
  <p:sldSz cx="9144000" cy="5143500" type="screen16x9"/>
  <p:notesSz cx="7104063" cy="10234613"/>
  <p:custDataLst>
    <p:tags r:id="rId19"/>
  </p:custDataLst>
  <p:defaultTextStyle>
    <a:defPPr>
      <a:defRPr lang="ja-JP"/>
    </a:defPPr>
    <a:lvl1pPr algn="ctr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ahoma" pitchFamily="34" charset="0"/>
        <a:ea typeface="HGPｺﾞｼｯｸE" pitchFamily="50" charset="-128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ahoma" pitchFamily="34" charset="0"/>
        <a:ea typeface="HGPｺﾞｼｯｸE" pitchFamily="50" charset="-128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ahoma" pitchFamily="34" charset="0"/>
        <a:ea typeface="HGPｺﾞｼｯｸE" pitchFamily="50" charset="-128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ahoma" pitchFamily="34" charset="0"/>
        <a:ea typeface="HGPｺﾞｼｯｸE" pitchFamily="50" charset="-128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ahoma" pitchFamily="34" charset="0"/>
        <a:ea typeface="HGPｺﾞｼｯｸE" pitchFamily="50" charset="-128"/>
        <a:cs typeface="+mn-cs"/>
      </a:defRPr>
    </a:lvl5pPr>
    <a:lvl6pPr marL="2286000" algn="l" defTabSz="914400" rtl="0" eaLnBrk="1" latinLnBrk="0" hangingPunct="1">
      <a:defRPr kumimoji="1" sz="14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ahoma" pitchFamily="34" charset="0"/>
        <a:ea typeface="HGPｺﾞｼｯｸE" pitchFamily="50" charset="-128"/>
        <a:cs typeface="+mn-cs"/>
      </a:defRPr>
    </a:lvl6pPr>
    <a:lvl7pPr marL="2743200" algn="l" defTabSz="914400" rtl="0" eaLnBrk="1" latinLnBrk="0" hangingPunct="1">
      <a:defRPr kumimoji="1" sz="14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ahoma" pitchFamily="34" charset="0"/>
        <a:ea typeface="HGPｺﾞｼｯｸE" pitchFamily="50" charset="-128"/>
        <a:cs typeface="+mn-cs"/>
      </a:defRPr>
    </a:lvl7pPr>
    <a:lvl8pPr marL="3200400" algn="l" defTabSz="914400" rtl="0" eaLnBrk="1" latinLnBrk="0" hangingPunct="1">
      <a:defRPr kumimoji="1" sz="14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ahoma" pitchFamily="34" charset="0"/>
        <a:ea typeface="HGPｺﾞｼｯｸE" pitchFamily="50" charset="-128"/>
        <a:cs typeface="+mn-cs"/>
      </a:defRPr>
    </a:lvl8pPr>
    <a:lvl9pPr marL="3657600" algn="l" defTabSz="914400" rtl="0" eaLnBrk="1" latinLnBrk="0" hangingPunct="1">
      <a:defRPr kumimoji="1" sz="14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ahoma" pitchFamily="34" charset="0"/>
        <a:ea typeface="HGPｺﾞｼｯｸE" pitchFamily="50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33"/>
    <a:srgbClr val="FFFFCC"/>
    <a:srgbClr val="FFCCFF"/>
    <a:srgbClr val="FF9900"/>
    <a:srgbClr val="FFE4A0"/>
    <a:srgbClr val="FF00FF"/>
    <a:srgbClr val="DFDFF5"/>
    <a:srgbClr val="FFCC99"/>
    <a:srgbClr val="FFCC00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08FB837D-C827-4EFA-A057-4D05807E0F7C}" styleName="テーマ スタイル 1 - アクセント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073A0DAA-6AF3-43AB-8588-CEC1D06C72B9}" styleName="スタイル (中間)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スタイルなし、表のグリッド線なし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00A15C55-8517-42AA-B614-E9B94910E393}" styleName="中間スタイル 2 - アクセント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21E4AEA4-8DFA-4A89-87EB-49C32662AFE0}" styleName="中間スタイル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440" autoAdjust="0"/>
    <p:restoredTop sz="83673" autoAdjust="0"/>
  </p:normalViewPr>
  <p:slideViewPr>
    <p:cSldViewPr snapToGrid="0" snapToObjects="1">
      <p:cViewPr>
        <p:scale>
          <a:sx n="100" d="100"/>
          <a:sy n="100" d="100"/>
        </p:scale>
        <p:origin x="-2130" y="-1020"/>
      </p:cViewPr>
      <p:guideLst>
        <p:guide orient="horz" pos="685"/>
        <p:guide orient="horz" pos="1769"/>
        <p:guide orient="horz" pos="2486"/>
        <p:guide orient="horz" pos="2249"/>
        <p:guide pos="1406"/>
        <p:guide pos="3315"/>
        <p:guide pos="1695"/>
        <p:guide pos="90"/>
        <p:guide pos="5692"/>
        <p:guide pos="4468"/>
        <p:guide pos="2815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33" d="100"/>
        <a:sy n="33" d="100"/>
      </p:scale>
      <p:origin x="0" y="0"/>
    </p:cViewPr>
  </p:sorterViewPr>
  <p:notesViewPr>
    <p:cSldViewPr snapToGrid="0" snapToObjects="1">
      <p:cViewPr varScale="1">
        <p:scale>
          <a:sx n="76" d="100"/>
          <a:sy n="76" d="100"/>
        </p:scale>
        <p:origin x="-3288" y="-108"/>
      </p:cViewPr>
      <p:guideLst>
        <p:guide orient="horz" pos="3223"/>
        <p:guide pos="2237"/>
      </p:guideLst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4.xml"/><Relationship Id="rId18" Type="http://schemas.openxmlformats.org/officeDocument/2006/relationships/handoutMaster" Target="handoutMasters/handoutMaster1.xml"/><Relationship Id="rId3" Type="http://schemas.openxmlformats.org/officeDocument/2006/relationships/slideMaster" Target="slideMasters/slideMaster3.xml"/><Relationship Id="rId21" Type="http://schemas.openxmlformats.org/officeDocument/2006/relationships/viewProps" Target="viewProps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3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7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2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6.xml"/><Relationship Id="rId23" Type="http://schemas.openxmlformats.org/officeDocument/2006/relationships/tableStyles" Target="tableStyles.xml"/><Relationship Id="rId10" Type="http://schemas.openxmlformats.org/officeDocument/2006/relationships/slide" Target="slides/slide1.xml"/><Relationship Id="rId19" Type="http://schemas.openxmlformats.org/officeDocument/2006/relationships/tags" Target="tags/tag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5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0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8163" cy="51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4668" tIns="47334" rIns="94668" bIns="47334" numCol="1" anchor="t" anchorCtr="0" compatLnSpc="1">
            <a:prstTxWarp prst="textNoShape">
              <a:avLst/>
            </a:prstTxWarp>
          </a:bodyPr>
          <a:lstStyle>
            <a:lvl1pPr algn="l" defTabSz="946150">
              <a:defRPr sz="1200">
                <a:effectLst/>
                <a:latin typeface="Arial" charset="0"/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119808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024313" y="0"/>
            <a:ext cx="3078162" cy="51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4668" tIns="47334" rIns="94668" bIns="47334" numCol="1" anchor="t" anchorCtr="0" compatLnSpc="1">
            <a:prstTxWarp prst="textNoShape">
              <a:avLst/>
            </a:prstTxWarp>
          </a:bodyPr>
          <a:lstStyle>
            <a:lvl1pPr algn="r" defTabSz="946150">
              <a:defRPr sz="1200">
                <a:effectLst/>
                <a:latin typeface="Arial" charset="0"/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119808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721850"/>
            <a:ext cx="3078163" cy="51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4668" tIns="47334" rIns="94668" bIns="47334" numCol="1" anchor="b" anchorCtr="0" compatLnSpc="1">
            <a:prstTxWarp prst="textNoShape">
              <a:avLst/>
            </a:prstTxWarp>
          </a:bodyPr>
          <a:lstStyle>
            <a:lvl1pPr algn="l" defTabSz="946150">
              <a:defRPr sz="1200">
                <a:effectLst/>
                <a:latin typeface="Arial" charset="0"/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119808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024313" y="9721850"/>
            <a:ext cx="3078162" cy="51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4668" tIns="47334" rIns="94668" bIns="47334" numCol="1" anchor="b" anchorCtr="0" compatLnSpc="1">
            <a:prstTxWarp prst="textNoShape">
              <a:avLst/>
            </a:prstTxWarp>
          </a:bodyPr>
          <a:lstStyle>
            <a:lvl1pPr algn="r" defTabSz="946150">
              <a:defRPr sz="1200">
                <a:effectLst/>
                <a:latin typeface="Arial" charset="0"/>
                <a:ea typeface="ＭＳ Ｐゴシック" pitchFamily="50" charset="-128"/>
              </a:defRPr>
            </a:lvl1pPr>
          </a:lstStyle>
          <a:p>
            <a:pPr>
              <a:defRPr/>
            </a:pPr>
            <a:fld id="{E1CE3482-4769-4D04-80A4-5321F99B6E82}" type="slidenum">
              <a:rPr lang="en-US" altLang="ja-JP"/>
              <a:pPr>
                <a:defRPr/>
              </a:pPr>
              <a:t>‹#›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412484604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8163" cy="51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5442" tIns="47721" rIns="95442" bIns="47721" numCol="1" anchor="t" anchorCtr="0" compatLnSpc="1">
            <a:prstTxWarp prst="textNoShape">
              <a:avLst/>
            </a:prstTxWarp>
          </a:bodyPr>
          <a:lstStyle>
            <a:lvl1pPr algn="l" defTabSz="955675">
              <a:defRPr sz="1200">
                <a:effectLst/>
                <a:latin typeface="Arial" charset="0"/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24313" y="0"/>
            <a:ext cx="3078162" cy="51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5442" tIns="47721" rIns="95442" bIns="47721" numCol="1" anchor="t" anchorCtr="0" compatLnSpc="1">
            <a:prstTxWarp prst="textNoShape">
              <a:avLst/>
            </a:prstTxWarp>
          </a:bodyPr>
          <a:lstStyle>
            <a:lvl1pPr algn="r" defTabSz="955675">
              <a:defRPr sz="1200">
                <a:effectLst/>
                <a:latin typeface="Arial" charset="0"/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8806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41288" y="766763"/>
            <a:ext cx="6824662" cy="384016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9613" y="4860925"/>
            <a:ext cx="5684837" cy="4606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5442" tIns="47721" rIns="95442" bIns="4772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noProof="0" smtClean="0"/>
              <a:t>マスタ テキストの書式設定</a:t>
            </a:r>
          </a:p>
          <a:p>
            <a:pPr lvl="1"/>
            <a:r>
              <a:rPr lang="ja-JP" altLang="en-US" noProof="0" smtClean="0"/>
              <a:t>第 </a:t>
            </a:r>
            <a:r>
              <a:rPr lang="en-US" altLang="ja-JP" noProof="0" smtClean="0"/>
              <a:t>2 </a:t>
            </a:r>
            <a:r>
              <a:rPr lang="ja-JP" altLang="en-US" noProof="0" smtClean="0"/>
              <a:t>レベル</a:t>
            </a:r>
          </a:p>
          <a:p>
            <a:pPr lvl="2"/>
            <a:r>
              <a:rPr lang="ja-JP" altLang="en-US" noProof="0" smtClean="0"/>
              <a:t>第 </a:t>
            </a:r>
            <a:r>
              <a:rPr lang="en-US" altLang="ja-JP" noProof="0" smtClean="0"/>
              <a:t>3 </a:t>
            </a:r>
            <a:r>
              <a:rPr lang="ja-JP" altLang="en-US" noProof="0" smtClean="0"/>
              <a:t>レベル</a:t>
            </a:r>
          </a:p>
          <a:p>
            <a:pPr lvl="3"/>
            <a:r>
              <a:rPr lang="ja-JP" altLang="en-US" noProof="0" smtClean="0"/>
              <a:t>第 </a:t>
            </a:r>
            <a:r>
              <a:rPr lang="en-US" altLang="ja-JP" noProof="0" smtClean="0"/>
              <a:t>4 </a:t>
            </a:r>
            <a:r>
              <a:rPr lang="ja-JP" altLang="en-US" noProof="0" smtClean="0"/>
              <a:t>レベル</a:t>
            </a:r>
          </a:p>
          <a:p>
            <a:pPr lvl="4"/>
            <a:r>
              <a:rPr lang="ja-JP" altLang="en-US" noProof="0" smtClean="0"/>
              <a:t>第 </a:t>
            </a:r>
            <a:r>
              <a:rPr lang="en-US" altLang="ja-JP" noProof="0" smtClean="0"/>
              <a:t>5 </a:t>
            </a:r>
            <a:r>
              <a:rPr lang="ja-JP" altLang="en-US" noProof="0" smtClean="0"/>
              <a:t>レベル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721850"/>
            <a:ext cx="3078163" cy="51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5442" tIns="47721" rIns="95442" bIns="47721" numCol="1" anchor="b" anchorCtr="0" compatLnSpc="1">
            <a:prstTxWarp prst="textNoShape">
              <a:avLst/>
            </a:prstTxWarp>
          </a:bodyPr>
          <a:lstStyle>
            <a:lvl1pPr algn="l" defTabSz="955675">
              <a:defRPr sz="1200">
                <a:effectLst/>
                <a:latin typeface="Arial" charset="0"/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24313" y="9721850"/>
            <a:ext cx="3078162" cy="51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5442" tIns="47721" rIns="95442" bIns="47721" numCol="1" anchor="b" anchorCtr="0" compatLnSpc="1">
            <a:prstTxWarp prst="textNoShape">
              <a:avLst/>
            </a:prstTxWarp>
          </a:bodyPr>
          <a:lstStyle>
            <a:lvl1pPr algn="r" defTabSz="955675">
              <a:defRPr sz="1200">
                <a:effectLst/>
                <a:latin typeface="Arial" charset="0"/>
                <a:ea typeface="ＭＳ Ｐゴシック" pitchFamily="50" charset="-128"/>
              </a:defRPr>
            </a:lvl1pPr>
          </a:lstStyle>
          <a:p>
            <a:pPr>
              <a:defRPr/>
            </a:pPr>
            <a:fld id="{A8E3200A-AD79-4BB1-BAB0-2A7AA18CB5FF}" type="slidenum">
              <a:rPr lang="en-US" altLang="ja-JP"/>
              <a:pPr>
                <a:defRPr/>
              </a:pPr>
              <a:t>‹#›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95419381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charset="-128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charset="-128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42875" y="768350"/>
            <a:ext cx="6819900" cy="3836988"/>
          </a:xfrm>
          <a:ln/>
        </p:spPr>
      </p:sp>
      <p:sp>
        <p:nvSpPr>
          <p:cNvPr id="890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11200" y="4860925"/>
            <a:ext cx="5681663" cy="4605338"/>
          </a:xfrm>
          <a:noFill/>
        </p:spPr>
        <p:txBody>
          <a:bodyPr/>
          <a:lstStyle/>
          <a:p>
            <a:pPr eaLnBrk="1" hangingPunct="1"/>
            <a:endParaRPr lang="ja-JP" altLang="ja-JP" dirty="0" smtClean="0">
              <a:latin typeface="Arial" pitchFamily="34" charset="0"/>
              <a:ea typeface="ＭＳ Ｐ明朝" pitchFamily="18" charset="-128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142875" y="768350"/>
            <a:ext cx="6818313" cy="3836988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D49B83B-CE60-4CAF-804C-DE81A2F665A9}" type="slidenum">
              <a:rPr lang="en-US" altLang="ja-JP" smtClean="0"/>
              <a:pPr>
                <a:defRPr/>
              </a:pPr>
              <a:t>2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15025150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142875" y="768350"/>
            <a:ext cx="6818313" cy="3836988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D49B83B-CE60-4CAF-804C-DE81A2F665A9}" type="slidenum">
              <a:rPr lang="en-US" altLang="ja-JP" smtClean="0"/>
              <a:pPr>
                <a:defRPr/>
              </a:pPr>
              <a:t>3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15025150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142875" y="768350"/>
            <a:ext cx="6818313" cy="3836988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D49B83B-CE60-4CAF-804C-DE81A2F665A9}" type="slidenum">
              <a:rPr lang="en-US" altLang="ja-JP" smtClean="0"/>
              <a:pPr>
                <a:defRPr/>
              </a:pPr>
              <a:t>4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15025150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142875" y="768350"/>
            <a:ext cx="6818313" cy="3836988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D49B83B-CE60-4CAF-804C-DE81A2F665A9}" type="slidenum">
              <a:rPr lang="en-US" altLang="ja-JP" smtClean="0"/>
              <a:pPr>
                <a:defRPr/>
              </a:pPr>
              <a:t>5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15025150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142875" y="768350"/>
            <a:ext cx="6818313" cy="3836988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D49B83B-CE60-4CAF-804C-DE81A2F665A9}" type="slidenum">
              <a:rPr lang="en-US" altLang="ja-JP" smtClean="0"/>
              <a:pPr>
                <a:defRPr/>
              </a:pPr>
              <a:t>6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15025150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142875" y="768350"/>
            <a:ext cx="6818313" cy="3836988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D49B83B-CE60-4CAF-804C-DE81A2F665A9}" type="slidenum">
              <a:rPr lang="en-US" altLang="ja-JP" smtClean="0"/>
              <a:pPr>
                <a:defRPr/>
              </a:pPr>
              <a:t>7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1502515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ja-JP" altLang="en-US" smtClean="0"/>
              <a:t>マスター サブタイトルの書式設定</a:t>
            </a:r>
            <a:endParaRPr lang="ja-JP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D5E8FB-F6DD-408D-84E9-2151B9C564C6}" type="datetime1">
              <a:rPr lang="ja-JP" altLang="en-US"/>
              <a:pPr>
                <a:defRPr/>
              </a:pPr>
              <a:t>2015/12/18</a:t>
            </a:fld>
            <a:endParaRPr lang="en-US" altLang="ja-JP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001428-9BCF-43C9-A814-6A86E2F5B626}" type="slidenum">
              <a:rPr lang="en-US" altLang="ja-JP"/>
              <a:pPr>
                <a:defRPr/>
              </a:pPr>
              <a:t>‹#›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3226696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2E7D9E-8C7E-4C02-94F0-0B592071910B}" type="datetime1">
              <a:rPr lang="ja-JP" altLang="en-US"/>
              <a:pPr>
                <a:defRPr/>
              </a:pPr>
              <a:t>2015/12/18</a:t>
            </a:fld>
            <a:endParaRPr lang="en-US" altLang="ja-JP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F56AA4-56DA-44B3-834B-E8A731C134A3}" type="slidenum">
              <a:rPr/>
              <a:pPr>
                <a:defRPr/>
              </a:pPr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7408008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nternal Us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7D8CD4-BB20-4DB8-B3A4-4B3F25203C51}" type="slidenum">
              <a:rPr lang="en-US" altLang="ja-JP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915360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 dirty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07C9737-4E08-42A5-8B39-18C5A21FD568}" type="slidenum">
              <a:rPr lang="en-US" altLang="ja-JP"/>
              <a:pPr/>
              <a:t>‹#›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376846511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BC1CD8-989F-4DE5-A4CC-A3F1B624D2D4}" type="slidenum">
              <a:rPr lang="en-US" altLang="ja-JP"/>
              <a:pPr>
                <a:defRPr/>
              </a:pPr>
              <a:t>‹#›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66439742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タイトル 1"/>
          <p:cNvSpPr>
            <a:spLocks noGrp="1"/>
          </p:cNvSpPr>
          <p:nvPr>
            <p:ph type="title"/>
          </p:nvPr>
        </p:nvSpPr>
        <p:spPr>
          <a:xfrm>
            <a:off x="0" y="-21431"/>
            <a:ext cx="9144000" cy="486966"/>
          </a:xfrm>
        </p:spPr>
        <p:txBody>
          <a:bodyPr/>
          <a:lstStyle/>
          <a:p>
            <a:r>
              <a:rPr lang="ja-JP" altLang="en-US" dirty="0" smtClean="0"/>
              <a:t>マスター タイトルの書式設定</a:t>
            </a:r>
            <a:endParaRPr lang="ja-JP" altLang="en-US" dirty="0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B77648-CA04-443F-9A87-F004DD2F6CE3}" type="datetime1">
              <a:rPr lang="ja-JP" altLang="en-US"/>
              <a:pPr>
                <a:defRPr/>
              </a:pPr>
              <a:t>2015/12/18</a:t>
            </a:fld>
            <a:endParaRPr lang="ja-JP" altLang="en-US" dirty="0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 dirty="0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>
          <a:xfrm>
            <a:off x="130176" y="58341"/>
            <a:ext cx="479425" cy="380480"/>
          </a:xfrm>
        </p:spPr>
        <p:txBody>
          <a:bodyPr/>
          <a:lstStyle>
            <a:lvl1pPr>
              <a:lnSpc>
                <a:spcPct val="100000"/>
              </a:lnSpc>
              <a:defRPr/>
            </a:lvl1pPr>
          </a:lstStyle>
          <a:p>
            <a:pPr>
              <a:defRPr/>
            </a:pPr>
            <a:fld id="{6EFA248E-F280-4C6E-AA5A-A7441C4DD632}" type="slidenum">
              <a:rPr/>
              <a:pPr>
                <a:defRPr/>
              </a:pPr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422179780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C945E7-AD0C-48C7-B019-6DE6FF244166}" type="datetime1">
              <a:rPr lang="ja-JP" altLang="en-US"/>
              <a:pPr>
                <a:defRPr/>
              </a:pPr>
              <a:t>2015/12/18</a:t>
            </a:fld>
            <a:endParaRPr lang="en-US" altLang="ja-JP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C58930-8733-4ECC-BD57-3CC524C84371}" type="slidenum">
              <a:rPr lang="en-US" altLang="ja-JP"/>
              <a:pPr>
                <a:defRPr/>
              </a:pPr>
              <a:t>‹#›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333664385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BC1CD8-989F-4DE5-A4CC-A3F1B624D2D4}" type="slidenum">
              <a:rPr lang="en-US" altLang="ja-JP"/>
              <a:pPr>
                <a:defRPr/>
              </a:pPr>
              <a:t>‹#›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66439742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 dirty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07C9737-4E08-42A5-8B39-18C5A21FD568}" type="slidenum">
              <a:rPr lang="en-US" altLang="ja-JP"/>
              <a:pPr/>
              <a:t>‹#›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376846511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nternal Us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7D8CD4-BB20-4DB8-B3A4-4B3F25203C51}" type="slidenum">
              <a:rPr lang="en-US" altLang="ja-JP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915360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033827-611E-4382-9B22-00BF6F075EFD}" type="datetime1">
              <a:rPr lang="ja-JP" altLang="en-US"/>
              <a:pPr>
                <a:defRPr/>
              </a:pPr>
              <a:t>2015/12/18</a:t>
            </a:fld>
            <a:endParaRPr lang="ja-JP" altLang="en-US" dirty="0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 dirty="0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>
          <a:xfrm>
            <a:off x="130176" y="58341"/>
            <a:ext cx="479425" cy="380480"/>
          </a:xfrm>
        </p:spPr>
        <p:txBody>
          <a:bodyPr/>
          <a:lstStyle>
            <a:lvl1pPr>
              <a:lnSpc>
                <a:spcPct val="100000"/>
              </a:lnSpc>
              <a:defRPr/>
            </a:lvl1pPr>
          </a:lstStyle>
          <a:p>
            <a:pPr>
              <a:defRPr/>
            </a:pPr>
            <a:fld id="{A6E0E7E4-FBC2-48A7-8C75-787729950075}" type="slidenum">
              <a:rPr/>
              <a:pPr>
                <a:defRPr/>
              </a:pPr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0608496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FB8FD4-4881-45B5-9190-D6111515022E}" type="datetime1">
              <a:rPr lang="ja-JP" altLang="en-US"/>
              <a:pPr>
                <a:defRPr/>
              </a:pPr>
              <a:t>2015/12/18</a:t>
            </a:fld>
            <a:endParaRPr lang="en-US" altLang="ja-JP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778B4B-FCD3-4371-AD1C-B96D6301ADD4}" type="slidenum">
              <a:rPr lang="en-US" altLang="ja-JP"/>
              <a:pPr>
                <a:defRPr/>
              </a:pPr>
              <a:t>‹#›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43694390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144E91-BA8C-4BE1-9730-03DA12698237}" type="datetime1">
              <a:rPr lang="ja-JP" altLang="en-US"/>
              <a:pPr>
                <a:defRPr/>
              </a:pPr>
              <a:t>2015/12/18</a:t>
            </a:fld>
            <a:endParaRPr lang="en-US" altLang="ja-JP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B7449B-E958-4658-9AED-EEC6718A438D}" type="slidenum">
              <a:rPr lang="en-US" altLang="ja-JP"/>
              <a:pPr>
                <a:defRPr/>
              </a:pPr>
              <a:t>‹#›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41559426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16136033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BC1CD8-989F-4DE5-A4CC-A3F1B624D2D4}" type="slidenum">
              <a:rPr lang="en-US" altLang="ja-JP"/>
              <a:pPr>
                <a:defRPr/>
              </a:pPr>
              <a:t>‹#›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66439742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nternal Us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7D8CD4-BB20-4DB8-B3A4-4B3F25203C51}" type="slidenum">
              <a:rPr lang="en-US" altLang="ja-JP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915360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 smtClean="0"/>
              <a:t>マスター タイトルの書式設定</a:t>
            </a:r>
            <a:endParaRPr lang="ja-JP" altLang="en-US" dirty="0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0D62B5-C0F0-4FCE-8349-A4FA765E5BA2}" type="datetime1">
              <a:rPr lang="ja-JP" altLang="en-US"/>
              <a:pPr>
                <a:defRPr/>
              </a:pPr>
              <a:t>2015/12/18</a:t>
            </a:fld>
            <a:endParaRPr lang="en-US" altLang="ja-JP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FACBA6-2DF6-4C24-AF02-3467EE86D7C8}" type="slidenum">
              <a:rPr/>
              <a:pPr>
                <a:defRPr/>
              </a:pPr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75089515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2014B7-4EC4-4A94-AA11-23850B70F4A4}" type="datetime1">
              <a:rPr lang="ja-JP" altLang="en-US"/>
              <a:pPr>
                <a:defRPr/>
              </a:pPr>
              <a:t>2015/12/18</a:t>
            </a:fld>
            <a:endParaRPr lang="en-US" altLang="ja-JP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E1CE11-114C-4B8C-9023-6A015C7C2B52}" type="slidenum">
              <a:rPr/>
              <a:pPr>
                <a:defRPr/>
              </a:pPr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10814294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-28575" y="-16669"/>
            <a:ext cx="9172575" cy="482204"/>
          </a:xfr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68B9D5-D533-4525-88E2-CA2890D52149}" type="datetime1">
              <a:rPr lang="ja-JP" altLang="en-US"/>
              <a:pPr>
                <a:defRPr/>
              </a:pPr>
              <a:t>2015/12/18</a:t>
            </a:fld>
            <a:endParaRPr lang="en-US" altLang="ja-JP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6E6CC3-EA85-4A29-AB2C-5809345DB4ED}" type="slidenum">
              <a:rPr/>
              <a:pPr>
                <a:defRPr/>
              </a:pPr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67249438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ja-JP" altLang="en-US" smtClean="0"/>
              <a:t>マスター サブタイトルの書式設定</a:t>
            </a:r>
            <a:endParaRPr lang="ja-JP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F9798A-B966-4802-94D2-314925D662FC}" type="datetime1">
              <a:rPr lang="ja-JP" altLang="en-US"/>
              <a:pPr>
                <a:defRPr/>
              </a:pPr>
              <a:t>2015/12/18</a:t>
            </a:fld>
            <a:endParaRPr lang="en-US" altLang="ja-JP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065376-C44D-4045-9A3E-4C5FED503EFE}" type="slidenum">
              <a:rPr/>
              <a:pPr>
                <a:defRPr/>
              </a:pPr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92420016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nternal Us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7D8CD4-BB20-4DB8-B3A4-4B3F25203C51}" type="slidenum">
              <a:rPr lang="en-US" altLang="ja-JP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915360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ja-JP" altLang="en-US" smtClean="0"/>
              <a:t>マスター サブタイトルの書式設定</a:t>
            </a:r>
            <a:endParaRPr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>
            <a:off x="130176" y="58341"/>
            <a:ext cx="479425" cy="811367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1AF9803-251A-4C43-9EF2-79886AE9C037}" type="slidenum">
              <a:rPr lang="en-US" altLang="ja-JP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86110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F00158-8151-4CA2-B3CF-B8710B436402}" type="datetime1">
              <a:rPr lang="ja-JP" altLang="en-US"/>
              <a:pPr>
                <a:defRPr/>
              </a:pPr>
              <a:t>2015/12/18</a:t>
            </a:fld>
            <a:endParaRPr lang="en-US" altLang="ja-JP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7091A5-C822-44B8-A334-37AA90B5F30D}" type="slidenum">
              <a:rPr lang="en-US" altLang="ja-JP"/>
              <a:pPr>
                <a:defRPr/>
              </a:pPr>
              <a:t>‹#›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90118403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>
            <a:off x="130176" y="58341"/>
            <a:ext cx="479425" cy="811367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87A1F58-BF62-42BD-B4CA-E32D4D90C295}" type="slidenum">
              <a:rPr lang="en-US" altLang="ja-JP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46711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>
            <a:off x="130176" y="58341"/>
            <a:ext cx="479425" cy="811367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DD93600-4B77-4D82-B1D5-050DAA6F59FB}" type="slidenum">
              <a:rPr lang="en-US" altLang="ja-JP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932992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>
          <a:xfrm>
            <a:off x="130176" y="58341"/>
            <a:ext cx="479425" cy="811367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4D8AD77-56F7-41F0-9D28-DDA6E14C7A01}" type="slidenum">
              <a:rPr lang="en-US" altLang="ja-JP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464248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>
          <a:xfrm>
            <a:off x="130176" y="58341"/>
            <a:ext cx="479425" cy="811367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89F84FE-0F88-4438-AC53-B909505957AB}" type="slidenum">
              <a:rPr lang="en-US" altLang="ja-JP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858886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>
          <a:xfrm>
            <a:off x="130176" y="58341"/>
            <a:ext cx="479425" cy="811367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DF62D72-26DD-420C-8AE2-F63D65584D2B}" type="slidenum">
              <a:rPr lang="en-US" altLang="ja-JP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230408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>
          <a:xfrm>
            <a:off x="130176" y="58341"/>
            <a:ext cx="479425" cy="811367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EF0EECA-EC9B-4647-80E2-0238EECD41B3}" type="slidenum">
              <a:rPr lang="en-US" altLang="ja-JP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841376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>
          <a:xfrm>
            <a:off x="130176" y="58341"/>
            <a:ext cx="479425" cy="811367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09C84F4-C019-44DE-A966-F901274A05C5}" type="slidenum">
              <a:rPr lang="en-US" altLang="ja-JP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158473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ja-JP" altLang="en-US" dirty="0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>
          <a:xfrm>
            <a:off x="130176" y="58341"/>
            <a:ext cx="479425" cy="811367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A5ABC5B-9636-4AC7-959C-9DF11B5B7C29}" type="slidenum">
              <a:rPr lang="en-US" altLang="ja-JP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332799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>
            <a:off x="130176" y="58341"/>
            <a:ext cx="479425" cy="811367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1DD92BE-98DC-4ED0-9EF6-85419A1D692A}" type="slidenum">
              <a:rPr lang="en-US" altLang="ja-JP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4301470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858000" y="-17860"/>
            <a:ext cx="2286000" cy="4612482"/>
          </a:xfrm>
        </p:spPr>
        <p:txBody>
          <a:bodyPr vert="eaVert"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0" y="-17860"/>
            <a:ext cx="6705600" cy="4612482"/>
          </a:xfrm>
        </p:spPr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>
            <a:off x="130176" y="58341"/>
            <a:ext cx="479425" cy="811367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FBA7C74-288D-4CAF-B6D6-60FFFC84E6C3}" type="slidenum">
              <a:rPr lang="en-US" altLang="ja-JP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01275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 smtClean="0"/>
              <a:t>マスター タイトルの書式設定</a:t>
            </a:r>
            <a:endParaRPr lang="ja-JP" altLang="en-US" dirty="0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8213E5-07A1-443D-8925-0604CB15F5DF}" type="datetime1">
              <a:rPr lang="ja-JP" altLang="en-US"/>
              <a:pPr>
                <a:defRPr/>
              </a:pPr>
              <a:t>2015/12/18</a:t>
            </a:fld>
            <a:endParaRPr lang="en-US" altLang="ja-JP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FF1FB9-1CC9-44DE-BCBE-626A8E5BDC6F}" type="slidenum">
              <a:rPr/>
              <a:pPr>
                <a:defRPr/>
              </a:pPr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456039856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nternal Us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7D8CD4-BB20-4DB8-B3A4-4B3F25203C51}" type="slidenum">
              <a:rPr lang="en-US" altLang="ja-JP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9153609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タイトル 1"/>
          <p:cNvSpPr>
            <a:spLocks noGrp="1"/>
          </p:cNvSpPr>
          <p:nvPr>
            <p:ph type="title"/>
          </p:nvPr>
        </p:nvSpPr>
        <p:spPr>
          <a:xfrm>
            <a:off x="0" y="-21431"/>
            <a:ext cx="9144000" cy="486966"/>
          </a:xfrm>
        </p:spPr>
        <p:txBody>
          <a:bodyPr/>
          <a:lstStyle/>
          <a:p>
            <a:r>
              <a:rPr lang="ja-JP" altLang="en-US" dirty="0" smtClean="0"/>
              <a:t>マスター タイトルの書式設定</a:t>
            </a:r>
            <a:endParaRPr lang="ja-JP" altLang="en-US" dirty="0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7C7471-95B4-49DE-BEB4-B56CC2101B68}" type="datetime1">
              <a:rPr lang="ja-JP" altLang="en-US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2015/12/18</a:t>
            </a:fld>
            <a:endParaRPr lang="ja-JP" altLang="en-US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>
          <a:xfrm>
            <a:off x="130176" y="58341"/>
            <a:ext cx="479425" cy="380480"/>
          </a:xfrm>
        </p:spPr>
        <p:txBody>
          <a:bodyPr/>
          <a:lstStyle>
            <a:lvl1pPr>
              <a:lnSpc>
                <a:spcPct val="100000"/>
              </a:lnSpc>
              <a:defRPr/>
            </a:lvl1pPr>
          </a:lstStyle>
          <a:p>
            <a:pPr>
              <a:defRPr/>
            </a:pPr>
            <a:fld id="{B834E73F-924D-4C76-BABF-5FFF83B69AD8}" type="slidenum">
              <a:rPr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153941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E9AFBF-E598-4AD7-9EE9-7EE661AFA850}" type="datetime1">
              <a:rPr lang="ja-JP" altLang="en-US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2015/12/18</a:t>
            </a:fld>
            <a:endParaRPr lang="en-US" altLang="ja-JP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23078A-2DFB-4C67-89A5-FA6574DC227F}" type="slidenum">
              <a:rPr lang="en-US" altLang="ja-JP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5116285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2015/12/18</a:t>
            </a:fld>
            <a:endParaRPr kumimoji="1" lang="ja-JP" altLang="en-US" dirty="0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93268266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2015/12/18</a:t>
            </a:fld>
            <a:endParaRPr kumimoji="1" lang="ja-JP" altLang="en-US" dirty="0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382318585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nternal Us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7D8CD4-BB20-4DB8-B3A4-4B3F25203C51}" type="slidenum">
              <a:rPr lang="en-US" altLang="ja-JP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9153609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タイトル 1"/>
          <p:cNvSpPr>
            <a:spLocks noGrp="1"/>
          </p:cNvSpPr>
          <p:nvPr>
            <p:ph type="title"/>
          </p:nvPr>
        </p:nvSpPr>
        <p:spPr>
          <a:xfrm>
            <a:off x="0" y="-21431"/>
            <a:ext cx="9144000" cy="486966"/>
          </a:xfrm>
        </p:spPr>
        <p:txBody>
          <a:bodyPr/>
          <a:lstStyle/>
          <a:p>
            <a:r>
              <a:rPr lang="ja-JP" altLang="en-US" dirty="0" smtClean="0"/>
              <a:t>マスター タイトルの書式設定</a:t>
            </a:r>
            <a:endParaRPr lang="ja-JP" altLang="en-US" dirty="0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B77648-CA04-443F-9A87-F004DD2F6CE3}" type="datetime1">
              <a:rPr lang="ja-JP" altLang="en-US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2015/12/18</a:t>
            </a:fld>
            <a:endParaRPr lang="ja-JP" altLang="en-US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>
          <a:xfrm>
            <a:off x="130176" y="58341"/>
            <a:ext cx="479425" cy="380480"/>
          </a:xfrm>
        </p:spPr>
        <p:txBody>
          <a:bodyPr/>
          <a:lstStyle>
            <a:lvl1pPr>
              <a:lnSpc>
                <a:spcPct val="100000"/>
              </a:lnSpc>
              <a:defRPr/>
            </a:lvl1pPr>
          </a:lstStyle>
          <a:p>
            <a:pPr>
              <a:defRPr/>
            </a:pPr>
            <a:fld id="{6EFA248E-F280-4C6E-AA5A-A7441C4DD632}" type="slidenum">
              <a:rPr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5728454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E9AFBF-E598-4AD7-9EE9-7EE661AFA850}" type="datetime1">
              <a:rPr lang="ja-JP" altLang="en-US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2015/12/18</a:t>
            </a:fld>
            <a:endParaRPr lang="en-US" altLang="ja-JP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23078A-2DFB-4C67-89A5-FA6574DC227F}" type="slidenum">
              <a:rPr lang="en-US" altLang="ja-JP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51162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E9AFBF-E598-4AD7-9EE9-7EE661AFA850}" type="datetime1">
              <a:rPr lang="ja-JP" altLang="en-US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2015/12/18</a:t>
            </a:fld>
            <a:endParaRPr lang="en-US" altLang="ja-JP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23078A-2DFB-4C67-89A5-FA6574DC227F}" type="slidenum">
              <a:rPr lang="en-US" altLang="ja-JP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51162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2015/12/18</a:t>
            </a:fld>
            <a:endParaRPr kumimoji="1" lang="ja-JP" altLang="en-US" dirty="0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9326826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BC1CD8-989F-4DE5-A4CC-A3F1B624D2D4}" type="slidenum">
              <a:rPr lang="en-US" altLang="ja-JP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89623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nternal Us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7D8CD4-BB20-4DB8-B3A4-4B3F25203C51}" type="slidenum">
              <a:rPr lang="en-US" altLang="ja-JP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91536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 smtClean="0"/>
              <a:t>マスター タイトルの書式設定</a:t>
            </a:r>
            <a:endParaRPr lang="ja-JP" altLang="en-US" dirty="0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B3BE0D-1EB3-42FF-BBCD-D16F0A2DE948}" type="datetime1">
              <a:rPr lang="ja-JP" altLang="en-US"/>
              <a:pPr>
                <a:defRPr/>
              </a:pPr>
              <a:t>2015/12/18</a:t>
            </a:fld>
            <a:endParaRPr lang="en-US" altLang="ja-JP" dirty="0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>
          <a:xfrm>
            <a:off x="130176" y="30957"/>
            <a:ext cx="479425" cy="380480"/>
          </a:xfrm>
        </p:spPr>
        <p:txBody>
          <a:bodyPr/>
          <a:lstStyle>
            <a:lvl1pPr>
              <a:lnSpc>
                <a:spcPct val="100000"/>
              </a:lnSpc>
              <a:defRPr/>
            </a:lvl1pPr>
          </a:lstStyle>
          <a:p>
            <a:pPr>
              <a:defRPr/>
            </a:pPr>
            <a:fld id="{9FDDF73D-91B0-40ED-9FFD-CE6394BBE504}" type="slidenum">
              <a:rPr/>
              <a:pPr>
                <a:defRPr/>
              </a:pPr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8701134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8.xml"/><Relationship Id="rId4" Type="http://schemas.openxmlformats.org/officeDocument/2006/relationships/slideLayout" Target="../slideLayouts/slideLayout7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theme" Target="../theme/theme3.xml"/><Relationship Id="rId5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2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theme" Target="../theme/theme4.xml"/><Relationship Id="rId5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7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1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Relationship Id="rId6" Type="http://schemas.openxmlformats.org/officeDocument/2006/relationships/theme" Target="../theme/theme5.xml"/><Relationship Id="rId5" Type="http://schemas.openxmlformats.org/officeDocument/2006/relationships/slideLayout" Target="../slideLayouts/slideLayout23.xml"/><Relationship Id="rId4" Type="http://schemas.openxmlformats.org/officeDocument/2006/relationships/slideLayout" Target="../slideLayouts/slideLayout22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6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theme" Target="../theme/theme6.xml"/><Relationship Id="rId5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7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6.xml"/><Relationship Id="rId13" Type="http://schemas.openxmlformats.org/officeDocument/2006/relationships/theme" Target="../theme/theme7.xml"/><Relationship Id="rId3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5.xml"/><Relationship Id="rId12" Type="http://schemas.openxmlformats.org/officeDocument/2006/relationships/slideLayout" Target="../slideLayouts/slideLayout40.xml"/><Relationship Id="rId2" Type="http://schemas.openxmlformats.org/officeDocument/2006/relationships/slideLayout" Target="../slideLayouts/slideLayout30.xml"/><Relationship Id="rId1" Type="http://schemas.openxmlformats.org/officeDocument/2006/relationships/slideLayout" Target="../slideLayouts/slideLayout29.xml"/><Relationship Id="rId6" Type="http://schemas.openxmlformats.org/officeDocument/2006/relationships/slideLayout" Target="../slideLayouts/slideLayout34.xml"/><Relationship Id="rId11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2.xml"/><Relationship Id="rId9" Type="http://schemas.openxmlformats.org/officeDocument/2006/relationships/slideLayout" Target="../slideLayouts/slideLayout37.xml"/><Relationship Id="rId14" Type="http://schemas.openxmlformats.org/officeDocument/2006/relationships/image" Target="../media/image1.png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42.xml"/><Relationship Id="rId1" Type="http://schemas.openxmlformats.org/officeDocument/2006/relationships/slideLayout" Target="../slideLayouts/slideLayout41.xml"/><Relationship Id="rId6" Type="http://schemas.openxmlformats.org/officeDocument/2006/relationships/theme" Target="../theme/theme8.xml"/><Relationship Id="rId5" Type="http://schemas.openxmlformats.org/officeDocument/2006/relationships/slideLayout" Target="../slideLayouts/slideLayout45.xml"/><Relationship Id="rId4" Type="http://schemas.openxmlformats.org/officeDocument/2006/relationships/slideLayout" Target="../slideLayouts/slideLayout44.xml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theme" Target="../theme/theme9.xml"/><Relationship Id="rId2" Type="http://schemas.openxmlformats.org/officeDocument/2006/relationships/slideLayout" Target="../slideLayouts/slideLayout47.xml"/><Relationship Id="rId1" Type="http://schemas.openxmlformats.org/officeDocument/2006/relationships/slideLayout" Target="../slideLayouts/slideLayout46.xml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タイトルの書式設定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00151"/>
            <a:ext cx="8229600" cy="33944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</a:p>
        </p:txBody>
      </p:sp>
      <p:sp>
        <p:nvSpPr>
          <p:cNvPr id="158618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683919"/>
            <a:ext cx="2133600" cy="35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>
                <a:effectLst/>
                <a:latin typeface="+mn-lt"/>
                <a:ea typeface="+mn-ea"/>
              </a:defRPr>
            </a:lvl1pPr>
          </a:lstStyle>
          <a:p>
            <a:pPr>
              <a:defRPr/>
            </a:pPr>
            <a:fld id="{6EB51AE2-1589-43A9-9B64-B5C800DE55DD}" type="datetime1">
              <a:rPr lang="ja-JP" altLang="en-US"/>
              <a:pPr>
                <a:defRPr/>
              </a:pPr>
              <a:t>2015/12/18</a:t>
            </a:fld>
            <a:endParaRPr lang="en-US" altLang="ja-JP" dirty="0"/>
          </a:p>
        </p:txBody>
      </p:sp>
      <p:sp>
        <p:nvSpPr>
          <p:cNvPr id="158618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683919"/>
            <a:ext cx="2895600" cy="35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effectLst/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158618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683919"/>
            <a:ext cx="2133600" cy="35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>
                <a:effectLst/>
                <a:latin typeface="+mn-lt"/>
                <a:ea typeface="+mn-ea"/>
              </a:defRPr>
            </a:lvl1pPr>
          </a:lstStyle>
          <a:p>
            <a:pPr>
              <a:defRPr/>
            </a:pPr>
            <a:fld id="{B4161C5E-A302-4C5E-AA37-A892001F1F60}" type="slidenum">
              <a:rPr lang="en-US" altLang="ja-JP"/>
              <a:pPr>
                <a:defRPr/>
              </a:pPr>
              <a:t>‹#›</a:t>
            </a:fld>
            <a:endParaRPr lang="en-US" altLang="ja-JP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99" r:id="rId1"/>
    <p:sldLayoutId id="2147484100" r:id="rId2"/>
    <p:sldLayoutId id="2147484101" r:id="rId3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pitchFamily="50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pitchFamily="50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pitchFamily="50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pitchFamily="50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pitchFamily="50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pitchFamily="50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pitchFamily="50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pitchFamily="50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8"/>
          <p:cNvSpPr>
            <a:spLocks noChangeArrowheads="1"/>
          </p:cNvSpPr>
          <p:nvPr userDrawn="1"/>
        </p:nvSpPr>
        <p:spPr bwMode="auto">
          <a:xfrm>
            <a:off x="0" y="-17860"/>
            <a:ext cx="9144000" cy="483395"/>
          </a:xfrm>
          <a:prstGeom prst="rect">
            <a:avLst/>
          </a:prstGeom>
          <a:gradFill rotWithShape="1">
            <a:gsLst>
              <a:gs pos="0">
                <a:srgbClr val="000066"/>
              </a:gs>
              <a:gs pos="50000">
                <a:srgbClr val="3333FF">
                  <a:alpha val="78000"/>
                </a:srgbClr>
              </a:gs>
              <a:gs pos="100000">
                <a:srgbClr val="000066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dirty="0"/>
          </a:p>
        </p:txBody>
      </p:sp>
      <p:pic>
        <p:nvPicPr>
          <p:cNvPr id="2053" name="Picture 9" descr="i-PRO_smartHD_logo_4"/>
          <p:cNvPicPr>
            <a:picLocks noChangeAspect="1" noChangeArrowheads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01026" y="240506"/>
            <a:ext cx="874713" cy="166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-28575" y="-16669"/>
            <a:ext cx="9172575" cy="4822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タイトルの書式設定</a:t>
            </a:r>
          </a:p>
        </p:txBody>
      </p:sp>
      <p:sp>
        <p:nvSpPr>
          <p:cNvPr id="205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00151"/>
            <a:ext cx="8229600" cy="33944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</a:p>
        </p:txBody>
      </p:sp>
      <p:sp>
        <p:nvSpPr>
          <p:cNvPr id="153088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683919"/>
            <a:ext cx="2133600" cy="35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>
                <a:effectLst/>
                <a:latin typeface="+mn-lt"/>
                <a:ea typeface="+mn-ea"/>
              </a:defRPr>
            </a:lvl1pPr>
          </a:lstStyle>
          <a:p>
            <a:pPr>
              <a:defRPr/>
            </a:pPr>
            <a:fld id="{78E796B3-76FF-4DD6-91DC-98493EE5EB54}" type="datetime1">
              <a:rPr lang="ja-JP" altLang="en-US"/>
              <a:pPr>
                <a:defRPr/>
              </a:pPr>
              <a:t>2015/12/18</a:t>
            </a:fld>
            <a:endParaRPr lang="en-US" altLang="ja-JP" dirty="0"/>
          </a:p>
        </p:txBody>
      </p:sp>
      <p:sp>
        <p:nvSpPr>
          <p:cNvPr id="153088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683919"/>
            <a:ext cx="2895600" cy="35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effectLst/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11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30176" y="40482"/>
            <a:ext cx="479425" cy="442035"/>
          </a:xfrm>
          <a:prstGeom prst="rect">
            <a:avLst/>
          </a:prstGeom>
          <a:noFill/>
          <a:ln w="19050" algn="ctr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54000" tIns="36000" rIns="54000" bIns="36000">
            <a:spAutoFit/>
          </a:bodyPr>
          <a:lstStyle>
            <a:lvl1pPr>
              <a:lnSpc>
                <a:spcPct val="120000"/>
              </a:lnSpc>
              <a:defRPr lang="en-US" altLang="ja-JP" sz="2000">
                <a:solidFill>
                  <a:schemeClr val="bg1"/>
                </a:solidFill>
                <a:effectLst/>
                <a:latin typeface="Arial" charset="0"/>
                <a:ea typeface="ＭＳ Ｐゴシック" pitchFamily="50" charset="-128"/>
              </a:defRPr>
            </a:lvl1pPr>
          </a:lstStyle>
          <a:p>
            <a:pPr>
              <a:defRPr/>
            </a:pPr>
            <a:fld id="{9D7836EC-8D3A-4E9E-9F5C-95376367DEAB}" type="slidenum">
              <a:rPr/>
              <a:pPr>
                <a:defRPr/>
              </a:pPr>
              <a:t>‹#›</a:t>
            </a:fld>
            <a:endParaRPr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02" r:id="rId1"/>
    <p:sldLayoutId id="2147484172" r:id="rId2"/>
    <p:sldLayoutId id="2147484173" r:id="rId3"/>
    <p:sldLayoutId id="2147484174" r:id="rId4"/>
    <p:sldLayoutId id="2147484175" r:id="rId5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Arial Unicode MS" pitchFamily="50" charset="-128"/>
          <a:ea typeface="Arial Unicode MS" pitchFamily="50" charset="-128"/>
          <a:cs typeface="Arial Unicode MS" pitchFamily="50" charset="-128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Arial Unicode MS" pitchFamily="50" charset="-128"/>
          <a:ea typeface="Arial Unicode MS" pitchFamily="50" charset="-128"/>
          <a:cs typeface="Arial Unicode MS" pitchFamily="50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Arial Unicode MS" pitchFamily="50" charset="-128"/>
          <a:ea typeface="Arial Unicode MS" pitchFamily="50" charset="-128"/>
          <a:cs typeface="Arial Unicode MS" pitchFamily="50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Arial Unicode MS" pitchFamily="50" charset="-128"/>
          <a:ea typeface="Arial Unicode MS" pitchFamily="50" charset="-128"/>
          <a:cs typeface="Arial Unicode MS" pitchFamily="50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Arial Unicode MS" pitchFamily="50" charset="-128"/>
          <a:ea typeface="Arial Unicode MS" pitchFamily="50" charset="-128"/>
          <a:cs typeface="Arial Unicode MS" pitchFamily="50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pitchFamily="50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pitchFamily="50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pitchFamily="50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pitchFamily="50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8"/>
          <p:cNvSpPr>
            <a:spLocks noChangeArrowheads="1"/>
          </p:cNvSpPr>
          <p:nvPr userDrawn="1"/>
        </p:nvSpPr>
        <p:spPr bwMode="auto">
          <a:xfrm>
            <a:off x="0" y="-17860"/>
            <a:ext cx="9144000" cy="483395"/>
          </a:xfrm>
          <a:prstGeom prst="rect">
            <a:avLst/>
          </a:prstGeom>
          <a:gradFill rotWithShape="1">
            <a:gsLst>
              <a:gs pos="0">
                <a:srgbClr val="000066"/>
              </a:gs>
              <a:gs pos="50000">
                <a:srgbClr val="3333FF">
                  <a:alpha val="78000"/>
                </a:srgbClr>
              </a:gs>
              <a:gs pos="100000">
                <a:srgbClr val="000066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sz="3200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pic>
        <p:nvPicPr>
          <p:cNvPr id="3077" name="Picture 9" descr="i-PRO_smartHD_logo_4"/>
          <p:cNvPicPr>
            <a:picLocks noChangeAspect="1" noChangeArrowheads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01026" y="240506"/>
            <a:ext cx="874713" cy="166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0" y="-21431"/>
            <a:ext cx="9144000" cy="4869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タイトルの書式設定</a:t>
            </a:r>
          </a:p>
        </p:txBody>
      </p:sp>
      <p:sp>
        <p:nvSpPr>
          <p:cNvPr id="307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00151"/>
            <a:ext cx="8229600" cy="33944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</a:p>
        </p:txBody>
      </p:sp>
      <p:sp>
        <p:nvSpPr>
          <p:cNvPr id="163533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683919"/>
            <a:ext cx="2133600" cy="35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>
                <a:effectLst/>
                <a:latin typeface="+mn-lt"/>
                <a:ea typeface="+mn-ea"/>
              </a:defRPr>
            </a:lvl1pPr>
          </a:lstStyle>
          <a:p>
            <a:pPr>
              <a:defRPr/>
            </a:pPr>
            <a:fld id="{BA14B482-BBEF-4993-9F37-276F28C68DCD}" type="datetime1">
              <a:rPr lang="ja-JP" altLang="en-US"/>
              <a:pPr>
                <a:defRPr/>
              </a:pPr>
              <a:t>2015/12/18</a:t>
            </a:fld>
            <a:endParaRPr lang="en-US" altLang="ja-JP" dirty="0"/>
          </a:p>
        </p:txBody>
      </p:sp>
      <p:sp>
        <p:nvSpPr>
          <p:cNvPr id="163533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683919"/>
            <a:ext cx="2895600" cy="35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effectLst/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163533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30176" y="30957"/>
            <a:ext cx="479425" cy="442035"/>
          </a:xfrm>
          <a:prstGeom prst="rect">
            <a:avLst/>
          </a:prstGeom>
          <a:noFill/>
          <a:ln w="19050" algn="ctr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54000" tIns="36000" rIns="54000" bIns="36000">
            <a:spAutoFit/>
          </a:bodyPr>
          <a:lstStyle>
            <a:lvl1pPr>
              <a:lnSpc>
                <a:spcPct val="120000"/>
              </a:lnSpc>
              <a:defRPr lang="en-US" altLang="ja-JP" sz="2000">
                <a:solidFill>
                  <a:schemeClr val="bg1"/>
                </a:solidFill>
                <a:effectLst/>
                <a:latin typeface="Arial" charset="0"/>
                <a:ea typeface="ＭＳ Ｐゴシック" pitchFamily="50" charset="-128"/>
              </a:defRPr>
            </a:lvl1pPr>
          </a:lstStyle>
          <a:p>
            <a:pPr>
              <a:defRPr/>
            </a:pPr>
            <a:fld id="{A49C2A07-3156-47DB-91E6-A102146C3EC7}" type="slidenum">
              <a:rPr/>
              <a:pPr>
                <a:defRPr/>
              </a:pPr>
              <a:t>‹#›</a:t>
            </a:fld>
            <a:endParaRPr dirty="0"/>
          </a:p>
        </p:txBody>
      </p:sp>
      <p:sp>
        <p:nvSpPr>
          <p:cNvPr id="9" name="AutoShape 13"/>
          <p:cNvSpPr>
            <a:spLocks noChangeArrowheads="1"/>
          </p:cNvSpPr>
          <p:nvPr userDrawn="1"/>
        </p:nvSpPr>
        <p:spPr bwMode="auto">
          <a:xfrm>
            <a:off x="6135330" y="4893469"/>
            <a:ext cx="2940409" cy="188119"/>
          </a:xfrm>
          <a:prstGeom prst="roundRect">
            <a:avLst>
              <a:gd name="adj" fmla="val 16667"/>
            </a:avLst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none" anchor="ctr"/>
          <a:lstStyle/>
          <a:p>
            <a:pPr>
              <a:defRPr/>
            </a:pPr>
            <a:r>
              <a:rPr lang="en-US" altLang="ja-JP" sz="1600" b="1" dirty="0" smtClean="0">
                <a:solidFill>
                  <a:srgbClr val="FF0000"/>
                </a:solidFill>
                <a:effectLst/>
              </a:rPr>
              <a:t>Panasonic</a:t>
            </a:r>
            <a:r>
              <a:rPr lang="ja-JP" altLang="en-US" sz="1600" b="1" dirty="0" smtClean="0">
                <a:solidFill>
                  <a:srgbClr val="FF0000"/>
                </a:solidFill>
                <a:effectLst/>
              </a:rPr>
              <a:t> </a:t>
            </a:r>
            <a:r>
              <a:rPr lang="en-US" altLang="ja-JP" sz="1600" b="1" dirty="0" smtClean="0">
                <a:solidFill>
                  <a:srgbClr val="FF0000"/>
                </a:solidFill>
                <a:effectLst/>
              </a:rPr>
              <a:t>Internal </a:t>
            </a:r>
            <a:r>
              <a:rPr lang="en-US" altLang="ja-JP" sz="1600" b="1" dirty="0">
                <a:solidFill>
                  <a:srgbClr val="FF0000"/>
                </a:solidFill>
                <a:effectLst/>
              </a:rPr>
              <a:t>use only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08" r:id="rId1"/>
    <p:sldLayoutId id="2147484103" r:id="rId2"/>
    <p:sldLayoutId id="2147484162" r:id="rId3"/>
    <p:sldLayoutId id="2147484165" r:id="rId4"/>
    <p:sldLayoutId id="2147484166" r:id="rId5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Arial Unicode MS" pitchFamily="50" charset="-128"/>
          <a:ea typeface="Arial Unicode MS" pitchFamily="50" charset="-128"/>
          <a:cs typeface="Arial Unicode MS" pitchFamily="50" charset="-128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Arial Unicode MS" pitchFamily="50" charset="-128"/>
          <a:ea typeface="Arial Unicode MS" pitchFamily="50" charset="-128"/>
          <a:cs typeface="Arial Unicode MS" pitchFamily="50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Arial Unicode MS" pitchFamily="50" charset="-128"/>
          <a:ea typeface="Arial Unicode MS" pitchFamily="50" charset="-128"/>
          <a:cs typeface="Arial Unicode MS" pitchFamily="50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Arial Unicode MS" pitchFamily="50" charset="-128"/>
          <a:ea typeface="Arial Unicode MS" pitchFamily="50" charset="-128"/>
          <a:cs typeface="Arial Unicode MS" pitchFamily="50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Arial Unicode MS" pitchFamily="50" charset="-128"/>
          <a:ea typeface="Arial Unicode MS" pitchFamily="50" charset="-128"/>
          <a:cs typeface="Arial Unicode MS" pitchFamily="50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pitchFamily="50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pitchFamily="50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pitchFamily="50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pitchFamily="50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8"/>
          <p:cNvSpPr>
            <a:spLocks noChangeArrowheads="1"/>
          </p:cNvSpPr>
          <p:nvPr userDrawn="1"/>
        </p:nvSpPr>
        <p:spPr bwMode="auto">
          <a:xfrm>
            <a:off x="0" y="-17860"/>
            <a:ext cx="9144000" cy="483395"/>
          </a:xfrm>
          <a:prstGeom prst="rect">
            <a:avLst/>
          </a:prstGeom>
          <a:gradFill rotWithShape="1">
            <a:gsLst>
              <a:gs pos="0">
                <a:srgbClr val="000066"/>
              </a:gs>
              <a:gs pos="50000">
                <a:srgbClr val="3333FF">
                  <a:alpha val="78000"/>
                </a:srgbClr>
              </a:gs>
              <a:gs pos="100000">
                <a:srgbClr val="000066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dirty="0"/>
          </a:p>
        </p:txBody>
      </p:sp>
      <p:pic>
        <p:nvPicPr>
          <p:cNvPr id="4101" name="Picture 9" descr="i-PRO_smartHD_logo_4"/>
          <p:cNvPicPr>
            <a:picLocks noChangeAspect="1" noChangeArrowheads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01026" y="240506"/>
            <a:ext cx="874713" cy="166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2" name="テキスト プレースホルダー 2"/>
          <p:cNvSpPr>
            <a:spLocks noGrp="1"/>
          </p:cNvSpPr>
          <p:nvPr>
            <p:ph type="body" idx="1"/>
          </p:nvPr>
        </p:nvSpPr>
        <p:spPr bwMode="auto">
          <a:xfrm>
            <a:off x="457200" y="1200151"/>
            <a:ext cx="8229600" cy="3394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BFE826C5-992F-420B-B9BF-84D0C99E5D5F}" type="datetime1">
              <a:rPr lang="ja-JP" altLang="en-US"/>
              <a:pPr>
                <a:defRPr/>
              </a:pPr>
              <a:t>2015/12/18</a:t>
            </a:fld>
            <a:endParaRPr lang="ja-JP" altLang="en-US" dirty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ja-JP" altLang="en-US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130176" y="58341"/>
            <a:ext cx="479425" cy="442035"/>
          </a:xfrm>
          <a:prstGeom prst="rect">
            <a:avLst/>
          </a:prstGeom>
          <a:noFill/>
          <a:ln w="19050" algn="ctr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54000" tIns="36000" rIns="54000" bIns="36000">
            <a:spAutoFit/>
          </a:bodyPr>
          <a:lstStyle>
            <a:lvl1pPr>
              <a:lnSpc>
                <a:spcPct val="120000"/>
              </a:lnSpc>
              <a:defRPr lang="ja-JP" altLang="en-US" sz="2000">
                <a:solidFill>
                  <a:schemeClr val="bg1"/>
                </a:solidFill>
                <a:effectLst/>
                <a:latin typeface="Arial" charset="0"/>
                <a:ea typeface="ＭＳ Ｐゴシック" pitchFamily="50" charset="-128"/>
              </a:defRPr>
            </a:lvl1pPr>
          </a:lstStyle>
          <a:p>
            <a:pPr>
              <a:defRPr/>
            </a:pPr>
            <a:fld id="{B385CD55-B8E1-4E94-B20E-26DC44E9AC9E}" type="slidenum">
              <a:rPr lang="en-US" altLang="ja-JP"/>
              <a:pPr>
                <a:defRPr/>
              </a:pPr>
              <a:t>‹#›</a:t>
            </a:fld>
            <a:endParaRPr lang="en-US" altLang="ja-JP" dirty="0"/>
          </a:p>
        </p:txBody>
      </p:sp>
      <p:sp>
        <p:nvSpPr>
          <p:cNvPr id="4106" name="タイトル プレースホルダー 1"/>
          <p:cNvSpPr>
            <a:spLocks noGrp="1"/>
          </p:cNvSpPr>
          <p:nvPr>
            <p:ph type="title"/>
          </p:nvPr>
        </p:nvSpPr>
        <p:spPr bwMode="auto">
          <a:xfrm>
            <a:off x="0" y="-17860"/>
            <a:ext cx="9144000" cy="4833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マスター タイトルの書式設定</a:t>
            </a:r>
          </a:p>
        </p:txBody>
      </p:sp>
      <p:sp>
        <p:nvSpPr>
          <p:cNvPr id="10" name="AutoShape 13"/>
          <p:cNvSpPr>
            <a:spLocks noChangeArrowheads="1"/>
          </p:cNvSpPr>
          <p:nvPr userDrawn="1"/>
        </p:nvSpPr>
        <p:spPr bwMode="auto">
          <a:xfrm>
            <a:off x="5418139" y="4893469"/>
            <a:ext cx="1812925" cy="188119"/>
          </a:xfrm>
          <a:prstGeom prst="roundRect">
            <a:avLst>
              <a:gd name="adj" fmla="val 16667"/>
            </a:avLst>
          </a:prstGeom>
          <a:noFill/>
          <a:ln w="38100">
            <a:solidFill>
              <a:srgbClr val="0000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r>
              <a:rPr lang="en-US" altLang="ja-JP" sz="1600" b="1" dirty="0">
                <a:solidFill>
                  <a:srgbClr val="0000FF"/>
                </a:solidFill>
                <a:effectLst/>
              </a:rPr>
              <a:t>Preliminary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09" r:id="rId1"/>
    <p:sldLayoutId id="2147484110" r:id="rId2"/>
    <p:sldLayoutId id="2147484149" r:id="rId3"/>
    <p:sldLayoutId id="2147484159" r:id="rId4"/>
    <p:sldLayoutId id="2147484167" r:id="rId5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3200" kern="1200">
          <a:solidFill>
            <a:schemeClr val="bg1"/>
          </a:solidFill>
          <a:latin typeface="Arial Unicode MS" pitchFamily="50" charset="-128"/>
          <a:ea typeface="Arial Unicode MS" pitchFamily="50" charset="-128"/>
          <a:cs typeface="Arial Unicode MS" pitchFamily="50" charset="-128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Arial Unicode MS" pitchFamily="50" charset="-128"/>
          <a:ea typeface="Arial Unicode MS" pitchFamily="50" charset="-128"/>
          <a:cs typeface="Arial Unicode MS" pitchFamily="50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Arial Unicode MS" pitchFamily="50" charset="-128"/>
          <a:ea typeface="Arial Unicode MS" pitchFamily="50" charset="-128"/>
          <a:cs typeface="Arial Unicode MS" pitchFamily="50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Arial Unicode MS" pitchFamily="50" charset="-128"/>
          <a:ea typeface="Arial Unicode MS" pitchFamily="50" charset="-128"/>
          <a:cs typeface="Arial Unicode MS" pitchFamily="50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Arial Unicode MS" pitchFamily="50" charset="-128"/>
          <a:ea typeface="Arial Unicode MS" pitchFamily="50" charset="-128"/>
          <a:cs typeface="Arial Unicode MS" pitchFamily="50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bg1"/>
          </a:solidFill>
          <a:latin typeface="Tahoma" pitchFamily="34" charset="0"/>
          <a:ea typeface="ＭＳ Ｐゴシック" pitchFamily="50" charset="-128"/>
          <a:cs typeface="Tahom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bg1"/>
          </a:solidFill>
          <a:latin typeface="Tahoma" pitchFamily="34" charset="0"/>
          <a:ea typeface="ＭＳ Ｐゴシック" pitchFamily="50" charset="-128"/>
          <a:cs typeface="Tahom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bg1"/>
          </a:solidFill>
          <a:latin typeface="Tahoma" pitchFamily="34" charset="0"/>
          <a:ea typeface="ＭＳ Ｐゴシック" pitchFamily="50" charset="-128"/>
          <a:cs typeface="Tahom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bg1"/>
          </a:solidFill>
          <a:latin typeface="Tahoma" pitchFamily="34" charset="0"/>
          <a:ea typeface="ＭＳ Ｐゴシック" pitchFamily="50" charset="-128"/>
          <a:cs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8"/>
          <p:cNvSpPr>
            <a:spLocks noChangeArrowheads="1"/>
          </p:cNvSpPr>
          <p:nvPr userDrawn="1"/>
        </p:nvSpPr>
        <p:spPr bwMode="auto">
          <a:xfrm>
            <a:off x="0" y="-17860"/>
            <a:ext cx="9144000" cy="483395"/>
          </a:xfrm>
          <a:prstGeom prst="rect">
            <a:avLst/>
          </a:prstGeom>
          <a:gradFill rotWithShape="1">
            <a:gsLst>
              <a:gs pos="0">
                <a:srgbClr val="000066"/>
              </a:gs>
              <a:gs pos="50000">
                <a:srgbClr val="3333FF">
                  <a:alpha val="78000"/>
                </a:srgbClr>
              </a:gs>
              <a:gs pos="100000">
                <a:srgbClr val="000066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dirty="0"/>
          </a:p>
        </p:txBody>
      </p:sp>
      <p:pic>
        <p:nvPicPr>
          <p:cNvPr id="5125" name="Picture 9" descr="i-PRO_smartHD_logo_4"/>
          <p:cNvPicPr>
            <a:picLocks noChangeAspect="1" noChangeArrowheads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01026" y="240506"/>
            <a:ext cx="874713" cy="166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6" name="タイトル プレースホルダー 1"/>
          <p:cNvSpPr>
            <a:spLocks noGrp="1"/>
          </p:cNvSpPr>
          <p:nvPr>
            <p:ph type="title"/>
          </p:nvPr>
        </p:nvSpPr>
        <p:spPr bwMode="auto">
          <a:xfrm>
            <a:off x="0" y="-39291"/>
            <a:ext cx="9144000" cy="5048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マスター タイトルの書式設定</a:t>
            </a:r>
          </a:p>
        </p:txBody>
      </p:sp>
      <p:sp>
        <p:nvSpPr>
          <p:cNvPr id="5127" name="テキスト プレースホルダー 2"/>
          <p:cNvSpPr>
            <a:spLocks noGrp="1"/>
          </p:cNvSpPr>
          <p:nvPr>
            <p:ph type="body" idx="1"/>
          </p:nvPr>
        </p:nvSpPr>
        <p:spPr bwMode="auto">
          <a:xfrm>
            <a:off x="457200" y="1200151"/>
            <a:ext cx="8229600" cy="3394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EED40A92-C534-43C8-BD0F-85081E9AB131}" type="datetime1">
              <a:rPr lang="ja-JP" altLang="en-US"/>
              <a:pPr>
                <a:defRPr/>
              </a:pPr>
              <a:t>2015/12/18</a:t>
            </a:fld>
            <a:endParaRPr lang="ja-JP" altLang="en-US" dirty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ja-JP" altLang="en-US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130176" y="58341"/>
            <a:ext cx="479425" cy="442035"/>
          </a:xfrm>
          <a:prstGeom prst="rect">
            <a:avLst/>
          </a:prstGeom>
          <a:noFill/>
          <a:ln w="19050" algn="ctr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54000" tIns="36000" rIns="54000" bIns="36000">
            <a:spAutoFit/>
          </a:bodyPr>
          <a:lstStyle>
            <a:lvl1pPr>
              <a:lnSpc>
                <a:spcPct val="120000"/>
              </a:lnSpc>
              <a:defRPr lang="ja-JP" altLang="en-US" sz="2000">
                <a:solidFill>
                  <a:schemeClr val="bg1"/>
                </a:solidFill>
                <a:effectLst/>
                <a:latin typeface="Arial" charset="0"/>
                <a:ea typeface="ＭＳ Ｐゴシック" pitchFamily="50" charset="-128"/>
              </a:defRPr>
            </a:lvl1pPr>
          </a:lstStyle>
          <a:p>
            <a:pPr>
              <a:defRPr/>
            </a:pPr>
            <a:fld id="{E5767A3A-E64C-4A63-879D-8DF454474C73}" type="slidenum">
              <a:rPr lang="en-US" altLang="ja-JP"/>
              <a:pPr>
                <a:defRPr/>
              </a:pPr>
              <a:t>‹#›</a:t>
            </a:fld>
            <a:endParaRPr lang="en-US" altLang="ja-JP" dirty="0"/>
          </a:p>
        </p:txBody>
      </p:sp>
      <p:sp>
        <p:nvSpPr>
          <p:cNvPr id="12" name="AutoShape 13"/>
          <p:cNvSpPr>
            <a:spLocks noChangeArrowheads="1"/>
          </p:cNvSpPr>
          <p:nvPr userDrawn="1"/>
        </p:nvSpPr>
        <p:spPr bwMode="auto">
          <a:xfrm>
            <a:off x="4230689" y="4893469"/>
            <a:ext cx="1812925" cy="188119"/>
          </a:xfrm>
          <a:prstGeom prst="roundRect">
            <a:avLst>
              <a:gd name="adj" fmla="val 16667"/>
            </a:avLst>
          </a:prstGeom>
          <a:noFill/>
          <a:ln w="38100">
            <a:solidFill>
              <a:srgbClr val="0000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r>
              <a:rPr lang="en-US" altLang="ja-JP" sz="1600" b="1" dirty="0">
                <a:solidFill>
                  <a:srgbClr val="0000FF"/>
                </a:solidFill>
                <a:effectLst/>
              </a:rPr>
              <a:t>Tentative</a:t>
            </a:r>
          </a:p>
        </p:txBody>
      </p:sp>
      <p:sp>
        <p:nvSpPr>
          <p:cNvPr id="13" name="AutoShape 13"/>
          <p:cNvSpPr>
            <a:spLocks noChangeArrowheads="1"/>
          </p:cNvSpPr>
          <p:nvPr userDrawn="1"/>
        </p:nvSpPr>
        <p:spPr bwMode="auto">
          <a:xfrm>
            <a:off x="6103938" y="4893469"/>
            <a:ext cx="2971800" cy="188119"/>
          </a:xfrm>
          <a:prstGeom prst="roundRect">
            <a:avLst>
              <a:gd name="adj" fmla="val 16667"/>
            </a:avLst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r>
              <a:rPr lang="en-US" altLang="ja-JP" sz="1600" b="1" dirty="0">
                <a:solidFill>
                  <a:srgbClr val="FF0000"/>
                </a:solidFill>
                <a:effectLst/>
              </a:rPr>
              <a:t>Panasonic</a:t>
            </a:r>
            <a:r>
              <a:rPr lang="ja-JP" altLang="en-US" sz="1600" b="1" dirty="0">
                <a:solidFill>
                  <a:srgbClr val="FF0000"/>
                </a:solidFill>
                <a:effectLst/>
              </a:rPr>
              <a:t> </a:t>
            </a:r>
            <a:r>
              <a:rPr lang="en-US" altLang="ja-JP" sz="1600" b="1" dirty="0">
                <a:solidFill>
                  <a:srgbClr val="FF0000"/>
                </a:solidFill>
                <a:effectLst/>
              </a:rPr>
              <a:t>Internal use only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11" r:id="rId1"/>
    <p:sldLayoutId id="2147484112" r:id="rId2"/>
    <p:sldLayoutId id="2147484157" r:id="rId3"/>
    <p:sldLayoutId id="2147484168" r:id="rId4"/>
    <p:sldLayoutId id="2147484169" r:id="rId5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 kern="1200">
          <a:solidFill>
            <a:schemeClr val="bg1"/>
          </a:solidFill>
          <a:latin typeface="Tahoma" pitchFamily="34" charset="0"/>
          <a:ea typeface="+mj-ea"/>
          <a:cs typeface="Tahoma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bg1"/>
          </a:solidFill>
          <a:latin typeface="Tahoma" pitchFamily="34" charset="0"/>
          <a:ea typeface="ＭＳ Ｐゴシック" pitchFamily="50" charset="-128"/>
          <a:cs typeface="Tahoma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bg1"/>
          </a:solidFill>
          <a:latin typeface="Tahoma" pitchFamily="34" charset="0"/>
          <a:ea typeface="ＭＳ Ｐゴシック" pitchFamily="50" charset="-128"/>
          <a:cs typeface="Tahoma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bg1"/>
          </a:solidFill>
          <a:latin typeface="Tahoma" pitchFamily="34" charset="0"/>
          <a:ea typeface="ＭＳ Ｐゴシック" pitchFamily="50" charset="-128"/>
          <a:cs typeface="Tahoma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bg1"/>
          </a:solidFill>
          <a:latin typeface="Tahoma" pitchFamily="34" charset="0"/>
          <a:ea typeface="ＭＳ Ｐゴシック" pitchFamily="50" charset="-128"/>
          <a:cs typeface="Tahoma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bg1"/>
          </a:solidFill>
          <a:latin typeface="Tahoma" pitchFamily="34" charset="0"/>
          <a:ea typeface="ＭＳ Ｐゴシック" pitchFamily="50" charset="-128"/>
          <a:cs typeface="Tahom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bg1"/>
          </a:solidFill>
          <a:latin typeface="Tahoma" pitchFamily="34" charset="0"/>
          <a:ea typeface="ＭＳ Ｐゴシック" pitchFamily="50" charset="-128"/>
          <a:cs typeface="Tahom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bg1"/>
          </a:solidFill>
          <a:latin typeface="Tahoma" pitchFamily="34" charset="0"/>
          <a:ea typeface="ＭＳ Ｐゴシック" pitchFamily="50" charset="-128"/>
          <a:cs typeface="Tahom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bg1"/>
          </a:solidFill>
          <a:latin typeface="Tahoma" pitchFamily="34" charset="0"/>
          <a:ea typeface="ＭＳ Ｐゴシック" pitchFamily="50" charset="-128"/>
          <a:cs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8"/>
          <p:cNvSpPr>
            <a:spLocks noChangeArrowheads="1"/>
          </p:cNvSpPr>
          <p:nvPr userDrawn="1"/>
        </p:nvSpPr>
        <p:spPr bwMode="auto">
          <a:xfrm>
            <a:off x="0" y="-17860"/>
            <a:ext cx="9144000" cy="483395"/>
          </a:xfrm>
          <a:prstGeom prst="rect">
            <a:avLst/>
          </a:prstGeom>
          <a:gradFill rotWithShape="1">
            <a:gsLst>
              <a:gs pos="0">
                <a:srgbClr val="000066"/>
              </a:gs>
              <a:gs pos="50000">
                <a:srgbClr val="3333FF">
                  <a:alpha val="78000"/>
                </a:srgbClr>
              </a:gs>
              <a:gs pos="100000">
                <a:srgbClr val="000066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dirty="0">
              <a:solidFill>
                <a:srgbClr val="000000"/>
              </a:solidFill>
            </a:endParaRPr>
          </a:p>
        </p:txBody>
      </p:sp>
      <p:pic>
        <p:nvPicPr>
          <p:cNvPr id="6149" name="Picture 9" descr="i-PRO_smartHD_logo_4"/>
          <p:cNvPicPr>
            <a:picLocks noChangeAspect="1" noChangeArrowheads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01026" y="240506"/>
            <a:ext cx="874713" cy="166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-28575" y="-16669"/>
            <a:ext cx="9172575" cy="4822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タイトルの書式設定</a:t>
            </a:r>
          </a:p>
        </p:txBody>
      </p:sp>
      <p:sp>
        <p:nvSpPr>
          <p:cNvPr id="61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00151"/>
            <a:ext cx="8229600" cy="33944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</a:p>
        </p:txBody>
      </p:sp>
      <p:sp>
        <p:nvSpPr>
          <p:cNvPr id="153088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683919"/>
            <a:ext cx="2133600" cy="35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>
                <a:solidFill>
                  <a:srgbClr val="000000"/>
                </a:solidFill>
                <a:effectLst/>
                <a:latin typeface="+mn-lt"/>
                <a:ea typeface="+mn-ea"/>
              </a:defRPr>
            </a:lvl1pPr>
          </a:lstStyle>
          <a:p>
            <a:pPr>
              <a:defRPr/>
            </a:pPr>
            <a:fld id="{BCE4B175-4CC6-407D-AF40-8DD5B5EBE57C}" type="datetime1">
              <a:rPr lang="ja-JP" altLang="en-US"/>
              <a:pPr>
                <a:defRPr/>
              </a:pPr>
              <a:t>2015/12/18</a:t>
            </a:fld>
            <a:endParaRPr lang="en-US" altLang="ja-JP" dirty="0"/>
          </a:p>
        </p:txBody>
      </p:sp>
      <p:sp>
        <p:nvSpPr>
          <p:cNvPr id="153088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683919"/>
            <a:ext cx="2895600" cy="35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solidFill>
                  <a:srgbClr val="000000"/>
                </a:solidFill>
                <a:effectLst/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11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30176" y="40482"/>
            <a:ext cx="479425" cy="442035"/>
          </a:xfrm>
          <a:prstGeom prst="rect">
            <a:avLst/>
          </a:prstGeom>
          <a:noFill/>
          <a:ln w="19050" algn="ctr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54000" tIns="36000" rIns="54000" bIns="36000">
            <a:spAutoFit/>
          </a:bodyPr>
          <a:lstStyle>
            <a:lvl1pPr>
              <a:lnSpc>
                <a:spcPct val="120000"/>
              </a:lnSpc>
              <a:defRPr lang="en-US" altLang="ja-JP" sz="2000">
                <a:solidFill>
                  <a:srgbClr val="FFFFFF"/>
                </a:solidFill>
                <a:effectLst/>
                <a:latin typeface="Arial" charset="0"/>
                <a:ea typeface="ＭＳ Ｐゴシック" pitchFamily="50" charset="-128"/>
              </a:defRPr>
            </a:lvl1pPr>
          </a:lstStyle>
          <a:p>
            <a:pPr>
              <a:defRPr/>
            </a:pPr>
            <a:fld id="{381B00A8-B2C8-4B7A-A4B3-331AE644D4A2}" type="slidenum">
              <a:rPr/>
              <a:pPr>
                <a:defRPr/>
              </a:pPr>
              <a:t>‹#›</a:t>
            </a:fld>
            <a:endParaRPr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04" r:id="rId1"/>
    <p:sldLayoutId id="2147484105" r:id="rId2"/>
    <p:sldLayoutId id="2147484106" r:id="rId3"/>
    <p:sldLayoutId id="2147484107" r:id="rId4"/>
    <p:sldLayoutId id="2147484176" r:id="rId5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Arial Unicode MS" pitchFamily="50" charset="-128"/>
          <a:ea typeface="Arial Unicode MS" pitchFamily="50" charset="-128"/>
          <a:cs typeface="Arial Unicode MS" pitchFamily="50" charset="-128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Arial Unicode MS" pitchFamily="50" charset="-128"/>
          <a:ea typeface="Arial Unicode MS" pitchFamily="50" charset="-128"/>
          <a:cs typeface="Arial Unicode MS" pitchFamily="50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Arial Unicode MS" pitchFamily="50" charset="-128"/>
          <a:ea typeface="Arial Unicode MS" pitchFamily="50" charset="-128"/>
          <a:cs typeface="Arial Unicode MS" pitchFamily="50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Arial Unicode MS" pitchFamily="50" charset="-128"/>
          <a:ea typeface="Arial Unicode MS" pitchFamily="50" charset="-128"/>
          <a:cs typeface="Arial Unicode MS" pitchFamily="50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Arial Unicode MS" pitchFamily="50" charset="-128"/>
          <a:ea typeface="Arial Unicode MS" pitchFamily="50" charset="-128"/>
          <a:cs typeface="Arial Unicode MS" pitchFamily="50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pitchFamily="50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pitchFamily="50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pitchFamily="50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pitchFamily="50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8"/>
          <p:cNvSpPr>
            <a:spLocks noChangeArrowheads="1"/>
          </p:cNvSpPr>
          <p:nvPr userDrawn="1"/>
        </p:nvSpPr>
        <p:spPr bwMode="auto">
          <a:xfrm>
            <a:off x="0" y="-17860"/>
            <a:ext cx="9144000" cy="483395"/>
          </a:xfrm>
          <a:prstGeom prst="rect">
            <a:avLst/>
          </a:prstGeom>
          <a:gradFill rotWithShape="1">
            <a:gsLst>
              <a:gs pos="0">
                <a:srgbClr val="000066"/>
              </a:gs>
              <a:gs pos="50000">
                <a:srgbClr val="3333FF">
                  <a:alpha val="78000"/>
                </a:srgbClr>
              </a:gs>
              <a:gs pos="100000">
                <a:srgbClr val="000066"/>
              </a:gs>
            </a:gsLst>
            <a:lin ang="5400000" scaled="1"/>
          </a:gradFill>
          <a:ln>
            <a:noFill/>
          </a:ln>
          <a:effectLst/>
          <a:extLst/>
        </p:spPr>
        <p:txBody>
          <a:bodyPr wrap="none" anchor="ctr"/>
          <a:lstStyle/>
          <a:p>
            <a:pPr>
              <a:defRPr/>
            </a:pPr>
            <a:endParaRPr lang="ja-JP" altLang="en-US" dirty="0">
              <a:solidFill>
                <a:srgbClr val="000000"/>
              </a:solidFill>
            </a:endParaRPr>
          </a:p>
        </p:txBody>
      </p:sp>
      <p:pic>
        <p:nvPicPr>
          <p:cNvPr id="4101" name="Picture 9" descr="i-PRO_smartHD_logo_4"/>
          <p:cNvPicPr>
            <a:picLocks noChangeAspect="1" noChangeArrowheads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01026" y="240506"/>
            <a:ext cx="874713" cy="166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AutoShape 13"/>
          <p:cNvSpPr>
            <a:spLocks noChangeArrowheads="1"/>
          </p:cNvSpPr>
          <p:nvPr userDrawn="1"/>
        </p:nvSpPr>
        <p:spPr bwMode="auto">
          <a:xfrm>
            <a:off x="5418139" y="4893469"/>
            <a:ext cx="1812925" cy="188119"/>
          </a:xfrm>
          <a:prstGeom prst="roundRect">
            <a:avLst>
              <a:gd name="adj" fmla="val 16667"/>
            </a:avLst>
          </a:prstGeom>
          <a:noFill/>
          <a:ln w="38100">
            <a:solidFill>
              <a:srgbClr val="0000FF"/>
            </a:solidFill>
            <a:round/>
            <a:headEnd/>
            <a:tailEnd/>
          </a:ln>
          <a:effectLst/>
          <a:extLst/>
        </p:spPr>
        <p:txBody>
          <a:bodyPr wrap="none" anchor="ctr"/>
          <a:lstStyle/>
          <a:p>
            <a:pPr>
              <a:defRPr/>
            </a:pPr>
            <a:r>
              <a:rPr lang="en-US" altLang="ja-JP" sz="1600" b="1" dirty="0">
                <a:solidFill>
                  <a:srgbClr val="0000FF"/>
                </a:solidFill>
              </a:rPr>
              <a:t>Preliminary</a:t>
            </a:r>
          </a:p>
        </p:txBody>
      </p:sp>
      <p:sp>
        <p:nvSpPr>
          <p:cNvPr id="4103" name="テキスト プレースホルダー 2"/>
          <p:cNvSpPr>
            <a:spLocks noGrp="1"/>
          </p:cNvSpPr>
          <p:nvPr>
            <p:ph type="body" idx="1"/>
          </p:nvPr>
        </p:nvSpPr>
        <p:spPr bwMode="auto">
          <a:xfrm>
            <a:off x="457200" y="1200151"/>
            <a:ext cx="8229600" cy="3394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</a:p>
        </p:txBody>
      </p:sp>
      <p:sp>
        <p:nvSpPr>
          <p:cNvPr id="4104" name="タイトル プレースホルダー 1"/>
          <p:cNvSpPr>
            <a:spLocks noGrp="1"/>
          </p:cNvSpPr>
          <p:nvPr>
            <p:ph type="title"/>
          </p:nvPr>
        </p:nvSpPr>
        <p:spPr bwMode="auto">
          <a:xfrm>
            <a:off x="0" y="-17860"/>
            <a:ext cx="9144000" cy="4833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マスター タイトルの書式設定</a:t>
            </a:r>
          </a:p>
        </p:txBody>
      </p:sp>
      <p:sp>
        <p:nvSpPr>
          <p:cNvPr id="12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 sz="1200" dirty="0">
                <a:solidFill>
                  <a:schemeClr val="tx1">
                    <a:tint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HGPｺﾞｼｯｸE" pitchFamily="50" charset="-128"/>
              </a:defRPr>
            </a:lvl1pPr>
          </a:lstStyle>
          <a:p>
            <a:pPr algn="l">
              <a:defRPr/>
            </a:pPr>
            <a:endParaRPr lang="en-US" altLang="ja-JP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13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HGPｺﾞｼｯｸE" pitchFamily="50" charset="-128"/>
              </a:defRPr>
            </a:lvl1pPr>
          </a:lstStyle>
          <a:p>
            <a:pPr>
              <a:defRPr/>
            </a:pPr>
            <a:endParaRPr lang="en-US" altLang="ja-JP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14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130176" y="58341"/>
            <a:ext cx="479425" cy="442035"/>
          </a:xfrm>
          <a:prstGeom prst="rect">
            <a:avLst/>
          </a:prstGeom>
          <a:ln w="19050" algn="ctr">
            <a:solidFill>
              <a:schemeClr val="bg1"/>
            </a:solidFill>
            <a:miter lim="800000"/>
            <a:headEnd/>
            <a:tailEnd/>
          </a:ln>
          <a:extLst/>
        </p:spPr>
        <p:txBody>
          <a:bodyPr wrap="square" lIns="54000" tIns="36000" rIns="54000" bIns="36000">
            <a:spAutoFit/>
          </a:bodyPr>
          <a:lstStyle>
            <a:lvl1pPr algn="ctr">
              <a:lnSpc>
                <a:spcPct val="120000"/>
              </a:lnSpc>
              <a:defRPr sz="2000">
                <a:solidFill>
                  <a:schemeClr val="bg1"/>
                </a:solidFill>
                <a:ea typeface="+mn-ea"/>
              </a:defRPr>
            </a:lvl1pPr>
          </a:lstStyle>
          <a:p>
            <a:pPr>
              <a:defRPr/>
            </a:pPr>
            <a:fld id="{D9001844-01BF-4372-9D14-BDF0224E04C9}" type="slidenum">
              <a:rPr lang="en-US" altLang="ja-JP">
                <a:solidFill>
                  <a:srgbClr val="FFFFFF"/>
                </a:solidFill>
                <a:effectLst/>
                <a:latin typeface="Arial" charset="0"/>
              </a:rPr>
              <a:pPr>
                <a:defRPr/>
              </a:pPr>
              <a:t>‹#›</a:t>
            </a:fld>
            <a:endParaRPr lang="en-US" altLang="ja-JP" dirty="0">
              <a:solidFill>
                <a:srgbClr val="FFFFFF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67836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26" r:id="rId1"/>
    <p:sldLayoutId id="2147484127" r:id="rId2"/>
    <p:sldLayoutId id="2147484128" r:id="rId3"/>
    <p:sldLayoutId id="2147484129" r:id="rId4"/>
    <p:sldLayoutId id="2147484130" r:id="rId5"/>
    <p:sldLayoutId id="2147484131" r:id="rId6"/>
    <p:sldLayoutId id="2147484132" r:id="rId7"/>
    <p:sldLayoutId id="2147484133" r:id="rId8"/>
    <p:sldLayoutId id="2147484134" r:id="rId9"/>
    <p:sldLayoutId id="2147484135" r:id="rId10"/>
    <p:sldLayoutId id="2147484136" r:id="rId11"/>
    <p:sldLayoutId id="2147484177" r:id="rId12"/>
  </p:sldLayoutIdLst>
  <p:hf hdr="0" ftr="0" dt="0"/>
  <p:txStyles>
    <p:titleStyle>
      <a:lvl1pPr algn="ctr" rtl="0" fontAlgn="base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Arial Unicode MS" pitchFamily="50" charset="-128"/>
          <a:ea typeface="ＭＳ Ｐゴシック" charset="-128"/>
        </a:defRPr>
      </a:lvl2pPr>
      <a:lvl3pPr algn="ctr" rtl="0" fontAlgn="base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Arial Unicode MS" pitchFamily="50" charset="-128"/>
          <a:ea typeface="ＭＳ Ｐゴシック" charset="-128"/>
        </a:defRPr>
      </a:lvl3pPr>
      <a:lvl4pPr algn="ctr" rtl="0" fontAlgn="base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Arial Unicode MS" pitchFamily="50" charset="-128"/>
          <a:ea typeface="ＭＳ Ｐゴシック" charset="-128"/>
        </a:defRPr>
      </a:lvl4pPr>
      <a:lvl5pPr algn="ctr" rtl="0" fontAlgn="base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Arial Unicode MS" pitchFamily="50" charset="-128"/>
          <a:ea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Arial Unicode MS" pitchFamily="50" charset="-128"/>
          <a:ea typeface="ＭＳ Ｐゴシック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Arial Unicode MS" pitchFamily="50" charset="-128"/>
          <a:ea typeface="ＭＳ Ｐゴシック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Arial Unicode MS" pitchFamily="50" charset="-128"/>
          <a:ea typeface="ＭＳ Ｐゴシック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Arial Unicode MS" pitchFamily="50" charset="-128"/>
          <a:ea typeface="ＭＳ Ｐゴシック" charset="-128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8"/>
          <p:cNvSpPr>
            <a:spLocks noChangeArrowheads="1"/>
          </p:cNvSpPr>
          <p:nvPr userDrawn="1"/>
        </p:nvSpPr>
        <p:spPr bwMode="auto">
          <a:xfrm>
            <a:off x="0" y="-17860"/>
            <a:ext cx="9144000" cy="483395"/>
          </a:xfrm>
          <a:prstGeom prst="rect">
            <a:avLst/>
          </a:prstGeom>
          <a:gradFill rotWithShape="1">
            <a:gsLst>
              <a:gs pos="0">
                <a:srgbClr val="000066"/>
              </a:gs>
              <a:gs pos="50000">
                <a:srgbClr val="3333FF">
                  <a:alpha val="78000"/>
                </a:srgbClr>
              </a:gs>
              <a:gs pos="100000">
                <a:srgbClr val="000066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dirty="0">
              <a:solidFill>
                <a:srgbClr val="000000"/>
              </a:solidFill>
            </a:endParaRPr>
          </a:p>
        </p:txBody>
      </p:sp>
      <p:pic>
        <p:nvPicPr>
          <p:cNvPr id="4101" name="Picture 9" descr="i-PRO_smartHD_logo_4"/>
          <p:cNvPicPr>
            <a:picLocks noChangeAspect="1" noChangeArrowheads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01026" y="240506"/>
            <a:ext cx="874713" cy="166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2" name="テキスト プレースホルダー 2"/>
          <p:cNvSpPr>
            <a:spLocks noGrp="1"/>
          </p:cNvSpPr>
          <p:nvPr>
            <p:ph type="body" idx="1"/>
          </p:nvPr>
        </p:nvSpPr>
        <p:spPr bwMode="auto">
          <a:xfrm>
            <a:off x="457200" y="1200151"/>
            <a:ext cx="8229600" cy="3394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BCF6EEAC-30DB-44E1-9A04-D5CF01586571}" type="datetime1">
              <a:rPr lang="ja-JP" altLang="en-US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2015/12/18</a:t>
            </a:fld>
            <a:endParaRPr lang="ja-JP" altLang="en-US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ja-JP" altLang="en-US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130176" y="58341"/>
            <a:ext cx="479425" cy="442035"/>
          </a:xfrm>
          <a:prstGeom prst="rect">
            <a:avLst/>
          </a:prstGeom>
          <a:noFill/>
          <a:ln w="19050" algn="ctr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54000" tIns="36000" rIns="54000" bIns="36000">
            <a:spAutoFit/>
          </a:bodyPr>
          <a:lstStyle>
            <a:lvl1pPr>
              <a:lnSpc>
                <a:spcPct val="120000"/>
              </a:lnSpc>
              <a:defRPr lang="ja-JP" altLang="en-US" sz="2000">
                <a:solidFill>
                  <a:schemeClr val="bg1"/>
                </a:solidFill>
                <a:effectLst/>
                <a:latin typeface="Arial" charset="0"/>
                <a:ea typeface="ＭＳ Ｐゴシック" pitchFamily="50" charset="-128"/>
              </a:defRPr>
            </a:lvl1pPr>
          </a:lstStyle>
          <a:p>
            <a:pPr>
              <a:defRPr/>
            </a:pPr>
            <a:fld id="{73FD0E91-4765-4AEC-AA68-6B2B17F1CCD5}" type="slidenum">
              <a:rPr lang="en-US" altLang="ja-JP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srgbClr val="FFFFFF"/>
              </a:solidFill>
            </a:endParaRPr>
          </a:p>
        </p:txBody>
      </p:sp>
      <p:sp>
        <p:nvSpPr>
          <p:cNvPr id="4106" name="タイトル プレースホルダー 1"/>
          <p:cNvSpPr>
            <a:spLocks noGrp="1"/>
          </p:cNvSpPr>
          <p:nvPr>
            <p:ph type="title"/>
          </p:nvPr>
        </p:nvSpPr>
        <p:spPr bwMode="auto">
          <a:xfrm>
            <a:off x="0" y="-17860"/>
            <a:ext cx="9144000" cy="4833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マスター タイトルの書式設定</a:t>
            </a:r>
          </a:p>
        </p:txBody>
      </p:sp>
      <p:sp>
        <p:nvSpPr>
          <p:cNvPr id="10" name="AutoShape 13"/>
          <p:cNvSpPr>
            <a:spLocks noChangeArrowheads="1"/>
          </p:cNvSpPr>
          <p:nvPr userDrawn="1"/>
        </p:nvSpPr>
        <p:spPr bwMode="auto">
          <a:xfrm>
            <a:off x="5418139" y="4893469"/>
            <a:ext cx="1812925" cy="188119"/>
          </a:xfrm>
          <a:prstGeom prst="roundRect">
            <a:avLst>
              <a:gd name="adj" fmla="val 16667"/>
            </a:avLst>
          </a:prstGeom>
          <a:noFill/>
          <a:ln w="38100">
            <a:solidFill>
              <a:srgbClr val="0000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r>
              <a:rPr lang="en-US" altLang="ja-JP" sz="1600" b="1" dirty="0">
                <a:solidFill>
                  <a:srgbClr val="0000FF"/>
                </a:solidFill>
              </a:rPr>
              <a:t>Preliminary</a:t>
            </a:r>
          </a:p>
        </p:txBody>
      </p:sp>
    </p:spTree>
    <p:extLst>
      <p:ext uri="{BB962C8B-B14F-4D97-AF65-F5344CB8AC3E}">
        <p14:creationId xmlns:p14="http://schemas.microsoft.com/office/powerpoint/2010/main" val="16945518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51" r:id="rId1"/>
    <p:sldLayoutId id="2147484152" r:id="rId2"/>
    <p:sldLayoutId id="2147484160" r:id="rId3"/>
    <p:sldLayoutId id="2147484161" r:id="rId4"/>
    <p:sldLayoutId id="2147484170" r:id="rId5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3200" kern="1200">
          <a:solidFill>
            <a:schemeClr val="bg1"/>
          </a:solidFill>
          <a:latin typeface="Arial Unicode MS" pitchFamily="50" charset="-128"/>
          <a:ea typeface="Arial Unicode MS" pitchFamily="50" charset="-128"/>
          <a:cs typeface="Arial Unicode MS" pitchFamily="50" charset="-128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Arial Unicode MS" pitchFamily="50" charset="-128"/>
          <a:ea typeface="Arial Unicode MS" pitchFamily="50" charset="-128"/>
          <a:cs typeface="Arial Unicode MS" pitchFamily="50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Arial Unicode MS" pitchFamily="50" charset="-128"/>
          <a:ea typeface="Arial Unicode MS" pitchFamily="50" charset="-128"/>
          <a:cs typeface="Arial Unicode MS" pitchFamily="50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Arial Unicode MS" pitchFamily="50" charset="-128"/>
          <a:ea typeface="Arial Unicode MS" pitchFamily="50" charset="-128"/>
          <a:cs typeface="Arial Unicode MS" pitchFamily="50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Arial Unicode MS" pitchFamily="50" charset="-128"/>
          <a:ea typeface="Arial Unicode MS" pitchFamily="50" charset="-128"/>
          <a:cs typeface="Arial Unicode MS" pitchFamily="50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bg1"/>
          </a:solidFill>
          <a:latin typeface="Tahoma" pitchFamily="34" charset="0"/>
          <a:ea typeface="ＭＳ Ｐゴシック" pitchFamily="50" charset="-128"/>
          <a:cs typeface="Tahom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bg1"/>
          </a:solidFill>
          <a:latin typeface="Tahoma" pitchFamily="34" charset="0"/>
          <a:ea typeface="ＭＳ Ｐゴシック" pitchFamily="50" charset="-128"/>
          <a:cs typeface="Tahom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bg1"/>
          </a:solidFill>
          <a:latin typeface="Tahoma" pitchFamily="34" charset="0"/>
          <a:ea typeface="ＭＳ Ｐゴシック" pitchFamily="50" charset="-128"/>
          <a:cs typeface="Tahom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bg1"/>
          </a:solidFill>
          <a:latin typeface="Tahoma" pitchFamily="34" charset="0"/>
          <a:ea typeface="ＭＳ Ｐゴシック" pitchFamily="50" charset="-128"/>
          <a:cs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8"/>
          <p:cNvSpPr>
            <a:spLocks noChangeArrowheads="1"/>
          </p:cNvSpPr>
          <p:nvPr userDrawn="1"/>
        </p:nvSpPr>
        <p:spPr bwMode="auto">
          <a:xfrm>
            <a:off x="0" y="-17860"/>
            <a:ext cx="9144000" cy="483395"/>
          </a:xfrm>
          <a:prstGeom prst="rect">
            <a:avLst/>
          </a:prstGeom>
          <a:gradFill rotWithShape="1">
            <a:gsLst>
              <a:gs pos="0">
                <a:srgbClr val="000066"/>
              </a:gs>
              <a:gs pos="50000">
                <a:srgbClr val="3333FF">
                  <a:alpha val="78000"/>
                </a:srgbClr>
              </a:gs>
              <a:gs pos="100000">
                <a:srgbClr val="000066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dirty="0">
              <a:solidFill>
                <a:srgbClr val="000000"/>
              </a:solidFill>
            </a:endParaRPr>
          </a:p>
        </p:txBody>
      </p:sp>
      <p:pic>
        <p:nvPicPr>
          <p:cNvPr id="4101" name="Picture 9" descr="i-PRO_smartHD_logo_4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01026" y="240506"/>
            <a:ext cx="874713" cy="166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2" name="テキスト プレースホルダー 2"/>
          <p:cNvSpPr>
            <a:spLocks noGrp="1"/>
          </p:cNvSpPr>
          <p:nvPr>
            <p:ph type="body" idx="1"/>
          </p:nvPr>
        </p:nvSpPr>
        <p:spPr bwMode="auto">
          <a:xfrm>
            <a:off x="457200" y="1200151"/>
            <a:ext cx="8229600" cy="3394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BFE826C5-992F-420B-B9BF-84D0C99E5D5F}" type="datetime1">
              <a:rPr lang="ja-JP" altLang="en-US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2015/12/18</a:t>
            </a:fld>
            <a:endParaRPr lang="ja-JP" altLang="en-US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ja-JP" altLang="en-US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130176" y="58341"/>
            <a:ext cx="479425" cy="442035"/>
          </a:xfrm>
          <a:prstGeom prst="rect">
            <a:avLst/>
          </a:prstGeom>
          <a:noFill/>
          <a:ln w="19050" algn="ctr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54000" tIns="36000" rIns="54000" bIns="36000">
            <a:spAutoFit/>
          </a:bodyPr>
          <a:lstStyle>
            <a:lvl1pPr>
              <a:lnSpc>
                <a:spcPct val="120000"/>
              </a:lnSpc>
              <a:defRPr lang="ja-JP" altLang="en-US" sz="2000">
                <a:solidFill>
                  <a:schemeClr val="bg1"/>
                </a:solidFill>
                <a:effectLst/>
                <a:latin typeface="Arial" charset="0"/>
                <a:ea typeface="ＭＳ Ｐゴシック" pitchFamily="50" charset="-128"/>
              </a:defRPr>
            </a:lvl1pPr>
          </a:lstStyle>
          <a:p>
            <a:pPr>
              <a:defRPr/>
            </a:pPr>
            <a:fld id="{B385CD55-B8E1-4E94-B20E-26DC44E9AC9E}" type="slidenum">
              <a:rPr lang="en-US" altLang="ja-JP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srgbClr val="FFFFFF"/>
              </a:solidFill>
            </a:endParaRPr>
          </a:p>
        </p:txBody>
      </p:sp>
      <p:sp>
        <p:nvSpPr>
          <p:cNvPr id="4106" name="タイトル プレースホルダー 1"/>
          <p:cNvSpPr>
            <a:spLocks noGrp="1"/>
          </p:cNvSpPr>
          <p:nvPr>
            <p:ph type="title"/>
          </p:nvPr>
        </p:nvSpPr>
        <p:spPr bwMode="auto">
          <a:xfrm>
            <a:off x="0" y="-17860"/>
            <a:ext cx="9144000" cy="4833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マスター タイトルの書式設定</a:t>
            </a:r>
          </a:p>
        </p:txBody>
      </p:sp>
      <p:sp>
        <p:nvSpPr>
          <p:cNvPr id="10" name="AutoShape 13"/>
          <p:cNvSpPr>
            <a:spLocks noChangeArrowheads="1"/>
          </p:cNvSpPr>
          <p:nvPr userDrawn="1"/>
        </p:nvSpPr>
        <p:spPr bwMode="auto">
          <a:xfrm>
            <a:off x="5418139" y="4893469"/>
            <a:ext cx="1812925" cy="188119"/>
          </a:xfrm>
          <a:prstGeom prst="roundRect">
            <a:avLst>
              <a:gd name="adj" fmla="val 16667"/>
            </a:avLst>
          </a:prstGeom>
          <a:noFill/>
          <a:ln w="38100">
            <a:solidFill>
              <a:srgbClr val="0000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r>
              <a:rPr lang="en-US" altLang="ja-JP" sz="1600" b="1" dirty="0">
                <a:solidFill>
                  <a:srgbClr val="0000FF"/>
                </a:solidFill>
                <a:effectLst/>
              </a:rPr>
              <a:t>Preliminary</a:t>
            </a:r>
          </a:p>
        </p:txBody>
      </p:sp>
    </p:spTree>
    <p:extLst>
      <p:ext uri="{BB962C8B-B14F-4D97-AF65-F5344CB8AC3E}">
        <p14:creationId xmlns:p14="http://schemas.microsoft.com/office/powerpoint/2010/main" val="14530290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54" r:id="rId1"/>
    <p:sldLayoutId id="2147484163" r:id="rId2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3200" kern="1200">
          <a:solidFill>
            <a:schemeClr val="bg1"/>
          </a:solidFill>
          <a:latin typeface="Arial Unicode MS" pitchFamily="50" charset="-128"/>
          <a:ea typeface="Arial Unicode MS" pitchFamily="50" charset="-128"/>
          <a:cs typeface="Arial Unicode MS" pitchFamily="50" charset="-128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Arial Unicode MS" pitchFamily="50" charset="-128"/>
          <a:ea typeface="Arial Unicode MS" pitchFamily="50" charset="-128"/>
          <a:cs typeface="Arial Unicode MS" pitchFamily="50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Arial Unicode MS" pitchFamily="50" charset="-128"/>
          <a:ea typeface="Arial Unicode MS" pitchFamily="50" charset="-128"/>
          <a:cs typeface="Arial Unicode MS" pitchFamily="50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Arial Unicode MS" pitchFamily="50" charset="-128"/>
          <a:ea typeface="Arial Unicode MS" pitchFamily="50" charset="-128"/>
          <a:cs typeface="Arial Unicode MS" pitchFamily="50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Arial Unicode MS" pitchFamily="50" charset="-128"/>
          <a:ea typeface="Arial Unicode MS" pitchFamily="50" charset="-128"/>
          <a:cs typeface="Arial Unicode MS" pitchFamily="50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bg1"/>
          </a:solidFill>
          <a:latin typeface="Tahoma" pitchFamily="34" charset="0"/>
          <a:ea typeface="ＭＳ Ｐゴシック" pitchFamily="50" charset="-128"/>
          <a:cs typeface="Tahom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bg1"/>
          </a:solidFill>
          <a:latin typeface="Tahoma" pitchFamily="34" charset="0"/>
          <a:ea typeface="ＭＳ Ｐゴシック" pitchFamily="50" charset="-128"/>
          <a:cs typeface="Tahom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bg1"/>
          </a:solidFill>
          <a:latin typeface="Tahoma" pitchFamily="34" charset="0"/>
          <a:ea typeface="ＭＳ Ｐゴシック" pitchFamily="50" charset="-128"/>
          <a:cs typeface="Tahom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bg1"/>
          </a:solidFill>
          <a:latin typeface="Tahoma" pitchFamily="34" charset="0"/>
          <a:ea typeface="ＭＳ Ｐゴシック" pitchFamily="50" charset="-128"/>
          <a:cs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5" Type="http://schemas.microsoft.com/office/2007/relationships/hdphoto" Target="../media/hdphoto1.wdp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5.jpeg"/><Relationship Id="rId5" Type="http://schemas.openxmlformats.org/officeDocument/2006/relationships/image" Target="../media/image14.emf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 Box 23"/>
          <p:cNvSpPr txBox="1">
            <a:spLocks noChangeArrowheads="1"/>
          </p:cNvSpPr>
          <p:nvPr/>
        </p:nvSpPr>
        <p:spPr bwMode="auto">
          <a:xfrm>
            <a:off x="79528" y="1362841"/>
            <a:ext cx="9009188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algn="l" eaLnBrk="0" hangingPunct="0">
              <a:spcBef>
                <a:spcPct val="20000"/>
              </a:spcBef>
              <a:buFont typeface="Arial" pitchFamily="34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1pPr>
            <a:lvl2pPr marL="742950" indent="-285750" algn="l" eaLnBrk="0" hangingPunct="0">
              <a:spcBef>
                <a:spcPct val="20000"/>
              </a:spcBef>
              <a:buFont typeface="Arial" pitchFamily="34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2pPr>
            <a:lvl3pPr marL="1143000" indent="-228600" algn="l" eaLnBrk="0" hangingPunct="0">
              <a:spcBef>
                <a:spcPct val="20000"/>
              </a:spcBef>
              <a:buFont typeface="Arial" pitchFamily="34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3pPr>
            <a:lvl4pPr marL="1600200" indent="-228600" algn="l" eaLnBrk="0" hangingPunct="0">
              <a:spcBef>
                <a:spcPct val="20000"/>
              </a:spcBef>
              <a:buFont typeface="Arial" pitchFamily="34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4pPr>
            <a:lvl5pPr marL="2057400" indent="-228600" algn="l" eaLnBrk="0" hangingPunct="0">
              <a:spcBef>
                <a:spcPct val="20000"/>
              </a:spcBef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ja-JP" b="1" dirty="0" smtClean="0">
                <a:solidFill>
                  <a:srgbClr val="000066"/>
                </a:solidFill>
                <a:effectLst/>
                <a:latin typeface="Arial" pitchFamily="34" charset="0"/>
              </a:rPr>
              <a:t>HD PTZ Network Cameras</a:t>
            </a:r>
            <a:endParaRPr lang="en-US" altLang="ja-JP" b="1" dirty="0">
              <a:solidFill>
                <a:srgbClr val="000066"/>
              </a:solidFill>
              <a:effectLst/>
              <a:latin typeface="Arial" pitchFamily="34" charset="0"/>
            </a:endParaRPr>
          </a:p>
        </p:txBody>
      </p:sp>
      <p:sp>
        <p:nvSpPr>
          <p:cNvPr id="18" name="Text Box 21"/>
          <p:cNvSpPr txBox="1">
            <a:spLocks noChangeArrowheads="1"/>
          </p:cNvSpPr>
          <p:nvPr/>
        </p:nvSpPr>
        <p:spPr bwMode="auto">
          <a:xfrm>
            <a:off x="4905213" y="3453055"/>
            <a:ext cx="1521442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Font typeface="Arial" pitchFamily="34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1pPr>
            <a:lvl2pPr marL="742950" indent="-285750" algn="l" eaLnBrk="0" hangingPunct="0">
              <a:spcBef>
                <a:spcPct val="20000"/>
              </a:spcBef>
              <a:buFont typeface="Arial" pitchFamily="34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2pPr>
            <a:lvl3pPr marL="1143000" indent="-228600" algn="l" eaLnBrk="0" hangingPunct="0">
              <a:spcBef>
                <a:spcPct val="20000"/>
              </a:spcBef>
              <a:buFont typeface="Arial" pitchFamily="34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3pPr>
            <a:lvl4pPr marL="1600200" indent="-228600" algn="l" eaLnBrk="0" hangingPunct="0">
              <a:spcBef>
                <a:spcPct val="20000"/>
              </a:spcBef>
              <a:buFont typeface="Arial" pitchFamily="34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4pPr>
            <a:lvl5pPr marL="2057400" indent="-228600" algn="l" eaLnBrk="0" hangingPunct="0">
              <a:spcBef>
                <a:spcPct val="20000"/>
              </a:spcBef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000" dirty="0" smtClean="0">
                <a:solidFill>
                  <a:srgbClr val="000066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WV-SC387A</a:t>
            </a:r>
            <a:endParaRPr lang="en-US" altLang="ja-JP" sz="2000" dirty="0">
              <a:solidFill>
                <a:srgbClr val="000066"/>
              </a:solidFill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6" name="Text Box 21"/>
          <p:cNvSpPr txBox="1">
            <a:spLocks noChangeArrowheads="1"/>
          </p:cNvSpPr>
          <p:nvPr/>
        </p:nvSpPr>
        <p:spPr bwMode="auto">
          <a:xfrm>
            <a:off x="2585019" y="3453055"/>
            <a:ext cx="1595180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Font typeface="Arial" pitchFamily="34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1pPr>
            <a:lvl2pPr marL="742950" indent="-285750" algn="l" eaLnBrk="0" hangingPunct="0">
              <a:spcBef>
                <a:spcPct val="20000"/>
              </a:spcBef>
              <a:buFont typeface="Arial" pitchFamily="34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2pPr>
            <a:lvl3pPr marL="1143000" indent="-228600" algn="l" eaLnBrk="0" hangingPunct="0">
              <a:spcBef>
                <a:spcPct val="20000"/>
              </a:spcBef>
              <a:buFont typeface="Arial" pitchFamily="34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3pPr>
            <a:lvl4pPr marL="1600200" indent="-228600" algn="l" eaLnBrk="0" hangingPunct="0">
              <a:spcBef>
                <a:spcPct val="20000"/>
              </a:spcBef>
              <a:buFont typeface="Arial" pitchFamily="34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4pPr>
            <a:lvl5pPr marL="2057400" indent="-228600" algn="l" eaLnBrk="0" hangingPunct="0">
              <a:spcBef>
                <a:spcPct val="20000"/>
              </a:spcBef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000" dirty="0" smtClean="0">
                <a:solidFill>
                  <a:srgbClr val="000066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WV-SW397B</a:t>
            </a:r>
            <a:endParaRPr lang="en-US" altLang="ja-JP" sz="2000" dirty="0">
              <a:solidFill>
                <a:srgbClr val="000066"/>
              </a:solidFill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pSp>
        <p:nvGrpSpPr>
          <p:cNvPr id="27" name="Group 23"/>
          <p:cNvGrpSpPr>
            <a:grpSpLocks noChangeAspect="1"/>
          </p:cNvGrpSpPr>
          <p:nvPr/>
        </p:nvGrpSpPr>
        <p:grpSpPr bwMode="auto">
          <a:xfrm>
            <a:off x="6884410" y="4361509"/>
            <a:ext cx="1701800" cy="795337"/>
            <a:chOff x="2789" y="0"/>
            <a:chExt cx="1072" cy="501"/>
          </a:xfrm>
        </p:grpSpPr>
        <p:pic>
          <p:nvPicPr>
            <p:cNvPr id="28" name="Picture 24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V="1">
              <a:off x="2789" y="0"/>
              <a:ext cx="1072" cy="50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rgbClr val="FF0000"/>
                      </a:gs>
                      <a:gs pos="100000">
                        <a:schemeClr val="tx1"/>
                      </a:gs>
                    </a:gsLst>
                    <a:lin ang="2700000" scaled="1"/>
                  </a:gra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9" name="Picture 25" descr="Panasonic_RGB_w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85" y="180"/>
              <a:ext cx="881" cy="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0" name="Text Box 26"/>
          <p:cNvSpPr txBox="1">
            <a:spLocks noChangeArrowheads="1"/>
          </p:cNvSpPr>
          <p:nvPr/>
        </p:nvSpPr>
        <p:spPr bwMode="auto">
          <a:xfrm>
            <a:off x="89910" y="4317059"/>
            <a:ext cx="8785225" cy="452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l" defTabSz="912813"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algn="l" defTabSz="912813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algn="l" defTabSz="912813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algn="l" defTabSz="912813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algn="l" defTabSz="912813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algn="ctr" eaLnBrk="1" hangingPunct="1">
              <a:lnSpc>
                <a:spcPct val="30000"/>
              </a:lnSpc>
              <a:spcBef>
                <a:spcPct val="50000"/>
              </a:spcBef>
              <a:buFontTx/>
              <a:buNone/>
            </a:pPr>
            <a:endParaRPr lang="en-US" altLang="ja-JP" sz="1800" dirty="0" smtClean="0">
              <a:solidFill>
                <a:srgbClr val="0041C0"/>
              </a:solidFill>
              <a:effectLst/>
              <a:latin typeface="Tahoma" pitchFamily="34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 smtClean="0">
                <a:solidFill>
                  <a:srgbClr val="0041C0"/>
                </a:solidFill>
                <a:effectLst/>
                <a:latin typeface="Tahoma" pitchFamily="34" charset="0"/>
              </a:rPr>
              <a:t>Panasonic System Networks Co., Ltd.</a:t>
            </a:r>
          </a:p>
        </p:txBody>
      </p:sp>
      <p:sp>
        <p:nvSpPr>
          <p:cNvPr id="31" name="Rectangle 7"/>
          <p:cNvSpPr txBox="1">
            <a:spLocks noChangeArrowheads="1"/>
          </p:cNvSpPr>
          <p:nvPr/>
        </p:nvSpPr>
        <p:spPr bwMode="auto">
          <a:xfrm>
            <a:off x="1383722" y="4020196"/>
            <a:ext cx="6400800" cy="376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algn="l"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algn="ctr" eaLnBrk="1" hangingPunct="1">
              <a:lnSpc>
                <a:spcPct val="80000"/>
              </a:lnSpc>
              <a:buFontTx/>
              <a:buNone/>
            </a:pPr>
            <a:r>
              <a:rPr lang="en-US" altLang="ja-JP" sz="1800" dirty="0" smtClean="0">
                <a:solidFill>
                  <a:srgbClr val="0041C0"/>
                </a:solidFill>
                <a:effectLst/>
                <a:latin typeface="Tahoma" pitchFamily="34" charset="0"/>
                <a:cs typeface="Tahoma" pitchFamily="34" charset="0"/>
              </a:rPr>
              <a:t>Security Systems Business Division</a:t>
            </a:r>
          </a:p>
        </p:txBody>
      </p:sp>
      <p:pic>
        <p:nvPicPr>
          <p:cNvPr id="37" name="Picture 8" descr="i-PRO_smartHD_logo_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2163" y="536575"/>
            <a:ext cx="2376487" cy="603250"/>
          </a:xfrm>
          <a:prstGeom prst="rect">
            <a:avLst/>
          </a:prstGeom>
          <a:gradFill rotWithShape="1">
            <a:gsLst>
              <a:gs pos="0">
                <a:srgbClr val="181847"/>
              </a:gs>
              <a:gs pos="100000">
                <a:srgbClr val="333399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 descr="C:\Users\3930041\Downloads\WV-SW397A_F_L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7512" y="1947616"/>
            <a:ext cx="961007" cy="15111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3930041\Downloads\WV-SC387_D0_L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2810" y="2113582"/>
            <a:ext cx="971679" cy="12487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57"/>
          <p:cNvSpPr>
            <a:spLocks noChangeArrowheads="1"/>
          </p:cNvSpPr>
          <p:nvPr/>
        </p:nvSpPr>
        <p:spPr bwMode="auto">
          <a:xfrm>
            <a:off x="0" y="-27266"/>
            <a:ext cx="9144000" cy="485044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>
                <a:tab pos="1527175" algn="l"/>
              </a:tabLst>
              <a:defRPr/>
            </a:pPr>
            <a:r>
              <a:rPr lang="en-US" altLang="ja-JP" sz="2800" b="1" kern="0" dirty="0" smtClean="0">
                <a:solidFill>
                  <a:srgbClr val="FFFF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HD PTZ Network Cameras</a:t>
            </a:r>
            <a:endParaRPr lang="en-US" altLang="ja-JP" sz="2800" b="1" kern="0" dirty="0">
              <a:solidFill>
                <a:srgbClr val="FFFFFF"/>
              </a:solidFill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8" name="Text Box 153"/>
          <p:cNvSpPr txBox="1">
            <a:spLocks noChangeAspect="1" noChangeArrowheads="1"/>
          </p:cNvSpPr>
          <p:nvPr/>
        </p:nvSpPr>
        <p:spPr bwMode="auto">
          <a:xfrm>
            <a:off x="130175" y="43009"/>
            <a:ext cx="435509" cy="374581"/>
          </a:xfrm>
          <a:prstGeom prst="rect">
            <a:avLst/>
          </a:prstGeom>
          <a:noFill/>
          <a:ln w="19050" algn="ctr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54000" tIns="36000" rIns="54000" bIns="36000">
            <a:spAutoFit/>
          </a:bodyPr>
          <a:lstStyle>
            <a:lvl1pPr algn="l"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06D18C-CD67-47B8-ACDE-D75217F0E5B3}" type="slidenum">
              <a:rPr kumimoji="1" lang="en-US" altLang="ja-JP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ＭＳ Ｐゴシック" pitchFamily="50" charset="-128"/>
              </a:rPr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1" lang="en-US" altLang="ja-JP" sz="18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ＭＳ Ｐゴシック" pitchFamily="50" charset="-128"/>
            </a:endParaRPr>
          </a:p>
        </p:txBody>
      </p:sp>
      <p:sp>
        <p:nvSpPr>
          <p:cNvPr id="12" name="Rectangle 26"/>
          <p:cNvSpPr>
            <a:spLocks noChangeArrowheads="1"/>
          </p:cNvSpPr>
          <p:nvPr/>
        </p:nvSpPr>
        <p:spPr bwMode="auto">
          <a:xfrm>
            <a:off x="1039652" y="4493135"/>
            <a:ext cx="1206500" cy="346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ja-JP" sz="1800" b="1" dirty="0" smtClean="0">
                <a:solidFill>
                  <a:srgbClr val="000000"/>
                </a:solidFill>
                <a:effectLst/>
                <a:latin typeface="Calibri" pitchFamily="34" charset="0"/>
                <a:ea typeface="HGP創英角ｺﾞｼｯｸUB" pitchFamily="50" charset="-128"/>
              </a:rPr>
              <a:t>Indoor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 smtClean="0">
                <a:solidFill>
                  <a:srgbClr val="000000"/>
                </a:solidFill>
                <a:effectLst/>
                <a:latin typeface="Calibri" pitchFamily="34" charset="0"/>
                <a:ea typeface="HGP創英角ｺﾞｼｯｸUB" pitchFamily="50" charset="-128"/>
              </a:rPr>
              <a:t>WV-SC387A</a:t>
            </a:r>
          </a:p>
        </p:txBody>
      </p:sp>
      <p:sp>
        <p:nvSpPr>
          <p:cNvPr id="21" name="TextBox 24"/>
          <p:cNvSpPr txBox="1"/>
          <p:nvPr/>
        </p:nvSpPr>
        <p:spPr>
          <a:xfrm>
            <a:off x="3605619" y="2705100"/>
            <a:ext cx="4929345" cy="2134507"/>
          </a:xfrm>
          <a:prstGeom prst="rect">
            <a:avLst/>
          </a:prstGeom>
          <a:solidFill>
            <a:srgbClr val="DFDFF5"/>
          </a:solidFill>
          <a:ln w="38100">
            <a:noFill/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76200" contourW="6350">
            <a:bevelT w="190500" h="50800"/>
            <a:extrusionClr>
              <a:schemeClr val="accent2"/>
            </a:extrusionClr>
            <a:contourClr>
              <a:schemeClr val="accent6">
                <a:lumMod val="60000"/>
                <a:lumOff val="40000"/>
              </a:schemeClr>
            </a:contourClr>
          </a:sp3d>
        </p:spPr>
        <p:txBody>
          <a:bodyPr wrap="square" lIns="216000" tIns="252000" rIns="216000" bIns="180000" anchor="ctr">
            <a:noAutofit/>
          </a:bodyPr>
          <a:lstStyle>
            <a:lvl1pPr eaLnBrk="0" hangingPunct="0">
              <a:defRPr kumimoji="1" sz="1200" b="1" i="1">
                <a:solidFill>
                  <a:schemeClr val="tx1"/>
                </a:solidFill>
                <a:latin typeface="Calibri" pitchFamily="34" charset="0"/>
                <a:ea typeface="HGP創英角ｺﾞｼｯｸUB" pitchFamily="50" charset="-128"/>
              </a:defRPr>
            </a:lvl1pPr>
            <a:lvl2pPr marL="742950" indent="-285750" eaLnBrk="0" hangingPunct="0">
              <a:defRPr kumimoji="1" sz="1200" b="1" i="1">
                <a:solidFill>
                  <a:schemeClr val="tx1"/>
                </a:solidFill>
                <a:latin typeface="Calibri" pitchFamily="34" charset="0"/>
                <a:ea typeface="HGP創英角ｺﾞｼｯｸUB" pitchFamily="50" charset="-128"/>
              </a:defRPr>
            </a:lvl2pPr>
            <a:lvl3pPr marL="1143000" indent="-228600" eaLnBrk="0" hangingPunct="0">
              <a:defRPr kumimoji="1" sz="1200" b="1" i="1">
                <a:solidFill>
                  <a:schemeClr val="tx1"/>
                </a:solidFill>
                <a:latin typeface="Calibri" pitchFamily="34" charset="0"/>
                <a:ea typeface="HGP創英角ｺﾞｼｯｸUB" pitchFamily="50" charset="-128"/>
              </a:defRPr>
            </a:lvl3pPr>
            <a:lvl4pPr marL="1600200" indent="-228600" eaLnBrk="0" hangingPunct="0">
              <a:defRPr kumimoji="1" sz="1200" b="1" i="1">
                <a:solidFill>
                  <a:schemeClr val="tx1"/>
                </a:solidFill>
                <a:latin typeface="Calibri" pitchFamily="34" charset="0"/>
                <a:ea typeface="HGP創英角ｺﾞｼｯｸUB" pitchFamily="50" charset="-128"/>
              </a:defRPr>
            </a:lvl4pPr>
            <a:lvl5pPr marL="2057400" indent="-228600" eaLnBrk="0" hangingPunct="0">
              <a:defRPr kumimoji="1" sz="1200" b="1" i="1">
                <a:solidFill>
                  <a:schemeClr val="tx1"/>
                </a:solidFill>
                <a:latin typeface="Calibri" pitchFamily="34" charset="0"/>
                <a:ea typeface="HGP創英角ｺﾞｼｯｸUB" pitchFamily="50" charset="-128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1200" b="1" i="1">
                <a:solidFill>
                  <a:schemeClr val="tx1"/>
                </a:solidFill>
                <a:latin typeface="Calibri" pitchFamily="34" charset="0"/>
                <a:ea typeface="HGP創英角ｺﾞｼｯｸUB" pitchFamily="50" charset="-128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1200" b="1" i="1">
                <a:solidFill>
                  <a:schemeClr val="tx1"/>
                </a:solidFill>
                <a:latin typeface="Calibri" pitchFamily="34" charset="0"/>
                <a:ea typeface="HGP創英角ｺﾞｼｯｸUB" pitchFamily="50" charset="-128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1200" b="1" i="1">
                <a:solidFill>
                  <a:schemeClr val="tx1"/>
                </a:solidFill>
                <a:latin typeface="Calibri" pitchFamily="34" charset="0"/>
                <a:ea typeface="HGP創英角ｺﾞｼｯｸUB" pitchFamily="50" charset="-128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1200" b="1" i="1">
                <a:solidFill>
                  <a:schemeClr val="tx1"/>
                </a:solidFill>
                <a:latin typeface="Calibri" pitchFamily="34" charset="0"/>
                <a:ea typeface="HGP創英角ｺﾞｼｯｸUB" pitchFamily="50" charset="-128"/>
              </a:defRPr>
            </a:lvl9pPr>
          </a:lstStyle>
          <a:p>
            <a:pPr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kumimoji="0" lang="en-US" altLang="ja-JP" sz="1000" b="0" i="0" kern="0" dirty="0" smtClean="0">
              <a:solidFill>
                <a:srgbClr val="000000"/>
              </a:solidFill>
              <a:effectLst/>
              <a:latin typeface="Tahoma" pitchFamily="34" charset="0"/>
              <a:cs typeface="Tahoma" pitchFamily="34" charset="0"/>
            </a:endParaRPr>
          </a:p>
          <a:p>
            <a:pPr marL="895350" lvl="1" indent="-273050" algn="l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kumimoji="0" lang="en-US" altLang="ja-JP" sz="1600" b="0" i="0" kern="0" dirty="0">
                <a:solidFill>
                  <a:prstClr val="black"/>
                </a:solidFill>
                <a:effectLst/>
                <a:latin typeface="Tahoma" pitchFamily="34" charset="0"/>
                <a:cs typeface="Tahoma" pitchFamily="34" charset="0"/>
              </a:rPr>
              <a:t>High</a:t>
            </a:r>
            <a:r>
              <a:rPr kumimoji="0" lang="ja-JP" altLang="en-US" sz="1600" b="0" i="0" kern="0" dirty="0">
                <a:solidFill>
                  <a:prstClr val="black"/>
                </a:solidFill>
                <a:effectLst/>
                <a:latin typeface="Tahoma" pitchFamily="34" charset="0"/>
                <a:cs typeface="Tahoma" pitchFamily="34" charset="0"/>
              </a:rPr>
              <a:t> </a:t>
            </a:r>
            <a:r>
              <a:rPr kumimoji="0" lang="en-US" altLang="ja-JP" sz="1600" b="0" i="0" kern="0" dirty="0">
                <a:solidFill>
                  <a:prstClr val="black"/>
                </a:solidFill>
                <a:effectLst/>
                <a:latin typeface="Tahoma" pitchFamily="34" charset="0"/>
                <a:cs typeface="Tahoma" pitchFamily="34" charset="0"/>
              </a:rPr>
              <a:t>Sensitivity</a:t>
            </a:r>
          </a:p>
          <a:p>
            <a:pPr marL="895350" lvl="1" indent="-273050" algn="l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endParaRPr kumimoji="0" lang="en-US" altLang="ja-JP" b="0" i="0" kern="0" dirty="0">
              <a:solidFill>
                <a:prstClr val="black"/>
              </a:solidFill>
              <a:effectLst/>
              <a:latin typeface="Tahoma" pitchFamily="34" charset="0"/>
              <a:cs typeface="Tahoma" pitchFamily="34" charset="0"/>
            </a:endParaRPr>
          </a:p>
          <a:p>
            <a:pPr marL="895350" lvl="1" indent="-273050" algn="l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kumimoji="0" lang="en-US" altLang="ja-JP" sz="1600" b="0" i="0" kern="0" dirty="0" smtClean="0">
                <a:solidFill>
                  <a:prstClr val="black"/>
                </a:solidFill>
                <a:effectLst/>
                <a:latin typeface="Tahoma" pitchFamily="34" charset="0"/>
                <a:cs typeface="Tahoma" pitchFamily="34" charset="0"/>
              </a:rPr>
              <a:t>Powerful Pan-Tilt-Zoom</a:t>
            </a:r>
          </a:p>
          <a:p>
            <a:pPr marL="622300" lvl="1" indent="0"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ja-JP" b="0" i="0" kern="0" dirty="0" smtClean="0">
                <a:solidFill>
                  <a:prstClr val="black"/>
                </a:solidFill>
                <a:effectLst/>
                <a:latin typeface="Tahoma" pitchFamily="34" charset="0"/>
                <a:cs typeface="Tahoma" pitchFamily="34" charset="0"/>
              </a:rPr>
              <a:t>  </a:t>
            </a:r>
          </a:p>
          <a:p>
            <a:pPr marL="895350" lvl="1" indent="-273050" algn="l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kumimoji="0" lang="en-US" altLang="ja-JP" sz="1600" b="0" i="0" kern="0" dirty="0" smtClean="0">
                <a:solidFill>
                  <a:prstClr val="black"/>
                </a:solidFill>
                <a:effectLst/>
                <a:latin typeface="Tahoma" pitchFamily="34" charset="0"/>
                <a:cs typeface="Tahoma" pitchFamily="34" charset="0"/>
              </a:rPr>
              <a:t>Wide tile angle </a:t>
            </a:r>
          </a:p>
          <a:p>
            <a:pPr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kumimoji="0" lang="en-US" altLang="ja-JP" b="0" i="0" kern="0" dirty="0">
              <a:solidFill>
                <a:srgbClr val="000000"/>
              </a:solidFill>
              <a:effectLst/>
              <a:latin typeface="Tahoma" pitchFamily="34" charset="0"/>
              <a:cs typeface="Tahoma" pitchFamily="34" charset="0"/>
            </a:endParaRPr>
          </a:p>
          <a:p>
            <a:pPr marL="895350" lvl="1" indent="-273050" algn="l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kumimoji="0" lang="en-US" altLang="ja-JP" sz="1600" b="0" i="0" kern="0" dirty="0" smtClean="0">
                <a:solidFill>
                  <a:prstClr val="black"/>
                </a:solidFill>
                <a:effectLst/>
                <a:latin typeface="Tahoma" pitchFamily="34" charset="0"/>
                <a:cs typeface="Tahoma" pitchFamily="34" charset="0"/>
              </a:rPr>
              <a:t>Tough outdoor-ready (WV-SW397A)</a:t>
            </a:r>
            <a:endParaRPr kumimoji="0" lang="en-US" altLang="ja-JP" sz="1600" b="0" i="0" kern="0" dirty="0" smtClean="0">
              <a:solidFill>
                <a:srgbClr val="000000"/>
              </a:solidFill>
              <a:effectLst/>
              <a:latin typeface="Tahoma" pitchFamily="34" charset="0"/>
              <a:cs typeface="Tahoma" pitchFamily="34" charset="0"/>
            </a:endParaRPr>
          </a:p>
          <a:p>
            <a:pPr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kumimoji="0" lang="en-US" altLang="ja-JP" sz="1100" b="0" i="0" kern="0" dirty="0" smtClean="0">
              <a:solidFill>
                <a:srgbClr val="000000"/>
              </a:solidFill>
              <a:effectLst/>
              <a:latin typeface="Tahoma" pitchFamily="34" charset="0"/>
              <a:cs typeface="Tahoma" pitchFamily="34" charset="0"/>
            </a:endParaRPr>
          </a:p>
        </p:txBody>
      </p:sp>
      <p:sp>
        <p:nvSpPr>
          <p:cNvPr id="13" name="Rectangle 26"/>
          <p:cNvSpPr>
            <a:spLocks noChangeArrowheads="1"/>
          </p:cNvSpPr>
          <p:nvPr/>
        </p:nvSpPr>
        <p:spPr bwMode="auto">
          <a:xfrm>
            <a:off x="1021652" y="2435007"/>
            <a:ext cx="1206500" cy="346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ja-JP" sz="1800" b="1" dirty="0" smtClean="0">
                <a:solidFill>
                  <a:srgbClr val="000000"/>
                </a:solidFill>
                <a:effectLst/>
                <a:latin typeface="Calibri" pitchFamily="34" charset="0"/>
                <a:ea typeface="HGP創英角ｺﾞｼｯｸUB" pitchFamily="50" charset="-128"/>
              </a:rPr>
              <a:t>Weather-resistant outdoor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 smtClean="0">
                <a:solidFill>
                  <a:srgbClr val="000000"/>
                </a:solidFill>
                <a:effectLst/>
                <a:latin typeface="Calibri" pitchFamily="34" charset="0"/>
                <a:ea typeface="HGP創英角ｺﾞｼｯｸUB" pitchFamily="50" charset="-128"/>
              </a:rPr>
              <a:t>WV-SW397B</a:t>
            </a:r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2979223" y="780181"/>
            <a:ext cx="5982159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/>
            <a:r>
              <a:rPr lang="en-US" altLang="ja-JP" sz="1600" dirty="0" smtClean="0">
                <a:effectLst/>
              </a:rPr>
              <a:t>The Panasonic WV-SW397B </a:t>
            </a:r>
            <a:r>
              <a:rPr lang="en-US" altLang="ja-JP" sz="1600" dirty="0">
                <a:effectLst/>
              </a:rPr>
              <a:t>and </a:t>
            </a:r>
            <a:r>
              <a:rPr lang="en-US" altLang="ja-JP" sz="1600" dirty="0" smtClean="0">
                <a:effectLst/>
              </a:rPr>
              <a:t>WV-SC387A </a:t>
            </a:r>
            <a:r>
              <a:rPr lang="en-US" altLang="ja-JP" sz="1600" dirty="0">
                <a:effectLst/>
              </a:rPr>
              <a:t>PTZ network </a:t>
            </a:r>
            <a:r>
              <a:rPr lang="en-US" altLang="ja-JP" sz="1600" dirty="0" smtClean="0">
                <a:effectLst/>
              </a:rPr>
              <a:t>cameras are high performance PTZ cameras that deliver clear HD 720p images with 105dB wide dynamic range and </a:t>
            </a:r>
            <a:r>
              <a:rPr lang="en-US" altLang="ja-JP" sz="1600" dirty="0">
                <a:solidFill>
                  <a:srgbClr val="000000"/>
                </a:solidFill>
                <a:effectLst/>
              </a:rPr>
              <a:t>produce </a:t>
            </a:r>
            <a:r>
              <a:rPr lang="en-US" altLang="ja-JP" sz="1600" dirty="0" smtClean="0">
                <a:solidFill>
                  <a:srgbClr val="000000"/>
                </a:solidFill>
                <a:effectLst/>
              </a:rPr>
              <a:t>color images </a:t>
            </a:r>
            <a:r>
              <a:rPr lang="en-US" altLang="ja-JP" sz="1600" dirty="0">
                <a:solidFill>
                  <a:srgbClr val="000000"/>
                </a:solidFill>
                <a:effectLst/>
              </a:rPr>
              <a:t>with a minimum illumination of </a:t>
            </a:r>
            <a:r>
              <a:rPr lang="en-US" altLang="ja-JP" sz="1600" dirty="0" smtClean="0">
                <a:solidFill>
                  <a:srgbClr val="000000"/>
                </a:solidFill>
                <a:effectLst/>
              </a:rPr>
              <a:t>0.1 </a:t>
            </a:r>
            <a:r>
              <a:rPr lang="en-US" altLang="ja-JP" sz="1600" dirty="0">
                <a:solidFill>
                  <a:srgbClr val="000000"/>
                </a:solidFill>
                <a:effectLst/>
              </a:rPr>
              <a:t>lux. </a:t>
            </a:r>
            <a:endParaRPr lang="en-US" altLang="ja-JP" sz="1600" dirty="0" smtClean="0">
              <a:solidFill>
                <a:srgbClr val="000000"/>
              </a:solidFill>
              <a:effectLst/>
            </a:endParaRPr>
          </a:p>
          <a:p>
            <a:pPr algn="l"/>
            <a:endParaRPr lang="en-US" altLang="ja-JP" sz="1600" dirty="0" smtClean="0">
              <a:solidFill>
                <a:srgbClr val="000000"/>
              </a:solidFill>
              <a:effectLst/>
            </a:endParaRPr>
          </a:p>
          <a:p>
            <a:pPr algn="l"/>
            <a:r>
              <a:rPr lang="en-US" altLang="ja-JP" sz="1600" dirty="0" smtClean="0">
                <a:solidFill>
                  <a:srgbClr val="000000"/>
                </a:solidFill>
                <a:effectLst/>
              </a:rPr>
              <a:t>The powerful PTZ cameras </a:t>
            </a:r>
            <a:r>
              <a:rPr lang="en-US" altLang="ja-JP" sz="1600" dirty="0" smtClean="0">
                <a:effectLst/>
              </a:rPr>
              <a:t>are </a:t>
            </a:r>
            <a:r>
              <a:rPr lang="en-US" altLang="ja-JP" sz="1600" dirty="0">
                <a:effectLst/>
              </a:rPr>
              <a:t>suitable for surveillance where broad area coverage and zooming in are required. </a:t>
            </a:r>
          </a:p>
        </p:txBody>
      </p:sp>
      <p:pic>
        <p:nvPicPr>
          <p:cNvPr id="14" name="Picture 3" descr="C:\Users\3930041\Downloads\WV-SW397A_F_L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2398" y="814019"/>
            <a:ext cx="961007" cy="15111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4" descr="C:\Users\3930041\Downloads\WV-SC387_D0_L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1726" y="3169332"/>
            <a:ext cx="971679" cy="12487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29758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57"/>
          <p:cNvSpPr>
            <a:spLocks noChangeArrowheads="1"/>
          </p:cNvSpPr>
          <p:nvPr/>
        </p:nvSpPr>
        <p:spPr bwMode="auto">
          <a:xfrm>
            <a:off x="0" y="-27266"/>
            <a:ext cx="9144000" cy="485044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lvl="0" eaLnBrk="1" fontAlgn="auto" hangingPunct="1">
              <a:spcBef>
                <a:spcPct val="50000"/>
              </a:spcBef>
              <a:spcAft>
                <a:spcPts val="0"/>
              </a:spcAft>
              <a:buNone/>
              <a:tabLst>
                <a:tab pos="1527175" algn="l"/>
              </a:tabLst>
              <a:defRPr/>
            </a:pPr>
            <a:r>
              <a:rPr lang="en-US" altLang="ja-JP" sz="2800" b="1" kern="0" dirty="0" smtClean="0">
                <a:solidFill>
                  <a:srgbClr val="FFFF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High Sensitivity</a:t>
            </a:r>
            <a:endParaRPr lang="en-US" altLang="ja-JP" sz="2800" b="1" kern="0" dirty="0">
              <a:solidFill>
                <a:srgbClr val="FFFFFF"/>
              </a:solidFill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8" name="Text Box 153"/>
          <p:cNvSpPr txBox="1">
            <a:spLocks noChangeAspect="1" noChangeArrowheads="1"/>
          </p:cNvSpPr>
          <p:nvPr/>
        </p:nvSpPr>
        <p:spPr bwMode="auto">
          <a:xfrm>
            <a:off x="130175" y="43009"/>
            <a:ext cx="435509" cy="374581"/>
          </a:xfrm>
          <a:prstGeom prst="rect">
            <a:avLst/>
          </a:prstGeom>
          <a:noFill/>
          <a:ln w="19050" algn="ctr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54000" tIns="36000" rIns="54000" bIns="36000">
            <a:spAutoFit/>
          </a:bodyPr>
          <a:lstStyle>
            <a:lvl1pPr algn="l"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06D18C-CD67-47B8-ACDE-D75217F0E5B3}" type="slidenum">
              <a:rPr kumimoji="1" lang="en-US" altLang="ja-JP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ＭＳ Ｐゴシック" pitchFamily="50" charset="-128"/>
              </a:rPr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1" lang="en-US" altLang="ja-JP" sz="18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ＭＳ Ｐゴシック" pitchFamily="50" charset="-128"/>
            </a:endParaRPr>
          </a:p>
        </p:txBody>
      </p:sp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sp>
        <p:nvSpPr>
          <p:cNvPr id="23" name="テキスト ボックス 22"/>
          <p:cNvSpPr txBox="1"/>
          <p:nvPr/>
        </p:nvSpPr>
        <p:spPr>
          <a:xfrm>
            <a:off x="179290" y="680905"/>
            <a:ext cx="5243609" cy="13131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ja-JP" sz="1600" b="1" dirty="0">
                <a:effectLst/>
              </a:rPr>
              <a:t>C</a:t>
            </a:r>
            <a:r>
              <a:rPr lang="en-US" altLang="ja-JP" sz="1600" b="1" dirty="0" smtClean="0">
                <a:effectLst/>
              </a:rPr>
              <a:t>lear images with low light or complete darkness</a:t>
            </a:r>
          </a:p>
          <a:p>
            <a:pPr algn="l"/>
            <a:endParaRPr kumimoji="1" lang="en-US" altLang="ja-JP" sz="1200" b="1" dirty="0" smtClean="0">
              <a:effectLst/>
            </a:endParaRPr>
          </a:p>
          <a:p>
            <a:pPr algn="l">
              <a:spcBef>
                <a:spcPts val="400"/>
              </a:spcBef>
            </a:pPr>
            <a:r>
              <a:rPr lang="en-US" altLang="ja-JP" sz="1200" dirty="0" smtClean="0">
                <a:effectLst/>
              </a:rPr>
              <a:t>Equipped with F1.6 large diameter lens and high-sensitive sensor, the cameras produce a </a:t>
            </a:r>
            <a:r>
              <a:rPr lang="en-US" altLang="ja-JP" sz="1200" dirty="0">
                <a:effectLst/>
              </a:rPr>
              <a:t>color image with a minimum illumination of </a:t>
            </a:r>
            <a:r>
              <a:rPr lang="en-US" altLang="ja-JP" sz="1200" dirty="0" smtClean="0">
                <a:effectLst/>
              </a:rPr>
              <a:t>0.1 lux and a monochrome image with 0.013 lux. This sensor can capture clear images in low light or complete darkness.</a:t>
            </a:r>
            <a:endParaRPr lang="en-US" altLang="ja-JP" sz="1200" dirty="0">
              <a:effectLst/>
            </a:endParaRPr>
          </a:p>
        </p:txBody>
      </p:sp>
      <p:sp>
        <p:nvSpPr>
          <p:cNvPr id="27" name="Text Box 64"/>
          <p:cNvSpPr txBox="1">
            <a:spLocks noChangeArrowheads="1"/>
          </p:cNvSpPr>
          <p:nvPr/>
        </p:nvSpPr>
        <p:spPr bwMode="auto">
          <a:xfrm>
            <a:off x="1582673" y="4359829"/>
            <a:ext cx="1308371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 altLang="ja-JP" sz="1000" dirty="0" smtClean="0">
                <a:effectLst/>
                <a:ea typeface="Tahoma" panose="020B0604030504040204" pitchFamily="34" charset="0"/>
                <a:cs typeface="Tahoma" panose="020B0604030504040204" pitchFamily="34" charset="0"/>
              </a:rPr>
              <a:t>WV-SC387 (0.1 lux)</a:t>
            </a:r>
            <a:endParaRPr lang="en-US" altLang="ja-JP" sz="1000" dirty="0">
              <a:effectLst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8" name="Text Box 196"/>
          <p:cNvSpPr txBox="1">
            <a:spLocks noChangeArrowheads="1"/>
          </p:cNvSpPr>
          <p:nvPr/>
        </p:nvSpPr>
        <p:spPr bwMode="auto">
          <a:xfrm>
            <a:off x="5907807" y="4416977"/>
            <a:ext cx="1385316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 altLang="ja-JP" sz="1000" dirty="0" smtClean="0">
                <a:effectLst/>
                <a:ea typeface="Tahoma" panose="020B0604030504040204" pitchFamily="34" charset="0"/>
                <a:cs typeface="Tahoma" panose="020B0604030504040204" pitchFamily="34" charset="0"/>
              </a:rPr>
              <a:t>WV-SC387A (0.1 lux)</a:t>
            </a:r>
            <a:endParaRPr lang="en-US" altLang="ja-JP" sz="1000" dirty="0">
              <a:effectLst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0" name="図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5684" y="2354442"/>
            <a:ext cx="3290887" cy="2005385"/>
          </a:xfrm>
          <a:prstGeom prst="rect">
            <a:avLst/>
          </a:prstGeom>
        </p:spPr>
      </p:pic>
      <p:pic>
        <p:nvPicPr>
          <p:cNvPr id="11" name="図 10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2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956307" y="2354444"/>
            <a:ext cx="3288316" cy="2005385"/>
          </a:xfrm>
          <a:prstGeom prst="rect">
            <a:avLst/>
          </a:prstGeom>
          <a:ln w="31750">
            <a:solidFill>
              <a:srgbClr val="3366FF"/>
            </a:solidFill>
          </a:ln>
        </p:spPr>
      </p:pic>
    </p:spTree>
    <p:extLst>
      <p:ext uri="{BB962C8B-B14F-4D97-AF65-F5344CB8AC3E}">
        <p14:creationId xmlns:p14="http://schemas.microsoft.com/office/powerpoint/2010/main" val="2524993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57"/>
          <p:cNvSpPr>
            <a:spLocks noChangeArrowheads="1"/>
          </p:cNvSpPr>
          <p:nvPr/>
        </p:nvSpPr>
        <p:spPr bwMode="auto">
          <a:xfrm>
            <a:off x="0" y="-27266"/>
            <a:ext cx="9144000" cy="485044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lvl="0" eaLnBrk="1" fontAlgn="auto" hangingPunct="1">
              <a:spcBef>
                <a:spcPct val="50000"/>
              </a:spcBef>
              <a:spcAft>
                <a:spcPts val="0"/>
              </a:spcAft>
              <a:buNone/>
              <a:tabLst>
                <a:tab pos="1527175" algn="l"/>
              </a:tabLst>
              <a:defRPr/>
            </a:pPr>
            <a:r>
              <a:rPr lang="en-US" altLang="ja-JP" sz="2800" b="1" kern="0" dirty="0" smtClean="0">
                <a:solidFill>
                  <a:srgbClr val="FFFF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Powerful Pan-Tilt-Zoom </a:t>
            </a:r>
            <a:endParaRPr lang="en-US" altLang="ja-JP" sz="2800" b="1" kern="0" dirty="0">
              <a:solidFill>
                <a:srgbClr val="FFFFFF"/>
              </a:solidFill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8" name="Text Box 153"/>
          <p:cNvSpPr txBox="1">
            <a:spLocks noChangeAspect="1" noChangeArrowheads="1"/>
          </p:cNvSpPr>
          <p:nvPr/>
        </p:nvSpPr>
        <p:spPr bwMode="auto">
          <a:xfrm>
            <a:off x="130175" y="43009"/>
            <a:ext cx="435509" cy="374581"/>
          </a:xfrm>
          <a:prstGeom prst="rect">
            <a:avLst/>
          </a:prstGeom>
          <a:noFill/>
          <a:ln w="19050" algn="ctr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54000" tIns="36000" rIns="54000" bIns="36000">
            <a:spAutoFit/>
          </a:bodyPr>
          <a:lstStyle>
            <a:lvl1pPr algn="l"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06D18C-CD67-47B8-ACDE-D75217F0E5B3}" type="slidenum">
              <a:rPr kumimoji="1" lang="en-US" altLang="ja-JP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ＭＳ Ｐゴシック" pitchFamily="50" charset="-128"/>
              </a:rPr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1" lang="en-US" altLang="ja-JP" sz="18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ＭＳ Ｐゴシック" pitchFamily="50" charset="-128"/>
            </a:endParaRPr>
          </a:p>
        </p:txBody>
      </p:sp>
      <p:sp>
        <p:nvSpPr>
          <p:cNvPr id="6" name="テキスト ボックス 5"/>
          <p:cNvSpPr txBox="1"/>
          <p:nvPr/>
        </p:nvSpPr>
        <p:spPr>
          <a:xfrm>
            <a:off x="497847" y="699024"/>
            <a:ext cx="4104000" cy="41344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ja-JP" sz="1800" b="1" kern="0" dirty="0" smtClean="0">
                <a:effectLst/>
                <a:ea typeface="Tahoma" panose="020B0604030504040204" pitchFamily="34" charset="0"/>
                <a:cs typeface="Tahoma" panose="020B0604030504040204" pitchFamily="34" charset="0"/>
              </a:rPr>
              <a:t>Powerful 45x </a:t>
            </a:r>
            <a:r>
              <a:rPr lang="en-US" altLang="ja-JP" sz="1800" b="1" kern="0" dirty="0">
                <a:effectLst/>
                <a:ea typeface="Tahoma" panose="020B0604030504040204" pitchFamily="34" charset="0"/>
                <a:cs typeface="Tahoma" panose="020B0604030504040204" pitchFamily="34" charset="0"/>
              </a:rPr>
              <a:t>Extra </a:t>
            </a:r>
            <a:r>
              <a:rPr lang="en-US" altLang="ja-JP" sz="1800" b="1" kern="0" dirty="0" smtClean="0">
                <a:effectLst/>
                <a:ea typeface="Tahoma" panose="020B0604030504040204" pitchFamily="34" charset="0"/>
                <a:cs typeface="Tahoma" panose="020B0604030504040204" pitchFamily="34" charset="0"/>
              </a:rPr>
              <a:t>zoom</a:t>
            </a:r>
          </a:p>
          <a:p>
            <a:pPr algn="l">
              <a:spcBef>
                <a:spcPts val="400"/>
              </a:spcBef>
            </a:pPr>
            <a:r>
              <a:rPr lang="en-US" altLang="ja-JP" sz="1200" dirty="0" smtClean="0">
                <a:effectLst/>
              </a:rPr>
              <a:t>With </a:t>
            </a:r>
            <a:r>
              <a:rPr lang="en-US" altLang="ja-JP" sz="1200" dirty="0">
                <a:effectLst/>
              </a:rPr>
              <a:t>the powerful </a:t>
            </a:r>
            <a:r>
              <a:rPr lang="en-US" altLang="ja-JP" sz="1200" dirty="0" smtClean="0">
                <a:effectLst/>
              </a:rPr>
              <a:t>45x optical with extra zoom</a:t>
            </a:r>
            <a:r>
              <a:rPr lang="en-US" altLang="ja-JP" sz="1200" dirty="0">
                <a:effectLst/>
              </a:rPr>
              <a:t>, </a:t>
            </a:r>
            <a:r>
              <a:rPr lang="en-US" altLang="ja-JP" sz="1200" dirty="0" smtClean="0">
                <a:effectLst/>
              </a:rPr>
              <a:t>the WV-SC387A and WV-SW397B PTZ cameras enables zooming in on distant people and objects clearly. </a:t>
            </a:r>
          </a:p>
          <a:p>
            <a:pPr algn="l">
              <a:spcBef>
                <a:spcPts val="400"/>
              </a:spcBef>
            </a:pPr>
            <a:endParaRPr lang="en-US" altLang="ja-JP" sz="1200" dirty="0">
              <a:effectLst/>
            </a:endParaRPr>
          </a:p>
          <a:p>
            <a:pPr algn="l">
              <a:spcBef>
                <a:spcPts val="400"/>
              </a:spcBef>
            </a:pPr>
            <a:endParaRPr lang="en-US" altLang="ja-JP" sz="1200" dirty="0" smtClean="0">
              <a:effectLst/>
            </a:endParaRPr>
          </a:p>
          <a:p>
            <a:pPr algn="l">
              <a:spcBef>
                <a:spcPts val="400"/>
              </a:spcBef>
            </a:pPr>
            <a:endParaRPr lang="en-US" altLang="ja-JP" sz="1200" dirty="0">
              <a:effectLst/>
            </a:endParaRPr>
          </a:p>
          <a:p>
            <a:pPr algn="l">
              <a:spcBef>
                <a:spcPts val="400"/>
              </a:spcBef>
            </a:pPr>
            <a:endParaRPr lang="en-US" altLang="ja-JP" sz="1200" dirty="0" smtClean="0">
              <a:effectLst/>
            </a:endParaRPr>
          </a:p>
          <a:p>
            <a:pPr algn="l">
              <a:spcBef>
                <a:spcPts val="400"/>
              </a:spcBef>
            </a:pPr>
            <a:endParaRPr lang="en-US" altLang="ja-JP" sz="1200" dirty="0">
              <a:effectLst/>
            </a:endParaRPr>
          </a:p>
          <a:p>
            <a:pPr algn="l">
              <a:spcBef>
                <a:spcPts val="400"/>
              </a:spcBef>
            </a:pPr>
            <a:endParaRPr lang="en-US" altLang="ja-JP" sz="1200" dirty="0" smtClean="0">
              <a:effectLst/>
            </a:endParaRPr>
          </a:p>
          <a:p>
            <a:pPr algn="l">
              <a:spcBef>
                <a:spcPts val="400"/>
              </a:spcBef>
            </a:pPr>
            <a:endParaRPr lang="en-US" altLang="ja-JP" sz="1200" dirty="0" smtClean="0">
              <a:effectLst/>
            </a:endParaRPr>
          </a:p>
          <a:p>
            <a:pPr algn="l">
              <a:spcBef>
                <a:spcPts val="400"/>
              </a:spcBef>
            </a:pPr>
            <a:endParaRPr lang="en-US" altLang="ja-JP" sz="1200" dirty="0" smtClean="0">
              <a:effectLst/>
            </a:endParaRPr>
          </a:p>
          <a:p>
            <a:pPr lvl="0" algn="l"/>
            <a:r>
              <a:rPr lang="en-US" altLang="ja-JP" sz="1600" b="1" dirty="0">
                <a:solidFill>
                  <a:srgbClr val="000000"/>
                </a:solidFill>
                <a:effectLst/>
              </a:rPr>
              <a:t>Smooth PTZ operation </a:t>
            </a:r>
          </a:p>
          <a:p>
            <a:pPr lvl="0" algn="l">
              <a:spcBef>
                <a:spcPts val="400"/>
              </a:spcBef>
            </a:pPr>
            <a:r>
              <a:rPr lang="en-US" altLang="ja-JP" sz="1200" dirty="0">
                <a:solidFill>
                  <a:srgbClr val="000000"/>
                </a:solidFill>
                <a:effectLst/>
              </a:rPr>
              <a:t>With </a:t>
            </a:r>
            <a:r>
              <a:rPr lang="en-US" altLang="ja-JP" sz="1200" dirty="0" smtClean="0">
                <a:solidFill>
                  <a:srgbClr val="000000"/>
                </a:solidFill>
                <a:effectLst/>
              </a:rPr>
              <a:t>the WV-ASM200 or System970 management system, the </a:t>
            </a:r>
            <a:r>
              <a:rPr lang="en-US" altLang="ja-JP" sz="1200" dirty="0">
                <a:solidFill>
                  <a:srgbClr val="000000"/>
                </a:solidFill>
                <a:effectLst/>
              </a:rPr>
              <a:t>WV-CU950 system controller with 3D joystick helps the operator track people and objects, providing smooth and high precision pan/tilt/zoom control.  </a:t>
            </a:r>
          </a:p>
          <a:p>
            <a:pPr algn="l">
              <a:spcBef>
                <a:spcPts val="400"/>
              </a:spcBef>
            </a:pPr>
            <a:endParaRPr lang="en-US" altLang="ja-JP" sz="1200" dirty="0">
              <a:effectLst/>
            </a:endParaRPr>
          </a:p>
        </p:txBody>
      </p:sp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pic>
        <p:nvPicPr>
          <p:cNvPr id="1026" name="図 1"/>
          <p:cNvPicPr preferRelativeResize="0"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3169" y="4386912"/>
            <a:ext cx="1641180" cy="7531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テキスト ボックス 20"/>
          <p:cNvSpPr txBox="1"/>
          <p:nvPr/>
        </p:nvSpPr>
        <p:spPr>
          <a:xfrm>
            <a:off x="4922575" y="699024"/>
            <a:ext cx="4104000" cy="29136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ja-JP" sz="1800" b="1" dirty="0" smtClean="0">
                <a:effectLst/>
              </a:rPr>
              <a:t>Auto modes</a:t>
            </a:r>
            <a:endParaRPr kumimoji="1" lang="en-US" altLang="ja-JP" sz="1800" b="1" dirty="0" smtClean="0">
              <a:effectLst/>
            </a:endParaRPr>
          </a:p>
          <a:p>
            <a:pPr algn="l">
              <a:spcBef>
                <a:spcPts val="400"/>
              </a:spcBef>
            </a:pPr>
            <a:r>
              <a:rPr lang="en-US" altLang="ja-JP" sz="1200" dirty="0" smtClean="0">
                <a:effectLst/>
              </a:rPr>
              <a:t>Auto modes help the operator surveille a broad area, controlling the PTZ camera in a pre-defined sequence; </a:t>
            </a:r>
          </a:p>
          <a:p>
            <a:pPr marL="171450" indent="-171450" algn="l">
              <a:spcBef>
                <a:spcPts val="1200"/>
              </a:spcBef>
              <a:buFont typeface="Wingdings" panose="05000000000000000000" pitchFamily="2" charset="2"/>
              <a:buChar char="ü"/>
            </a:pPr>
            <a:r>
              <a:rPr lang="en-US" altLang="ja-JP" sz="1200" b="1" dirty="0" smtClean="0">
                <a:effectLst/>
              </a:rPr>
              <a:t>Auto panning </a:t>
            </a:r>
            <a:r>
              <a:rPr lang="en-US" altLang="ja-JP" sz="1200" dirty="0" smtClean="0">
                <a:effectLst/>
              </a:rPr>
              <a:t>continues to pan in </a:t>
            </a:r>
            <a:r>
              <a:rPr lang="en-US" altLang="ja-JP" sz="1200" dirty="0">
                <a:effectLst/>
              </a:rPr>
              <a:t>a</a:t>
            </a:r>
            <a:r>
              <a:rPr lang="en-US" altLang="ja-JP" sz="1200" dirty="0" smtClean="0">
                <a:effectLst/>
              </a:rPr>
              <a:t> pre-defined rotation range.</a:t>
            </a:r>
          </a:p>
          <a:p>
            <a:pPr marL="171450" indent="-171450" algn="l">
              <a:spcBef>
                <a:spcPts val="1200"/>
              </a:spcBef>
              <a:buFont typeface="Wingdings" panose="05000000000000000000" pitchFamily="2" charset="2"/>
              <a:buChar char="ü"/>
            </a:pPr>
            <a:r>
              <a:rPr lang="en-US" altLang="ja-JP" sz="1200" b="1" dirty="0" smtClean="0">
                <a:effectLst/>
              </a:rPr>
              <a:t>Preset sequence/Patrol </a:t>
            </a:r>
            <a:r>
              <a:rPr lang="en-US" altLang="ja-JP" sz="1200" dirty="0" smtClean="0">
                <a:effectLst/>
              </a:rPr>
              <a:t>automatically changes the PTZ camera direction to pre-defined positions in sequence. </a:t>
            </a:r>
            <a:endParaRPr lang="en-US" altLang="ja-JP" sz="1200" dirty="0" smtClean="0">
              <a:solidFill>
                <a:srgbClr val="FF0000"/>
              </a:solidFill>
              <a:effectLst/>
            </a:endParaRPr>
          </a:p>
          <a:p>
            <a:pPr marL="171450" indent="-171450" algn="l">
              <a:spcBef>
                <a:spcPts val="1200"/>
              </a:spcBef>
              <a:buFont typeface="Wingdings" panose="05000000000000000000" pitchFamily="2" charset="2"/>
              <a:buChar char="ü"/>
            </a:pPr>
            <a:r>
              <a:rPr lang="en-US" altLang="ja-JP" sz="1200" b="1" dirty="0" smtClean="0">
                <a:effectLst/>
              </a:rPr>
              <a:t>Advanced auto tracking </a:t>
            </a:r>
            <a:r>
              <a:rPr lang="en-US" altLang="ja-JP" sz="1200" dirty="0" smtClean="0">
                <a:effectLst/>
              </a:rPr>
              <a:t>starts panning, tilting and zooming</a:t>
            </a:r>
            <a:r>
              <a:rPr lang="en-US" altLang="ja-JP" sz="1200" dirty="0">
                <a:effectLst/>
              </a:rPr>
              <a:t>, and keeps the moving object displayed in the center of the monitor </a:t>
            </a:r>
            <a:r>
              <a:rPr lang="en-US" altLang="ja-JP" sz="1200" dirty="0" smtClean="0">
                <a:effectLst/>
              </a:rPr>
              <a:t>when a moving object is found </a:t>
            </a:r>
            <a:r>
              <a:rPr lang="en-US" altLang="ja-JP" sz="1200" dirty="0">
                <a:effectLst/>
              </a:rPr>
              <a:t>in </a:t>
            </a:r>
            <a:r>
              <a:rPr lang="en-US" altLang="ja-JP" sz="1200" dirty="0" smtClean="0">
                <a:effectLst/>
              </a:rPr>
              <a:t>the camera view. </a:t>
            </a:r>
          </a:p>
        </p:txBody>
      </p:sp>
      <p:pic>
        <p:nvPicPr>
          <p:cNvPr id="11" name="図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531" y="1732436"/>
            <a:ext cx="2032760" cy="1143427"/>
          </a:xfrm>
          <a:prstGeom prst="rect">
            <a:avLst/>
          </a:prstGeom>
          <a:ln w="25400">
            <a:noFill/>
          </a:ln>
        </p:spPr>
      </p:pic>
      <p:pic>
        <p:nvPicPr>
          <p:cNvPr id="12" name="図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5759" y="2225407"/>
            <a:ext cx="1908919" cy="1073767"/>
          </a:xfrm>
          <a:prstGeom prst="rect">
            <a:avLst/>
          </a:prstGeom>
          <a:ln w="22225">
            <a:noFill/>
          </a:ln>
        </p:spPr>
      </p:pic>
      <p:sp>
        <p:nvSpPr>
          <p:cNvPr id="13" name="テキスト ボックス 12"/>
          <p:cNvSpPr txBox="1"/>
          <p:nvPr/>
        </p:nvSpPr>
        <p:spPr>
          <a:xfrm>
            <a:off x="407219" y="2875863"/>
            <a:ext cx="206819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000" dirty="0">
                <a:effectLst/>
              </a:rPr>
              <a:t>45x(Optical 30x. EX-Optical 1.5x</a:t>
            </a:r>
            <a:r>
              <a:rPr lang="en-US" altLang="ja-JP" sz="1000" dirty="0" smtClean="0">
                <a:effectLst/>
              </a:rPr>
              <a:t>)</a:t>
            </a:r>
            <a:endParaRPr lang="en-US" altLang="ja-JP" sz="1000" dirty="0">
              <a:effectLst/>
            </a:endParaRPr>
          </a:p>
        </p:txBody>
      </p:sp>
      <p:sp>
        <p:nvSpPr>
          <p:cNvPr id="5" name="正方形/長方形 4"/>
          <p:cNvSpPr/>
          <p:nvPr/>
        </p:nvSpPr>
        <p:spPr>
          <a:xfrm>
            <a:off x="2321285" y="3266123"/>
            <a:ext cx="2197865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1000" dirty="0" smtClean="0">
                <a:effectLst/>
              </a:rPr>
              <a:t>36x(Optical </a:t>
            </a:r>
            <a:r>
              <a:rPr lang="en-US" altLang="ja-JP" sz="1000" dirty="0">
                <a:effectLst/>
              </a:rPr>
              <a:t>30x, Ex-Optical 1.2x)</a:t>
            </a:r>
            <a:endParaRPr lang="ja-JP" altLang="en-US" sz="1000" dirty="0">
              <a:effectLst/>
            </a:endParaRPr>
          </a:p>
        </p:txBody>
      </p:sp>
      <p:sp>
        <p:nvSpPr>
          <p:cNvPr id="14" name="テキスト ボックス 30"/>
          <p:cNvSpPr txBox="1">
            <a:spLocks noChangeArrowheads="1"/>
          </p:cNvSpPr>
          <p:nvPr/>
        </p:nvSpPr>
        <p:spPr bwMode="auto">
          <a:xfrm>
            <a:off x="2870200" y="1741542"/>
            <a:ext cx="1701800" cy="369332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MS PGothic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MS PGothic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MS PGothic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900" dirty="0" smtClean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Distance from camera : Approx. </a:t>
            </a:r>
            <a:r>
              <a:rPr lang="en-US" altLang="ja-JP" sz="900" smtClean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10m</a:t>
            </a:r>
            <a:endParaRPr lang="ja-JP" altLang="en-US" sz="900" dirty="0" smtClean="0">
              <a:effectLst/>
              <a:latin typeface="Tahoma" panose="020B0604030504040204" pitchFamily="34" charset="0"/>
              <a:ea typeface="HGS創英角ｺﾞｼｯｸUB" pitchFamily="50" charset="-128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5842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57"/>
          <p:cNvSpPr>
            <a:spLocks noChangeArrowheads="1"/>
          </p:cNvSpPr>
          <p:nvPr/>
        </p:nvSpPr>
        <p:spPr bwMode="auto">
          <a:xfrm>
            <a:off x="0" y="-27266"/>
            <a:ext cx="9144000" cy="485044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>
                <a:tab pos="1527175" algn="l"/>
              </a:tabLst>
              <a:defRPr/>
            </a:pPr>
            <a:r>
              <a:rPr lang="en-US" altLang="ja-JP" sz="2800" b="1" kern="0" dirty="0" smtClean="0">
                <a:solidFill>
                  <a:srgbClr val="FFFF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Wide Tilt angle</a:t>
            </a:r>
            <a:endParaRPr lang="en-US" altLang="ja-JP" sz="2800" b="1" kern="0" dirty="0">
              <a:solidFill>
                <a:srgbClr val="FFFFFF"/>
              </a:solidFill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8" name="Text Box 153"/>
          <p:cNvSpPr txBox="1">
            <a:spLocks noChangeAspect="1" noChangeArrowheads="1"/>
          </p:cNvSpPr>
          <p:nvPr/>
        </p:nvSpPr>
        <p:spPr bwMode="auto">
          <a:xfrm>
            <a:off x="130175" y="43009"/>
            <a:ext cx="435509" cy="374581"/>
          </a:xfrm>
          <a:prstGeom prst="rect">
            <a:avLst/>
          </a:prstGeom>
          <a:noFill/>
          <a:ln w="19050" algn="ctr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54000" tIns="36000" rIns="54000" bIns="36000">
            <a:spAutoFit/>
          </a:bodyPr>
          <a:lstStyle>
            <a:lvl1pPr algn="l"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06D18C-CD67-47B8-ACDE-D75217F0E5B3}" type="slidenum">
              <a:rPr kumimoji="1" lang="en-US" altLang="ja-JP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ＭＳ Ｐゴシック" pitchFamily="50" charset="-128"/>
              </a:rPr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1" lang="en-US" altLang="ja-JP" sz="18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ＭＳ Ｐゴシック" pitchFamily="50" charset="-128"/>
            </a:endParaRPr>
          </a:p>
        </p:txBody>
      </p:sp>
      <p:sp>
        <p:nvSpPr>
          <p:cNvPr id="9" name="テキスト ボックス 8"/>
          <p:cNvSpPr txBox="1"/>
          <p:nvPr/>
        </p:nvSpPr>
        <p:spPr>
          <a:xfrm>
            <a:off x="410078" y="796451"/>
            <a:ext cx="5043271" cy="26981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l">
              <a:spcBef>
                <a:spcPts val="400"/>
              </a:spcBef>
              <a:buFont typeface="Wingdings" panose="05000000000000000000" pitchFamily="2" charset="2"/>
              <a:buChar char="ü"/>
            </a:pPr>
            <a:r>
              <a:rPr lang="en-US" altLang="ja-JP" sz="1800" b="1" dirty="0" smtClean="0">
                <a:effectLst/>
              </a:rPr>
              <a:t>-25</a:t>
            </a:r>
            <a:r>
              <a:rPr lang="en-US" altLang="ja-JP" sz="1800" b="1" kern="0" dirty="0" smtClean="0">
                <a:solidFill>
                  <a:srgbClr val="000000"/>
                </a:solidFill>
                <a:effectLst/>
                <a:ea typeface="Tahoma" panose="020B0604030504040204" pitchFamily="34" charset="0"/>
                <a:cs typeface="Tahoma" panose="020B0604030504040204" pitchFamily="34" charset="0"/>
              </a:rPr>
              <a:t>°~205°-tilt indoor camera</a:t>
            </a:r>
            <a:endParaRPr lang="en-US" altLang="ja-JP" sz="1800" b="1" dirty="0">
              <a:effectLst/>
            </a:endParaRPr>
          </a:p>
          <a:p>
            <a:pPr algn="l">
              <a:spcBef>
                <a:spcPts val="400"/>
              </a:spcBef>
            </a:pPr>
            <a:r>
              <a:rPr lang="en-US" altLang="ja-JP" sz="1200" dirty="0">
                <a:effectLst/>
              </a:rPr>
              <a:t>The </a:t>
            </a:r>
            <a:r>
              <a:rPr lang="en-US" altLang="ja-JP" sz="1200" dirty="0" smtClean="0">
                <a:effectLst/>
              </a:rPr>
              <a:t>dome cover-less WV-SC387A indoor camera </a:t>
            </a:r>
            <a:r>
              <a:rPr lang="en-US" altLang="ja-JP" sz="1200" dirty="0">
                <a:effectLst/>
              </a:rPr>
              <a:t>provides </a:t>
            </a:r>
            <a:r>
              <a:rPr lang="en-US" altLang="ja-JP" sz="1200" dirty="0" smtClean="0">
                <a:effectLst/>
              </a:rPr>
              <a:t>extremely wide vertical coverage from  -44</a:t>
            </a:r>
            <a:r>
              <a:rPr lang="en-US" altLang="ja-JP" sz="1200" b="1" kern="0" dirty="0">
                <a:solidFill>
                  <a:srgbClr val="000000"/>
                </a:solidFill>
                <a:effectLst/>
                <a:ea typeface="Tahoma" panose="020B0604030504040204" pitchFamily="34" charset="0"/>
                <a:cs typeface="Tahoma" panose="020B0604030504040204" pitchFamily="34" charset="0"/>
              </a:rPr>
              <a:t>°</a:t>
            </a:r>
            <a:r>
              <a:rPr lang="en-US" altLang="ja-JP" sz="1200" dirty="0">
                <a:effectLst/>
              </a:rPr>
              <a:t> </a:t>
            </a:r>
            <a:r>
              <a:rPr lang="en-US" altLang="ja-JP" sz="1200" dirty="0" smtClean="0">
                <a:effectLst/>
              </a:rPr>
              <a:t>to 224</a:t>
            </a:r>
            <a:r>
              <a:rPr lang="en-US" altLang="ja-JP" sz="1200" kern="0" dirty="0" smtClean="0">
                <a:solidFill>
                  <a:srgbClr val="000000"/>
                </a:solidFill>
                <a:effectLst/>
                <a:ea typeface="Tahoma" panose="020B0604030504040204" pitchFamily="34" charset="0"/>
                <a:cs typeface="Tahoma" panose="020B0604030504040204" pitchFamily="34" charset="0"/>
              </a:rPr>
              <a:t>°, supporting tilt angle from -25</a:t>
            </a:r>
            <a:r>
              <a:rPr lang="en-US" altLang="ja-JP" sz="1200" b="1" kern="0" dirty="0" smtClean="0">
                <a:solidFill>
                  <a:srgbClr val="000000"/>
                </a:solidFill>
                <a:effectLst/>
                <a:ea typeface="Tahoma" panose="020B0604030504040204" pitchFamily="34" charset="0"/>
                <a:cs typeface="Tahoma" panose="020B0604030504040204" pitchFamily="34" charset="0"/>
              </a:rPr>
              <a:t>°</a:t>
            </a:r>
            <a:r>
              <a:rPr lang="en-US" altLang="ja-JP" sz="1200" kern="0" dirty="0" smtClean="0">
                <a:solidFill>
                  <a:srgbClr val="000000"/>
                </a:solidFill>
                <a:effectLst/>
                <a:ea typeface="Tahoma" panose="020B0604030504040204" pitchFamily="34" charset="0"/>
                <a:cs typeface="Tahoma" panose="020B0604030504040204" pitchFamily="34" charset="0"/>
              </a:rPr>
              <a:t> to 205</a:t>
            </a:r>
            <a:r>
              <a:rPr lang="en-US" altLang="ja-JP" sz="1200" b="1" kern="0" dirty="0" smtClean="0">
                <a:solidFill>
                  <a:srgbClr val="000000"/>
                </a:solidFill>
                <a:effectLst/>
                <a:ea typeface="Tahoma" panose="020B0604030504040204" pitchFamily="34" charset="0"/>
                <a:cs typeface="Tahoma" panose="020B0604030504040204" pitchFamily="34" charset="0"/>
              </a:rPr>
              <a:t>°</a:t>
            </a:r>
            <a:r>
              <a:rPr lang="en-US" altLang="ja-JP" sz="1200" kern="0" dirty="0" smtClean="0">
                <a:solidFill>
                  <a:srgbClr val="000000"/>
                </a:solidFill>
                <a:effectLst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ja-JP" sz="1200" kern="0" dirty="0">
                <a:solidFill>
                  <a:srgbClr val="000000"/>
                </a:solidFill>
                <a:effectLst/>
                <a:ea typeface="Tahoma" panose="020B0604030504040204" pitchFamily="34" charset="0"/>
                <a:cs typeface="Tahoma" panose="020B0604030504040204" pitchFamily="34" charset="0"/>
              </a:rPr>
              <a:t>and </a:t>
            </a:r>
            <a:r>
              <a:rPr lang="en-US" altLang="ja-JP" sz="1200" kern="0" dirty="0" smtClean="0">
                <a:solidFill>
                  <a:srgbClr val="000000"/>
                </a:solidFill>
                <a:effectLst/>
                <a:ea typeface="Tahoma" panose="020B0604030504040204" pitchFamily="34" charset="0"/>
                <a:cs typeface="Tahoma" panose="020B0604030504040204" pitchFamily="34" charset="0"/>
              </a:rPr>
              <a:t>wide angular field </a:t>
            </a:r>
            <a:r>
              <a:rPr lang="en-US" altLang="ja-JP" sz="1200" kern="0" dirty="0">
                <a:solidFill>
                  <a:srgbClr val="000000"/>
                </a:solidFill>
                <a:effectLst/>
                <a:ea typeface="Tahoma" panose="020B0604030504040204" pitchFamily="34" charset="0"/>
                <a:cs typeface="Tahoma" panose="020B0604030504040204" pitchFamily="34" charset="0"/>
              </a:rPr>
              <a:t>of </a:t>
            </a:r>
            <a:r>
              <a:rPr lang="en-US" altLang="ja-JP" sz="1200" kern="0" dirty="0" smtClean="0">
                <a:solidFill>
                  <a:srgbClr val="000000"/>
                </a:solidFill>
                <a:effectLst/>
                <a:ea typeface="Tahoma" panose="020B0604030504040204" pitchFamily="34" charset="0"/>
                <a:cs typeface="Tahoma" panose="020B0604030504040204" pitchFamily="34" charset="0"/>
              </a:rPr>
              <a:t>view. </a:t>
            </a:r>
          </a:p>
          <a:p>
            <a:pPr algn="l">
              <a:spcBef>
                <a:spcPts val="400"/>
              </a:spcBef>
            </a:pPr>
            <a:endParaRPr lang="en-US" altLang="ja-JP" sz="1200" b="1" kern="0" dirty="0" smtClean="0">
              <a:solidFill>
                <a:srgbClr val="000000"/>
              </a:solidFill>
              <a:effectLst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l">
              <a:spcBef>
                <a:spcPts val="400"/>
              </a:spcBef>
            </a:pPr>
            <a:endParaRPr lang="en-US" altLang="ja-JP" sz="1200" dirty="0">
              <a:effectLst/>
            </a:endParaRPr>
          </a:p>
          <a:p>
            <a:pPr marL="285750" indent="-285750" algn="l">
              <a:buFont typeface="Wingdings" panose="05000000000000000000" pitchFamily="2" charset="2"/>
              <a:buChar char="ü"/>
            </a:pPr>
            <a:r>
              <a:rPr lang="en-US" altLang="ja-JP" sz="1800" b="1" dirty="0" smtClean="0">
                <a:effectLst/>
              </a:rPr>
              <a:t>-15</a:t>
            </a:r>
            <a:r>
              <a:rPr lang="en-US" altLang="ja-JP" sz="1800" b="1" kern="0" dirty="0" smtClean="0">
                <a:solidFill>
                  <a:srgbClr val="000000"/>
                </a:solidFill>
                <a:effectLst/>
                <a:ea typeface="Tahoma" panose="020B0604030504040204" pitchFamily="34" charset="0"/>
                <a:cs typeface="Tahoma" panose="020B0604030504040204" pitchFamily="34" charset="0"/>
              </a:rPr>
              <a:t>°</a:t>
            </a:r>
            <a:r>
              <a:rPr lang="en-US" altLang="ja-JP" sz="1800" b="1" dirty="0" smtClean="0">
                <a:effectLst/>
              </a:rPr>
              <a:t>~195</a:t>
            </a:r>
            <a:r>
              <a:rPr lang="en-US" altLang="ja-JP" sz="1800" b="1" kern="0" dirty="0" smtClean="0">
                <a:solidFill>
                  <a:srgbClr val="000000"/>
                </a:solidFill>
                <a:effectLst/>
                <a:ea typeface="Tahoma" panose="020B0604030504040204" pitchFamily="34" charset="0"/>
                <a:cs typeface="Tahoma" panose="020B0604030504040204" pitchFamily="34" charset="0"/>
              </a:rPr>
              <a:t>°</a:t>
            </a:r>
            <a:r>
              <a:rPr lang="en-US" altLang="ja-JP" sz="1800" b="1" dirty="0">
                <a:effectLst/>
              </a:rPr>
              <a:t>-</a:t>
            </a:r>
            <a:r>
              <a:rPr lang="en-US" altLang="ja-JP" sz="1800" b="1" dirty="0" smtClean="0">
                <a:effectLst/>
              </a:rPr>
              <a:t>tilt outdoor camera</a:t>
            </a:r>
            <a:endParaRPr lang="en-US" altLang="ja-JP" sz="1800" b="1" kern="0" dirty="0" smtClean="0">
              <a:effectLst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l">
              <a:spcBef>
                <a:spcPts val="400"/>
              </a:spcBef>
            </a:pPr>
            <a:r>
              <a:rPr lang="en-US" altLang="ja-JP" sz="1200" dirty="0" smtClean="0">
                <a:effectLst/>
              </a:rPr>
              <a:t>The WV-SW397B outdoor PTZ camera delivers a clear image even when it tilts above the horizontal position</a:t>
            </a:r>
            <a:r>
              <a:rPr lang="en-US" altLang="ja-JP" sz="1200" dirty="0">
                <a:effectLst/>
              </a:rPr>
              <a:t>. </a:t>
            </a:r>
            <a:r>
              <a:rPr lang="en-US" altLang="ja-JP" sz="1200" dirty="0" smtClean="0">
                <a:effectLst/>
              </a:rPr>
              <a:t>Auto Eyelid Mechanism (AEM) removes extra light that makes the image blurred </a:t>
            </a:r>
            <a:r>
              <a:rPr lang="en-US" altLang="ja-JP" sz="1200" dirty="0">
                <a:effectLst/>
              </a:rPr>
              <a:t>due to the small curvature difference between the lower spherical part and upper cylindrical part of the camera dome</a:t>
            </a:r>
            <a:r>
              <a:rPr lang="en-US" altLang="ja-JP" sz="1200" dirty="0" smtClean="0">
                <a:effectLst/>
              </a:rPr>
              <a:t>. </a:t>
            </a:r>
          </a:p>
        </p:txBody>
      </p:sp>
      <p:grpSp>
        <p:nvGrpSpPr>
          <p:cNvPr id="83" name="グループ化 82"/>
          <p:cNvGrpSpPr>
            <a:grpSpLocks noChangeAspect="1"/>
          </p:cNvGrpSpPr>
          <p:nvPr/>
        </p:nvGrpSpPr>
        <p:grpSpPr>
          <a:xfrm>
            <a:off x="5630047" y="2804990"/>
            <a:ext cx="2994931" cy="1761047"/>
            <a:chOff x="5562600" y="869862"/>
            <a:chExt cx="3365573" cy="1978991"/>
          </a:xfrm>
        </p:grpSpPr>
        <p:sp>
          <p:nvSpPr>
            <p:cNvPr id="61" name="正方形/長方形 60"/>
            <p:cNvSpPr/>
            <p:nvPr/>
          </p:nvSpPr>
          <p:spPr>
            <a:xfrm>
              <a:off x="6167018" y="2554867"/>
              <a:ext cx="1347265" cy="2939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l"/>
              <a:r>
                <a:rPr lang="en-US" altLang="ja-JP" sz="1100" dirty="0" smtClean="0">
                  <a:effectLst/>
                </a:rPr>
                <a:t>Doom cover</a:t>
              </a:r>
              <a:endParaRPr lang="ja-JP" altLang="en-US" sz="1100" dirty="0">
                <a:effectLst/>
              </a:endParaRPr>
            </a:p>
          </p:txBody>
        </p:sp>
        <p:grpSp>
          <p:nvGrpSpPr>
            <p:cNvPr id="54" name="グループ化 53"/>
            <p:cNvGrpSpPr>
              <a:grpSpLocks noChangeAspect="1"/>
            </p:cNvGrpSpPr>
            <p:nvPr/>
          </p:nvGrpSpPr>
          <p:grpSpPr>
            <a:xfrm>
              <a:off x="5562600" y="1112877"/>
              <a:ext cx="2077170" cy="1355355"/>
              <a:chOff x="5280724" y="926570"/>
              <a:chExt cx="3037108" cy="1981715"/>
            </a:xfrm>
          </p:grpSpPr>
          <p:grpSp>
            <p:nvGrpSpPr>
              <p:cNvPr id="16" name="グループ化 15"/>
              <p:cNvGrpSpPr/>
              <p:nvPr/>
            </p:nvGrpSpPr>
            <p:grpSpPr>
              <a:xfrm>
                <a:off x="5932249" y="926570"/>
                <a:ext cx="1850510" cy="1981715"/>
                <a:chOff x="6301898" y="1567544"/>
                <a:chExt cx="1850510" cy="1981715"/>
              </a:xfrm>
            </p:grpSpPr>
            <p:sp>
              <p:nvSpPr>
                <p:cNvPr id="3" name="円弧 2"/>
                <p:cNvSpPr/>
                <p:nvPr/>
              </p:nvSpPr>
              <p:spPr bwMode="auto">
                <a:xfrm rot="5400000">
                  <a:off x="6236295" y="1633147"/>
                  <a:ext cx="1981715" cy="1850509"/>
                </a:xfrm>
                <a:prstGeom prst="arc">
                  <a:avLst>
                    <a:gd name="adj1" fmla="val 16210921"/>
                    <a:gd name="adj2" fmla="val 5407648"/>
                  </a:avLst>
                </a:prstGeom>
                <a:noFill/>
                <a:ln w="127000" cap="flat" cmpd="sng" algn="ctr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  <a:spAutoFit/>
                </a:bodyPr>
                <a:lstStyle/>
                <a:p>
                  <a:pPr marL="0" marR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1" lang="ja-JP" altLang="en-US" sz="14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ahoma" pitchFamily="34" charset="0"/>
                    <a:ea typeface="HGPｺﾞｼｯｸE" pitchFamily="50" charset="-128"/>
                  </a:endParaRPr>
                </a:p>
              </p:txBody>
            </p:sp>
            <p:cxnSp>
              <p:nvCxnSpPr>
                <p:cNvPr id="5" name="直線コネクタ 4"/>
                <p:cNvCxnSpPr/>
                <p:nvPr/>
              </p:nvCxnSpPr>
              <p:spPr bwMode="auto">
                <a:xfrm>
                  <a:off x="6301898" y="1907700"/>
                  <a:ext cx="0" cy="672789"/>
                </a:xfrm>
                <a:prstGeom prst="line">
                  <a:avLst/>
                </a:prstGeom>
                <a:noFill/>
                <a:ln w="127000" cap="flat" cmpd="sng" algn="ctr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  <p:cxnSp>
              <p:nvCxnSpPr>
                <p:cNvPr id="12" name="直線コネクタ 11"/>
                <p:cNvCxnSpPr/>
                <p:nvPr/>
              </p:nvCxnSpPr>
              <p:spPr bwMode="auto">
                <a:xfrm>
                  <a:off x="8152408" y="1907700"/>
                  <a:ext cx="0" cy="672789"/>
                </a:xfrm>
                <a:prstGeom prst="line">
                  <a:avLst/>
                </a:prstGeom>
                <a:noFill/>
                <a:ln w="127000" cap="flat" cmpd="sng" algn="ctr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</p:grpSp>
          <p:grpSp>
            <p:nvGrpSpPr>
              <p:cNvPr id="15" name="グループ化 14"/>
              <p:cNvGrpSpPr/>
              <p:nvPr/>
            </p:nvGrpSpPr>
            <p:grpSpPr>
              <a:xfrm rot="360000">
                <a:off x="6384171" y="1693477"/>
                <a:ext cx="127743" cy="866323"/>
                <a:chOff x="5086596" y="1434071"/>
                <a:chExt cx="819397" cy="2343166"/>
              </a:xfrm>
            </p:grpSpPr>
            <p:sp>
              <p:nvSpPr>
                <p:cNvPr id="14" name="円弧 13"/>
                <p:cNvSpPr/>
                <p:nvPr/>
              </p:nvSpPr>
              <p:spPr bwMode="auto">
                <a:xfrm>
                  <a:off x="5086596" y="1434071"/>
                  <a:ext cx="819397" cy="2343166"/>
                </a:xfrm>
                <a:prstGeom prst="arc">
                  <a:avLst>
                    <a:gd name="adj1" fmla="val 16200000"/>
                    <a:gd name="adj2" fmla="val 5408384"/>
                  </a:avLst>
                </a:prstGeom>
                <a:solidFill>
                  <a:schemeClr val="bg1">
                    <a:lumMod val="85000"/>
                  </a:schemeClr>
                </a:solidFill>
                <a:ln w="254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  <a:ex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  <a:spAutoFit/>
                </a:bodyPr>
                <a:lstStyle/>
                <a:p>
                  <a:pPr marL="0" marR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1" lang="ja-JP" altLang="en-US" sz="14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ahoma" pitchFamily="34" charset="0"/>
                    <a:ea typeface="HGPｺﾞｼｯｸE" pitchFamily="50" charset="-128"/>
                  </a:endParaRPr>
                </a:p>
              </p:txBody>
            </p:sp>
            <p:sp>
              <p:nvSpPr>
                <p:cNvPr id="19" name="円弧 18"/>
                <p:cNvSpPr/>
                <p:nvPr/>
              </p:nvSpPr>
              <p:spPr bwMode="auto">
                <a:xfrm flipH="1">
                  <a:off x="5086596" y="1434071"/>
                  <a:ext cx="819397" cy="2343166"/>
                </a:xfrm>
                <a:prstGeom prst="arc">
                  <a:avLst>
                    <a:gd name="adj1" fmla="val 16200000"/>
                    <a:gd name="adj2" fmla="val 5408384"/>
                  </a:avLst>
                </a:prstGeom>
                <a:solidFill>
                  <a:schemeClr val="bg1">
                    <a:lumMod val="85000"/>
                  </a:schemeClr>
                </a:solidFill>
                <a:ln w="254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  <a:ex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  <a:spAutoFit/>
                </a:bodyPr>
                <a:lstStyle/>
                <a:p>
                  <a:pPr marL="0" marR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1" lang="ja-JP" altLang="en-US" sz="14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ahoma" pitchFamily="34" charset="0"/>
                    <a:ea typeface="HGPｺﾞｼｯｸE" pitchFamily="50" charset="-128"/>
                  </a:endParaRPr>
                </a:p>
              </p:txBody>
            </p:sp>
          </p:grpSp>
          <p:cxnSp>
            <p:nvCxnSpPr>
              <p:cNvPr id="22" name="直線コネクタ 21"/>
              <p:cNvCxnSpPr/>
              <p:nvPr/>
            </p:nvCxnSpPr>
            <p:spPr bwMode="auto">
              <a:xfrm>
                <a:off x="5356626" y="1693860"/>
                <a:ext cx="897273" cy="97623"/>
              </a:xfrm>
              <a:prstGeom prst="line">
                <a:avLst/>
              </a:prstGeom>
              <a:noFill/>
              <a:ln w="38100" cap="flat" cmpd="sng" algn="ctr">
                <a:solidFill>
                  <a:srgbClr val="FF9933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31" name="直線コネクタ 30"/>
              <p:cNvCxnSpPr/>
              <p:nvPr/>
            </p:nvCxnSpPr>
            <p:spPr bwMode="auto">
              <a:xfrm>
                <a:off x="5280724" y="2299170"/>
                <a:ext cx="1128406" cy="120442"/>
              </a:xfrm>
              <a:prstGeom prst="line">
                <a:avLst/>
              </a:prstGeom>
              <a:noFill/>
              <a:ln w="38100" cap="flat" cmpd="sng" algn="ctr">
                <a:solidFill>
                  <a:schemeClr val="accent2">
                    <a:lumMod val="7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32" name="直線コネクタ 31"/>
              <p:cNvCxnSpPr/>
              <p:nvPr/>
            </p:nvCxnSpPr>
            <p:spPr bwMode="auto">
              <a:xfrm>
                <a:off x="6480212" y="1815665"/>
                <a:ext cx="292823" cy="325381"/>
              </a:xfrm>
              <a:prstGeom prst="line">
                <a:avLst/>
              </a:prstGeom>
              <a:noFill/>
              <a:ln w="38100" cap="flat" cmpd="sng" algn="ctr">
                <a:solidFill>
                  <a:srgbClr val="FF9933"/>
                </a:solidFill>
                <a:prstDash val="sysDot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34" name="直線コネクタ 33"/>
              <p:cNvCxnSpPr/>
              <p:nvPr/>
            </p:nvCxnSpPr>
            <p:spPr bwMode="auto">
              <a:xfrm flipV="1">
                <a:off x="6408204" y="2205294"/>
                <a:ext cx="576064" cy="216024"/>
              </a:xfrm>
              <a:prstGeom prst="line">
                <a:avLst/>
              </a:prstGeom>
              <a:noFill/>
              <a:ln w="38100" cap="flat" cmpd="sng" algn="ctr">
                <a:solidFill>
                  <a:schemeClr val="accent2">
                    <a:lumMod val="7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42" name="直線コネクタ 41"/>
              <p:cNvCxnSpPr/>
              <p:nvPr/>
            </p:nvCxnSpPr>
            <p:spPr bwMode="auto">
              <a:xfrm>
                <a:off x="5316444" y="1989541"/>
                <a:ext cx="2134943" cy="251261"/>
              </a:xfrm>
              <a:prstGeom prst="line">
                <a:avLst/>
              </a:prstGeom>
              <a:noFill/>
              <a:ln w="63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sp>
            <p:nvSpPr>
              <p:cNvPr id="52" name="上下矢印 51"/>
              <p:cNvSpPr/>
              <p:nvPr/>
            </p:nvSpPr>
            <p:spPr bwMode="auto">
              <a:xfrm>
                <a:off x="7934326" y="1266726"/>
                <a:ext cx="381000" cy="728960"/>
              </a:xfrm>
              <a:prstGeom prst="upDownArrow">
                <a:avLst/>
              </a:prstGeom>
              <a:solidFill>
                <a:srgbClr val="FF9933"/>
              </a:solidFill>
              <a:ln w="254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ja-JP" altLang="en-US" sz="14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itchFamily="34" charset="0"/>
                  <a:ea typeface="HGPｺﾞｼｯｸE" pitchFamily="50" charset="-128"/>
                </a:endParaRPr>
              </a:p>
            </p:txBody>
          </p:sp>
          <p:sp>
            <p:nvSpPr>
              <p:cNvPr id="53" name="上下矢印 52"/>
              <p:cNvSpPr/>
              <p:nvPr/>
            </p:nvSpPr>
            <p:spPr bwMode="auto">
              <a:xfrm>
                <a:off x="7950872" y="1950521"/>
                <a:ext cx="366960" cy="957764"/>
              </a:xfrm>
              <a:prstGeom prst="upDownArrow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 w="254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ja-JP" altLang="en-US" sz="14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itchFamily="34" charset="0"/>
                  <a:ea typeface="HGPｺﾞｼｯｸE" pitchFamily="50" charset="-128"/>
                </a:endParaRPr>
              </a:p>
            </p:txBody>
          </p:sp>
        </p:grpSp>
        <p:sp>
          <p:nvSpPr>
            <p:cNvPr id="55" name="正方形/長方形 54"/>
            <p:cNvSpPr/>
            <p:nvPr/>
          </p:nvSpPr>
          <p:spPr>
            <a:xfrm>
              <a:off x="7639770" y="1480299"/>
              <a:ext cx="1288403" cy="22899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l"/>
              <a:r>
                <a:rPr lang="en-US" altLang="ja-JP" sz="1050" dirty="0">
                  <a:effectLst/>
                </a:rPr>
                <a:t>upper cylindrical part</a:t>
              </a:r>
              <a:endParaRPr lang="ja-JP" altLang="en-US" sz="1050" dirty="0">
                <a:effectLst/>
              </a:endParaRPr>
            </a:p>
          </p:txBody>
        </p:sp>
        <p:sp>
          <p:nvSpPr>
            <p:cNvPr id="56" name="正方形/長方形 55"/>
            <p:cNvSpPr/>
            <p:nvPr/>
          </p:nvSpPr>
          <p:spPr>
            <a:xfrm>
              <a:off x="7638056" y="2003838"/>
              <a:ext cx="1216118" cy="22899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l"/>
              <a:r>
                <a:rPr lang="en-US" altLang="ja-JP" sz="1050" dirty="0">
                  <a:effectLst/>
                </a:rPr>
                <a:t>lower spherical part</a:t>
              </a:r>
              <a:endParaRPr lang="ja-JP" altLang="en-US" sz="1050" dirty="0">
                <a:effectLst/>
              </a:endParaRPr>
            </a:p>
          </p:txBody>
        </p:sp>
        <p:cxnSp>
          <p:nvCxnSpPr>
            <p:cNvPr id="63" name="直線コネクタ 62"/>
            <p:cNvCxnSpPr/>
            <p:nvPr/>
          </p:nvCxnSpPr>
          <p:spPr bwMode="auto">
            <a:xfrm>
              <a:off x="6246406" y="1717656"/>
              <a:ext cx="147907" cy="41187"/>
            </a:xfrm>
            <a:prstGeom prst="line">
              <a:avLst/>
            </a:prstGeom>
            <a:noFill/>
            <a:ln w="38100" cap="flat" cmpd="sng" algn="ctr">
              <a:solidFill>
                <a:srgbClr val="FF9933"/>
              </a:solidFill>
              <a:prstDash val="sysDot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62" name="正方形/長方形 61"/>
            <p:cNvSpPr/>
            <p:nvPr/>
          </p:nvSpPr>
          <p:spPr bwMode="auto">
            <a:xfrm>
              <a:off x="6178553" y="1503194"/>
              <a:ext cx="108000" cy="360000"/>
            </a:xfrm>
            <a:prstGeom prst="rect">
              <a:avLst/>
            </a:prstGeom>
            <a:solidFill>
              <a:schemeClr val="bg1"/>
            </a:solidFill>
            <a:ln w="25400" cap="flat" cmpd="sng" algn="ctr">
              <a:solidFill>
                <a:srgbClr val="FF0000"/>
              </a:solidFill>
              <a:prstDash val="sysDot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HGPｺﾞｼｯｸE" pitchFamily="50" charset="-128"/>
              </a:endParaRPr>
            </a:p>
          </p:txBody>
        </p:sp>
        <p:sp>
          <p:nvSpPr>
            <p:cNvPr id="67" name="正方形/長方形 66"/>
            <p:cNvSpPr/>
            <p:nvPr/>
          </p:nvSpPr>
          <p:spPr>
            <a:xfrm>
              <a:off x="6530868" y="869862"/>
              <a:ext cx="1315912" cy="2539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l"/>
              <a:r>
                <a:rPr lang="en-US" altLang="ja-JP" sz="1050" dirty="0" smtClean="0">
                  <a:effectLst/>
                </a:rPr>
                <a:t>AEM light shield</a:t>
              </a:r>
              <a:endParaRPr lang="ja-JP" altLang="en-US" sz="1050" dirty="0">
                <a:effectLst/>
              </a:endParaRPr>
            </a:p>
          </p:txBody>
        </p:sp>
        <p:cxnSp>
          <p:nvCxnSpPr>
            <p:cNvPr id="71" name="直線コネクタ 70"/>
            <p:cNvCxnSpPr/>
            <p:nvPr/>
          </p:nvCxnSpPr>
          <p:spPr bwMode="auto">
            <a:xfrm flipV="1">
              <a:off x="6334351" y="985919"/>
              <a:ext cx="248886" cy="131448"/>
            </a:xfrm>
            <a:prstGeom prst="line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78" name="正方形/長方形 77"/>
            <p:cNvSpPr/>
            <p:nvPr/>
          </p:nvSpPr>
          <p:spPr bwMode="auto">
            <a:xfrm>
              <a:off x="6182881" y="937367"/>
              <a:ext cx="108000" cy="360000"/>
            </a:xfrm>
            <a:prstGeom prst="rect">
              <a:avLst/>
            </a:prstGeom>
            <a:solidFill>
              <a:srgbClr val="FF0000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HGPｺﾞｼｯｸE" pitchFamily="50" charset="-128"/>
              </a:endParaRPr>
            </a:p>
          </p:txBody>
        </p:sp>
        <p:cxnSp>
          <p:nvCxnSpPr>
            <p:cNvPr id="80" name="直線矢印コネクタ 79"/>
            <p:cNvCxnSpPr/>
            <p:nvPr/>
          </p:nvCxnSpPr>
          <p:spPr bwMode="auto">
            <a:xfrm>
              <a:off x="6228184" y="1225353"/>
              <a:ext cx="1714" cy="277841"/>
            </a:xfrm>
            <a:prstGeom prst="straightConnector1">
              <a:avLst/>
            </a:prstGeom>
            <a:noFill/>
            <a:ln w="254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arrow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sp>
        <p:nvSpPr>
          <p:cNvPr id="109" name="テキスト ボックス 108"/>
          <p:cNvSpPr txBox="1"/>
          <p:nvPr/>
        </p:nvSpPr>
        <p:spPr>
          <a:xfrm>
            <a:off x="5880383" y="4619058"/>
            <a:ext cx="249459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b="1" dirty="0" smtClean="0">
                <a:effectLst/>
              </a:rPr>
              <a:t>Auto Eyelid Mechanism (AEM)</a:t>
            </a:r>
            <a:endParaRPr kumimoji="1" lang="ja-JP" altLang="en-US" sz="1200" b="1" dirty="0">
              <a:effectLst/>
            </a:endParaRPr>
          </a:p>
        </p:txBody>
      </p:sp>
      <p:grpSp>
        <p:nvGrpSpPr>
          <p:cNvPr id="113" name="グループ化 112"/>
          <p:cNvGrpSpPr/>
          <p:nvPr/>
        </p:nvGrpSpPr>
        <p:grpSpPr>
          <a:xfrm>
            <a:off x="5647276" y="754136"/>
            <a:ext cx="2832059" cy="1595791"/>
            <a:chOff x="5756593" y="821389"/>
            <a:chExt cx="2832059" cy="1595791"/>
          </a:xfrm>
        </p:grpSpPr>
        <p:grpSp>
          <p:nvGrpSpPr>
            <p:cNvPr id="106" name="グループ化 105"/>
            <p:cNvGrpSpPr>
              <a:grpSpLocks noChangeAspect="1"/>
            </p:cNvGrpSpPr>
            <p:nvPr/>
          </p:nvGrpSpPr>
          <p:grpSpPr>
            <a:xfrm>
              <a:off x="5756593" y="821389"/>
              <a:ext cx="2832059" cy="1396605"/>
              <a:chOff x="5923097" y="1008408"/>
              <a:chExt cx="2621256" cy="1292650"/>
            </a:xfrm>
          </p:grpSpPr>
          <p:pic>
            <p:nvPicPr>
              <p:cNvPr id="86" name="Picture 23" descr="WV-SC588_D1_L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flipH="1">
                <a:off x="5923097" y="1455834"/>
                <a:ext cx="648960" cy="84522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85" name="Picture 5" descr="画像イメージ２"/>
              <p:cNvPicPr>
                <a:picLocks noChangeAspect="1" noChangeArrowheads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8741" b="14328"/>
              <a:stretch/>
            </p:blipFill>
            <p:spPr bwMode="auto">
              <a:xfrm>
                <a:off x="7462934" y="1013069"/>
                <a:ext cx="1081419" cy="9000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grpSp>
            <p:nvGrpSpPr>
              <p:cNvPr id="103" name="グループ化 102"/>
              <p:cNvGrpSpPr/>
              <p:nvPr/>
            </p:nvGrpSpPr>
            <p:grpSpPr>
              <a:xfrm>
                <a:off x="6363364" y="1008408"/>
                <a:ext cx="1099570" cy="1077913"/>
                <a:chOff x="4432075" y="1910608"/>
                <a:chExt cx="1099570" cy="1077913"/>
              </a:xfrm>
            </p:grpSpPr>
            <p:pic>
              <p:nvPicPr>
                <p:cNvPr id="104" name="Picture 2"/>
                <p:cNvPicPr>
                  <a:picLocks noChangeAspect="1" noChangeArrowheads="1"/>
                </p:cNvPicPr>
                <p:nvPr/>
              </p:nvPicPr>
              <p:blipFill rotWithShape="1">
                <a:blip r:embed="rId5" cstate="print">
                  <a:clrChange>
                    <a:clrFrom>
                      <a:srgbClr val="000000"/>
                    </a:clrFrom>
                    <a:clrTo>
                      <a:srgbClr val="000000">
                        <a:alpha val="0"/>
                      </a:srgbClr>
                    </a:clrTo>
                  </a:clrChang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r="27700"/>
                <a:stretch/>
              </p:blipFill>
              <p:spPr bwMode="auto">
                <a:xfrm>
                  <a:off x="4432075" y="1910608"/>
                  <a:ext cx="1099569" cy="107791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cxnSp>
              <p:nvCxnSpPr>
                <p:cNvPr id="105" name="直線コネクタ 104"/>
                <p:cNvCxnSpPr/>
                <p:nvPr/>
              </p:nvCxnSpPr>
              <p:spPr bwMode="auto">
                <a:xfrm flipH="1">
                  <a:off x="5522119" y="1910608"/>
                  <a:ext cx="9526" cy="913555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rgbClr val="FF9933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</p:grpSp>
        </p:grpSp>
        <p:sp>
          <p:nvSpPr>
            <p:cNvPr id="107" name="テキスト ボックス 106"/>
            <p:cNvSpPr txBox="1"/>
            <p:nvPr/>
          </p:nvSpPr>
          <p:spPr>
            <a:xfrm>
              <a:off x="6766681" y="1379660"/>
              <a:ext cx="58221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b="1" dirty="0">
                  <a:solidFill>
                    <a:schemeClr val="accent6">
                      <a:lumMod val="75000"/>
                    </a:schemeClr>
                  </a:solidFill>
                  <a:effectLst/>
                </a:rPr>
                <a:t>-</a:t>
              </a:r>
              <a:r>
                <a:rPr lang="en-US" altLang="ja-JP" b="1" dirty="0" smtClean="0">
                  <a:solidFill>
                    <a:schemeClr val="accent6">
                      <a:lumMod val="75000"/>
                    </a:schemeClr>
                  </a:solidFill>
                  <a:effectLst/>
                </a:rPr>
                <a:t>25</a:t>
              </a:r>
              <a:r>
                <a:rPr lang="en-US" altLang="ja-JP" b="1" kern="0" dirty="0">
                  <a:solidFill>
                    <a:schemeClr val="accent6">
                      <a:lumMod val="75000"/>
                    </a:schemeClr>
                  </a:solidFill>
                  <a:effectLst/>
                  <a:ea typeface="Tahoma" panose="020B0604030504040204" pitchFamily="34" charset="0"/>
                  <a:cs typeface="Tahoma" panose="020B0604030504040204" pitchFamily="34" charset="0"/>
                </a:rPr>
                <a:t>°</a:t>
              </a:r>
              <a:endParaRPr kumimoji="1" lang="ja-JP" altLang="en-US" b="1" dirty="0">
                <a:solidFill>
                  <a:schemeClr val="accent6">
                    <a:lumMod val="75000"/>
                  </a:schemeClr>
                </a:solidFill>
                <a:effectLst/>
              </a:endParaRPr>
            </a:p>
          </p:txBody>
        </p:sp>
        <p:sp>
          <p:nvSpPr>
            <p:cNvPr id="108" name="テキスト ボックス 107"/>
            <p:cNvSpPr txBox="1"/>
            <p:nvPr/>
          </p:nvSpPr>
          <p:spPr>
            <a:xfrm>
              <a:off x="6567981" y="909628"/>
              <a:ext cx="643125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1600" b="1" dirty="0" smtClean="0">
                  <a:solidFill>
                    <a:schemeClr val="accent6">
                      <a:lumMod val="75000"/>
                    </a:schemeClr>
                  </a:solidFill>
                  <a:effectLst/>
                </a:rPr>
                <a:t>-44</a:t>
              </a:r>
              <a:r>
                <a:rPr lang="en-US" altLang="ja-JP" sz="1600" b="1" kern="0" dirty="0" smtClean="0">
                  <a:solidFill>
                    <a:schemeClr val="accent6">
                      <a:lumMod val="75000"/>
                    </a:schemeClr>
                  </a:solidFill>
                  <a:effectLst/>
                  <a:ea typeface="Tahoma" panose="020B0604030504040204" pitchFamily="34" charset="0"/>
                  <a:cs typeface="Tahoma" panose="020B0604030504040204" pitchFamily="34" charset="0"/>
                </a:rPr>
                <a:t>°</a:t>
              </a:r>
              <a:endParaRPr kumimoji="1" lang="ja-JP" altLang="en-US" sz="1600" b="1" dirty="0">
                <a:solidFill>
                  <a:schemeClr val="accent6">
                    <a:lumMod val="75000"/>
                  </a:schemeClr>
                </a:solidFill>
                <a:effectLst/>
              </a:endParaRPr>
            </a:p>
          </p:txBody>
        </p:sp>
        <p:sp>
          <p:nvSpPr>
            <p:cNvPr id="110" name="テキスト ボックス 109"/>
            <p:cNvSpPr txBox="1"/>
            <p:nvPr/>
          </p:nvSpPr>
          <p:spPr>
            <a:xfrm>
              <a:off x="6185279" y="2140181"/>
              <a:ext cx="194957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1200" b="1" dirty="0" smtClean="0">
                  <a:effectLst/>
                </a:rPr>
                <a:t>Wide vertical coverage</a:t>
              </a:r>
              <a:endParaRPr kumimoji="1" lang="ja-JP" altLang="en-US" sz="1200" b="1" dirty="0">
                <a:effectLst/>
              </a:endParaRPr>
            </a:p>
          </p:txBody>
        </p:sp>
      </p:grpSp>
      <p:pic>
        <p:nvPicPr>
          <p:cNvPr id="111" name="Picture 19" descr="mabuta_tower_off_00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292" t="8938" r="9363" b="16315"/>
          <a:stretch/>
        </p:blipFill>
        <p:spPr bwMode="auto">
          <a:xfrm>
            <a:off x="738132" y="3532199"/>
            <a:ext cx="1935124" cy="12529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" name="Picture 20" descr="mabuta_tower_ON_00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292" t="8939" r="9363" b="16947"/>
          <a:stretch/>
        </p:blipFill>
        <p:spPr bwMode="auto">
          <a:xfrm>
            <a:off x="2890266" y="3552588"/>
            <a:ext cx="1935124" cy="12537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4" name="テキスト ボックス 113"/>
          <p:cNvSpPr txBox="1"/>
          <p:nvPr/>
        </p:nvSpPr>
        <p:spPr>
          <a:xfrm>
            <a:off x="2942480" y="4798213"/>
            <a:ext cx="89960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kumimoji="1" lang="en-US" altLang="ja-JP" sz="1200" dirty="0" smtClean="0">
                <a:effectLst/>
              </a:rPr>
              <a:t>AEM</a:t>
            </a:r>
            <a:r>
              <a:rPr lang="en-US" altLang="ja-JP" sz="1200" dirty="0">
                <a:effectLst/>
              </a:rPr>
              <a:t> </a:t>
            </a:r>
            <a:r>
              <a:rPr lang="en-US" altLang="ja-JP" sz="1200" dirty="0" smtClean="0">
                <a:effectLst/>
              </a:rPr>
              <a:t>is on.</a:t>
            </a:r>
            <a:endParaRPr kumimoji="1" lang="ja-JP" altLang="en-US" sz="1200" dirty="0">
              <a:effectLst/>
            </a:endParaRPr>
          </a:p>
        </p:txBody>
      </p:sp>
      <p:sp>
        <p:nvSpPr>
          <p:cNvPr id="115" name="テキスト ボックス 114"/>
          <p:cNvSpPr txBox="1"/>
          <p:nvPr/>
        </p:nvSpPr>
        <p:spPr>
          <a:xfrm>
            <a:off x="737876" y="4805136"/>
            <a:ext cx="90011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kumimoji="1" lang="en-US" altLang="ja-JP" sz="1200" dirty="0" smtClean="0">
                <a:effectLst/>
              </a:rPr>
              <a:t>AEM</a:t>
            </a:r>
            <a:r>
              <a:rPr lang="en-US" altLang="ja-JP" sz="1200" dirty="0">
                <a:effectLst/>
              </a:rPr>
              <a:t> </a:t>
            </a:r>
            <a:r>
              <a:rPr lang="en-US" altLang="ja-JP" sz="1200" dirty="0" smtClean="0">
                <a:effectLst/>
              </a:rPr>
              <a:t>is off.</a:t>
            </a:r>
            <a:endParaRPr kumimoji="1" lang="ja-JP" altLang="en-US" sz="1200" dirty="0">
              <a:effectLst/>
            </a:endParaRPr>
          </a:p>
        </p:txBody>
      </p:sp>
      <p:sp>
        <p:nvSpPr>
          <p:cNvPr id="116" name="正方形/長方形 115"/>
          <p:cNvSpPr/>
          <p:nvPr/>
        </p:nvSpPr>
        <p:spPr bwMode="auto">
          <a:xfrm>
            <a:off x="5530467" y="2688116"/>
            <a:ext cx="3503364" cy="2206730"/>
          </a:xfrm>
          <a:prstGeom prst="rect">
            <a:avLst/>
          </a:prstGeom>
          <a:noFill/>
          <a:ln w="25400" cap="flat" cmpd="sng" algn="ctr">
            <a:solidFill>
              <a:schemeClr val="accent6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HGPｺﾞｼｯｸE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688560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57"/>
          <p:cNvSpPr>
            <a:spLocks noChangeArrowheads="1"/>
          </p:cNvSpPr>
          <p:nvPr/>
        </p:nvSpPr>
        <p:spPr bwMode="auto">
          <a:xfrm>
            <a:off x="0" y="-27266"/>
            <a:ext cx="9144000" cy="485044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lvl="0" eaLnBrk="1" fontAlgn="auto" hangingPunct="1">
              <a:spcBef>
                <a:spcPct val="50000"/>
              </a:spcBef>
              <a:spcAft>
                <a:spcPts val="0"/>
              </a:spcAft>
              <a:buNone/>
              <a:tabLst>
                <a:tab pos="1527175" algn="l"/>
              </a:tabLst>
              <a:defRPr/>
            </a:pPr>
            <a:r>
              <a:rPr lang="en-US" altLang="ja-JP" sz="2800" b="1" kern="0" dirty="0" smtClean="0">
                <a:solidFill>
                  <a:srgbClr val="FFFF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Tough, outdoor-ready camera</a:t>
            </a:r>
            <a:endParaRPr lang="en-US" altLang="ja-JP" sz="2800" b="1" kern="0" dirty="0">
              <a:solidFill>
                <a:srgbClr val="FFFFFF"/>
              </a:solidFill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8" name="Text Box 153"/>
          <p:cNvSpPr txBox="1">
            <a:spLocks noChangeAspect="1" noChangeArrowheads="1"/>
          </p:cNvSpPr>
          <p:nvPr/>
        </p:nvSpPr>
        <p:spPr bwMode="auto">
          <a:xfrm>
            <a:off x="130175" y="43009"/>
            <a:ext cx="435509" cy="374581"/>
          </a:xfrm>
          <a:prstGeom prst="rect">
            <a:avLst/>
          </a:prstGeom>
          <a:noFill/>
          <a:ln w="19050" algn="ctr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54000" tIns="36000" rIns="54000" bIns="36000">
            <a:spAutoFit/>
          </a:bodyPr>
          <a:lstStyle>
            <a:lvl1pPr algn="l"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06D18C-CD67-47B8-ACDE-D75217F0E5B3}" type="slidenum">
              <a:rPr kumimoji="1" lang="en-US" altLang="ja-JP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ＭＳ Ｐゴシック" pitchFamily="50" charset="-128"/>
              </a:rPr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1" lang="en-US" altLang="ja-JP" sz="18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ＭＳ Ｐゴシック" pitchFamily="50" charset="-128"/>
            </a:endParaRPr>
          </a:p>
        </p:txBody>
      </p:sp>
      <p:sp>
        <p:nvSpPr>
          <p:cNvPr id="20" name="テキスト ボックス 19"/>
          <p:cNvSpPr txBox="1"/>
          <p:nvPr/>
        </p:nvSpPr>
        <p:spPr>
          <a:xfrm>
            <a:off x="1945532" y="831453"/>
            <a:ext cx="4216994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ja-JP" sz="1800" b="1" dirty="0" smtClean="0">
                <a:effectLst/>
              </a:rPr>
              <a:t>Tough, outdoor-ready camera</a:t>
            </a:r>
            <a:endParaRPr lang="en-US" altLang="ja-JP" sz="1800" b="1" kern="0" dirty="0" smtClean="0">
              <a:effectLst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l">
              <a:spcBef>
                <a:spcPts val="400"/>
              </a:spcBef>
            </a:pPr>
            <a:r>
              <a:rPr lang="en-US" altLang="ja-JP" sz="1200" dirty="0" smtClean="0">
                <a:effectLst/>
              </a:rPr>
              <a:t>With </a:t>
            </a:r>
            <a:r>
              <a:rPr lang="en-US" altLang="ja-JP" sz="1200" dirty="0">
                <a:effectLst/>
              </a:rPr>
              <a:t>an </a:t>
            </a:r>
            <a:r>
              <a:rPr lang="en-US" altLang="ja-JP" sz="1200" dirty="0" smtClean="0">
                <a:effectLst/>
              </a:rPr>
              <a:t>impact-resistant </a:t>
            </a:r>
            <a:r>
              <a:rPr lang="en-US" altLang="ja-JP" sz="1200" dirty="0">
                <a:effectLst/>
              </a:rPr>
              <a:t>polycarbonate camera </a:t>
            </a:r>
            <a:r>
              <a:rPr lang="en-US" altLang="ja-JP" sz="1200" dirty="0" smtClean="0">
                <a:effectLst/>
              </a:rPr>
              <a:t>dome and aluminum die-cast body,  the IP66- </a:t>
            </a:r>
            <a:r>
              <a:rPr lang="en-US" altLang="ja-JP" sz="1200" dirty="0">
                <a:effectLst/>
              </a:rPr>
              <a:t>and </a:t>
            </a:r>
            <a:r>
              <a:rPr lang="en-US" altLang="ja-JP" sz="1200" dirty="0" smtClean="0">
                <a:effectLst/>
              </a:rPr>
              <a:t>IK10-rated </a:t>
            </a:r>
            <a:r>
              <a:rPr lang="en-US" altLang="ja-JP" sz="1200" dirty="0">
                <a:effectLst/>
              </a:rPr>
              <a:t>weather-resistant </a:t>
            </a:r>
            <a:r>
              <a:rPr lang="en-US" altLang="ja-JP" sz="1200" dirty="0" smtClean="0">
                <a:effectLst/>
              </a:rPr>
              <a:t>WV-SW397B outdoor camera is ready </a:t>
            </a:r>
            <a:r>
              <a:rPr lang="en-US" altLang="ja-JP" sz="1200" dirty="0">
                <a:effectLst/>
              </a:rPr>
              <a:t>for mounting outdoor and save installation time and costs. </a:t>
            </a:r>
            <a:endParaRPr lang="en-US" altLang="ja-JP" sz="1200" dirty="0" smtClean="0">
              <a:effectLst/>
            </a:endParaRPr>
          </a:p>
          <a:p>
            <a:pPr algn="l">
              <a:spcBef>
                <a:spcPts val="400"/>
              </a:spcBef>
            </a:pPr>
            <a:endParaRPr lang="en-US" altLang="ja-JP" sz="1200" dirty="0">
              <a:effectLst/>
            </a:endParaRPr>
          </a:p>
          <a:p>
            <a:pPr algn="l">
              <a:spcBef>
                <a:spcPts val="400"/>
              </a:spcBef>
            </a:pPr>
            <a:endParaRPr lang="en-US" altLang="ja-JP" sz="1200" dirty="0" smtClean="0">
              <a:effectLst/>
            </a:endParaRPr>
          </a:p>
          <a:p>
            <a:pPr lvl="0" algn="l"/>
            <a:r>
              <a:rPr lang="en-US" altLang="ja-JP" sz="1800" b="1" dirty="0" smtClean="0">
                <a:solidFill>
                  <a:srgbClr val="000000"/>
                </a:solidFill>
                <a:effectLst/>
              </a:rPr>
              <a:t>Wide operating temperature range</a:t>
            </a:r>
            <a:endParaRPr lang="en-US" altLang="ja-JP" sz="1800" b="1" kern="0" dirty="0">
              <a:solidFill>
                <a:srgbClr val="000000"/>
              </a:solidFill>
              <a:effectLst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lvl="0" algn="l">
              <a:spcBef>
                <a:spcPts val="400"/>
              </a:spcBef>
            </a:pPr>
            <a:r>
              <a:rPr lang="en-US" altLang="ja-JP" sz="1200" dirty="0" smtClean="0">
                <a:solidFill>
                  <a:srgbClr val="000000"/>
                </a:solidFill>
                <a:effectLst/>
              </a:rPr>
              <a:t>Equipped with a cooling fan and heater, the WV-SW397B works in </a:t>
            </a:r>
            <a:r>
              <a:rPr lang="en-US" altLang="ja-JP" sz="1200" dirty="0">
                <a:solidFill>
                  <a:srgbClr val="000000"/>
                </a:solidFill>
                <a:effectLst/>
              </a:rPr>
              <a:t>temperatures from -50 to </a:t>
            </a:r>
            <a:r>
              <a:rPr lang="en-US" altLang="ja-JP" sz="1200" dirty="0" smtClean="0">
                <a:solidFill>
                  <a:srgbClr val="000000"/>
                </a:solidFill>
                <a:effectLst/>
              </a:rPr>
              <a:t>+55 </a:t>
            </a:r>
            <a:r>
              <a:rPr lang="en-US" altLang="ja-JP" sz="1200" dirty="0" smtClean="0">
                <a:effectLst/>
              </a:rPr>
              <a:t>degree Celsius </a:t>
            </a:r>
            <a:r>
              <a:rPr lang="en-US" altLang="ja-JP" sz="1200" dirty="0" smtClean="0">
                <a:solidFill>
                  <a:srgbClr val="000000"/>
                </a:solidFill>
                <a:effectLst/>
              </a:rPr>
              <a:t>.  </a:t>
            </a:r>
          </a:p>
          <a:p>
            <a:pPr lvl="0" algn="l">
              <a:spcBef>
                <a:spcPts val="400"/>
              </a:spcBef>
            </a:pPr>
            <a:endParaRPr kumimoji="1" lang="en-US" altLang="ja-JP" sz="1200" dirty="0" smtClean="0">
              <a:effectLst/>
            </a:endParaRPr>
          </a:p>
          <a:p>
            <a:pPr lvl="0" algn="l">
              <a:spcBef>
                <a:spcPts val="400"/>
              </a:spcBef>
            </a:pPr>
            <a:endParaRPr kumimoji="1" lang="en-US" altLang="ja-JP" sz="1200" dirty="0" smtClean="0">
              <a:effectLst/>
            </a:endParaRPr>
          </a:p>
          <a:p>
            <a:pPr algn="l"/>
            <a:r>
              <a:rPr lang="en-US" altLang="ja-JP" sz="1800" b="1" dirty="0" smtClean="0">
                <a:effectLst/>
              </a:rPr>
              <a:t>Rain-wash coating  </a:t>
            </a:r>
          </a:p>
          <a:p>
            <a:pPr lvl="0" algn="l"/>
            <a:r>
              <a:rPr lang="en-US" altLang="ja-JP" sz="1200" dirty="0">
                <a:solidFill>
                  <a:srgbClr val="000000"/>
                </a:solidFill>
                <a:effectLst/>
              </a:rPr>
              <a:t>The hydrophilic coating on the camera dome keeps visibility in rainy weather, sheeting water off instead of forming droplets that scatter light. </a:t>
            </a:r>
            <a:endParaRPr kumimoji="1" lang="en-US" altLang="ja-JP" sz="1200" dirty="0" smtClean="0">
              <a:effectLst/>
            </a:endParaRPr>
          </a:p>
        </p:txBody>
      </p:sp>
      <p:pic>
        <p:nvPicPr>
          <p:cNvPr id="2050" name="Picture 2" descr="after_spray04"/>
          <p:cNvPicPr preferRelativeResize="0"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0075" y="2888379"/>
            <a:ext cx="2737543" cy="15390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テキスト ボックス 8"/>
          <p:cNvSpPr txBox="1"/>
          <p:nvPr/>
        </p:nvSpPr>
        <p:spPr>
          <a:xfrm>
            <a:off x="6184561" y="4423652"/>
            <a:ext cx="28250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ja-JP" sz="1200" dirty="0" smtClean="0">
                <a:effectLst/>
              </a:rPr>
              <a:t>Rain-wash </a:t>
            </a:r>
            <a:r>
              <a:rPr lang="en-US" altLang="ja-JP" sz="1200" dirty="0">
                <a:effectLst/>
              </a:rPr>
              <a:t>coating. For comparison, the right half is not coated</a:t>
            </a:r>
            <a:r>
              <a:rPr lang="en-US" altLang="ja-JP" sz="1200" dirty="0" smtClean="0">
                <a:effectLst/>
              </a:rPr>
              <a:t>. </a:t>
            </a:r>
            <a:endParaRPr kumimoji="1" lang="ja-JP" altLang="en-US" sz="1200" dirty="0">
              <a:effectLst/>
            </a:endParaRPr>
          </a:p>
        </p:txBody>
      </p:sp>
      <p:pic>
        <p:nvPicPr>
          <p:cNvPr id="10" name="Picture 3" descr="C:\Users\3930041\Downloads\WV-SW397A_F_L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929" y="952837"/>
            <a:ext cx="1478459" cy="2324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テキスト ボックス 7"/>
          <p:cNvSpPr txBox="1"/>
          <p:nvPr/>
        </p:nvSpPr>
        <p:spPr>
          <a:xfrm>
            <a:off x="1447800" y="463654"/>
            <a:ext cx="41611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spcBef>
                <a:spcPts val="400"/>
              </a:spcBef>
            </a:pPr>
            <a:r>
              <a:rPr lang="en-US" altLang="ja-JP" sz="1800" b="1" dirty="0" smtClean="0">
                <a:effectLst/>
              </a:rPr>
              <a:t>WV-SW397B</a:t>
            </a:r>
            <a:endParaRPr lang="en-US" altLang="ja-JP" sz="1200" dirty="0" smtClean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469570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57"/>
          <p:cNvSpPr>
            <a:spLocks noChangeArrowheads="1"/>
          </p:cNvSpPr>
          <p:nvPr/>
        </p:nvSpPr>
        <p:spPr bwMode="auto">
          <a:xfrm>
            <a:off x="0" y="-27266"/>
            <a:ext cx="9144000" cy="485044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>
                <a:tab pos="1527175" algn="l"/>
              </a:tabLst>
              <a:defRPr/>
            </a:pPr>
            <a:r>
              <a:rPr lang="en-US" altLang="ja-JP" sz="2800" b="1" kern="0" dirty="0" smtClean="0">
                <a:solidFill>
                  <a:srgbClr val="FFFF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Specifications</a:t>
            </a:r>
            <a:endParaRPr lang="en-US" altLang="ja-JP" sz="2800" b="1" kern="0" dirty="0">
              <a:solidFill>
                <a:srgbClr val="FFFFFF"/>
              </a:solidFill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8" name="Text Box 153"/>
          <p:cNvSpPr txBox="1">
            <a:spLocks noChangeAspect="1" noChangeArrowheads="1"/>
          </p:cNvSpPr>
          <p:nvPr/>
        </p:nvSpPr>
        <p:spPr bwMode="auto">
          <a:xfrm>
            <a:off x="130175" y="43009"/>
            <a:ext cx="435509" cy="374581"/>
          </a:xfrm>
          <a:prstGeom prst="rect">
            <a:avLst/>
          </a:prstGeom>
          <a:noFill/>
          <a:ln w="19050" algn="ctr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54000" tIns="36000" rIns="54000" bIns="36000">
            <a:spAutoFit/>
          </a:bodyPr>
          <a:lstStyle>
            <a:lvl1pPr algn="l"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06D18C-CD67-47B8-ACDE-D75217F0E5B3}" type="slidenum">
              <a:rPr kumimoji="1" lang="en-US" altLang="ja-JP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ＭＳ Ｐゴシック" pitchFamily="50" charset="-128"/>
              </a:rPr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1" lang="en-US" altLang="ja-JP" sz="18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ＭＳ Ｐゴシック" pitchFamily="50" charset="-128"/>
            </a:endParaRPr>
          </a:p>
        </p:txBody>
      </p:sp>
      <p:graphicFrame>
        <p:nvGraphicFramePr>
          <p:cNvPr id="4" name="表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3992598"/>
              </p:ext>
            </p:extLst>
          </p:nvPr>
        </p:nvGraphicFramePr>
        <p:xfrm>
          <a:off x="77822" y="521673"/>
          <a:ext cx="8998213" cy="4553148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133648"/>
                <a:gridCol w="1064802"/>
                <a:gridCol w="3353003"/>
                <a:gridCol w="3446760"/>
              </a:tblGrid>
              <a:tr h="284361"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8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ＭＳ Ｐゴシック" pitchFamily="50" charset="-128"/>
                        <a:cs typeface="Tahoma" pitchFamily="34" charset="0"/>
                      </a:endParaRPr>
                    </a:p>
                  </a:txBody>
                  <a:tcPr marL="91458" marR="91458" marT="45705" marB="45705" anchor="ctr" horzOverflow="overflow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8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2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WV-SW397B</a:t>
                      </a:r>
                      <a:endParaRPr kumimoji="1" lang="ja-JP" alt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HGPｺﾞｼｯｸE" pitchFamily="50" charset="-128"/>
                        <a:cs typeface="Tahoma" pitchFamily="34" charset="0"/>
                      </a:endParaRPr>
                    </a:p>
                  </a:txBody>
                  <a:tcPr marL="91458" marR="91458" marT="45705" marB="45705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2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WV-SC387A</a:t>
                      </a:r>
                      <a:endParaRPr kumimoji="1" lang="ja-JP" alt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ＭＳ Ｐゴシック" pitchFamily="50" charset="-128"/>
                        <a:cs typeface="Tahoma" pitchFamily="34" charset="0"/>
                      </a:endParaRPr>
                    </a:p>
                  </a:txBody>
                  <a:tcPr marL="91458" marR="91458" marT="45705" marB="45705" anchor="ctr" horzOverflow="overflow"/>
                </a:tc>
              </a:tr>
              <a:tr h="855447"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8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ＭＳ Ｐゴシック" pitchFamily="50" charset="-128"/>
                        <a:cs typeface="Tahoma" pitchFamily="34" charset="0"/>
                      </a:endParaRPr>
                    </a:p>
                  </a:txBody>
                  <a:tcPr marL="91458" marR="91458" marT="45705" marB="45705" anchor="ctr" horzOverflow="overflow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8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ＭＳ Ｐゴシック" pitchFamily="50" charset="-128"/>
                        <a:cs typeface="Tahoma" pitchFamily="34" charset="0"/>
                      </a:endParaRPr>
                    </a:p>
                  </a:txBody>
                  <a:tcPr marL="91458" marR="91458" marT="45705" marB="45705" anchor="ctr" horzOverflow="overflow"/>
                </a:tc>
                <a:tc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 marL="91458" marR="91458" marT="45705" marB="45705" anchor="ctr" horzOverflow="overflow"/>
                </a:tc>
              </a:tr>
              <a:tr h="0"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8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Type</a:t>
                      </a:r>
                      <a:endParaRPr kumimoji="1" lang="ja-JP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HGPｺﾞｼｯｸE" pitchFamily="50" charset="-128"/>
                        <a:cs typeface="Tahoma" pitchFamily="34" charset="0"/>
                      </a:endParaRPr>
                    </a:p>
                  </a:txBody>
                  <a:tcPr marL="91458" marR="91458" marT="45705" marB="45705" anchor="ctr" horzOverflow="overflow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8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Weather-resistant Outdoor</a:t>
                      </a:r>
                      <a:endParaRPr kumimoji="1" lang="ja-JP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HGPｺﾞｼｯｸE" pitchFamily="50" charset="-128"/>
                        <a:cs typeface="Tahoma" pitchFamily="34" charset="0"/>
                      </a:endParaRPr>
                    </a:p>
                  </a:txBody>
                  <a:tcPr marL="91458" marR="91458" marT="45705" marB="45705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Indoor</a:t>
                      </a:r>
                      <a:endParaRPr kumimoji="1" lang="ja-JP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HGPｺﾞｼｯｸE" pitchFamily="50" charset="-128"/>
                        <a:cs typeface="Tahoma" pitchFamily="34" charset="0"/>
                      </a:endParaRPr>
                    </a:p>
                  </a:txBody>
                  <a:tcPr marL="91458" marR="91458" marT="45705" marB="45705" anchor="ctr" horzOverflow="overflow"/>
                </a:tc>
              </a:tr>
              <a:tr h="0"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8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Image sensor</a:t>
                      </a:r>
                      <a:endParaRPr kumimoji="1" lang="ja-JP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HGPｺﾞｼｯｸE" pitchFamily="50" charset="-128"/>
                        <a:cs typeface="Tahoma" pitchFamily="34" charset="0"/>
                      </a:endParaRPr>
                    </a:p>
                  </a:txBody>
                  <a:tcPr marL="91458" marR="91458" marT="45705" marB="45705" anchor="ctr" horzOverflow="overflow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8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fr-FR" altLang="ja-JP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1/3 type MOS Sensor</a:t>
                      </a:r>
                      <a:endParaRPr kumimoji="1" lang="ja-JP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HGPｺﾞｼｯｸE" pitchFamily="50" charset="-128"/>
                        <a:cs typeface="Tahoma" pitchFamily="34" charset="0"/>
                      </a:endParaRPr>
                    </a:p>
                  </a:txBody>
                  <a:tcPr marL="91458" marR="91458" marT="45705" marB="45705" anchor="ctr" horzOverflow="overflow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0"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8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Max. video resolution (pixel)</a:t>
                      </a:r>
                      <a:endParaRPr kumimoji="1" lang="ja-JP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HGPｺﾞｼｯｸE" pitchFamily="50" charset="-128"/>
                        <a:cs typeface="Tahoma" pitchFamily="34" charset="0"/>
                      </a:endParaRPr>
                    </a:p>
                  </a:txBody>
                  <a:tcPr marL="91458" marR="91458" marT="45705" marB="45705" anchor="ctr" horzOverflow="overflow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8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HGPｺﾞｼｯｸE" pitchFamily="50" charset="-128"/>
                          <a:cs typeface="Tahoma" pitchFamily="34" charset="0"/>
                        </a:rPr>
                        <a:t>HD</a:t>
                      </a:r>
                      <a:r>
                        <a:rPr kumimoji="1" lang="ja-JP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HGPｺﾞｼｯｸE" pitchFamily="50" charset="-128"/>
                          <a:cs typeface="Tahoma" pitchFamily="34" charset="0"/>
                        </a:rPr>
                        <a:t> </a:t>
                      </a:r>
                      <a:r>
                        <a:rPr kumimoji="1" lang="en-US" altLang="ja-JP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HGPｺﾞｼｯｸE" pitchFamily="50" charset="-128"/>
                          <a:cs typeface="Tahoma" pitchFamily="34" charset="0"/>
                        </a:rPr>
                        <a:t>(1,280 x 720) / SXVGA (1,280 x 960)</a:t>
                      </a:r>
                      <a:endParaRPr kumimoji="1" lang="ja-JP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HGPｺﾞｼｯｸE" pitchFamily="50" charset="-128"/>
                        <a:cs typeface="Tahoma" pitchFamily="34" charset="0"/>
                      </a:endParaRPr>
                    </a:p>
                  </a:txBody>
                  <a:tcPr marL="91458" marR="91458" marT="45705" marB="45705" anchor="ctr" horzOverflow="overflow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0"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8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Max. frame rate</a:t>
                      </a:r>
                      <a:endParaRPr kumimoji="1" lang="ja-JP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HGPｺﾞｼｯｸE" pitchFamily="50" charset="-128"/>
                        <a:cs typeface="Tahoma" pitchFamily="34" charset="0"/>
                      </a:endParaRPr>
                    </a:p>
                  </a:txBody>
                  <a:tcPr marL="91458" marR="91458" marT="45705" marB="45705" anchor="ctr" horzOverflow="overflow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8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30 fps</a:t>
                      </a:r>
                      <a:endParaRPr kumimoji="1" lang="ja-JP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HGPｺﾞｼｯｸE" pitchFamily="50" charset="-128"/>
                        <a:cs typeface="Tahoma" pitchFamily="34" charset="0"/>
                      </a:endParaRPr>
                    </a:p>
                  </a:txBody>
                  <a:tcPr marL="91458" marR="91458" marT="45705" marB="45705" anchor="ctr" horzOverflow="overflow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0"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8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Day / Night</a:t>
                      </a:r>
                      <a:endParaRPr kumimoji="1" lang="ja-JP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ＭＳ Ｐゴシック" pitchFamily="50" charset="-128"/>
                        <a:cs typeface="Tahoma" pitchFamily="34" charset="0"/>
                      </a:endParaRPr>
                    </a:p>
                  </a:txBody>
                  <a:tcPr marL="91458" marR="91458" marT="45705" marB="45705" anchor="ctr" horzOverflow="overflow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8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Yes (IR Cut filter Removal)</a:t>
                      </a:r>
                      <a:endParaRPr kumimoji="1" lang="en-US" altLang="ja-JP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1458" marR="91458" marT="45705" marB="45705" anchor="ctr" horzOverflow="overflow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0">
                <a:tc row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8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Minimum Illumination</a:t>
                      </a:r>
                      <a:endParaRPr kumimoji="1" lang="ja-JP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HGPｺﾞｼｯｸE" pitchFamily="50" charset="-128"/>
                        <a:cs typeface="Tahoma" pitchFamily="34" charset="0"/>
                      </a:endParaRPr>
                    </a:p>
                  </a:txBody>
                  <a:tcPr marL="91458" marR="91458" marT="45705" marB="45705"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8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Color</a:t>
                      </a:r>
                      <a:endParaRPr kumimoji="1" lang="ja-JP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HGPｺﾞｼｯｸE" pitchFamily="50" charset="-128"/>
                        <a:cs typeface="Tahoma" pitchFamily="34" charset="0"/>
                      </a:endParaRPr>
                    </a:p>
                  </a:txBody>
                  <a:tcPr marL="91458" marR="91458" marT="45705" marB="45705" anchor="ctr" horzOverflow="overflow"/>
                </a:tc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8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0.1 lux </a:t>
                      </a:r>
                      <a:endParaRPr kumimoji="1" lang="ja-JP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ＭＳ Ｐゴシック" pitchFamily="50" charset="-128"/>
                        <a:cs typeface="Tahoma" pitchFamily="34" charset="0"/>
                      </a:endParaRPr>
                    </a:p>
                  </a:txBody>
                  <a:tcPr marL="91458" marR="91458" marT="45705" marB="45705" anchor="ctr" horzOverflow="overflow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0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8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B/W</a:t>
                      </a:r>
                      <a:endParaRPr kumimoji="1" lang="ja-JP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HGPｺﾞｼｯｸE" pitchFamily="50" charset="-128"/>
                        <a:cs typeface="Tahoma" pitchFamily="34" charset="0"/>
                      </a:endParaRPr>
                    </a:p>
                  </a:txBody>
                  <a:tcPr marL="91458" marR="91458" marT="45705" marB="45705" anchor="ctr" horzOverflow="overflow"/>
                </a:tc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8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0.013 lux</a:t>
                      </a:r>
                      <a:endParaRPr kumimoji="1" lang="ja-JP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ahoma" pitchFamily="34" charset="0"/>
                        <a:ea typeface="ＭＳ Ｐゴシック" pitchFamily="50" charset="-128"/>
                        <a:cs typeface="Tahoma" pitchFamily="34" charset="0"/>
                      </a:endParaRPr>
                    </a:p>
                  </a:txBody>
                  <a:tcPr marL="91458" marR="91458" marT="45705" marB="45705" anchor="ctr" horzOverflow="overflow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0"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8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Angular Field of View</a:t>
                      </a:r>
                      <a:endParaRPr kumimoji="1" lang="en-US" altLang="ja-JP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1458" marR="91458" marT="45705" marB="45705" anchor="ctr" horzOverflow="overflow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8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H: 2.6° – 63° (16:9), H: 1.9° – 46°(4:3)</a:t>
                      </a:r>
                    </a:p>
                  </a:txBody>
                  <a:tcPr marL="91458" marR="91458" marT="45705" marB="45705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H: 2.3° – 64° (16:9), H: 1.7° – 46°(4:3)</a:t>
                      </a:r>
                    </a:p>
                  </a:txBody>
                  <a:tcPr marL="91458" marR="91458" marT="45705" marB="45705" anchor="ctr" horzOverflow="overflow"/>
                </a:tc>
              </a:tr>
              <a:tr h="121905">
                <a:tc row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8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PTZ</a:t>
                      </a:r>
                      <a:endParaRPr kumimoji="1" lang="ja-JP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ＭＳ Ｐゴシック" pitchFamily="50" charset="-128"/>
                        <a:cs typeface="Tahoma" pitchFamily="34" charset="0"/>
                      </a:endParaRPr>
                    </a:p>
                  </a:txBody>
                  <a:tcPr marL="91458" marR="91458" marT="45705" marB="45705" anchor="ctr" horzOverflow="overflow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  <a:cs typeface="Tahoma" pitchFamily="34" charset="0"/>
                        </a:rPr>
                        <a:t>Zoom</a:t>
                      </a:r>
                      <a:endParaRPr kumimoji="1" lang="ja-JP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ＭＳ Ｐゴシック" pitchFamily="50" charset="-128"/>
                        <a:cs typeface="Tahoma" pitchFamily="34" charset="0"/>
                      </a:endParaRPr>
                    </a:p>
                  </a:txBody>
                  <a:tcPr marL="91458" marR="91458" marT="45705" marB="4570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8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  <a:cs typeface="Tahoma" pitchFamily="34" charset="0"/>
                        </a:rPr>
                        <a:t>30x (Optical), 45x (with Extra zoom)</a:t>
                      </a:r>
                      <a:endParaRPr kumimoji="1" lang="ja-JP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ＭＳ Ｐゴシック" pitchFamily="50" charset="-128"/>
                        <a:cs typeface="Tahoma" pitchFamily="34" charset="0"/>
                      </a:endParaRPr>
                    </a:p>
                  </a:txBody>
                  <a:tcPr marL="91458" marR="91458" marT="45705" marB="45705" anchor="ctr" horzOverflow="overflow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121905">
                <a:tc vMerge="1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8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ＭＳ Ｐゴシック" pitchFamily="50" charset="-128"/>
                        <a:cs typeface="Tahoma" pitchFamily="34" charset="0"/>
                      </a:endParaRPr>
                    </a:p>
                  </a:txBody>
                  <a:tcPr marL="91458" marR="91458" marT="45705" marB="45705" anchor="ctr" horzOverflow="overflow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  <a:cs typeface="Tahoma" pitchFamily="34" charset="0"/>
                        </a:rPr>
                        <a:t>Pan/tilt</a:t>
                      </a:r>
                      <a:endParaRPr kumimoji="1" lang="ja-JP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ＭＳ Ｐゴシック" pitchFamily="50" charset="-128"/>
                        <a:cs typeface="Tahoma" pitchFamily="34" charset="0"/>
                      </a:endParaRPr>
                    </a:p>
                  </a:txBody>
                  <a:tcPr marL="91458" marR="91458" marT="45705" marB="4570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8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360</a:t>
                      </a:r>
                      <a:r>
                        <a:rPr lang="en-US" altLang="ja-JP" sz="1000" b="1" kern="0" dirty="0" smtClean="0">
                          <a:solidFill>
                            <a:srgbClr val="000000"/>
                          </a:solidFill>
                          <a:effectLst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° </a:t>
                      </a:r>
                      <a:r>
                        <a:rPr kumimoji="1" lang="en-US" altLang="ja-JP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endless (panning), –15° ~ 195° (Tilting)</a:t>
                      </a:r>
                      <a:endParaRPr kumimoji="1" lang="ja-JP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ＭＳ Ｐゴシック" pitchFamily="50" charset="-128"/>
                        <a:cs typeface="Tahoma" pitchFamily="34" charset="0"/>
                      </a:endParaRPr>
                    </a:p>
                  </a:txBody>
                  <a:tcPr marL="91458" marR="91458" marT="45705" marB="45705" anchor="ctr" horzOverflow="overflow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360</a:t>
                      </a:r>
                      <a:r>
                        <a:rPr lang="en-US" altLang="ja-JP" sz="1000" b="1" kern="0" dirty="0" smtClean="0">
                          <a:solidFill>
                            <a:srgbClr val="000000"/>
                          </a:solidFill>
                          <a:effectLst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° </a:t>
                      </a:r>
                      <a:r>
                        <a:rPr kumimoji="1" lang="en-US" altLang="ja-JP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endless (panning), –25° ~ 205° (Tilting)</a:t>
                      </a:r>
                      <a:endParaRPr kumimoji="1" lang="ja-JP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ＭＳ Ｐゴシック" pitchFamily="50" charset="-128"/>
                        <a:cs typeface="Tahoma" pitchFamily="34" charset="0"/>
                      </a:endParaRPr>
                    </a:p>
                  </a:txBody>
                  <a:tcPr marL="91458" marR="91458" marT="45705" marB="4570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1905"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8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Audio</a:t>
                      </a:r>
                      <a:endParaRPr kumimoji="1" lang="ja-JP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ＭＳ Ｐゴシック" pitchFamily="50" charset="-128"/>
                        <a:cs typeface="Tahoma" pitchFamily="34" charset="0"/>
                      </a:endParaRPr>
                    </a:p>
                  </a:txBody>
                  <a:tcPr marL="91458" marR="91458" marT="45705" marB="45705" anchor="ctr" horzOverflow="overflow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8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Two-way</a:t>
                      </a:r>
                      <a:endParaRPr kumimoji="1" lang="ja-JP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ＭＳ Ｐゴシック" pitchFamily="50" charset="-128"/>
                        <a:cs typeface="Tahoma" pitchFamily="34" charset="0"/>
                      </a:endParaRPr>
                    </a:p>
                  </a:txBody>
                  <a:tcPr marL="91458" marR="91458" marT="45705" marB="45705" anchor="ctr" horzOverflow="overflow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0"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8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SD memory card slot</a:t>
                      </a:r>
                      <a:endParaRPr kumimoji="1" lang="ja-JP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HGPｺﾞｼｯｸE" pitchFamily="50" charset="-128"/>
                        <a:cs typeface="Tahoma" pitchFamily="34" charset="0"/>
                      </a:endParaRPr>
                    </a:p>
                  </a:txBody>
                  <a:tcPr marL="91458" marR="91458" marT="45705" marB="45705" anchor="ctr" horzOverflow="overflow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8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 slot (SDXC/SDHC/SD)</a:t>
                      </a:r>
                      <a:endParaRPr kumimoji="1" lang="ja-JP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HGPｺﾞｼｯｸE" pitchFamily="50" charset="-128"/>
                        <a:cs typeface="Tahoma" pitchFamily="34" charset="0"/>
                      </a:endParaRPr>
                    </a:p>
                  </a:txBody>
                  <a:tcPr marL="91458" marR="91458" marT="45705" marB="45705" anchor="ctr" horzOverflow="overflow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0"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8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Ambient Operating Temperature</a:t>
                      </a:r>
                      <a:endParaRPr kumimoji="1" lang="ja-JP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HGPｺﾞｼｯｸE" pitchFamily="50" charset="-128"/>
                        <a:cs typeface="Tahoma" pitchFamily="34" charset="0"/>
                      </a:endParaRPr>
                    </a:p>
                  </a:txBody>
                  <a:tcPr marL="91458" marR="91458" marT="45705" marB="45705" anchor="ctr" horzOverflow="overflow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8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-50</a:t>
                      </a:r>
                      <a:r>
                        <a:rPr kumimoji="1" lang="en-US" altLang="ja-JP" sz="100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°</a:t>
                      </a:r>
                      <a:r>
                        <a:rPr kumimoji="1" lang="en-US" altLang="ja-JP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C ~ +55</a:t>
                      </a:r>
                      <a:r>
                        <a:rPr kumimoji="1" lang="en-US" altLang="ja-JP" sz="100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°</a:t>
                      </a:r>
                      <a:r>
                        <a:rPr kumimoji="1" lang="en-US" altLang="ja-JP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C (-58</a:t>
                      </a:r>
                      <a:r>
                        <a:rPr kumimoji="1" lang="en-US" altLang="ja-JP" sz="100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°</a:t>
                      </a:r>
                      <a:r>
                        <a:rPr kumimoji="1" lang="en-US" altLang="ja-JP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F ~ 131</a:t>
                      </a:r>
                      <a:r>
                        <a:rPr kumimoji="1" lang="en-US" altLang="ja-JP" sz="100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°</a:t>
                      </a:r>
                      <a:r>
                        <a:rPr kumimoji="1" lang="en-US" altLang="ja-JP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F) with 24V AC/60w </a:t>
                      </a:r>
                      <a:r>
                        <a:rPr kumimoji="1" lang="en-US" altLang="ja-JP" sz="100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PoE</a:t>
                      </a:r>
                      <a:endParaRPr kumimoji="1" lang="ja-JP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HGPｺﾞｼｯｸE" pitchFamily="50" charset="-128"/>
                        <a:cs typeface="Tahoma" pitchFamily="34" charset="0"/>
                      </a:endParaRPr>
                    </a:p>
                  </a:txBody>
                  <a:tcPr marL="91458" marR="91458" marT="45705" marB="45705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9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–10</a:t>
                      </a:r>
                      <a:r>
                        <a:rPr kumimoji="1" lang="en-US" altLang="ja-JP" sz="90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°</a:t>
                      </a:r>
                      <a:r>
                        <a:rPr kumimoji="1" lang="en-US" altLang="ja-JP" sz="9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C ~+55</a:t>
                      </a:r>
                      <a:r>
                        <a:rPr kumimoji="1" lang="en-US" altLang="ja-JP" sz="90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°</a:t>
                      </a:r>
                      <a:r>
                        <a:rPr kumimoji="1" lang="en-US" altLang="ja-JP" sz="9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C (14</a:t>
                      </a:r>
                      <a:r>
                        <a:rPr kumimoji="1" lang="en-US" altLang="ja-JP" sz="90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°</a:t>
                      </a:r>
                      <a:r>
                        <a:rPr kumimoji="1" lang="en-US" altLang="ja-JP" sz="9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F ~ 131</a:t>
                      </a:r>
                      <a:r>
                        <a:rPr kumimoji="1" lang="en-US" altLang="ja-JP" sz="90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°</a:t>
                      </a:r>
                      <a:r>
                        <a:rPr kumimoji="1" lang="en-US" altLang="ja-JP" sz="9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F)</a:t>
                      </a:r>
                    </a:p>
                  </a:txBody>
                  <a:tcPr marL="91458" marR="91458" marT="45705" marB="45705" anchor="ctr" horzOverflow="overflow"/>
                </a:tc>
              </a:tr>
              <a:tr h="0"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8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Dimension (excluding base bracket)</a:t>
                      </a:r>
                      <a:endParaRPr kumimoji="1" lang="ja-JP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HGPｺﾞｼｯｸE" pitchFamily="50" charset="-128"/>
                        <a:cs typeface="Tahoma" pitchFamily="34" charset="0"/>
                      </a:endParaRPr>
                    </a:p>
                  </a:txBody>
                  <a:tcPr marL="91458" marR="91458" marT="45705" marB="45705" anchor="ctr" horzOverflow="overflow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8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pt-BR" altLang="ja-JP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∅229 mm x 392 mm(H) </a:t>
                      </a:r>
                      <a:endParaRPr kumimoji="1" lang="ja-JP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HGPｺﾞｼｯｸE" pitchFamily="50" charset="-128"/>
                        <a:cs typeface="Tahoma" pitchFamily="34" charset="0"/>
                      </a:endParaRPr>
                    </a:p>
                  </a:txBody>
                  <a:tcPr marL="91458" marR="91458" marT="45705" marB="45705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pt-BR" altLang="ja-JP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ø185 mm × 211 mm (H)</a:t>
                      </a:r>
                      <a:endParaRPr kumimoji="1" lang="en-US" altLang="ja-JP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1458" marR="91458" marT="45705" marB="45705" anchor="ctr" horzOverflow="overflow"/>
                </a:tc>
              </a:tr>
            </a:tbl>
          </a:graphicData>
        </a:graphic>
      </p:graphicFrame>
      <p:pic>
        <p:nvPicPr>
          <p:cNvPr id="8" name="Picture 3" descr="C:\Users\3930041\Downloads\WV-SW397A_F_L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2694" y="885333"/>
            <a:ext cx="453531" cy="7131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C:\Users\3930041\Downloads\WV-SC387_D0_L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0993" y="947255"/>
            <a:ext cx="458568" cy="5893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60871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" val="3ff3bc49f048c1ff29fe4310f4d0872742769a4"/>
</p:tagLst>
</file>

<file path=ppt/theme/theme1.xml><?xml version="1.0" encoding="utf-8"?>
<a:theme xmlns:a="http://schemas.openxmlformats.org/drawingml/2006/main" name="デザインの設定">
  <a:themeElements>
    <a:clrScheme name="Panasonic SSBD Presentation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デザインの設定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5400" cap="flat" cmpd="sng" algn="ctr">
          <a:solidFill>
            <a:srgbClr val="FF0000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ahoma" pitchFamily="34" charset="0"/>
            <a:ea typeface="HGPｺﾞｼｯｸE" pitchFamily="50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5400" cap="flat" cmpd="sng" algn="ctr">
          <a:solidFill>
            <a:srgbClr val="FF0000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ahoma" pitchFamily="34" charset="0"/>
            <a:ea typeface="HGPｺﾞｼｯｸE" pitchFamily="50" charset="-128"/>
          </a:defRPr>
        </a:defPPr>
      </a:lstStyle>
    </a:lnDef>
  </a:objectDefaults>
  <a:extraClrSchemeLst>
    <a:extraClrScheme>
      <a:clrScheme name="デザインの設定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デザインの設定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デザインの設定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デザインの設定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デザインの設定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デザインの設定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デザインの設定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デザインの設定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デザインの設定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デザインの設定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デザインの設定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デザインの設定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Office ​​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Office ​​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Public テンプレート">
  <a:themeElements>
    <a:clrScheme name="Panasonic SSBD Presentation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_標準デザイン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5400" cap="flat" cmpd="sng" algn="ctr">
          <a:solidFill>
            <a:srgbClr val="FF0000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ahoma" pitchFamily="34" charset="0"/>
            <a:ea typeface="HGPｺﾞｼｯｸE" pitchFamily="50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5400" cap="flat" cmpd="sng" algn="ctr">
          <a:solidFill>
            <a:srgbClr val="FF0000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ahoma" pitchFamily="34" charset="0"/>
            <a:ea typeface="HGPｺﾞｼｯｸE" pitchFamily="50" charset="-128"/>
          </a:defRPr>
        </a:defPPr>
      </a:lstStyle>
    </a:lnDef>
  </a:objectDefaults>
  <a:extraClrSchemeLst>
    <a:extraClrScheme>
      <a:clrScheme name="2_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Internal only テンプレート">
  <a:themeElements>
    <a:clrScheme name="Panasonic SSBD Presentation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3_標準デザイン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5400" cap="flat" cmpd="sng" algn="ctr">
          <a:solidFill>
            <a:srgbClr val="FF0000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ahoma" pitchFamily="34" charset="0"/>
            <a:ea typeface="HGPｺﾞｼｯｸE" pitchFamily="50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5400" cap="flat" cmpd="sng" algn="ctr">
          <a:solidFill>
            <a:srgbClr val="FF0000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ahoma" pitchFamily="34" charset="0"/>
            <a:ea typeface="HGPｺﾞｼｯｸE" pitchFamily="50" charset="-128"/>
          </a:defRPr>
        </a:defPPr>
      </a:lstStyle>
    </a:lnDef>
  </a:objectDefaults>
  <a:extraClrSchemeLst>
    <a:extraClrScheme>
      <a:clrScheme name="3_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Preliminary テンプレート">
  <a:themeElements>
    <a:clrScheme name="Panasonic SSBD Presentation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Tentative テンプレート">
  <a:themeElements>
    <a:clrScheme name="Panasonic SSBD Presentation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1_Public テンプレート">
  <a:themeElements>
    <a:clrScheme name="2_標準デザイン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_標準デザイン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5400" cap="flat" cmpd="sng" algn="ctr">
          <a:solidFill>
            <a:srgbClr val="FF0000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ahoma" pitchFamily="34" charset="0"/>
            <a:ea typeface="HGPｺﾞｼｯｸE" pitchFamily="50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5400" cap="flat" cmpd="sng" algn="ctr">
          <a:solidFill>
            <a:srgbClr val="FF0000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ahoma" pitchFamily="34" charset="0"/>
            <a:ea typeface="HGPｺﾞｼｯｸE" pitchFamily="50" charset="-128"/>
          </a:defRPr>
        </a:defPPr>
      </a:lstStyle>
    </a:lnDef>
  </a:objectDefaults>
  <a:extraClrSchemeLst>
    <a:extraClrScheme>
      <a:clrScheme name="2_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1_Preliminary テンプレート">
  <a:themeElements>
    <a:clrScheme name="Preliminary テンプレー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Preliminary テンプレート">
      <a:majorFont>
        <a:latin typeface="Arial Unicode MS"/>
        <a:ea typeface="ＭＳ Ｐゴシック"/>
        <a:cs typeface=""/>
      </a:majorFont>
      <a:minorFont>
        <a:latin typeface="Calibri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Preliminary テンプレー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2_Preliminary テンプレート">
  <a:themeElements>
    <a:clrScheme name="Panasonic SSBD Presentation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kumimoji="1" dirty="0"/>
        </a:defPPr>
      </a:lstStyle>
    </a:txDef>
  </a:objectDefaults>
  <a:extraClrSchemeLst/>
</a:theme>
</file>

<file path=ppt/theme/theme9.xml><?xml version="1.0" encoding="utf-8"?>
<a:theme xmlns:a="http://schemas.openxmlformats.org/drawingml/2006/main" name="3_Preliminary テンプレート">
  <a:themeElements>
    <a:clrScheme name="Panasonic SSBD Presentation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777</Words>
  <Application>Microsoft Office PowerPoint</Application>
  <PresentationFormat>画面に合わせる (16:9)</PresentationFormat>
  <Paragraphs>129</Paragraphs>
  <Slides>7</Slides>
  <Notes>7</Notes>
  <HiddenSlides>0</HiddenSlides>
  <MMClips>0</MMClips>
  <ScaleCrop>false</ScaleCrop>
  <HeadingPairs>
    <vt:vector size="4" baseType="variant">
      <vt:variant>
        <vt:lpstr>テーマ</vt:lpstr>
      </vt:variant>
      <vt:variant>
        <vt:i4>9</vt:i4>
      </vt:variant>
      <vt:variant>
        <vt:lpstr>スライド タイトル</vt:lpstr>
      </vt:variant>
      <vt:variant>
        <vt:i4>7</vt:i4>
      </vt:variant>
    </vt:vector>
  </HeadingPairs>
  <TitlesOfParts>
    <vt:vector size="16" baseType="lpstr">
      <vt:lpstr>デザインの設定</vt:lpstr>
      <vt:lpstr>Public テンプレート</vt:lpstr>
      <vt:lpstr>Internal only テンプレート</vt:lpstr>
      <vt:lpstr>Preliminary テンプレート</vt:lpstr>
      <vt:lpstr>Tentative テンプレート</vt:lpstr>
      <vt:lpstr>1_Public テンプレート</vt:lpstr>
      <vt:lpstr>1_Preliminary テンプレート</vt:lpstr>
      <vt:lpstr>2_Preliminary テンプレート</vt:lpstr>
      <vt:lpstr>3_Preliminary テンプレート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2014-02-09T23:21:35Z</dcterms:created>
  <dcterms:modified xsi:type="dcterms:W3CDTF">2015-12-18T10:53:12Z</dcterms:modified>
</cp:coreProperties>
</file>