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6.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7.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8.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1" r:id="rId1"/>
    <p:sldMasterId id="2147483650" r:id="rId2"/>
    <p:sldMasterId id="2147483652" r:id="rId3"/>
    <p:sldMasterId id="2147483687" r:id="rId4"/>
    <p:sldMasterId id="2147483699" r:id="rId5"/>
    <p:sldMasterId id="2147483975" r:id="rId6"/>
    <p:sldMasterId id="2147484125" r:id="rId7"/>
    <p:sldMasterId id="2147484150" r:id="rId8"/>
    <p:sldMasterId id="2147484153" r:id="rId9"/>
  </p:sldMasterIdLst>
  <p:notesMasterIdLst>
    <p:notesMasterId r:id="rId23"/>
  </p:notesMasterIdLst>
  <p:handoutMasterIdLst>
    <p:handoutMasterId r:id="rId24"/>
  </p:handoutMasterIdLst>
  <p:sldIdLst>
    <p:sldId id="900" r:id="rId10"/>
    <p:sldId id="1256" r:id="rId11"/>
    <p:sldId id="1274" r:id="rId12"/>
    <p:sldId id="1265" r:id="rId13"/>
    <p:sldId id="1275" r:id="rId14"/>
    <p:sldId id="1259" r:id="rId15"/>
    <p:sldId id="1257" r:id="rId16"/>
    <p:sldId id="1277" r:id="rId17"/>
    <p:sldId id="1278" r:id="rId18"/>
    <p:sldId id="1280" r:id="rId19"/>
    <p:sldId id="1276" r:id="rId20"/>
    <p:sldId id="1279" r:id="rId21"/>
    <p:sldId id="1268" r:id="rId22"/>
  </p:sldIdLst>
  <p:sldSz cx="9144000" cy="5143500" type="screen16x9"/>
  <p:notesSz cx="6807200" cy="9939338"/>
  <p:custDataLst>
    <p:tags r:id="rId25"/>
  </p:custDataLst>
  <p:defaultTextStyle>
    <a:defPPr>
      <a:defRPr lang="ja-JP"/>
    </a:defPPr>
    <a:lvl1pPr algn="ctr" rtl="0" fontAlgn="base">
      <a:spcBef>
        <a:spcPct val="0"/>
      </a:spcBef>
      <a:spcAft>
        <a:spcPct val="0"/>
      </a:spcAft>
      <a:defRPr kumimoji="1" sz="1400" kern="1200">
        <a:solidFill>
          <a:schemeClr val="tx1"/>
        </a:solidFill>
        <a:effectLst>
          <a:outerShdw blurRad="38100" dist="38100" dir="2700000" algn="tl">
            <a:srgbClr val="000000">
              <a:alpha val="43137"/>
            </a:srgbClr>
          </a:outerShdw>
        </a:effectLst>
        <a:latin typeface="Tahoma" pitchFamily="34" charset="0"/>
        <a:ea typeface="HGPｺﾞｼｯｸE" pitchFamily="50" charset="-128"/>
        <a:cs typeface="+mn-cs"/>
      </a:defRPr>
    </a:lvl1pPr>
    <a:lvl2pPr marL="457200" algn="ctr" rtl="0" fontAlgn="base">
      <a:spcBef>
        <a:spcPct val="0"/>
      </a:spcBef>
      <a:spcAft>
        <a:spcPct val="0"/>
      </a:spcAft>
      <a:defRPr kumimoji="1" sz="1400" kern="1200">
        <a:solidFill>
          <a:schemeClr val="tx1"/>
        </a:solidFill>
        <a:effectLst>
          <a:outerShdw blurRad="38100" dist="38100" dir="2700000" algn="tl">
            <a:srgbClr val="000000">
              <a:alpha val="43137"/>
            </a:srgbClr>
          </a:outerShdw>
        </a:effectLst>
        <a:latin typeface="Tahoma" pitchFamily="34" charset="0"/>
        <a:ea typeface="HGPｺﾞｼｯｸE" pitchFamily="50" charset="-128"/>
        <a:cs typeface="+mn-cs"/>
      </a:defRPr>
    </a:lvl2pPr>
    <a:lvl3pPr marL="914400" algn="ctr" rtl="0" fontAlgn="base">
      <a:spcBef>
        <a:spcPct val="0"/>
      </a:spcBef>
      <a:spcAft>
        <a:spcPct val="0"/>
      </a:spcAft>
      <a:defRPr kumimoji="1" sz="1400" kern="1200">
        <a:solidFill>
          <a:schemeClr val="tx1"/>
        </a:solidFill>
        <a:effectLst>
          <a:outerShdw blurRad="38100" dist="38100" dir="2700000" algn="tl">
            <a:srgbClr val="000000">
              <a:alpha val="43137"/>
            </a:srgbClr>
          </a:outerShdw>
        </a:effectLst>
        <a:latin typeface="Tahoma" pitchFamily="34" charset="0"/>
        <a:ea typeface="HGPｺﾞｼｯｸE" pitchFamily="50" charset="-128"/>
        <a:cs typeface="+mn-cs"/>
      </a:defRPr>
    </a:lvl3pPr>
    <a:lvl4pPr marL="1371600" algn="ctr" rtl="0" fontAlgn="base">
      <a:spcBef>
        <a:spcPct val="0"/>
      </a:spcBef>
      <a:spcAft>
        <a:spcPct val="0"/>
      </a:spcAft>
      <a:defRPr kumimoji="1" sz="1400" kern="1200">
        <a:solidFill>
          <a:schemeClr val="tx1"/>
        </a:solidFill>
        <a:effectLst>
          <a:outerShdw blurRad="38100" dist="38100" dir="2700000" algn="tl">
            <a:srgbClr val="000000">
              <a:alpha val="43137"/>
            </a:srgbClr>
          </a:outerShdw>
        </a:effectLst>
        <a:latin typeface="Tahoma" pitchFamily="34" charset="0"/>
        <a:ea typeface="HGPｺﾞｼｯｸE" pitchFamily="50" charset="-128"/>
        <a:cs typeface="+mn-cs"/>
      </a:defRPr>
    </a:lvl4pPr>
    <a:lvl5pPr marL="1828800" algn="ctr" rtl="0" fontAlgn="base">
      <a:spcBef>
        <a:spcPct val="0"/>
      </a:spcBef>
      <a:spcAft>
        <a:spcPct val="0"/>
      </a:spcAft>
      <a:defRPr kumimoji="1" sz="1400" kern="1200">
        <a:solidFill>
          <a:schemeClr val="tx1"/>
        </a:solidFill>
        <a:effectLst>
          <a:outerShdw blurRad="38100" dist="38100" dir="2700000" algn="tl">
            <a:srgbClr val="000000">
              <a:alpha val="43137"/>
            </a:srgbClr>
          </a:outerShdw>
        </a:effectLst>
        <a:latin typeface="Tahoma" pitchFamily="34" charset="0"/>
        <a:ea typeface="HGPｺﾞｼｯｸE" pitchFamily="50" charset="-128"/>
        <a:cs typeface="+mn-cs"/>
      </a:defRPr>
    </a:lvl5pPr>
    <a:lvl6pPr marL="2286000" algn="l" defTabSz="914400" rtl="0" eaLnBrk="1" latinLnBrk="0" hangingPunct="1">
      <a:defRPr kumimoji="1" sz="1400" kern="1200">
        <a:solidFill>
          <a:schemeClr val="tx1"/>
        </a:solidFill>
        <a:effectLst>
          <a:outerShdw blurRad="38100" dist="38100" dir="2700000" algn="tl">
            <a:srgbClr val="000000">
              <a:alpha val="43137"/>
            </a:srgbClr>
          </a:outerShdw>
        </a:effectLst>
        <a:latin typeface="Tahoma" pitchFamily="34" charset="0"/>
        <a:ea typeface="HGPｺﾞｼｯｸE" pitchFamily="50" charset="-128"/>
        <a:cs typeface="+mn-cs"/>
      </a:defRPr>
    </a:lvl6pPr>
    <a:lvl7pPr marL="2743200" algn="l" defTabSz="914400" rtl="0" eaLnBrk="1" latinLnBrk="0" hangingPunct="1">
      <a:defRPr kumimoji="1" sz="1400" kern="1200">
        <a:solidFill>
          <a:schemeClr val="tx1"/>
        </a:solidFill>
        <a:effectLst>
          <a:outerShdw blurRad="38100" dist="38100" dir="2700000" algn="tl">
            <a:srgbClr val="000000">
              <a:alpha val="43137"/>
            </a:srgbClr>
          </a:outerShdw>
        </a:effectLst>
        <a:latin typeface="Tahoma" pitchFamily="34" charset="0"/>
        <a:ea typeface="HGPｺﾞｼｯｸE" pitchFamily="50" charset="-128"/>
        <a:cs typeface="+mn-cs"/>
      </a:defRPr>
    </a:lvl7pPr>
    <a:lvl8pPr marL="3200400" algn="l" defTabSz="914400" rtl="0" eaLnBrk="1" latinLnBrk="0" hangingPunct="1">
      <a:defRPr kumimoji="1" sz="1400" kern="1200">
        <a:solidFill>
          <a:schemeClr val="tx1"/>
        </a:solidFill>
        <a:effectLst>
          <a:outerShdw blurRad="38100" dist="38100" dir="2700000" algn="tl">
            <a:srgbClr val="000000">
              <a:alpha val="43137"/>
            </a:srgbClr>
          </a:outerShdw>
        </a:effectLst>
        <a:latin typeface="Tahoma" pitchFamily="34" charset="0"/>
        <a:ea typeface="HGPｺﾞｼｯｸE" pitchFamily="50" charset="-128"/>
        <a:cs typeface="+mn-cs"/>
      </a:defRPr>
    </a:lvl8pPr>
    <a:lvl9pPr marL="3657600" algn="l" defTabSz="914400" rtl="0" eaLnBrk="1" latinLnBrk="0" hangingPunct="1">
      <a:defRPr kumimoji="1" sz="1400" kern="1200">
        <a:solidFill>
          <a:schemeClr val="tx1"/>
        </a:solidFill>
        <a:effectLst>
          <a:outerShdw blurRad="38100" dist="38100" dir="2700000" algn="tl">
            <a:srgbClr val="000000">
              <a:alpha val="43137"/>
            </a:srgbClr>
          </a:outerShdw>
        </a:effectLst>
        <a:latin typeface="Tahoma" pitchFamily="34" charset="0"/>
        <a:ea typeface="HGPｺﾞｼｯｸE"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FFFFFF"/>
    <a:srgbClr val="FF0066"/>
    <a:srgbClr val="FF9900"/>
    <a:srgbClr val="008000"/>
    <a:srgbClr val="FF9933"/>
    <a:srgbClr val="DFDFF5"/>
    <a:srgbClr val="FFE4A0"/>
    <a:srgbClr val="FF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799" autoAdjust="0"/>
    <p:restoredTop sz="97795" autoAdjust="0"/>
  </p:normalViewPr>
  <p:slideViewPr>
    <p:cSldViewPr snapToGrid="0" snapToObjects="1">
      <p:cViewPr>
        <p:scale>
          <a:sx n="110" d="100"/>
          <a:sy n="110" d="100"/>
        </p:scale>
        <p:origin x="-2100" y="-792"/>
      </p:cViewPr>
      <p:guideLst>
        <p:guide orient="horz" pos="685"/>
        <p:guide orient="horz" pos="1769"/>
        <p:guide orient="horz" pos="2486"/>
        <p:guide orient="horz" pos="2249"/>
        <p:guide pos="1406"/>
        <p:guide pos="3315"/>
        <p:guide pos="1695"/>
        <p:guide pos="90"/>
        <p:guide pos="5692"/>
        <p:guide pos="4468"/>
        <p:guide pos="2815"/>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snapToObjects="1">
      <p:cViewPr varScale="1">
        <p:scale>
          <a:sx n="76" d="100"/>
          <a:sy n="76" d="100"/>
        </p:scale>
        <p:origin x="-3288" y="-108"/>
      </p:cViewPr>
      <p:guideLst>
        <p:guide orient="horz" pos="3130"/>
        <p:guide pos="2144"/>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98082" name="Rectangle 2"/>
          <p:cNvSpPr>
            <a:spLocks noGrp="1" noChangeArrowheads="1"/>
          </p:cNvSpPr>
          <p:nvPr>
            <p:ph type="hdr" sz="quarter"/>
          </p:nvPr>
        </p:nvSpPr>
        <p:spPr bwMode="auto">
          <a:xfrm>
            <a:off x="1" y="1"/>
            <a:ext cx="2949533" cy="496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t" anchorCtr="0" compatLnSpc="1">
            <a:prstTxWarp prst="textNoShape">
              <a:avLst/>
            </a:prstTxWarp>
          </a:bodyPr>
          <a:lstStyle>
            <a:lvl1pPr algn="l" defTabSz="913792">
              <a:defRPr sz="1200">
                <a:effectLst/>
                <a:latin typeface="Arial" charset="0"/>
                <a:ea typeface="ＭＳ Ｐゴシック" pitchFamily="50" charset="-128"/>
              </a:defRPr>
            </a:lvl1pPr>
          </a:lstStyle>
          <a:p>
            <a:pPr>
              <a:defRPr/>
            </a:pPr>
            <a:endParaRPr lang="en-US" altLang="ja-JP" dirty="0"/>
          </a:p>
        </p:txBody>
      </p:sp>
      <p:sp>
        <p:nvSpPr>
          <p:cNvPr id="1198083" name="Rectangle 3"/>
          <p:cNvSpPr>
            <a:spLocks noGrp="1" noChangeArrowheads="1"/>
          </p:cNvSpPr>
          <p:nvPr>
            <p:ph type="dt" sz="quarter" idx="1"/>
          </p:nvPr>
        </p:nvSpPr>
        <p:spPr bwMode="auto">
          <a:xfrm>
            <a:off x="3856146" y="1"/>
            <a:ext cx="2949532" cy="496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t" anchorCtr="0" compatLnSpc="1">
            <a:prstTxWarp prst="textNoShape">
              <a:avLst/>
            </a:prstTxWarp>
          </a:bodyPr>
          <a:lstStyle>
            <a:lvl1pPr algn="r" defTabSz="913792">
              <a:defRPr sz="1200">
                <a:effectLst/>
                <a:latin typeface="Arial" charset="0"/>
                <a:ea typeface="ＭＳ Ｐゴシック" pitchFamily="50" charset="-128"/>
              </a:defRPr>
            </a:lvl1pPr>
          </a:lstStyle>
          <a:p>
            <a:pPr>
              <a:defRPr/>
            </a:pPr>
            <a:endParaRPr lang="en-US" altLang="ja-JP" dirty="0"/>
          </a:p>
        </p:txBody>
      </p:sp>
      <p:sp>
        <p:nvSpPr>
          <p:cNvPr id="1198084" name="Rectangle 4"/>
          <p:cNvSpPr>
            <a:spLocks noGrp="1" noChangeArrowheads="1"/>
          </p:cNvSpPr>
          <p:nvPr>
            <p:ph type="ftr" sz="quarter" idx="2"/>
          </p:nvPr>
        </p:nvSpPr>
        <p:spPr bwMode="auto">
          <a:xfrm>
            <a:off x="1" y="9441369"/>
            <a:ext cx="2949533" cy="496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b" anchorCtr="0" compatLnSpc="1">
            <a:prstTxWarp prst="textNoShape">
              <a:avLst/>
            </a:prstTxWarp>
          </a:bodyPr>
          <a:lstStyle>
            <a:lvl1pPr algn="l" defTabSz="913792">
              <a:defRPr sz="1200">
                <a:effectLst/>
                <a:latin typeface="Arial" charset="0"/>
                <a:ea typeface="ＭＳ Ｐゴシック" pitchFamily="50" charset="-128"/>
              </a:defRPr>
            </a:lvl1pPr>
          </a:lstStyle>
          <a:p>
            <a:pPr>
              <a:defRPr/>
            </a:pPr>
            <a:endParaRPr lang="en-US" altLang="ja-JP" dirty="0"/>
          </a:p>
        </p:txBody>
      </p:sp>
      <p:sp>
        <p:nvSpPr>
          <p:cNvPr id="1198085" name="Rectangle 5"/>
          <p:cNvSpPr>
            <a:spLocks noGrp="1" noChangeArrowheads="1"/>
          </p:cNvSpPr>
          <p:nvPr>
            <p:ph type="sldNum" sz="quarter" idx="3"/>
          </p:nvPr>
        </p:nvSpPr>
        <p:spPr bwMode="auto">
          <a:xfrm>
            <a:off x="3856146" y="9441369"/>
            <a:ext cx="2949532" cy="496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b" anchorCtr="0" compatLnSpc="1">
            <a:prstTxWarp prst="textNoShape">
              <a:avLst/>
            </a:prstTxWarp>
          </a:bodyPr>
          <a:lstStyle>
            <a:lvl1pPr algn="r" defTabSz="913792">
              <a:defRPr sz="1200">
                <a:effectLst/>
                <a:latin typeface="Arial" charset="0"/>
                <a:ea typeface="ＭＳ Ｐゴシック" pitchFamily="50" charset="-128"/>
              </a:defRPr>
            </a:lvl1pPr>
          </a:lstStyle>
          <a:p>
            <a:pPr>
              <a:defRPr/>
            </a:pPr>
            <a:fld id="{E1CE3482-4769-4D04-80A4-5321F99B6E82}" type="slidenum">
              <a:rPr lang="en-US" altLang="ja-JP"/>
              <a:pPr>
                <a:defRPr/>
              </a:pPr>
              <a:t>‹#›</a:t>
            </a:fld>
            <a:endParaRPr lang="en-US" altLang="ja-JP" dirty="0"/>
          </a:p>
        </p:txBody>
      </p:sp>
    </p:spTree>
    <p:extLst>
      <p:ext uri="{BB962C8B-B14F-4D97-AF65-F5344CB8AC3E}">
        <p14:creationId xmlns:p14="http://schemas.microsoft.com/office/powerpoint/2010/main" val="41248460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1"/>
            <a:ext cx="2949533" cy="496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178" tIns="46089" rIns="92178" bIns="46089" numCol="1" anchor="t" anchorCtr="0" compatLnSpc="1">
            <a:prstTxWarp prst="textNoShape">
              <a:avLst/>
            </a:prstTxWarp>
          </a:bodyPr>
          <a:lstStyle>
            <a:lvl1pPr algn="l" defTabSz="922991">
              <a:defRPr sz="1200">
                <a:effectLst/>
                <a:latin typeface="Arial" charset="0"/>
                <a:ea typeface="ＭＳ Ｐゴシック" pitchFamily="50" charset="-128"/>
              </a:defRPr>
            </a:lvl1pPr>
          </a:lstStyle>
          <a:p>
            <a:pPr>
              <a:defRPr/>
            </a:pPr>
            <a:endParaRPr lang="en-US" altLang="ja-JP" dirty="0"/>
          </a:p>
        </p:txBody>
      </p:sp>
      <p:sp>
        <p:nvSpPr>
          <p:cNvPr id="4099" name="Rectangle 3"/>
          <p:cNvSpPr>
            <a:spLocks noGrp="1" noChangeArrowheads="1"/>
          </p:cNvSpPr>
          <p:nvPr>
            <p:ph type="dt" idx="1"/>
          </p:nvPr>
        </p:nvSpPr>
        <p:spPr bwMode="auto">
          <a:xfrm>
            <a:off x="3856146" y="1"/>
            <a:ext cx="2949532" cy="496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178" tIns="46089" rIns="92178" bIns="46089" numCol="1" anchor="t" anchorCtr="0" compatLnSpc="1">
            <a:prstTxWarp prst="textNoShape">
              <a:avLst/>
            </a:prstTxWarp>
          </a:bodyPr>
          <a:lstStyle>
            <a:lvl1pPr algn="r" defTabSz="922991">
              <a:defRPr sz="1200">
                <a:effectLst/>
                <a:latin typeface="Arial" charset="0"/>
                <a:ea typeface="ＭＳ Ｐゴシック" pitchFamily="50" charset="-128"/>
              </a:defRPr>
            </a:lvl1pPr>
          </a:lstStyle>
          <a:p>
            <a:pPr>
              <a:defRPr/>
            </a:pPr>
            <a:endParaRPr lang="en-US" altLang="ja-JP" dirty="0"/>
          </a:p>
        </p:txBody>
      </p:sp>
      <p:sp>
        <p:nvSpPr>
          <p:cNvPr id="88068" name="Rectangle 4"/>
          <p:cNvSpPr>
            <a:spLocks noGrp="1" noRot="1" noChangeAspect="1" noChangeArrowheads="1" noTextEdit="1"/>
          </p:cNvSpPr>
          <p:nvPr>
            <p:ph type="sldImg" idx="2"/>
          </p:nvPr>
        </p:nvSpPr>
        <p:spPr bwMode="auto">
          <a:xfrm>
            <a:off x="90488" y="744538"/>
            <a:ext cx="6629400" cy="372903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79960" y="4720685"/>
            <a:ext cx="5447280" cy="4474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178" tIns="46089" rIns="92178" bIns="46089"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4102" name="Rectangle 6"/>
          <p:cNvSpPr>
            <a:spLocks noGrp="1" noChangeArrowheads="1"/>
          </p:cNvSpPr>
          <p:nvPr>
            <p:ph type="ftr" sz="quarter" idx="4"/>
          </p:nvPr>
        </p:nvSpPr>
        <p:spPr bwMode="auto">
          <a:xfrm>
            <a:off x="1" y="9441369"/>
            <a:ext cx="2949533" cy="496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178" tIns="46089" rIns="92178" bIns="46089" numCol="1" anchor="b" anchorCtr="0" compatLnSpc="1">
            <a:prstTxWarp prst="textNoShape">
              <a:avLst/>
            </a:prstTxWarp>
          </a:bodyPr>
          <a:lstStyle>
            <a:lvl1pPr algn="l" defTabSz="922991">
              <a:defRPr sz="1200">
                <a:effectLst/>
                <a:latin typeface="Arial" charset="0"/>
                <a:ea typeface="ＭＳ Ｐゴシック" pitchFamily="50" charset="-128"/>
              </a:defRPr>
            </a:lvl1pPr>
          </a:lstStyle>
          <a:p>
            <a:pPr>
              <a:defRPr/>
            </a:pPr>
            <a:endParaRPr lang="en-US" altLang="ja-JP" dirty="0"/>
          </a:p>
        </p:txBody>
      </p:sp>
      <p:sp>
        <p:nvSpPr>
          <p:cNvPr id="4103" name="Rectangle 7"/>
          <p:cNvSpPr>
            <a:spLocks noGrp="1" noChangeArrowheads="1"/>
          </p:cNvSpPr>
          <p:nvPr>
            <p:ph type="sldNum" sz="quarter" idx="5"/>
          </p:nvPr>
        </p:nvSpPr>
        <p:spPr bwMode="auto">
          <a:xfrm>
            <a:off x="3856146" y="9441369"/>
            <a:ext cx="2949532" cy="496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178" tIns="46089" rIns="92178" bIns="46089" numCol="1" anchor="b" anchorCtr="0" compatLnSpc="1">
            <a:prstTxWarp prst="textNoShape">
              <a:avLst/>
            </a:prstTxWarp>
          </a:bodyPr>
          <a:lstStyle>
            <a:lvl1pPr algn="r" defTabSz="922991">
              <a:defRPr sz="1200">
                <a:effectLst/>
                <a:latin typeface="Arial" charset="0"/>
                <a:ea typeface="ＭＳ Ｐゴシック" pitchFamily="50" charset="-128"/>
              </a:defRPr>
            </a:lvl1pPr>
          </a:lstStyle>
          <a:p>
            <a:pPr>
              <a:defRPr/>
            </a:pPr>
            <a:fld id="{A8E3200A-AD79-4BB1-BAB0-2A7AA18CB5FF}" type="slidenum">
              <a:rPr lang="en-US" altLang="ja-JP"/>
              <a:pPr>
                <a:defRPr/>
              </a:pPr>
              <a:t>‹#›</a:t>
            </a:fld>
            <a:endParaRPr lang="en-US" altLang="ja-JP" dirty="0"/>
          </a:p>
        </p:txBody>
      </p:sp>
    </p:spTree>
    <p:extLst>
      <p:ext uri="{BB962C8B-B14F-4D97-AF65-F5344CB8AC3E}">
        <p14:creationId xmlns:p14="http://schemas.microsoft.com/office/powerpoint/2010/main" val="19541938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xfrm>
            <a:off x="93663" y="746125"/>
            <a:ext cx="6621462" cy="3725863"/>
          </a:xfrm>
          <a:ln/>
        </p:spPr>
      </p:sp>
      <p:sp>
        <p:nvSpPr>
          <p:cNvPr id="89091" name="Rectangle 3"/>
          <p:cNvSpPr>
            <a:spLocks noGrp="1" noChangeArrowheads="1"/>
          </p:cNvSpPr>
          <p:nvPr>
            <p:ph type="body" idx="1"/>
          </p:nvPr>
        </p:nvSpPr>
        <p:spPr>
          <a:xfrm>
            <a:off x="681481" y="4720684"/>
            <a:ext cx="5444239" cy="4472471"/>
          </a:xfrm>
          <a:noFill/>
        </p:spPr>
        <p:txBody>
          <a:bodyPr/>
          <a:lstStyle/>
          <a:p>
            <a:pPr eaLnBrk="1" hangingPunct="1"/>
            <a:endParaRPr lang="ja-JP" altLang="ja-JP" dirty="0" smtClean="0">
              <a:latin typeface="Arial" pitchFamily="34" charset="0"/>
              <a:ea typeface="ＭＳ Ｐ明朝" pitchFamily="18"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 y="746125"/>
            <a:ext cx="6623050"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D49B83B-CE60-4CAF-804C-DE81A2F665A9}" type="slidenum">
              <a:rPr lang="en-US" altLang="ja-JP" smtClean="0"/>
              <a:pPr>
                <a:defRPr/>
              </a:pPr>
              <a:t>10</a:t>
            </a:fld>
            <a:endParaRPr lang="en-US" altLang="ja-JP" dirty="0"/>
          </a:p>
        </p:txBody>
      </p:sp>
    </p:spTree>
    <p:extLst>
      <p:ext uri="{BB962C8B-B14F-4D97-AF65-F5344CB8AC3E}">
        <p14:creationId xmlns:p14="http://schemas.microsoft.com/office/powerpoint/2010/main" val="11502515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 y="746125"/>
            <a:ext cx="6623050"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D49B83B-CE60-4CAF-804C-DE81A2F665A9}" type="slidenum">
              <a:rPr lang="en-US" altLang="ja-JP" smtClean="0"/>
              <a:pPr>
                <a:defRPr/>
              </a:pPr>
              <a:t>11</a:t>
            </a:fld>
            <a:endParaRPr lang="en-US" altLang="ja-JP" dirty="0"/>
          </a:p>
        </p:txBody>
      </p:sp>
    </p:spTree>
    <p:extLst>
      <p:ext uri="{BB962C8B-B14F-4D97-AF65-F5344CB8AC3E}">
        <p14:creationId xmlns:p14="http://schemas.microsoft.com/office/powerpoint/2010/main" val="11502515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 y="746125"/>
            <a:ext cx="6623050"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D49B83B-CE60-4CAF-804C-DE81A2F665A9}" type="slidenum">
              <a:rPr lang="en-US" altLang="ja-JP" smtClean="0"/>
              <a:pPr>
                <a:defRPr/>
              </a:pPr>
              <a:t>12</a:t>
            </a:fld>
            <a:endParaRPr lang="en-US" altLang="ja-JP" dirty="0"/>
          </a:p>
        </p:txBody>
      </p:sp>
    </p:spTree>
    <p:extLst>
      <p:ext uri="{BB962C8B-B14F-4D97-AF65-F5344CB8AC3E}">
        <p14:creationId xmlns:p14="http://schemas.microsoft.com/office/powerpoint/2010/main" val="1150251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 y="746125"/>
            <a:ext cx="6623050"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D49B83B-CE60-4CAF-804C-DE81A2F665A9}" type="slidenum">
              <a:rPr lang="en-US" altLang="ja-JP" smtClean="0"/>
              <a:pPr>
                <a:defRPr/>
              </a:pPr>
              <a:t>13</a:t>
            </a:fld>
            <a:endParaRPr lang="en-US" altLang="ja-JP" dirty="0"/>
          </a:p>
        </p:txBody>
      </p:sp>
    </p:spTree>
    <p:extLst>
      <p:ext uri="{BB962C8B-B14F-4D97-AF65-F5344CB8AC3E}">
        <p14:creationId xmlns:p14="http://schemas.microsoft.com/office/powerpoint/2010/main" val="1150251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 y="746125"/>
            <a:ext cx="6623050"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D49B83B-CE60-4CAF-804C-DE81A2F665A9}" type="slidenum">
              <a:rPr lang="en-US" altLang="ja-JP" smtClean="0"/>
              <a:pPr>
                <a:defRPr/>
              </a:pPr>
              <a:t>2</a:t>
            </a:fld>
            <a:endParaRPr lang="en-US" altLang="ja-JP" dirty="0"/>
          </a:p>
        </p:txBody>
      </p:sp>
    </p:spTree>
    <p:extLst>
      <p:ext uri="{BB962C8B-B14F-4D97-AF65-F5344CB8AC3E}">
        <p14:creationId xmlns:p14="http://schemas.microsoft.com/office/powerpoint/2010/main" val="1150251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 y="746125"/>
            <a:ext cx="6623050"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D49B83B-CE60-4CAF-804C-DE81A2F665A9}" type="slidenum">
              <a:rPr lang="en-US" altLang="ja-JP" smtClean="0"/>
              <a:pPr>
                <a:defRPr/>
              </a:pPr>
              <a:t>3</a:t>
            </a:fld>
            <a:endParaRPr lang="en-US" altLang="ja-JP" dirty="0"/>
          </a:p>
        </p:txBody>
      </p:sp>
    </p:spTree>
    <p:extLst>
      <p:ext uri="{BB962C8B-B14F-4D97-AF65-F5344CB8AC3E}">
        <p14:creationId xmlns:p14="http://schemas.microsoft.com/office/powerpoint/2010/main" val="1150251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 y="746125"/>
            <a:ext cx="6623050"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D49B83B-CE60-4CAF-804C-DE81A2F665A9}" type="slidenum">
              <a:rPr lang="en-US" altLang="ja-JP" smtClean="0"/>
              <a:pPr>
                <a:defRPr/>
              </a:pPr>
              <a:t>4</a:t>
            </a:fld>
            <a:endParaRPr lang="en-US" altLang="ja-JP" dirty="0"/>
          </a:p>
        </p:txBody>
      </p:sp>
    </p:spTree>
    <p:extLst>
      <p:ext uri="{BB962C8B-B14F-4D97-AF65-F5344CB8AC3E}">
        <p14:creationId xmlns:p14="http://schemas.microsoft.com/office/powerpoint/2010/main" val="1150251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 y="746125"/>
            <a:ext cx="6623050"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D49B83B-CE60-4CAF-804C-DE81A2F665A9}" type="slidenum">
              <a:rPr lang="en-US" altLang="ja-JP" smtClean="0"/>
              <a:pPr>
                <a:defRPr/>
              </a:pPr>
              <a:t>5</a:t>
            </a:fld>
            <a:endParaRPr lang="en-US" altLang="ja-JP" dirty="0"/>
          </a:p>
        </p:txBody>
      </p:sp>
    </p:spTree>
    <p:extLst>
      <p:ext uri="{BB962C8B-B14F-4D97-AF65-F5344CB8AC3E}">
        <p14:creationId xmlns:p14="http://schemas.microsoft.com/office/powerpoint/2010/main" val="1150251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 y="746125"/>
            <a:ext cx="6623050"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D49B83B-CE60-4CAF-804C-DE81A2F665A9}" type="slidenum">
              <a:rPr lang="en-US" altLang="ja-JP" smtClean="0"/>
              <a:pPr>
                <a:defRPr/>
              </a:pPr>
              <a:t>6</a:t>
            </a:fld>
            <a:endParaRPr lang="en-US" altLang="ja-JP" dirty="0"/>
          </a:p>
        </p:txBody>
      </p:sp>
    </p:spTree>
    <p:extLst>
      <p:ext uri="{BB962C8B-B14F-4D97-AF65-F5344CB8AC3E}">
        <p14:creationId xmlns:p14="http://schemas.microsoft.com/office/powerpoint/2010/main" val="1150251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 y="746125"/>
            <a:ext cx="6623050" cy="3725863"/>
          </a:xfrm>
        </p:spPr>
      </p:sp>
      <p:sp>
        <p:nvSpPr>
          <p:cNvPr id="3" name="ノート プレースホルダー 2"/>
          <p:cNvSpPr>
            <a:spLocks noGrp="1"/>
          </p:cNvSpPr>
          <p:nvPr>
            <p:ph type="body" idx="1"/>
          </p:nvPr>
        </p:nvSpPr>
        <p:spPr/>
        <p:txBody>
          <a:bodyPr/>
          <a:lstStyle/>
          <a:p>
            <a:endParaRPr kumimoji="1" lang="ja-JP" altLang="en-US" b="0" dirty="0"/>
          </a:p>
        </p:txBody>
      </p:sp>
      <p:sp>
        <p:nvSpPr>
          <p:cNvPr id="4" name="スライド番号プレースホルダー 3"/>
          <p:cNvSpPr>
            <a:spLocks noGrp="1"/>
          </p:cNvSpPr>
          <p:nvPr>
            <p:ph type="sldNum" sz="quarter" idx="10"/>
          </p:nvPr>
        </p:nvSpPr>
        <p:spPr/>
        <p:txBody>
          <a:bodyPr/>
          <a:lstStyle/>
          <a:p>
            <a:pPr>
              <a:defRPr/>
            </a:pPr>
            <a:fld id="{ED49B83B-CE60-4CAF-804C-DE81A2F665A9}" type="slidenum">
              <a:rPr lang="en-US" altLang="ja-JP" smtClean="0"/>
              <a:pPr>
                <a:defRPr/>
              </a:pPr>
              <a:t>7</a:t>
            </a:fld>
            <a:endParaRPr lang="en-US" altLang="ja-JP" dirty="0"/>
          </a:p>
        </p:txBody>
      </p:sp>
    </p:spTree>
    <p:extLst>
      <p:ext uri="{BB962C8B-B14F-4D97-AF65-F5344CB8AC3E}">
        <p14:creationId xmlns:p14="http://schemas.microsoft.com/office/powerpoint/2010/main" val="1150251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 y="746125"/>
            <a:ext cx="6623050"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D49B83B-CE60-4CAF-804C-DE81A2F665A9}" type="slidenum">
              <a:rPr lang="en-US" altLang="ja-JP" smtClean="0"/>
              <a:pPr>
                <a:defRPr/>
              </a:pPr>
              <a:t>8</a:t>
            </a:fld>
            <a:endParaRPr lang="en-US" altLang="ja-JP" dirty="0"/>
          </a:p>
        </p:txBody>
      </p:sp>
    </p:spTree>
    <p:extLst>
      <p:ext uri="{BB962C8B-B14F-4D97-AF65-F5344CB8AC3E}">
        <p14:creationId xmlns:p14="http://schemas.microsoft.com/office/powerpoint/2010/main" val="1150251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 y="746125"/>
            <a:ext cx="6623050"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D49B83B-CE60-4CAF-804C-DE81A2F665A9}" type="slidenum">
              <a:rPr lang="en-US" altLang="ja-JP" smtClean="0"/>
              <a:pPr>
                <a:defRPr/>
              </a:pPr>
              <a:t>9</a:t>
            </a:fld>
            <a:endParaRPr lang="en-US" altLang="ja-JP" dirty="0"/>
          </a:p>
        </p:txBody>
      </p:sp>
    </p:spTree>
    <p:extLst>
      <p:ext uri="{BB962C8B-B14F-4D97-AF65-F5344CB8AC3E}">
        <p14:creationId xmlns:p14="http://schemas.microsoft.com/office/powerpoint/2010/main" val="1150251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597819"/>
            <a:ext cx="7772400" cy="1102519"/>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56D5E8FB-F6DD-408D-84E9-2151B9C564C6}" type="datetime1">
              <a:rPr lang="ja-JP" altLang="en-US"/>
              <a:pPr>
                <a:defRPr/>
              </a:pPr>
              <a:t>2016/1/19</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pPr>
              <a:defRPr/>
            </a:pPr>
            <a:fld id="{53001428-9BCF-43C9-A814-6A86E2F5B626}" type="slidenum">
              <a:rPr lang="en-US" altLang="ja-JP"/>
              <a:pPr>
                <a:defRPr/>
              </a:pPr>
              <a:t>‹#›</a:t>
            </a:fld>
            <a:endParaRPr lang="en-US" altLang="ja-JP" dirty="0"/>
          </a:p>
        </p:txBody>
      </p:sp>
    </p:spTree>
    <p:extLst>
      <p:ext uri="{BB962C8B-B14F-4D97-AF65-F5344CB8AC3E}">
        <p14:creationId xmlns:p14="http://schemas.microsoft.com/office/powerpoint/2010/main" val="1322669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32E7D9E-8C7E-4C02-94F0-0B592071910B}" type="datetime1">
              <a:rPr lang="ja-JP" altLang="en-US"/>
              <a:pPr>
                <a:defRPr/>
              </a:pPr>
              <a:t>2016/1/19</a:t>
            </a:fld>
            <a:endParaRPr lang="en-US" altLang="ja-JP"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4" name="Rectangle 6"/>
          <p:cNvSpPr>
            <a:spLocks noGrp="1" noChangeArrowheads="1"/>
          </p:cNvSpPr>
          <p:nvPr>
            <p:ph type="sldNum" sz="quarter" idx="12"/>
          </p:nvPr>
        </p:nvSpPr>
        <p:spPr>
          <a:ln/>
        </p:spPr>
        <p:txBody>
          <a:bodyPr/>
          <a:lstStyle>
            <a:lvl1pPr>
              <a:defRPr/>
            </a:lvl1pPr>
          </a:lstStyle>
          <a:p>
            <a:pPr>
              <a:defRPr/>
            </a:pPr>
            <a:fld id="{D9F56AA4-56DA-44B3-834B-E8A731C134A3}" type="slidenum">
              <a:rPr/>
              <a:pPr>
                <a:defRPr/>
              </a:pPr>
              <a:t>‹#›</a:t>
            </a:fld>
            <a:endParaRPr dirty="0"/>
          </a:p>
        </p:txBody>
      </p:sp>
    </p:spTree>
    <p:extLst>
      <p:ext uri="{BB962C8B-B14F-4D97-AF65-F5344CB8AC3E}">
        <p14:creationId xmlns:p14="http://schemas.microsoft.com/office/powerpoint/2010/main" val="740800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Internal Use Only">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lvl1pPr>
              <a:defRPr/>
            </a:lvl1pPr>
          </a:lstStyle>
          <a:p>
            <a:pPr>
              <a:defRPr/>
            </a:pPr>
            <a:fld id="{387D8CD4-BB20-4DB8-B3A4-4B3F25203C51}"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5091536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endParaRPr lang="en-US" altLang="ja-JP" dirty="0"/>
          </a:p>
        </p:txBody>
      </p:sp>
      <p:sp>
        <p:nvSpPr>
          <p:cNvPr id="5" name="フッター プレースホルダー 4"/>
          <p:cNvSpPr>
            <a:spLocks noGrp="1"/>
          </p:cNvSpPr>
          <p:nvPr>
            <p:ph type="ftr" sz="quarter" idx="11"/>
          </p:nvPr>
        </p:nvSpPr>
        <p:spPr/>
        <p:txBody>
          <a:bodyPr/>
          <a:lstStyle>
            <a:lvl1pPr>
              <a:defRPr/>
            </a:lvl1pPr>
          </a:lstStyle>
          <a:p>
            <a:endParaRPr lang="en-US" altLang="ja-JP" dirty="0"/>
          </a:p>
        </p:txBody>
      </p:sp>
      <p:sp>
        <p:nvSpPr>
          <p:cNvPr id="6" name="スライド番号プレースホルダー 5"/>
          <p:cNvSpPr>
            <a:spLocks noGrp="1"/>
          </p:cNvSpPr>
          <p:nvPr>
            <p:ph type="sldNum" sz="quarter" idx="12"/>
          </p:nvPr>
        </p:nvSpPr>
        <p:spPr/>
        <p:txBody>
          <a:bodyPr/>
          <a:lstStyle>
            <a:lvl1pPr>
              <a:defRPr/>
            </a:lvl1pPr>
          </a:lstStyle>
          <a:p>
            <a:fld id="{107C9737-4E08-42A5-8B39-18C5A21FD568}" type="slidenum">
              <a:rPr lang="en-US" altLang="ja-JP"/>
              <a:pPr/>
              <a:t>‹#›</a:t>
            </a:fld>
            <a:endParaRPr lang="en-US" altLang="ja-JP" dirty="0"/>
          </a:p>
        </p:txBody>
      </p:sp>
    </p:spTree>
    <p:extLst>
      <p:ext uri="{BB962C8B-B14F-4D97-AF65-F5344CB8AC3E}">
        <p14:creationId xmlns:p14="http://schemas.microsoft.com/office/powerpoint/2010/main" val="37684651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pPr>
              <a:defRPr/>
            </a:pPr>
            <a:fld id="{BCBC1CD8-989F-4DE5-A4CC-A3F1B624D2D4}" type="slidenum">
              <a:rPr lang="en-US" altLang="ja-JP"/>
              <a:pPr>
                <a:defRPr/>
              </a:pPr>
              <a:t>‹#›</a:t>
            </a:fld>
            <a:endParaRPr lang="en-US" altLang="ja-JP" dirty="0"/>
          </a:p>
        </p:txBody>
      </p:sp>
    </p:spTree>
    <p:extLst>
      <p:ext uri="{BB962C8B-B14F-4D97-AF65-F5344CB8AC3E}">
        <p14:creationId xmlns:p14="http://schemas.microsoft.com/office/powerpoint/2010/main" val="16643974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6" name="タイトル 1"/>
          <p:cNvSpPr>
            <a:spLocks noGrp="1"/>
          </p:cNvSpPr>
          <p:nvPr>
            <p:ph type="title"/>
          </p:nvPr>
        </p:nvSpPr>
        <p:spPr>
          <a:xfrm>
            <a:off x="0" y="-21431"/>
            <a:ext cx="9144000" cy="486966"/>
          </a:xfrm>
        </p:spPr>
        <p:txBody>
          <a:bodyPr/>
          <a:lstStyle/>
          <a:p>
            <a:r>
              <a:rPr lang="ja-JP" altLang="en-US" dirty="0" smtClean="0"/>
              <a:t>マスター タイトルの書式設定</a:t>
            </a:r>
            <a:endParaRPr lang="ja-JP" altLang="en-US" dirty="0"/>
          </a:p>
        </p:txBody>
      </p:sp>
      <p:sp>
        <p:nvSpPr>
          <p:cNvPr id="3" name="日付プレースホルダー 2"/>
          <p:cNvSpPr>
            <a:spLocks noGrp="1"/>
          </p:cNvSpPr>
          <p:nvPr>
            <p:ph type="dt" sz="half" idx="10"/>
          </p:nvPr>
        </p:nvSpPr>
        <p:spPr/>
        <p:txBody>
          <a:bodyPr/>
          <a:lstStyle>
            <a:lvl1pPr>
              <a:defRPr/>
            </a:lvl1pPr>
          </a:lstStyle>
          <a:p>
            <a:pPr>
              <a:defRPr/>
            </a:pPr>
            <a:fld id="{E4B77648-CA04-443F-9A87-F004DD2F6CE3}" type="datetime1">
              <a:rPr lang="ja-JP" altLang="en-US"/>
              <a:pPr>
                <a:defRPr/>
              </a:pPr>
              <a:t>2016/1/19</a:t>
            </a:fld>
            <a:endParaRPr lang="ja-JP" altLang="en-US" dirty="0"/>
          </a:p>
        </p:txBody>
      </p:sp>
      <p:sp>
        <p:nvSpPr>
          <p:cNvPr id="4" name="フッター プレースホルダー 3"/>
          <p:cNvSpPr>
            <a:spLocks noGrp="1"/>
          </p:cNvSpPr>
          <p:nvPr>
            <p:ph type="ftr" sz="quarter" idx="11"/>
          </p:nvPr>
        </p:nvSpPr>
        <p:spPr/>
        <p:txBody>
          <a:bodyPr/>
          <a:lstStyle>
            <a:lvl1pPr>
              <a:defRPr/>
            </a:lvl1pPr>
          </a:lstStyle>
          <a:p>
            <a:pPr>
              <a:defRPr/>
            </a:pPr>
            <a:endParaRPr lang="ja-JP" altLang="en-US" dirty="0"/>
          </a:p>
        </p:txBody>
      </p:sp>
      <p:sp>
        <p:nvSpPr>
          <p:cNvPr id="5" name="スライド番号プレースホルダー 4"/>
          <p:cNvSpPr>
            <a:spLocks noGrp="1"/>
          </p:cNvSpPr>
          <p:nvPr>
            <p:ph type="sldNum" sz="quarter" idx="12"/>
          </p:nvPr>
        </p:nvSpPr>
        <p:spPr>
          <a:xfrm>
            <a:off x="130176" y="58341"/>
            <a:ext cx="479425" cy="380480"/>
          </a:xfrm>
        </p:spPr>
        <p:txBody>
          <a:bodyPr/>
          <a:lstStyle>
            <a:lvl1pPr>
              <a:lnSpc>
                <a:spcPct val="100000"/>
              </a:lnSpc>
              <a:defRPr/>
            </a:lvl1pPr>
          </a:lstStyle>
          <a:p>
            <a:pPr>
              <a:defRPr/>
            </a:pPr>
            <a:fld id="{6EFA248E-F280-4C6E-AA5A-A7441C4DD632}" type="slidenum">
              <a:rPr/>
              <a:pPr>
                <a:defRPr/>
              </a:pPr>
              <a:t>‹#›</a:t>
            </a:fld>
            <a:endParaRPr dirty="0"/>
          </a:p>
        </p:txBody>
      </p:sp>
    </p:spTree>
    <p:extLst>
      <p:ext uri="{BB962C8B-B14F-4D97-AF65-F5344CB8AC3E}">
        <p14:creationId xmlns:p14="http://schemas.microsoft.com/office/powerpoint/2010/main" val="4221797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77C945E7-AD0C-48C7-B019-6DE6FF244166}" type="datetime1">
              <a:rPr lang="ja-JP" altLang="en-US"/>
              <a:pPr>
                <a:defRPr/>
              </a:pPr>
              <a:t>2016/1/19</a:t>
            </a:fld>
            <a:endParaRPr lang="en-US" altLang="ja-JP" dirty="0"/>
          </a:p>
        </p:txBody>
      </p:sp>
      <p:sp>
        <p:nvSpPr>
          <p:cNvPr id="3" name="Rectangle 5"/>
          <p:cNvSpPr>
            <a:spLocks noGrp="1" noChangeArrowheads="1"/>
          </p:cNvSpPr>
          <p:nvPr>
            <p:ph type="ftr" sz="quarter" idx="11"/>
          </p:nvPr>
        </p:nvSpPr>
        <p:spPr/>
        <p:txBody>
          <a:bodyPr/>
          <a:lstStyle>
            <a:lvl1pPr>
              <a:defRPr/>
            </a:lvl1pPr>
          </a:lstStyle>
          <a:p>
            <a:pPr>
              <a:defRPr/>
            </a:pPr>
            <a:endParaRPr lang="en-US" altLang="ja-JP" dirty="0"/>
          </a:p>
        </p:txBody>
      </p:sp>
      <p:sp>
        <p:nvSpPr>
          <p:cNvPr id="4" name="Rectangle 6"/>
          <p:cNvSpPr>
            <a:spLocks noGrp="1" noChangeArrowheads="1"/>
          </p:cNvSpPr>
          <p:nvPr>
            <p:ph type="sldNum" sz="quarter" idx="12"/>
          </p:nvPr>
        </p:nvSpPr>
        <p:spPr/>
        <p:txBody>
          <a:bodyPr/>
          <a:lstStyle>
            <a:lvl1pPr>
              <a:defRPr/>
            </a:lvl1pPr>
          </a:lstStyle>
          <a:p>
            <a:pPr>
              <a:defRPr/>
            </a:pPr>
            <a:fld id="{C0C58930-8733-4ECC-BD57-3CC524C84371}" type="slidenum">
              <a:rPr lang="en-US" altLang="ja-JP"/>
              <a:pPr>
                <a:defRPr/>
              </a:pPr>
              <a:t>‹#›</a:t>
            </a:fld>
            <a:endParaRPr lang="en-US" altLang="ja-JP" dirty="0"/>
          </a:p>
        </p:txBody>
      </p:sp>
    </p:spTree>
    <p:extLst>
      <p:ext uri="{BB962C8B-B14F-4D97-AF65-F5344CB8AC3E}">
        <p14:creationId xmlns:p14="http://schemas.microsoft.com/office/powerpoint/2010/main" val="33366438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pPr>
              <a:defRPr/>
            </a:pPr>
            <a:fld id="{BCBC1CD8-989F-4DE5-A4CC-A3F1B624D2D4}" type="slidenum">
              <a:rPr lang="en-US" altLang="ja-JP"/>
              <a:pPr>
                <a:defRPr/>
              </a:pPr>
              <a:t>‹#›</a:t>
            </a:fld>
            <a:endParaRPr lang="en-US" altLang="ja-JP" dirty="0"/>
          </a:p>
        </p:txBody>
      </p:sp>
    </p:spTree>
    <p:extLst>
      <p:ext uri="{BB962C8B-B14F-4D97-AF65-F5344CB8AC3E}">
        <p14:creationId xmlns:p14="http://schemas.microsoft.com/office/powerpoint/2010/main" val="16643974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endParaRPr lang="en-US" altLang="ja-JP" dirty="0"/>
          </a:p>
        </p:txBody>
      </p:sp>
      <p:sp>
        <p:nvSpPr>
          <p:cNvPr id="5" name="フッター プレースホルダー 4"/>
          <p:cNvSpPr>
            <a:spLocks noGrp="1"/>
          </p:cNvSpPr>
          <p:nvPr>
            <p:ph type="ftr" sz="quarter" idx="11"/>
          </p:nvPr>
        </p:nvSpPr>
        <p:spPr/>
        <p:txBody>
          <a:bodyPr/>
          <a:lstStyle>
            <a:lvl1pPr>
              <a:defRPr/>
            </a:lvl1pPr>
          </a:lstStyle>
          <a:p>
            <a:endParaRPr lang="en-US" altLang="ja-JP" dirty="0"/>
          </a:p>
        </p:txBody>
      </p:sp>
      <p:sp>
        <p:nvSpPr>
          <p:cNvPr id="6" name="スライド番号プレースホルダー 5"/>
          <p:cNvSpPr>
            <a:spLocks noGrp="1"/>
          </p:cNvSpPr>
          <p:nvPr>
            <p:ph type="sldNum" sz="quarter" idx="12"/>
          </p:nvPr>
        </p:nvSpPr>
        <p:spPr/>
        <p:txBody>
          <a:bodyPr/>
          <a:lstStyle>
            <a:lvl1pPr>
              <a:defRPr/>
            </a:lvl1pPr>
          </a:lstStyle>
          <a:p>
            <a:fld id="{107C9737-4E08-42A5-8B39-18C5A21FD568}" type="slidenum">
              <a:rPr lang="en-US" altLang="ja-JP"/>
              <a:pPr/>
              <a:t>‹#›</a:t>
            </a:fld>
            <a:endParaRPr lang="en-US" altLang="ja-JP" dirty="0"/>
          </a:p>
        </p:txBody>
      </p:sp>
    </p:spTree>
    <p:extLst>
      <p:ext uri="{BB962C8B-B14F-4D97-AF65-F5344CB8AC3E}">
        <p14:creationId xmlns:p14="http://schemas.microsoft.com/office/powerpoint/2010/main" val="37684651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Internal Use Only">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lvl1pPr>
              <a:defRPr/>
            </a:lvl1pPr>
          </a:lstStyle>
          <a:p>
            <a:pPr>
              <a:defRPr/>
            </a:pPr>
            <a:fld id="{387D8CD4-BB20-4DB8-B3A4-4B3F25203C51}"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5091536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2"/>
          <p:cNvSpPr>
            <a:spLocks noGrp="1"/>
          </p:cNvSpPr>
          <p:nvPr>
            <p:ph type="dt" sz="half" idx="10"/>
          </p:nvPr>
        </p:nvSpPr>
        <p:spPr/>
        <p:txBody>
          <a:bodyPr/>
          <a:lstStyle>
            <a:lvl1pPr>
              <a:defRPr/>
            </a:lvl1pPr>
          </a:lstStyle>
          <a:p>
            <a:pPr>
              <a:defRPr/>
            </a:pPr>
            <a:fld id="{8A033827-611E-4382-9B22-00BF6F075EFD}" type="datetime1">
              <a:rPr lang="ja-JP" altLang="en-US"/>
              <a:pPr>
                <a:defRPr/>
              </a:pPr>
              <a:t>2016/1/19</a:t>
            </a:fld>
            <a:endParaRPr lang="ja-JP" altLang="en-US" dirty="0"/>
          </a:p>
        </p:txBody>
      </p:sp>
      <p:sp>
        <p:nvSpPr>
          <p:cNvPr id="4" name="フッター プレースホルダー 3"/>
          <p:cNvSpPr>
            <a:spLocks noGrp="1"/>
          </p:cNvSpPr>
          <p:nvPr>
            <p:ph type="ftr" sz="quarter" idx="11"/>
          </p:nvPr>
        </p:nvSpPr>
        <p:spPr/>
        <p:txBody>
          <a:bodyPr/>
          <a:lstStyle>
            <a:lvl1pPr>
              <a:defRPr/>
            </a:lvl1pPr>
          </a:lstStyle>
          <a:p>
            <a:pPr>
              <a:defRPr/>
            </a:pPr>
            <a:endParaRPr lang="ja-JP" altLang="en-US" dirty="0"/>
          </a:p>
        </p:txBody>
      </p:sp>
      <p:sp>
        <p:nvSpPr>
          <p:cNvPr id="5" name="スライド番号プレースホルダー 4"/>
          <p:cNvSpPr>
            <a:spLocks noGrp="1"/>
          </p:cNvSpPr>
          <p:nvPr>
            <p:ph type="sldNum" sz="quarter" idx="12"/>
          </p:nvPr>
        </p:nvSpPr>
        <p:spPr>
          <a:xfrm>
            <a:off x="130176" y="58341"/>
            <a:ext cx="479425" cy="380480"/>
          </a:xfrm>
        </p:spPr>
        <p:txBody>
          <a:bodyPr/>
          <a:lstStyle>
            <a:lvl1pPr>
              <a:lnSpc>
                <a:spcPct val="100000"/>
              </a:lnSpc>
              <a:defRPr/>
            </a:lvl1pPr>
          </a:lstStyle>
          <a:p>
            <a:pPr>
              <a:defRPr/>
            </a:pPr>
            <a:fld id="{A6E0E7E4-FBC2-48A7-8C75-787729950075}" type="slidenum">
              <a:rPr/>
              <a:pPr>
                <a:defRPr/>
              </a:pPr>
              <a:t>‹#›</a:t>
            </a:fld>
            <a:endParaRPr dirty="0"/>
          </a:p>
        </p:txBody>
      </p:sp>
    </p:spTree>
    <p:extLst>
      <p:ext uri="{BB962C8B-B14F-4D97-AF65-F5344CB8AC3E}">
        <p14:creationId xmlns:p14="http://schemas.microsoft.com/office/powerpoint/2010/main" val="1060849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86FB8FD4-4881-45B5-9190-D6111515022E}" type="datetime1">
              <a:rPr lang="ja-JP" altLang="en-US"/>
              <a:pPr>
                <a:defRPr/>
              </a:pPr>
              <a:t>2016/1/19</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pPr>
              <a:defRPr/>
            </a:pPr>
            <a:fld id="{29778B4B-FCD3-4371-AD1C-B96D6301ADD4}" type="slidenum">
              <a:rPr lang="en-US" altLang="ja-JP"/>
              <a:pPr>
                <a:defRPr/>
              </a:pPr>
              <a:t>‹#›</a:t>
            </a:fld>
            <a:endParaRPr lang="en-US" altLang="ja-JP" dirty="0"/>
          </a:p>
        </p:txBody>
      </p:sp>
    </p:spTree>
    <p:extLst>
      <p:ext uri="{BB962C8B-B14F-4D97-AF65-F5344CB8AC3E}">
        <p14:creationId xmlns:p14="http://schemas.microsoft.com/office/powerpoint/2010/main" val="14369439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04144E91-BA8C-4BE1-9730-03DA12698237}" type="datetime1">
              <a:rPr lang="ja-JP" altLang="en-US"/>
              <a:pPr>
                <a:defRPr/>
              </a:pPr>
              <a:t>2016/1/19</a:t>
            </a:fld>
            <a:endParaRPr lang="en-US" altLang="ja-JP" dirty="0"/>
          </a:p>
        </p:txBody>
      </p:sp>
      <p:sp>
        <p:nvSpPr>
          <p:cNvPr id="3" name="Rectangle 5"/>
          <p:cNvSpPr>
            <a:spLocks noGrp="1" noChangeArrowheads="1"/>
          </p:cNvSpPr>
          <p:nvPr>
            <p:ph type="ftr" sz="quarter" idx="11"/>
          </p:nvPr>
        </p:nvSpPr>
        <p:spPr/>
        <p:txBody>
          <a:bodyPr/>
          <a:lstStyle>
            <a:lvl1pPr>
              <a:defRPr/>
            </a:lvl1pPr>
          </a:lstStyle>
          <a:p>
            <a:pPr>
              <a:defRPr/>
            </a:pPr>
            <a:endParaRPr lang="en-US" altLang="ja-JP" dirty="0"/>
          </a:p>
        </p:txBody>
      </p:sp>
      <p:sp>
        <p:nvSpPr>
          <p:cNvPr id="4" name="Rectangle 6"/>
          <p:cNvSpPr>
            <a:spLocks noGrp="1" noChangeArrowheads="1"/>
          </p:cNvSpPr>
          <p:nvPr>
            <p:ph type="sldNum" sz="quarter" idx="12"/>
          </p:nvPr>
        </p:nvSpPr>
        <p:spPr/>
        <p:txBody>
          <a:bodyPr/>
          <a:lstStyle>
            <a:lvl1pPr>
              <a:defRPr/>
            </a:lvl1pPr>
          </a:lstStyle>
          <a:p>
            <a:pPr>
              <a:defRPr/>
            </a:pPr>
            <a:fld id="{54B7449B-E958-4658-9AED-EEC6718A438D}" type="slidenum">
              <a:rPr lang="en-US" altLang="ja-JP"/>
              <a:pPr>
                <a:defRPr/>
              </a:pPr>
              <a:t>‹#›</a:t>
            </a:fld>
            <a:endParaRPr lang="en-US" altLang="ja-JP" dirty="0"/>
          </a:p>
        </p:txBody>
      </p:sp>
    </p:spTree>
    <p:extLst>
      <p:ext uri="{BB962C8B-B14F-4D97-AF65-F5344CB8AC3E}">
        <p14:creationId xmlns:p14="http://schemas.microsoft.com/office/powerpoint/2010/main" val="415594265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21613603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pPr>
              <a:defRPr/>
            </a:pPr>
            <a:fld id="{BCBC1CD8-989F-4DE5-A4CC-A3F1B624D2D4}" type="slidenum">
              <a:rPr lang="en-US" altLang="ja-JP"/>
              <a:pPr>
                <a:defRPr/>
              </a:pPr>
              <a:t>‹#›</a:t>
            </a:fld>
            <a:endParaRPr lang="en-US" altLang="ja-JP" dirty="0"/>
          </a:p>
        </p:txBody>
      </p:sp>
    </p:spTree>
    <p:extLst>
      <p:ext uri="{BB962C8B-B14F-4D97-AF65-F5344CB8AC3E}">
        <p14:creationId xmlns:p14="http://schemas.microsoft.com/office/powerpoint/2010/main" val="16643974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Internal Use Only">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lvl1pPr>
              <a:defRPr/>
            </a:lvl1pPr>
          </a:lstStyle>
          <a:p>
            <a:pPr>
              <a:defRPr/>
            </a:pPr>
            <a:fld id="{387D8CD4-BB20-4DB8-B3A4-4B3F25203C51}"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5091536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マスター タイトルの書式設定</a:t>
            </a:r>
            <a:endParaRPr lang="ja-JP" altLang="en-US" dirty="0"/>
          </a:p>
        </p:txBody>
      </p:sp>
      <p:sp>
        <p:nvSpPr>
          <p:cNvPr id="3" name="Rectangle 4"/>
          <p:cNvSpPr>
            <a:spLocks noGrp="1" noChangeArrowheads="1"/>
          </p:cNvSpPr>
          <p:nvPr>
            <p:ph type="dt" sz="half" idx="10"/>
          </p:nvPr>
        </p:nvSpPr>
        <p:spPr>
          <a:ln/>
        </p:spPr>
        <p:txBody>
          <a:bodyPr/>
          <a:lstStyle>
            <a:lvl1pPr>
              <a:defRPr/>
            </a:lvl1pPr>
          </a:lstStyle>
          <a:p>
            <a:pPr>
              <a:defRPr/>
            </a:pPr>
            <a:fld id="{690D62B5-C0F0-4FCE-8349-A4FA765E5BA2}" type="datetime1">
              <a:rPr lang="ja-JP" altLang="en-US"/>
              <a:pPr>
                <a:defRPr/>
              </a:pPr>
              <a:t>2016/1/19</a:t>
            </a:fld>
            <a:endParaRPr lang="en-US" altLang="ja-JP"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5" name="Rectangle 6"/>
          <p:cNvSpPr>
            <a:spLocks noGrp="1" noChangeArrowheads="1"/>
          </p:cNvSpPr>
          <p:nvPr>
            <p:ph type="sldNum" sz="quarter" idx="12"/>
          </p:nvPr>
        </p:nvSpPr>
        <p:spPr>
          <a:ln/>
        </p:spPr>
        <p:txBody>
          <a:bodyPr/>
          <a:lstStyle>
            <a:lvl1pPr>
              <a:defRPr/>
            </a:lvl1pPr>
          </a:lstStyle>
          <a:p>
            <a:pPr>
              <a:defRPr/>
            </a:pPr>
            <a:fld id="{18FACBA6-2DF6-4C24-AF02-3467EE86D7C8}" type="slidenum">
              <a:rPr/>
              <a:pPr>
                <a:defRPr/>
              </a:pPr>
              <a:t>‹#›</a:t>
            </a:fld>
            <a:endParaRPr dirty="0"/>
          </a:p>
        </p:txBody>
      </p:sp>
    </p:spTree>
    <p:extLst>
      <p:ext uri="{BB962C8B-B14F-4D97-AF65-F5344CB8AC3E}">
        <p14:creationId xmlns:p14="http://schemas.microsoft.com/office/powerpoint/2010/main" val="27508951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842014B7-4EC4-4A94-AA11-23850B70F4A4}" type="datetime1">
              <a:rPr lang="ja-JP" altLang="en-US"/>
              <a:pPr>
                <a:defRPr/>
              </a:pPr>
              <a:t>2016/1/19</a:t>
            </a:fld>
            <a:endParaRPr lang="en-US" altLang="ja-JP"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4" name="Rectangle 6"/>
          <p:cNvSpPr>
            <a:spLocks noGrp="1" noChangeArrowheads="1"/>
          </p:cNvSpPr>
          <p:nvPr>
            <p:ph type="sldNum" sz="quarter" idx="12"/>
          </p:nvPr>
        </p:nvSpPr>
        <p:spPr>
          <a:ln/>
        </p:spPr>
        <p:txBody>
          <a:bodyPr/>
          <a:lstStyle>
            <a:lvl1pPr>
              <a:defRPr/>
            </a:lvl1pPr>
          </a:lstStyle>
          <a:p>
            <a:pPr>
              <a:defRPr/>
            </a:pPr>
            <a:fld id="{C6E1CE11-114C-4B8C-9023-6A015C7C2B52}" type="slidenum">
              <a:rPr/>
              <a:pPr>
                <a:defRPr/>
              </a:pPr>
              <a:t>‹#›</a:t>
            </a:fld>
            <a:endParaRPr dirty="0"/>
          </a:p>
        </p:txBody>
      </p:sp>
    </p:spTree>
    <p:extLst>
      <p:ext uri="{BB962C8B-B14F-4D97-AF65-F5344CB8AC3E}">
        <p14:creationId xmlns:p14="http://schemas.microsoft.com/office/powerpoint/2010/main" val="31081429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8575" y="-16669"/>
            <a:ext cx="9172575" cy="482204"/>
          </a:xfrm>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457200" y="1200151"/>
            <a:ext cx="8229600" cy="3394472"/>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9868B9D5-D533-4525-88E2-CA2890D52149}" type="datetime1">
              <a:rPr lang="ja-JP" altLang="en-US"/>
              <a:pPr>
                <a:defRPr/>
              </a:pPr>
              <a:t>2016/1/19</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pPr>
              <a:defRPr/>
            </a:pPr>
            <a:fld id="{BF6E6CC3-EA85-4A29-AB2C-5809345DB4ED}" type="slidenum">
              <a:rPr/>
              <a:pPr>
                <a:defRPr/>
              </a:pPr>
              <a:t>‹#›</a:t>
            </a:fld>
            <a:endParaRPr dirty="0"/>
          </a:p>
        </p:txBody>
      </p:sp>
    </p:spTree>
    <p:extLst>
      <p:ext uri="{BB962C8B-B14F-4D97-AF65-F5344CB8AC3E}">
        <p14:creationId xmlns:p14="http://schemas.microsoft.com/office/powerpoint/2010/main" val="6724943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597819"/>
            <a:ext cx="7772400" cy="1102519"/>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99F9798A-B966-4802-94D2-314925D662FC}" type="datetime1">
              <a:rPr lang="ja-JP" altLang="en-US"/>
              <a:pPr>
                <a:defRPr/>
              </a:pPr>
              <a:t>2016/1/19</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pPr>
              <a:defRPr/>
            </a:pPr>
            <a:fld id="{D7065376-C44D-4045-9A3E-4C5FED503EFE}" type="slidenum">
              <a:rPr/>
              <a:pPr>
                <a:defRPr/>
              </a:pPr>
              <a:t>‹#›</a:t>
            </a:fld>
            <a:endParaRPr dirty="0"/>
          </a:p>
        </p:txBody>
      </p:sp>
    </p:spTree>
    <p:extLst>
      <p:ext uri="{BB962C8B-B14F-4D97-AF65-F5344CB8AC3E}">
        <p14:creationId xmlns:p14="http://schemas.microsoft.com/office/powerpoint/2010/main" val="9242001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Internal Use Only">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lvl1pPr>
              <a:defRPr/>
            </a:lvl1pPr>
          </a:lstStyle>
          <a:p>
            <a:pPr>
              <a:defRPr/>
            </a:pPr>
            <a:fld id="{387D8CD4-BB20-4DB8-B3A4-4B3F25203C51}"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5091536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597819"/>
            <a:ext cx="7772400" cy="1102519"/>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endParaRPr lang="en-US" altLang="ja-JP" dirty="0">
              <a:solidFill>
                <a:srgbClr val="000000">
                  <a:tint val="75000"/>
                </a:srgb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dirty="0">
              <a:solidFill>
                <a:srgbClr val="000000">
                  <a:tint val="75000"/>
                </a:srgbClr>
              </a:solidFill>
            </a:endParaRPr>
          </a:p>
        </p:txBody>
      </p:sp>
      <p:sp>
        <p:nvSpPr>
          <p:cNvPr id="6" name="スライド番号プレースホルダー 5"/>
          <p:cNvSpPr>
            <a:spLocks noGrp="1"/>
          </p:cNvSpPr>
          <p:nvPr>
            <p:ph type="sldNum" sz="quarter" idx="12"/>
          </p:nvPr>
        </p:nvSpPr>
        <p:spPr>
          <a:xfrm>
            <a:off x="130176" y="58341"/>
            <a:ext cx="479425" cy="811367"/>
          </a:xfrm>
        </p:spPr>
        <p:txBody>
          <a:bodyPr/>
          <a:lstStyle>
            <a:lvl1pPr>
              <a:defRPr smtClean="0"/>
            </a:lvl1pPr>
          </a:lstStyle>
          <a:p>
            <a:pPr>
              <a:defRPr/>
            </a:pPr>
            <a:fld id="{81AF9803-251A-4C43-9EF2-79886AE9C037}"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548611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8BF00158-8151-4CA2-B3CF-B8710B436402}" type="datetime1">
              <a:rPr lang="ja-JP" altLang="en-US"/>
              <a:pPr>
                <a:defRPr/>
              </a:pPr>
              <a:t>2016/1/19</a:t>
            </a:fld>
            <a:endParaRPr lang="en-US" altLang="ja-JP"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4" name="Rectangle 6"/>
          <p:cNvSpPr>
            <a:spLocks noGrp="1" noChangeArrowheads="1"/>
          </p:cNvSpPr>
          <p:nvPr>
            <p:ph type="sldNum" sz="quarter" idx="12"/>
          </p:nvPr>
        </p:nvSpPr>
        <p:spPr>
          <a:ln/>
        </p:spPr>
        <p:txBody>
          <a:bodyPr/>
          <a:lstStyle>
            <a:lvl1pPr>
              <a:defRPr/>
            </a:lvl1pPr>
          </a:lstStyle>
          <a:p>
            <a:pPr>
              <a:defRPr/>
            </a:pPr>
            <a:fld id="{577091A5-C822-44B8-A334-37AA90B5F30D}" type="slidenum">
              <a:rPr lang="en-US" altLang="ja-JP"/>
              <a:pPr>
                <a:defRPr/>
              </a:pPr>
              <a:t>‹#›</a:t>
            </a:fld>
            <a:endParaRPr lang="en-US" altLang="ja-JP" dirty="0"/>
          </a:p>
        </p:txBody>
      </p:sp>
    </p:spTree>
    <p:extLst>
      <p:ext uri="{BB962C8B-B14F-4D97-AF65-F5344CB8AC3E}">
        <p14:creationId xmlns:p14="http://schemas.microsoft.com/office/powerpoint/2010/main" val="19011840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endParaRPr lang="en-US" altLang="ja-JP" dirty="0">
              <a:solidFill>
                <a:srgbClr val="000000">
                  <a:tint val="75000"/>
                </a:srgb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dirty="0">
              <a:solidFill>
                <a:srgbClr val="000000">
                  <a:tint val="75000"/>
                </a:srgbClr>
              </a:solidFill>
            </a:endParaRPr>
          </a:p>
        </p:txBody>
      </p:sp>
      <p:sp>
        <p:nvSpPr>
          <p:cNvPr id="6" name="スライド番号プレースホルダー 5"/>
          <p:cNvSpPr>
            <a:spLocks noGrp="1"/>
          </p:cNvSpPr>
          <p:nvPr>
            <p:ph type="sldNum" sz="quarter" idx="12"/>
          </p:nvPr>
        </p:nvSpPr>
        <p:spPr>
          <a:xfrm>
            <a:off x="130176" y="58341"/>
            <a:ext cx="479425" cy="811367"/>
          </a:xfrm>
        </p:spPr>
        <p:txBody>
          <a:bodyPr/>
          <a:lstStyle>
            <a:lvl1pPr>
              <a:defRPr smtClean="0"/>
            </a:lvl1pPr>
          </a:lstStyle>
          <a:p>
            <a:pPr>
              <a:defRPr/>
            </a:pPr>
            <a:fld id="{887A1F58-BF62-42BD-B4CA-E32D4D90C295}"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854671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3305176"/>
            <a:ext cx="7772400" cy="1021556"/>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endParaRPr lang="en-US" altLang="ja-JP" dirty="0">
              <a:solidFill>
                <a:srgbClr val="000000">
                  <a:tint val="75000"/>
                </a:srgb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dirty="0">
              <a:solidFill>
                <a:srgbClr val="000000">
                  <a:tint val="75000"/>
                </a:srgbClr>
              </a:solidFill>
            </a:endParaRPr>
          </a:p>
        </p:txBody>
      </p:sp>
      <p:sp>
        <p:nvSpPr>
          <p:cNvPr id="6" name="スライド番号プレースホルダー 5"/>
          <p:cNvSpPr>
            <a:spLocks noGrp="1"/>
          </p:cNvSpPr>
          <p:nvPr>
            <p:ph type="sldNum" sz="quarter" idx="12"/>
          </p:nvPr>
        </p:nvSpPr>
        <p:spPr>
          <a:xfrm>
            <a:off x="130176" y="58341"/>
            <a:ext cx="479425" cy="811367"/>
          </a:xfrm>
        </p:spPr>
        <p:txBody>
          <a:bodyPr/>
          <a:lstStyle>
            <a:lvl1pPr>
              <a:defRPr smtClean="0"/>
            </a:lvl1pPr>
          </a:lstStyle>
          <a:p>
            <a:pPr>
              <a:defRPr/>
            </a:pPr>
            <a:fld id="{5DD93600-4B77-4D82-B1D5-050DAA6F59FB}"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3793299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4"/>
          <p:cNvSpPr>
            <a:spLocks noGrp="1"/>
          </p:cNvSpPr>
          <p:nvPr>
            <p:ph type="dt" sz="half" idx="10"/>
          </p:nvPr>
        </p:nvSpPr>
        <p:spPr/>
        <p:txBody>
          <a:bodyPr/>
          <a:lstStyle>
            <a:lvl1pPr>
              <a:defRPr/>
            </a:lvl1pPr>
          </a:lstStyle>
          <a:p>
            <a:pPr>
              <a:defRPr/>
            </a:pPr>
            <a:endParaRPr lang="en-US" altLang="ja-JP" dirty="0">
              <a:solidFill>
                <a:srgbClr val="000000">
                  <a:tint val="75000"/>
                </a:srgbClr>
              </a:solidFill>
            </a:endParaRPr>
          </a:p>
        </p:txBody>
      </p:sp>
      <p:sp>
        <p:nvSpPr>
          <p:cNvPr id="6" name="フッター プレースホルダー 5"/>
          <p:cNvSpPr>
            <a:spLocks noGrp="1"/>
          </p:cNvSpPr>
          <p:nvPr>
            <p:ph type="ftr" sz="quarter" idx="11"/>
          </p:nvPr>
        </p:nvSpPr>
        <p:spPr/>
        <p:txBody>
          <a:bodyPr/>
          <a:lstStyle>
            <a:lvl1pPr>
              <a:defRPr/>
            </a:lvl1pPr>
          </a:lstStyle>
          <a:p>
            <a:pPr>
              <a:defRPr/>
            </a:pPr>
            <a:endParaRPr lang="en-US" altLang="ja-JP" dirty="0">
              <a:solidFill>
                <a:srgbClr val="000000">
                  <a:tint val="75000"/>
                </a:srgbClr>
              </a:solidFill>
            </a:endParaRPr>
          </a:p>
        </p:txBody>
      </p:sp>
      <p:sp>
        <p:nvSpPr>
          <p:cNvPr id="7" name="スライド番号プレースホルダー 6"/>
          <p:cNvSpPr>
            <a:spLocks noGrp="1"/>
          </p:cNvSpPr>
          <p:nvPr>
            <p:ph type="sldNum" sz="quarter" idx="12"/>
          </p:nvPr>
        </p:nvSpPr>
        <p:spPr>
          <a:xfrm>
            <a:off x="130176" y="58341"/>
            <a:ext cx="479425" cy="811367"/>
          </a:xfrm>
        </p:spPr>
        <p:txBody>
          <a:bodyPr/>
          <a:lstStyle>
            <a:lvl1pPr>
              <a:defRPr smtClean="0"/>
            </a:lvl1pPr>
          </a:lstStyle>
          <a:p>
            <a:pPr>
              <a:defRPr/>
            </a:pPr>
            <a:fld id="{54D8AD77-56F7-41F0-9D28-DDA6E14C7A01}"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8246424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05979"/>
            <a:ext cx="8229600" cy="85725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6"/>
          <p:cNvSpPr>
            <a:spLocks noGrp="1"/>
          </p:cNvSpPr>
          <p:nvPr>
            <p:ph type="dt" sz="half" idx="10"/>
          </p:nvPr>
        </p:nvSpPr>
        <p:spPr/>
        <p:txBody>
          <a:bodyPr/>
          <a:lstStyle>
            <a:lvl1pPr>
              <a:defRPr/>
            </a:lvl1pPr>
          </a:lstStyle>
          <a:p>
            <a:pPr>
              <a:defRPr/>
            </a:pPr>
            <a:endParaRPr lang="en-US" altLang="ja-JP" dirty="0">
              <a:solidFill>
                <a:srgbClr val="000000">
                  <a:tint val="75000"/>
                </a:srgbClr>
              </a:solidFill>
            </a:endParaRPr>
          </a:p>
        </p:txBody>
      </p:sp>
      <p:sp>
        <p:nvSpPr>
          <p:cNvPr id="8" name="フッター プレースホルダー 7"/>
          <p:cNvSpPr>
            <a:spLocks noGrp="1"/>
          </p:cNvSpPr>
          <p:nvPr>
            <p:ph type="ftr" sz="quarter" idx="11"/>
          </p:nvPr>
        </p:nvSpPr>
        <p:spPr/>
        <p:txBody>
          <a:bodyPr/>
          <a:lstStyle>
            <a:lvl1pPr>
              <a:defRPr/>
            </a:lvl1pPr>
          </a:lstStyle>
          <a:p>
            <a:pPr>
              <a:defRPr/>
            </a:pPr>
            <a:endParaRPr lang="en-US" altLang="ja-JP" dirty="0">
              <a:solidFill>
                <a:srgbClr val="000000">
                  <a:tint val="75000"/>
                </a:srgbClr>
              </a:solidFill>
            </a:endParaRPr>
          </a:p>
        </p:txBody>
      </p:sp>
      <p:sp>
        <p:nvSpPr>
          <p:cNvPr id="9" name="スライド番号プレースホルダー 8"/>
          <p:cNvSpPr>
            <a:spLocks noGrp="1"/>
          </p:cNvSpPr>
          <p:nvPr>
            <p:ph type="sldNum" sz="quarter" idx="12"/>
          </p:nvPr>
        </p:nvSpPr>
        <p:spPr>
          <a:xfrm>
            <a:off x="130176" y="58341"/>
            <a:ext cx="479425" cy="811367"/>
          </a:xfrm>
        </p:spPr>
        <p:txBody>
          <a:bodyPr/>
          <a:lstStyle>
            <a:lvl1pPr>
              <a:defRPr smtClean="0"/>
            </a:lvl1pPr>
          </a:lstStyle>
          <a:p>
            <a:pPr>
              <a:defRPr/>
            </a:pPr>
            <a:fld id="{389F84FE-0F88-4438-AC53-B909505957AB}"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1485888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2"/>
          <p:cNvSpPr>
            <a:spLocks noGrp="1"/>
          </p:cNvSpPr>
          <p:nvPr>
            <p:ph type="dt" sz="half" idx="10"/>
          </p:nvPr>
        </p:nvSpPr>
        <p:spPr/>
        <p:txBody>
          <a:bodyPr/>
          <a:lstStyle>
            <a:lvl1pPr>
              <a:defRPr/>
            </a:lvl1pPr>
          </a:lstStyle>
          <a:p>
            <a:pPr>
              <a:defRPr/>
            </a:pPr>
            <a:endParaRPr lang="en-US" altLang="ja-JP" dirty="0">
              <a:solidFill>
                <a:srgbClr val="000000">
                  <a:tint val="75000"/>
                </a:srgbClr>
              </a:solidFill>
            </a:endParaRPr>
          </a:p>
        </p:txBody>
      </p:sp>
      <p:sp>
        <p:nvSpPr>
          <p:cNvPr id="4" name="フッター プレースホルダー 3"/>
          <p:cNvSpPr>
            <a:spLocks noGrp="1"/>
          </p:cNvSpPr>
          <p:nvPr>
            <p:ph type="ftr" sz="quarter" idx="11"/>
          </p:nvPr>
        </p:nvSpPr>
        <p:spPr/>
        <p:txBody>
          <a:bodyPr/>
          <a:lstStyle>
            <a:lvl1pPr>
              <a:defRPr/>
            </a:lvl1pPr>
          </a:lstStyle>
          <a:p>
            <a:pPr>
              <a:defRPr/>
            </a:pPr>
            <a:endParaRPr lang="en-US" altLang="ja-JP" dirty="0">
              <a:solidFill>
                <a:srgbClr val="000000">
                  <a:tint val="75000"/>
                </a:srgbClr>
              </a:solidFill>
            </a:endParaRPr>
          </a:p>
        </p:txBody>
      </p:sp>
      <p:sp>
        <p:nvSpPr>
          <p:cNvPr id="5" name="スライド番号プレースホルダー 4"/>
          <p:cNvSpPr>
            <a:spLocks noGrp="1"/>
          </p:cNvSpPr>
          <p:nvPr>
            <p:ph type="sldNum" sz="quarter" idx="12"/>
          </p:nvPr>
        </p:nvSpPr>
        <p:spPr>
          <a:xfrm>
            <a:off x="130176" y="58341"/>
            <a:ext cx="479425" cy="811367"/>
          </a:xfrm>
        </p:spPr>
        <p:txBody>
          <a:bodyPr/>
          <a:lstStyle>
            <a:lvl1pPr>
              <a:defRPr smtClean="0"/>
            </a:lvl1pPr>
          </a:lstStyle>
          <a:p>
            <a:pPr>
              <a:defRPr/>
            </a:pPr>
            <a:fld id="{8DF62D72-26DD-420C-8AE2-F63D65584D2B}"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13923040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a:lvl1pPr>
          </a:lstStyle>
          <a:p>
            <a:pPr>
              <a:defRPr/>
            </a:pPr>
            <a:endParaRPr lang="en-US" altLang="ja-JP" dirty="0">
              <a:solidFill>
                <a:srgbClr val="000000">
                  <a:tint val="75000"/>
                </a:srgbClr>
              </a:solidFill>
            </a:endParaRPr>
          </a:p>
        </p:txBody>
      </p:sp>
      <p:sp>
        <p:nvSpPr>
          <p:cNvPr id="3" name="フッター プレースホルダー 2"/>
          <p:cNvSpPr>
            <a:spLocks noGrp="1"/>
          </p:cNvSpPr>
          <p:nvPr>
            <p:ph type="ftr" sz="quarter" idx="11"/>
          </p:nvPr>
        </p:nvSpPr>
        <p:spPr/>
        <p:txBody>
          <a:bodyPr/>
          <a:lstStyle>
            <a:lvl1pPr>
              <a:defRPr/>
            </a:lvl1pPr>
          </a:lstStyle>
          <a:p>
            <a:pPr>
              <a:defRPr/>
            </a:pPr>
            <a:endParaRPr lang="en-US" altLang="ja-JP" dirty="0">
              <a:solidFill>
                <a:srgbClr val="000000">
                  <a:tint val="75000"/>
                </a:srgbClr>
              </a:solidFill>
            </a:endParaRPr>
          </a:p>
        </p:txBody>
      </p:sp>
      <p:sp>
        <p:nvSpPr>
          <p:cNvPr id="4" name="スライド番号プレースホルダー 3"/>
          <p:cNvSpPr>
            <a:spLocks noGrp="1"/>
          </p:cNvSpPr>
          <p:nvPr>
            <p:ph type="sldNum" sz="quarter" idx="12"/>
          </p:nvPr>
        </p:nvSpPr>
        <p:spPr>
          <a:xfrm>
            <a:off x="130176" y="58341"/>
            <a:ext cx="479425" cy="811367"/>
          </a:xfrm>
        </p:spPr>
        <p:txBody>
          <a:bodyPr/>
          <a:lstStyle>
            <a:lvl1pPr>
              <a:defRPr smtClean="0"/>
            </a:lvl1pPr>
          </a:lstStyle>
          <a:p>
            <a:pPr>
              <a:defRPr/>
            </a:pPr>
            <a:fld id="{2EF0EECA-EC9B-4647-80E2-0238EECD41B3}"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25384137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1" y="204787"/>
            <a:ext cx="3008313" cy="871538"/>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a:lvl1pPr>
          </a:lstStyle>
          <a:p>
            <a:pPr>
              <a:defRPr/>
            </a:pPr>
            <a:endParaRPr lang="en-US" altLang="ja-JP" dirty="0">
              <a:solidFill>
                <a:srgbClr val="000000">
                  <a:tint val="75000"/>
                </a:srgbClr>
              </a:solidFill>
            </a:endParaRPr>
          </a:p>
        </p:txBody>
      </p:sp>
      <p:sp>
        <p:nvSpPr>
          <p:cNvPr id="6" name="フッター プレースホルダー 5"/>
          <p:cNvSpPr>
            <a:spLocks noGrp="1"/>
          </p:cNvSpPr>
          <p:nvPr>
            <p:ph type="ftr" sz="quarter" idx="11"/>
          </p:nvPr>
        </p:nvSpPr>
        <p:spPr/>
        <p:txBody>
          <a:bodyPr/>
          <a:lstStyle>
            <a:lvl1pPr>
              <a:defRPr/>
            </a:lvl1pPr>
          </a:lstStyle>
          <a:p>
            <a:pPr>
              <a:defRPr/>
            </a:pPr>
            <a:endParaRPr lang="en-US" altLang="ja-JP" dirty="0">
              <a:solidFill>
                <a:srgbClr val="000000">
                  <a:tint val="75000"/>
                </a:srgbClr>
              </a:solidFill>
            </a:endParaRPr>
          </a:p>
        </p:txBody>
      </p:sp>
      <p:sp>
        <p:nvSpPr>
          <p:cNvPr id="7" name="スライド番号プレースホルダー 6"/>
          <p:cNvSpPr>
            <a:spLocks noGrp="1"/>
          </p:cNvSpPr>
          <p:nvPr>
            <p:ph type="sldNum" sz="quarter" idx="12"/>
          </p:nvPr>
        </p:nvSpPr>
        <p:spPr>
          <a:xfrm>
            <a:off x="130176" y="58341"/>
            <a:ext cx="479425" cy="811367"/>
          </a:xfrm>
        </p:spPr>
        <p:txBody>
          <a:bodyPr/>
          <a:lstStyle>
            <a:lvl1pPr>
              <a:defRPr smtClean="0"/>
            </a:lvl1pPr>
          </a:lstStyle>
          <a:p>
            <a:pPr>
              <a:defRPr/>
            </a:pPr>
            <a:fld id="{009C84F4-C019-44DE-A966-F901274A05C5}"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08158473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3600450"/>
            <a:ext cx="5486400" cy="425054"/>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dirty="0"/>
          </a:p>
        </p:txBody>
      </p:sp>
      <p:sp>
        <p:nvSpPr>
          <p:cNvPr id="4" name="テキスト プレースホルダー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a:lvl1pPr>
          </a:lstStyle>
          <a:p>
            <a:pPr>
              <a:defRPr/>
            </a:pPr>
            <a:endParaRPr lang="en-US" altLang="ja-JP" dirty="0">
              <a:solidFill>
                <a:srgbClr val="000000">
                  <a:tint val="75000"/>
                </a:srgbClr>
              </a:solidFill>
            </a:endParaRPr>
          </a:p>
        </p:txBody>
      </p:sp>
      <p:sp>
        <p:nvSpPr>
          <p:cNvPr id="6" name="フッター プレースホルダー 5"/>
          <p:cNvSpPr>
            <a:spLocks noGrp="1"/>
          </p:cNvSpPr>
          <p:nvPr>
            <p:ph type="ftr" sz="quarter" idx="11"/>
          </p:nvPr>
        </p:nvSpPr>
        <p:spPr/>
        <p:txBody>
          <a:bodyPr/>
          <a:lstStyle>
            <a:lvl1pPr>
              <a:defRPr/>
            </a:lvl1pPr>
          </a:lstStyle>
          <a:p>
            <a:pPr>
              <a:defRPr/>
            </a:pPr>
            <a:endParaRPr lang="en-US" altLang="ja-JP" dirty="0">
              <a:solidFill>
                <a:srgbClr val="000000">
                  <a:tint val="75000"/>
                </a:srgbClr>
              </a:solidFill>
            </a:endParaRPr>
          </a:p>
        </p:txBody>
      </p:sp>
      <p:sp>
        <p:nvSpPr>
          <p:cNvPr id="7" name="スライド番号プレースホルダー 6"/>
          <p:cNvSpPr>
            <a:spLocks noGrp="1"/>
          </p:cNvSpPr>
          <p:nvPr>
            <p:ph type="sldNum" sz="quarter" idx="12"/>
          </p:nvPr>
        </p:nvSpPr>
        <p:spPr>
          <a:xfrm>
            <a:off x="130176" y="58341"/>
            <a:ext cx="479425" cy="811367"/>
          </a:xfrm>
        </p:spPr>
        <p:txBody>
          <a:bodyPr/>
          <a:lstStyle>
            <a:lvl1pPr>
              <a:defRPr smtClean="0"/>
            </a:lvl1pPr>
          </a:lstStyle>
          <a:p>
            <a:pPr>
              <a:defRPr/>
            </a:pPr>
            <a:fld id="{5A5ABC5B-9636-4AC7-959C-9DF11B5B7C29}"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27433279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endParaRPr lang="en-US" altLang="ja-JP" dirty="0">
              <a:solidFill>
                <a:srgbClr val="000000">
                  <a:tint val="75000"/>
                </a:srgb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dirty="0">
              <a:solidFill>
                <a:srgbClr val="000000">
                  <a:tint val="75000"/>
                </a:srgbClr>
              </a:solidFill>
            </a:endParaRPr>
          </a:p>
        </p:txBody>
      </p:sp>
      <p:sp>
        <p:nvSpPr>
          <p:cNvPr id="6" name="スライド番号プレースホルダー 5"/>
          <p:cNvSpPr>
            <a:spLocks noGrp="1"/>
          </p:cNvSpPr>
          <p:nvPr>
            <p:ph type="sldNum" sz="quarter" idx="12"/>
          </p:nvPr>
        </p:nvSpPr>
        <p:spPr>
          <a:xfrm>
            <a:off x="130176" y="58341"/>
            <a:ext cx="479425" cy="811367"/>
          </a:xfrm>
        </p:spPr>
        <p:txBody>
          <a:bodyPr/>
          <a:lstStyle>
            <a:lvl1pPr>
              <a:defRPr smtClean="0"/>
            </a:lvl1pPr>
          </a:lstStyle>
          <a:p>
            <a:pPr>
              <a:defRPr/>
            </a:pPr>
            <a:fld id="{A1DD92BE-98DC-4ED0-9EF6-85419A1D692A}"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25843014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58000" y="-17860"/>
            <a:ext cx="2286000" cy="4612482"/>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0" y="-17860"/>
            <a:ext cx="6705600" cy="4612482"/>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endParaRPr lang="en-US" altLang="ja-JP" dirty="0">
              <a:solidFill>
                <a:srgbClr val="000000">
                  <a:tint val="75000"/>
                </a:srgb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dirty="0">
              <a:solidFill>
                <a:srgbClr val="000000">
                  <a:tint val="75000"/>
                </a:srgbClr>
              </a:solidFill>
            </a:endParaRPr>
          </a:p>
        </p:txBody>
      </p:sp>
      <p:sp>
        <p:nvSpPr>
          <p:cNvPr id="6" name="スライド番号プレースホルダー 5"/>
          <p:cNvSpPr>
            <a:spLocks noGrp="1"/>
          </p:cNvSpPr>
          <p:nvPr>
            <p:ph type="sldNum" sz="quarter" idx="12"/>
          </p:nvPr>
        </p:nvSpPr>
        <p:spPr>
          <a:xfrm>
            <a:off x="130176" y="58341"/>
            <a:ext cx="479425" cy="811367"/>
          </a:xfrm>
        </p:spPr>
        <p:txBody>
          <a:bodyPr/>
          <a:lstStyle>
            <a:lvl1pPr>
              <a:defRPr smtClean="0"/>
            </a:lvl1pPr>
          </a:lstStyle>
          <a:p>
            <a:pPr>
              <a:defRPr/>
            </a:pPr>
            <a:fld id="{BFBA7C74-288D-4CAF-B6D6-60FFFC84E6C3}"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25801275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マスター タイトルの書式設定</a:t>
            </a:r>
            <a:endParaRPr lang="ja-JP" altLang="en-US" dirty="0"/>
          </a:p>
        </p:txBody>
      </p:sp>
      <p:sp>
        <p:nvSpPr>
          <p:cNvPr id="3" name="Rectangle 4"/>
          <p:cNvSpPr>
            <a:spLocks noGrp="1" noChangeArrowheads="1"/>
          </p:cNvSpPr>
          <p:nvPr>
            <p:ph type="dt" sz="half" idx="10"/>
          </p:nvPr>
        </p:nvSpPr>
        <p:spPr>
          <a:ln/>
        </p:spPr>
        <p:txBody>
          <a:bodyPr/>
          <a:lstStyle>
            <a:lvl1pPr>
              <a:defRPr/>
            </a:lvl1pPr>
          </a:lstStyle>
          <a:p>
            <a:pPr>
              <a:defRPr/>
            </a:pPr>
            <a:fld id="{DB8213E5-07A1-443D-8925-0604CB15F5DF}" type="datetime1">
              <a:rPr lang="ja-JP" altLang="en-US"/>
              <a:pPr>
                <a:defRPr/>
              </a:pPr>
              <a:t>2016/1/19</a:t>
            </a:fld>
            <a:endParaRPr lang="en-US" altLang="ja-JP"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5" name="Rectangle 6"/>
          <p:cNvSpPr>
            <a:spLocks noGrp="1" noChangeArrowheads="1"/>
          </p:cNvSpPr>
          <p:nvPr>
            <p:ph type="sldNum" sz="quarter" idx="12"/>
          </p:nvPr>
        </p:nvSpPr>
        <p:spPr>
          <a:ln/>
        </p:spPr>
        <p:txBody>
          <a:bodyPr/>
          <a:lstStyle>
            <a:lvl1pPr>
              <a:defRPr/>
            </a:lvl1pPr>
          </a:lstStyle>
          <a:p>
            <a:pPr>
              <a:defRPr/>
            </a:pPr>
            <a:fld id="{1EFF1FB9-1CC9-44DE-BCBE-626A8E5BDC6F}" type="slidenum">
              <a:rPr/>
              <a:pPr>
                <a:defRPr/>
              </a:pPr>
              <a:t>‹#›</a:t>
            </a:fld>
            <a:endParaRPr dirty="0"/>
          </a:p>
        </p:txBody>
      </p:sp>
    </p:spTree>
    <p:extLst>
      <p:ext uri="{BB962C8B-B14F-4D97-AF65-F5344CB8AC3E}">
        <p14:creationId xmlns:p14="http://schemas.microsoft.com/office/powerpoint/2010/main" val="14560398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Internal Use Only">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lvl1pPr>
              <a:defRPr/>
            </a:lvl1pPr>
          </a:lstStyle>
          <a:p>
            <a:pPr>
              <a:defRPr/>
            </a:pPr>
            <a:fld id="{387D8CD4-BB20-4DB8-B3A4-4B3F25203C51}"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5091536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6" name="タイトル 1"/>
          <p:cNvSpPr>
            <a:spLocks noGrp="1"/>
          </p:cNvSpPr>
          <p:nvPr>
            <p:ph type="title"/>
          </p:nvPr>
        </p:nvSpPr>
        <p:spPr>
          <a:xfrm>
            <a:off x="0" y="-21431"/>
            <a:ext cx="9144000" cy="486966"/>
          </a:xfrm>
        </p:spPr>
        <p:txBody>
          <a:bodyPr/>
          <a:lstStyle/>
          <a:p>
            <a:r>
              <a:rPr lang="ja-JP" altLang="en-US" dirty="0" smtClean="0"/>
              <a:t>マスター タイトルの書式設定</a:t>
            </a:r>
            <a:endParaRPr lang="ja-JP" altLang="en-US" dirty="0"/>
          </a:p>
        </p:txBody>
      </p:sp>
      <p:sp>
        <p:nvSpPr>
          <p:cNvPr id="3" name="日付プレースホルダー 2"/>
          <p:cNvSpPr>
            <a:spLocks noGrp="1"/>
          </p:cNvSpPr>
          <p:nvPr>
            <p:ph type="dt" sz="half" idx="10"/>
          </p:nvPr>
        </p:nvSpPr>
        <p:spPr/>
        <p:txBody>
          <a:bodyPr/>
          <a:lstStyle>
            <a:lvl1pPr>
              <a:defRPr/>
            </a:lvl1pPr>
          </a:lstStyle>
          <a:p>
            <a:pPr>
              <a:defRPr/>
            </a:pPr>
            <a:fld id="{D07C7471-95B4-49DE-BEB4-B56CC2101B68}" type="datetime1">
              <a:rPr lang="ja-JP" altLang="en-US">
                <a:solidFill>
                  <a:srgbClr val="000000">
                    <a:tint val="75000"/>
                  </a:srgbClr>
                </a:solidFill>
              </a:rPr>
              <a:pPr>
                <a:defRPr/>
              </a:pPr>
              <a:t>2016/1/19</a:t>
            </a:fld>
            <a:endParaRPr lang="ja-JP" altLang="en-US" dirty="0">
              <a:solidFill>
                <a:srgbClr val="000000">
                  <a:tint val="75000"/>
                </a:srgbClr>
              </a:solidFill>
            </a:endParaRPr>
          </a:p>
        </p:txBody>
      </p:sp>
      <p:sp>
        <p:nvSpPr>
          <p:cNvPr id="4" name="フッター プレースホルダー 3"/>
          <p:cNvSpPr>
            <a:spLocks noGrp="1"/>
          </p:cNvSpPr>
          <p:nvPr>
            <p:ph type="ftr" sz="quarter" idx="11"/>
          </p:nvPr>
        </p:nvSpPr>
        <p:spPr/>
        <p:txBody>
          <a:bodyPr/>
          <a:lstStyle>
            <a:lvl1pPr>
              <a:defRPr/>
            </a:lvl1pPr>
          </a:lstStyle>
          <a:p>
            <a:pPr>
              <a:defRPr/>
            </a:pPr>
            <a:endParaRPr lang="ja-JP" altLang="en-US" dirty="0">
              <a:solidFill>
                <a:srgbClr val="000000">
                  <a:tint val="75000"/>
                </a:srgbClr>
              </a:solidFill>
            </a:endParaRPr>
          </a:p>
        </p:txBody>
      </p:sp>
      <p:sp>
        <p:nvSpPr>
          <p:cNvPr id="5" name="スライド番号プレースホルダー 4"/>
          <p:cNvSpPr>
            <a:spLocks noGrp="1"/>
          </p:cNvSpPr>
          <p:nvPr>
            <p:ph type="sldNum" sz="quarter" idx="12"/>
          </p:nvPr>
        </p:nvSpPr>
        <p:spPr>
          <a:xfrm>
            <a:off x="130176" y="58341"/>
            <a:ext cx="479425" cy="380480"/>
          </a:xfrm>
        </p:spPr>
        <p:txBody>
          <a:bodyPr/>
          <a:lstStyle>
            <a:lvl1pPr>
              <a:lnSpc>
                <a:spcPct val="100000"/>
              </a:lnSpc>
              <a:defRPr/>
            </a:lvl1pPr>
          </a:lstStyle>
          <a:p>
            <a:pPr>
              <a:defRPr/>
            </a:pPr>
            <a:fld id="{B834E73F-924D-4C76-BABF-5FFF83B69AD8}" type="slidenum">
              <a:rPr>
                <a:solidFill>
                  <a:srgbClr val="FFFFFF"/>
                </a:solidFill>
              </a:rPr>
              <a:pPr>
                <a:defRPr/>
              </a:pPr>
              <a:t>‹#›</a:t>
            </a:fld>
            <a:endParaRPr dirty="0">
              <a:solidFill>
                <a:srgbClr val="FFFFFF"/>
              </a:solidFill>
            </a:endParaRPr>
          </a:p>
        </p:txBody>
      </p:sp>
    </p:spTree>
    <p:extLst>
      <p:ext uri="{BB962C8B-B14F-4D97-AF65-F5344CB8AC3E}">
        <p14:creationId xmlns:p14="http://schemas.microsoft.com/office/powerpoint/2010/main" val="1771539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6BE9AFBF-E598-4AD7-9EE9-7EE661AFA850}" type="datetime1">
              <a:rPr lang="ja-JP" altLang="en-US">
                <a:solidFill>
                  <a:srgbClr val="000000">
                    <a:tint val="75000"/>
                  </a:srgbClr>
                </a:solidFill>
              </a:rPr>
              <a:pPr>
                <a:defRPr/>
              </a:pPr>
              <a:t>2016/1/19</a:t>
            </a:fld>
            <a:endParaRPr lang="en-US" altLang="ja-JP" dirty="0">
              <a:solidFill>
                <a:srgbClr val="000000">
                  <a:tint val="75000"/>
                </a:srgbClr>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ja-JP" dirty="0">
              <a:solidFill>
                <a:srgbClr val="000000">
                  <a:tint val="75000"/>
                </a:srgbClr>
              </a:solidFill>
            </a:endParaRPr>
          </a:p>
        </p:txBody>
      </p:sp>
      <p:sp>
        <p:nvSpPr>
          <p:cNvPr id="4" name="Rectangle 6"/>
          <p:cNvSpPr>
            <a:spLocks noGrp="1" noChangeArrowheads="1"/>
          </p:cNvSpPr>
          <p:nvPr>
            <p:ph type="sldNum" sz="quarter" idx="12"/>
          </p:nvPr>
        </p:nvSpPr>
        <p:spPr/>
        <p:txBody>
          <a:bodyPr/>
          <a:lstStyle>
            <a:lvl1pPr>
              <a:defRPr/>
            </a:lvl1pPr>
          </a:lstStyle>
          <a:p>
            <a:pPr>
              <a:defRPr/>
            </a:pPr>
            <a:fld id="{1E23078A-2DFB-4C67-89A5-FA6574DC227F}"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144511628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2016/1/19</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dirty="0"/>
          </a:p>
        </p:txBody>
      </p:sp>
    </p:spTree>
    <p:extLst>
      <p:ext uri="{BB962C8B-B14F-4D97-AF65-F5344CB8AC3E}">
        <p14:creationId xmlns:p14="http://schemas.microsoft.com/office/powerpoint/2010/main" val="19326826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597819"/>
            <a:ext cx="7772400" cy="1102519"/>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2016/1/19</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dirty="0"/>
          </a:p>
        </p:txBody>
      </p:sp>
    </p:spTree>
    <p:extLst>
      <p:ext uri="{BB962C8B-B14F-4D97-AF65-F5344CB8AC3E}">
        <p14:creationId xmlns:p14="http://schemas.microsoft.com/office/powerpoint/2010/main" val="23823185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Internal Use Only">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lvl1pPr>
              <a:defRPr/>
            </a:lvl1pPr>
          </a:lstStyle>
          <a:p>
            <a:pPr>
              <a:defRPr/>
            </a:pPr>
            <a:fld id="{387D8CD4-BB20-4DB8-B3A4-4B3F25203C51}"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50915360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6" name="タイトル 1"/>
          <p:cNvSpPr>
            <a:spLocks noGrp="1"/>
          </p:cNvSpPr>
          <p:nvPr>
            <p:ph type="title"/>
          </p:nvPr>
        </p:nvSpPr>
        <p:spPr>
          <a:xfrm>
            <a:off x="0" y="-21431"/>
            <a:ext cx="9144000" cy="486966"/>
          </a:xfrm>
        </p:spPr>
        <p:txBody>
          <a:bodyPr/>
          <a:lstStyle/>
          <a:p>
            <a:r>
              <a:rPr lang="ja-JP" altLang="en-US" dirty="0" smtClean="0"/>
              <a:t>マスター タイトルの書式設定</a:t>
            </a:r>
            <a:endParaRPr lang="ja-JP" altLang="en-US" dirty="0"/>
          </a:p>
        </p:txBody>
      </p:sp>
      <p:sp>
        <p:nvSpPr>
          <p:cNvPr id="3" name="日付プレースホルダー 2"/>
          <p:cNvSpPr>
            <a:spLocks noGrp="1"/>
          </p:cNvSpPr>
          <p:nvPr>
            <p:ph type="dt" sz="half" idx="10"/>
          </p:nvPr>
        </p:nvSpPr>
        <p:spPr/>
        <p:txBody>
          <a:bodyPr/>
          <a:lstStyle>
            <a:lvl1pPr>
              <a:defRPr/>
            </a:lvl1pPr>
          </a:lstStyle>
          <a:p>
            <a:pPr>
              <a:defRPr/>
            </a:pPr>
            <a:fld id="{E4B77648-CA04-443F-9A87-F004DD2F6CE3}" type="datetime1">
              <a:rPr lang="ja-JP" altLang="en-US">
                <a:solidFill>
                  <a:srgbClr val="000000">
                    <a:tint val="75000"/>
                  </a:srgbClr>
                </a:solidFill>
              </a:rPr>
              <a:pPr>
                <a:defRPr/>
              </a:pPr>
              <a:t>2016/1/19</a:t>
            </a:fld>
            <a:endParaRPr lang="ja-JP" altLang="en-US" dirty="0">
              <a:solidFill>
                <a:srgbClr val="000000">
                  <a:tint val="75000"/>
                </a:srgbClr>
              </a:solidFill>
            </a:endParaRPr>
          </a:p>
        </p:txBody>
      </p:sp>
      <p:sp>
        <p:nvSpPr>
          <p:cNvPr id="4" name="フッター プレースホルダー 3"/>
          <p:cNvSpPr>
            <a:spLocks noGrp="1"/>
          </p:cNvSpPr>
          <p:nvPr>
            <p:ph type="ftr" sz="quarter" idx="11"/>
          </p:nvPr>
        </p:nvSpPr>
        <p:spPr/>
        <p:txBody>
          <a:bodyPr/>
          <a:lstStyle>
            <a:lvl1pPr>
              <a:defRPr/>
            </a:lvl1pPr>
          </a:lstStyle>
          <a:p>
            <a:pPr>
              <a:defRPr/>
            </a:pPr>
            <a:endParaRPr lang="ja-JP" altLang="en-US" dirty="0">
              <a:solidFill>
                <a:srgbClr val="000000">
                  <a:tint val="75000"/>
                </a:srgbClr>
              </a:solidFill>
            </a:endParaRPr>
          </a:p>
        </p:txBody>
      </p:sp>
      <p:sp>
        <p:nvSpPr>
          <p:cNvPr id="5" name="スライド番号プレースホルダー 4"/>
          <p:cNvSpPr>
            <a:spLocks noGrp="1"/>
          </p:cNvSpPr>
          <p:nvPr>
            <p:ph type="sldNum" sz="quarter" idx="12"/>
          </p:nvPr>
        </p:nvSpPr>
        <p:spPr>
          <a:xfrm>
            <a:off x="130176" y="58341"/>
            <a:ext cx="479425" cy="380480"/>
          </a:xfrm>
        </p:spPr>
        <p:txBody>
          <a:bodyPr/>
          <a:lstStyle>
            <a:lvl1pPr>
              <a:lnSpc>
                <a:spcPct val="100000"/>
              </a:lnSpc>
              <a:defRPr/>
            </a:lvl1pPr>
          </a:lstStyle>
          <a:p>
            <a:pPr>
              <a:defRPr/>
            </a:pPr>
            <a:fld id="{6EFA248E-F280-4C6E-AA5A-A7441C4DD632}" type="slidenum">
              <a:rPr>
                <a:solidFill>
                  <a:srgbClr val="FFFFFF"/>
                </a:solidFill>
              </a:rPr>
              <a:pPr>
                <a:defRPr/>
              </a:pPr>
              <a:t>‹#›</a:t>
            </a:fld>
            <a:endParaRPr dirty="0">
              <a:solidFill>
                <a:srgbClr val="FFFFFF"/>
              </a:solidFill>
            </a:endParaRPr>
          </a:p>
        </p:txBody>
      </p:sp>
    </p:spTree>
    <p:extLst>
      <p:ext uri="{BB962C8B-B14F-4D97-AF65-F5344CB8AC3E}">
        <p14:creationId xmlns:p14="http://schemas.microsoft.com/office/powerpoint/2010/main" val="406572845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6BE9AFBF-E598-4AD7-9EE9-7EE661AFA850}" type="datetime1">
              <a:rPr lang="ja-JP" altLang="en-US">
                <a:solidFill>
                  <a:srgbClr val="000000">
                    <a:tint val="75000"/>
                  </a:srgbClr>
                </a:solidFill>
              </a:rPr>
              <a:pPr>
                <a:defRPr/>
              </a:pPr>
              <a:t>2016/1/19</a:t>
            </a:fld>
            <a:endParaRPr lang="en-US" altLang="ja-JP" dirty="0">
              <a:solidFill>
                <a:srgbClr val="000000">
                  <a:tint val="75000"/>
                </a:srgbClr>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ja-JP" dirty="0">
              <a:solidFill>
                <a:srgbClr val="000000">
                  <a:tint val="75000"/>
                </a:srgbClr>
              </a:solidFill>
            </a:endParaRPr>
          </a:p>
        </p:txBody>
      </p:sp>
      <p:sp>
        <p:nvSpPr>
          <p:cNvPr id="4" name="Rectangle 6"/>
          <p:cNvSpPr>
            <a:spLocks noGrp="1" noChangeArrowheads="1"/>
          </p:cNvSpPr>
          <p:nvPr>
            <p:ph type="sldNum" sz="quarter" idx="12"/>
          </p:nvPr>
        </p:nvSpPr>
        <p:spPr/>
        <p:txBody>
          <a:bodyPr/>
          <a:lstStyle>
            <a:lvl1pPr>
              <a:defRPr/>
            </a:lvl1pPr>
          </a:lstStyle>
          <a:p>
            <a:pPr>
              <a:defRPr/>
            </a:pPr>
            <a:fld id="{1E23078A-2DFB-4C67-89A5-FA6574DC227F}"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14451162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6BE9AFBF-E598-4AD7-9EE9-7EE661AFA850}" type="datetime1">
              <a:rPr lang="ja-JP" altLang="en-US">
                <a:solidFill>
                  <a:srgbClr val="000000">
                    <a:tint val="75000"/>
                  </a:srgbClr>
                </a:solidFill>
              </a:rPr>
              <a:pPr>
                <a:defRPr/>
              </a:pPr>
              <a:t>2016/1/19</a:t>
            </a:fld>
            <a:endParaRPr lang="en-US" altLang="ja-JP" dirty="0">
              <a:solidFill>
                <a:srgbClr val="000000">
                  <a:tint val="75000"/>
                </a:srgbClr>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ja-JP" dirty="0">
              <a:solidFill>
                <a:srgbClr val="000000">
                  <a:tint val="75000"/>
                </a:srgbClr>
              </a:solidFill>
            </a:endParaRPr>
          </a:p>
        </p:txBody>
      </p:sp>
      <p:sp>
        <p:nvSpPr>
          <p:cNvPr id="4" name="Rectangle 6"/>
          <p:cNvSpPr>
            <a:spLocks noGrp="1" noChangeArrowheads="1"/>
          </p:cNvSpPr>
          <p:nvPr>
            <p:ph type="sldNum" sz="quarter" idx="12"/>
          </p:nvPr>
        </p:nvSpPr>
        <p:spPr/>
        <p:txBody>
          <a:bodyPr/>
          <a:lstStyle>
            <a:lvl1pPr>
              <a:defRPr/>
            </a:lvl1pPr>
          </a:lstStyle>
          <a:p>
            <a:pPr>
              <a:defRPr/>
            </a:pPr>
            <a:fld id="{1E23078A-2DFB-4C67-89A5-FA6574DC227F}"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1445116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2016/1/19</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dirty="0"/>
          </a:p>
        </p:txBody>
      </p:sp>
    </p:spTree>
    <p:extLst>
      <p:ext uri="{BB962C8B-B14F-4D97-AF65-F5344CB8AC3E}">
        <p14:creationId xmlns:p14="http://schemas.microsoft.com/office/powerpoint/2010/main" val="1932682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solidFill>
                <a:srgbClr val="000000">
                  <a:tint val="75000"/>
                </a:srgbClr>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solidFill>
                <a:srgbClr val="000000">
                  <a:tint val="75000"/>
                </a:srgbClr>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BC1CD8-989F-4DE5-A4CC-A3F1B624D2D4}"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758962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nternal Use Only">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lvl1pPr>
              <a:defRPr/>
            </a:lvl1pPr>
          </a:lstStyle>
          <a:p>
            <a:pPr>
              <a:defRPr/>
            </a:pPr>
            <a:fld id="{387D8CD4-BB20-4DB8-B3A4-4B3F25203C51}" type="slidenum">
              <a:rPr lang="en-US" altLang="ja-JP">
                <a:solidFill>
                  <a:srgbClr val="FFFFFF"/>
                </a:solidFill>
              </a:rPr>
              <a:pPr>
                <a:defRPr/>
              </a:pPr>
              <a:t>‹#›</a:t>
            </a:fld>
            <a:endParaRPr lang="en-US" altLang="ja-JP" dirty="0">
              <a:solidFill>
                <a:srgbClr val="FFFFFF"/>
              </a:solidFill>
            </a:endParaRPr>
          </a:p>
        </p:txBody>
      </p:sp>
    </p:spTree>
    <p:extLst>
      <p:ext uri="{BB962C8B-B14F-4D97-AF65-F5344CB8AC3E}">
        <p14:creationId xmlns:p14="http://schemas.microsoft.com/office/powerpoint/2010/main" val="35091536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マスター タイトルの書式設定</a:t>
            </a:r>
            <a:endParaRPr lang="ja-JP" altLang="en-US" dirty="0"/>
          </a:p>
        </p:txBody>
      </p:sp>
      <p:sp>
        <p:nvSpPr>
          <p:cNvPr id="3" name="日付プレースホルダー 2"/>
          <p:cNvSpPr>
            <a:spLocks noGrp="1"/>
          </p:cNvSpPr>
          <p:nvPr>
            <p:ph type="dt" sz="half" idx="10"/>
          </p:nvPr>
        </p:nvSpPr>
        <p:spPr/>
        <p:txBody>
          <a:bodyPr/>
          <a:lstStyle>
            <a:lvl1pPr>
              <a:defRPr/>
            </a:lvl1pPr>
          </a:lstStyle>
          <a:p>
            <a:pPr>
              <a:defRPr/>
            </a:pPr>
            <a:fld id="{D4B3BE0D-1EB3-42FF-BBCD-D16F0A2DE948}" type="datetime1">
              <a:rPr lang="ja-JP" altLang="en-US"/>
              <a:pPr>
                <a:defRPr/>
              </a:pPr>
              <a:t>2016/1/19</a:t>
            </a:fld>
            <a:endParaRPr lang="en-US" altLang="ja-JP" dirty="0"/>
          </a:p>
        </p:txBody>
      </p:sp>
      <p:sp>
        <p:nvSpPr>
          <p:cNvPr id="4" name="フッター プレースホルダー 3"/>
          <p:cNvSpPr>
            <a:spLocks noGrp="1"/>
          </p:cNvSpPr>
          <p:nvPr>
            <p:ph type="ftr" sz="quarter" idx="11"/>
          </p:nvPr>
        </p:nvSpPr>
        <p:spPr/>
        <p:txBody>
          <a:bodyPr/>
          <a:lstStyle>
            <a:lvl1pPr>
              <a:defRPr/>
            </a:lvl1pPr>
          </a:lstStyle>
          <a:p>
            <a:pPr>
              <a:defRPr/>
            </a:pPr>
            <a:endParaRPr lang="en-US" altLang="ja-JP" dirty="0"/>
          </a:p>
        </p:txBody>
      </p:sp>
      <p:sp>
        <p:nvSpPr>
          <p:cNvPr id="5" name="スライド番号プレースホルダー 4"/>
          <p:cNvSpPr>
            <a:spLocks noGrp="1"/>
          </p:cNvSpPr>
          <p:nvPr>
            <p:ph type="sldNum" sz="quarter" idx="12"/>
          </p:nvPr>
        </p:nvSpPr>
        <p:spPr>
          <a:xfrm>
            <a:off x="130176" y="30957"/>
            <a:ext cx="479425" cy="380480"/>
          </a:xfrm>
        </p:spPr>
        <p:txBody>
          <a:bodyPr/>
          <a:lstStyle>
            <a:lvl1pPr>
              <a:lnSpc>
                <a:spcPct val="100000"/>
              </a:lnSpc>
              <a:defRPr/>
            </a:lvl1pPr>
          </a:lstStyle>
          <a:p>
            <a:pPr>
              <a:defRPr/>
            </a:pPr>
            <a:fld id="{9FDDF73D-91B0-40ED-9FFD-CE6394BBE504}" type="slidenum">
              <a:rPr/>
              <a:pPr>
                <a:defRPr/>
              </a:pPr>
              <a:t>‹#›</a:t>
            </a:fld>
            <a:endParaRPr dirty="0"/>
          </a:p>
        </p:txBody>
      </p:sp>
    </p:spTree>
    <p:extLst>
      <p:ext uri="{BB962C8B-B14F-4D97-AF65-F5344CB8AC3E}">
        <p14:creationId xmlns:p14="http://schemas.microsoft.com/office/powerpoint/2010/main" val="8701134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1.pn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2.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1.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1.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heme" Target="../theme/theme4.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image" Target="../media/image1.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theme" Target="../theme/theme5.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1.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theme" Target="../theme/theme6.xml"/><Relationship Id="rId5" Type="http://schemas.openxmlformats.org/officeDocument/2006/relationships/slideLayout" Target="../slideLayouts/slideLayout28.xml"/><Relationship Id="rId4" Type="http://schemas.openxmlformats.org/officeDocument/2006/relationships/slideLayout" Target="../slideLayouts/slideLayout2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7.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openxmlformats.org/officeDocument/2006/relationships/image" Target="../media/image1.png"/><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theme" Target="../theme/theme8.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47.xml"/><Relationship Id="rId1" Type="http://schemas.openxmlformats.org/officeDocument/2006/relationships/slideLayout" Target="../slideLayouts/slideLayout46.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586180"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a:effectLst/>
                <a:latin typeface="+mn-lt"/>
                <a:ea typeface="+mn-ea"/>
              </a:defRPr>
            </a:lvl1pPr>
          </a:lstStyle>
          <a:p>
            <a:pPr>
              <a:defRPr/>
            </a:pPr>
            <a:fld id="{6EB51AE2-1589-43A9-9B64-B5C800DE55DD}" type="datetime1">
              <a:rPr lang="ja-JP" altLang="en-US"/>
              <a:pPr>
                <a:defRPr/>
              </a:pPr>
              <a:t>2016/1/19</a:t>
            </a:fld>
            <a:endParaRPr lang="en-US" altLang="ja-JP" dirty="0"/>
          </a:p>
        </p:txBody>
      </p:sp>
      <p:sp>
        <p:nvSpPr>
          <p:cNvPr id="1586181"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effectLst/>
                <a:latin typeface="+mn-lt"/>
                <a:ea typeface="+mn-ea"/>
              </a:defRPr>
            </a:lvl1pPr>
          </a:lstStyle>
          <a:p>
            <a:pPr>
              <a:defRPr/>
            </a:pPr>
            <a:endParaRPr lang="en-US" altLang="ja-JP" dirty="0"/>
          </a:p>
        </p:txBody>
      </p:sp>
      <p:sp>
        <p:nvSpPr>
          <p:cNvPr id="1586182"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effectLst/>
                <a:latin typeface="+mn-lt"/>
                <a:ea typeface="+mn-ea"/>
              </a:defRPr>
            </a:lvl1pPr>
          </a:lstStyle>
          <a:p>
            <a:pPr>
              <a:defRPr/>
            </a:pPr>
            <a:fld id="{B4161C5E-A302-4C5E-AA37-A892001F1F60}" type="slidenum">
              <a:rPr lang="en-US" altLang="ja-JP"/>
              <a:pPr>
                <a:defRPr/>
              </a:pPr>
              <a:t>‹#›</a:t>
            </a:fld>
            <a:endParaRPr lang="en-US" altLang="ja-JP" dirty="0"/>
          </a:p>
        </p:txBody>
      </p:sp>
    </p:spTree>
  </p:cSld>
  <p:clrMap bg1="lt1" tx1="dk1" bg2="lt2" tx2="dk2" accent1="accent1" accent2="accent2" accent3="accent3" accent4="accent4" accent5="accent5" accent6="accent6" hlink="hlink" folHlink="folHlink"/>
  <p:sldLayoutIdLst>
    <p:sldLayoutId id="2147484099" r:id="rId1"/>
    <p:sldLayoutId id="2147484100" r:id="rId2"/>
    <p:sldLayoutId id="2147484101" r:id="rId3"/>
  </p:sldLayoutIdLst>
  <p:timing>
    <p:tnLst>
      <p:par>
        <p:cTn id="1" dur="indefinite" restart="never" nodeType="tmRoot"/>
      </p:par>
    </p:tnLst>
  </p:timing>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Rectangle 8"/>
          <p:cNvSpPr>
            <a:spLocks noChangeArrowheads="1"/>
          </p:cNvSpPr>
          <p:nvPr userDrawn="1"/>
        </p:nvSpPr>
        <p:spPr bwMode="auto">
          <a:xfrm>
            <a:off x="0" y="-17860"/>
            <a:ext cx="9144000" cy="483395"/>
          </a:xfrm>
          <a:prstGeom prst="rect">
            <a:avLst/>
          </a:prstGeom>
          <a:gradFill rotWithShape="1">
            <a:gsLst>
              <a:gs pos="0">
                <a:srgbClr val="000066"/>
              </a:gs>
              <a:gs pos="50000">
                <a:srgbClr val="3333FF">
                  <a:alpha val="78000"/>
                </a:srgbClr>
              </a:gs>
              <a:gs pos="100000">
                <a:srgbClr val="000066"/>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ja-JP" altLang="en-US" dirty="0"/>
          </a:p>
        </p:txBody>
      </p:sp>
      <p:pic>
        <p:nvPicPr>
          <p:cNvPr id="2053" name="Picture 9" descr="i-PRO_smartHD_logo_4"/>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201026" y="240506"/>
            <a:ext cx="874713"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4" name="Rectangle 2"/>
          <p:cNvSpPr>
            <a:spLocks noGrp="1" noChangeArrowheads="1"/>
          </p:cNvSpPr>
          <p:nvPr>
            <p:ph type="title"/>
          </p:nvPr>
        </p:nvSpPr>
        <p:spPr bwMode="auto">
          <a:xfrm>
            <a:off x="-28575" y="-16669"/>
            <a:ext cx="9172575" cy="482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2055"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530884"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a:effectLst/>
                <a:latin typeface="+mn-lt"/>
                <a:ea typeface="+mn-ea"/>
              </a:defRPr>
            </a:lvl1pPr>
          </a:lstStyle>
          <a:p>
            <a:pPr>
              <a:defRPr/>
            </a:pPr>
            <a:fld id="{78E796B3-76FF-4DD6-91DC-98493EE5EB54}" type="datetime1">
              <a:rPr lang="ja-JP" altLang="en-US"/>
              <a:pPr>
                <a:defRPr/>
              </a:pPr>
              <a:t>2016/1/19</a:t>
            </a:fld>
            <a:endParaRPr lang="en-US" altLang="ja-JP" dirty="0"/>
          </a:p>
        </p:txBody>
      </p:sp>
      <p:sp>
        <p:nvSpPr>
          <p:cNvPr id="1530885"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effectLst/>
                <a:latin typeface="+mn-lt"/>
                <a:ea typeface="+mn-ea"/>
              </a:defRPr>
            </a:lvl1pPr>
          </a:lstStyle>
          <a:p>
            <a:pPr>
              <a:defRPr/>
            </a:pPr>
            <a:endParaRPr lang="en-US" altLang="ja-JP" dirty="0"/>
          </a:p>
        </p:txBody>
      </p:sp>
      <p:sp>
        <p:nvSpPr>
          <p:cNvPr id="11" name="Rectangle 6"/>
          <p:cNvSpPr>
            <a:spLocks noGrp="1" noChangeArrowheads="1"/>
          </p:cNvSpPr>
          <p:nvPr>
            <p:ph type="sldNum" sz="quarter" idx="4"/>
          </p:nvPr>
        </p:nvSpPr>
        <p:spPr bwMode="auto">
          <a:xfrm>
            <a:off x="130176" y="40482"/>
            <a:ext cx="479425" cy="442035"/>
          </a:xfrm>
          <a:prstGeom prst="rect">
            <a:avLst/>
          </a:prstGeom>
          <a:noFill/>
          <a:ln w="19050"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nSpc>
                <a:spcPct val="120000"/>
              </a:lnSpc>
              <a:defRPr lang="en-US" altLang="ja-JP" sz="2000">
                <a:solidFill>
                  <a:schemeClr val="bg1"/>
                </a:solidFill>
                <a:effectLst/>
                <a:latin typeface="Arial" charset="0"/>
                <a:ea typeface="ＭＳ Ｐゴシック" pitchFamily="50" charset="-128"/>
              </a:defRPr>
            </a:lvl1pPr>
          </a:lstStyle>
          <a:p>
            <a:pPr>
              <a:defRPr/>
            </a:pPr>
            <a:fld id="{9D7836EC-8D3A-4E9E-9F5C-95376367DEAB}" type="slidenum">
              <a:rPr/>
              <a:pPr>
                <a:defRPr/>
              </a:pPr>
              <a:t>‹#›</a:t>
            </a:fld>
            <a:endParaRPr dirty="0"/>
          </a:p>
        </p:txBody>
      </p:sp>
    </p:spTree>
  </p:cSld>
  <p:clrMap bg1="lt1" tx1="dk1" bg2="lt2" tx2="dk2" accent1="accent1" accent2="accent2" accent3="accent3" accent4="accent4" accent5="accent5" accent6="accent6" hlink="hlink" folHlink="folHlink"/>
  <p:sldLayoutIdLst>
    <p:sldLayoutId id="2147484102" r:id="rId1"/>
    <p:sldLayoutId id="2147484172" r:id="rId2"/>
    <p:sldLayoutId id="2147484173" r:id="rId3"/>
    <p:sldLayoutId id="2147484174" r:id="rId4"/>
    <p:sldLayoutId id="2147484175" r:id="rId5"/>
  </p:sldLayoutIdLst>
  <p:timing>
    <p:tnLst>
      <p:par>
        <p:cTn id="1" dur="indefinite" restart="never" nodeType="tmRoot"/>
      </p:par>
    </p:tnLst>
  </p:timing>
  <p:hf hdr="0" ftr="0" dt="0"/>
  <p:txStyles>
    <p:titleStyle>
      <a:lvl1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1pPr>
      <a:lvl2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2pPr>
      <a:lvl3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3pPr>
      <a:lvl4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4pPr>
      <a:lvl5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8"/>
          <p:cNvSpPr>
            <a:spLocks noChangeArrowheads="1"/>
          </p:cNvSpPr>
          <p:nvPr userDrawn="1"/>
        </p:nvSpPr>
        <p:spPr bwMode="auto">
          <a:xfrm>
            <a:off x="0" y="-17860"/>
            <a:ext cx="9144000" cy="483395"/>
          </a:xfrm>
          <a:prstGeom prst="rect">
            <a:avLst/>
          </a:prstGeom>
          <a:gradFill rotWithShape="1">
            <a:gsLst>
              <a:gs pos="0">
                <a:srgbClr val="000066"/>
              </a:gs>
              <a:gs pos="50000">
                <a:srgbClr val="3333FF">
                  <a:alpha val="78000"/>
                </a:srgbClr>
              </a:gs>
              <a:gs pos="100000">
                <a:srgbClr val="000066"/>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ja-JP" altLang="en-US" sz="3200" dirty="0">
              <a:latin typeface="Arial Unicode MS" pitchFamily="50" charset="-128"/>
              <a:ea typeface="Arial Unicode MS" pitchFamily="50" charset="-128"/>
              <a:cs typeface="Arial Unicode MS" pitchFamily="50" charset="-128"/>
            </a:endParaRPr>
          </a:p>
        </p:txBody>
      </p:sp>
      <p:pic>
        <p:nvPicPr>
          <p:cNvPr id="3077" name="Picture 9" descr="i-PRO_smartHD_logo_4"/>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201026" y="240506"/>
            <a:ext cx="874713"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Rectangle 2"/>
          <p:cNvSpPr>
            <a:spLocks noGrp="1" noChangeArrowheads="1"/>
          </p:cNvSpPr>
          <p:nvPr>
            <p:ph type="title"/>
          </p:nvPr>
        </p:nvSpPr>
        <p:spPr bwMode="auto">
          <a:xfrm>
            <a:off x="0" y="-21431"/>
            <a:ext cx="9144000" cy="486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3079"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635332"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a:effectLst/>
                <a:latin typeface="+mn-lt"/>
                <a:ea typeface="+mn-ea"/>
              </a:defRPr>
            </a:lvl1pPr>
          </a:lstStyle>
          <a:p>
            <a:pPr>
              <a:defRPr/>
            </a:pPr>
            <a:fld id="{BA14B482-BBEF-4993-9F37-276F28C68DCD}" type="datetime1">
              <a:rPr lang="ja-JP" altLang="en-US"/>
              <a:pPr>
                <a:defRPr/>
              </a:pPr>
              <a:t>2016/1/19</a:t>
            </a:fld>
            <a:endParaRPr lang="en-US" altLang="ja-JP" dirty="0"/>
          </a:p>
        </p:txBody>
      </p:sp>
      <p:sp>
        <p:nvSpPr>
          <p:cNvPr id="1635333"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effectLst/>
                <a:latin typeface="+mn-lt"/>
                <a:ea typeface="+mn-ea"/>
              </a:defRPr>
            </a:lvl1pPr>
          </a:lstStyle>
          <a:p>
            <a:pPr>
              <a:defRPr/>
            </a:pPr>
            <a:endParaRPr lang="en-US" altLang="ja-JP" dirty="0"/>
          </a:p>
        </p:txBody>
      </p:sp>
      <p:sp>
        <p:nvSpPr>
          <p:cNvPr id="1635334" name="Rectangle 6"/>
          <p:cNvSpPr>
            <a:spLocks noGrp="1" noChangeArrowheads="1"/>
          </p:cNvSpPr>
          <p:nvPr>
            <p:ph type="sldNum" sz="quarter" idx="4"/>
          </p:nvPr>
        </p:nvSpPr>
        <p:spPr bwMode="auto">
          <a:xfrm>
            <a:off x="130176" y="30957"/>
            <a:ext cx="479425" cy="442035"/>
          </a:xfrm>
          <a:prstGeom prst="rect">
            <a:avLst/>
          </a:prstGeom>
          <a:noFill/>
          <a:ln w="19050"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nSpc>
                <a:spcPct val="120000"/>
              </a:lnSpc>
              <a:defRPr lang="en-US" altLang="ja-JP" sz="2000">
                <a:solidFill>
                  <a:schemeClr val="bg1"/>
                </a:solidFill>
                <a:effectLst/>
                <a:latin typeface="Arial" charset="0"/>
                <a:ea typeface="ＭＳ Ｐゴシック" pitchFamily="50" charset="-128"/>
              </a:defRPr>
            </a:lvl1pPr>
          </a:lstStyle>
          <a:p>
            <a:pPr>
              <a:defRPr/>
            </a:pPr>
            <a:fld id="{A49C2A07-3156-47DB-91E6-A102146C3EC7}" type="slidenum">
              <a:rPr/>
              <a:pPr>
                <a:defRPr/>
              </a:pPr>
              <a:t>‹#›</a:t>
            </a:fld>
            <a:endParaRPr dirty="0"/>
          </a:p>
        </p:txBody>
      </p:sp>
      <p:sp>
        <p:nvSpPr>
          <p:cNvPr id="9" name="AutoShape 13"/>
          <p:cNvSpPr>
            <a:spLocks noChangeArrowheads="1"/>
          </p:cNvSpPr>
          <p:nvPr userDrawn="1"/>
        </p:nvSpPr>
        <p:spPr bwMode="auto">
          <a:xfrm>
            <a:off x="6135330" y="4893469"/>
            <a:ext cx="2940409" cy="188119"/>
          </a:xfrm>
          <a:prstGeom prst="roundRect">
            <a:avLst>
              <a:gd name="adj" fmla="val 16667"/>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Lst>
        </p:spPr>
        <p:txBody>
          <a:bodyPr wrap="none" anchor="ctr"/>
          <a:lstStyle/>
          <a:p>
            <a:pPr>
              <a:defRPr/>
            </a:pPr>
            <a:r>
              <a:rPr lang="en-US" altLang="ja-JP" sz="1600" b="1" dirty="0" smtClean="0">
                <a:solidFill>
                  <a:srgbClr val="FF0000"/>
                </a:solidFill>
                <a:effectLst/>
              </a:rPr>
              <a:t>Panasonic</a:t>
            </a:r>
            <a:r>
              <a:rPr lang="ja-JP" altLang="en-US" sz="1600" b="1" dirty="0" smtClean="0">
                <a:solidFill>
                  <a:srgbClr val="FF0000"/>
                </a:solidFill>
                <a:effectLst/>
              </a:rPr>
              <a:t> </a:t>
            </a:r>
            <a:r>
              <a:rPr lang="en-US" altLang="ja-JP" sz="1600" b="1" dirty="0" smtClean="0">
                <a:solidFill>
                  <a:srgbClr val="FF0000"/>
                </a:solidFill>
                <a:effectLst/>
              </a:rPr>
              <a:t>Internal </a:t>
            </a:r>
            <a:r>
              <a:rPr lang="en-US" altLang="ja-JP" sz="1600" b="1" dirty="0">
                <a:solidFill>
                  <a:srgbClr val="FF0000"/>
                </a:solidFill>
                <a:effectLst/>
              </a:rPr>
              <a:t>use only</a:t>
            </a:r>
          </a:p>
        </p:txBody>
      </p:sp>
    </p:spTree>
  </p:cSld>
  <p:clrMap bg1="lt1" tx1="dk1" bg2="lt2" tx2="dk2" accent1="accent1" accent2="accent2" accent3="accent3" accent4="accent4" accent5="accent5" accent6="accent6" hlink="hlink" folHlink="folHlink"/>
  <p:sldLayoutIdLst>
    <p:sldLayoutId id="2147484108" r:id="rId1"/>
    <p:sldLayoutId id="2147484103" r:id="rId2"/>
    <p:sldLayoutId id="2147484162" r:id="rId3"/>
    <p:sldLayoutId id="2147484165" r:id="rId4"/>
    <p:sldLayoutId id="2147484166" r:id="rId5"/>
  </p:sldLayoutIdLst>
  <p:timing>
    <p:tnLst>
      <p:par>
        <p:cTn id="1" dur="indefinite" restart="never" nodeType="tmRoot"/>
      </p:par>
    </p:tnLst>
  </p:timing>
  <p:hf hdr="0" ftr="0" dt="0"/>
  <p:txStyles>
    <p:titleStyle>
      <a:lvl1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1pPr>
      <a:lvl2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2pPr>
      <a:lvl3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3pPr>
      <a:lvl4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4pPr>
      <a:lvl5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8"/>
          <p:cNvSpPr>
            <a:spLocks noChangeArrowheads="1"/>
          </p:cNvSpPr>
          <p:nvPr userDrawn="1"/>
        </p:nvSpPr>
        <p:spPr bwMode="auto">
          <a:xfrm>
            <a:off x="0" y="-17860"/>
            <a:ext cx="9144000" cy="483395"/>
          </a:xfrm>
          <a:prstGeom prst="rect">
            <a:avLst/>
          </a:prstGeom>
          <a:gradFill rotWithShape="1">
            <a:gsLst>
              <a:gs pos="0">
                <a:srgbClr val="000066"/>
              </a:gs>
              <a:gs pos="50000">
                <a:srgbClr val="3333FF">
                  <a:alpha val="78000"/>
                </a:srgbClr>
              </a:gs>
              <a:gs pos="100000">
                <a:srgbClr val="000066"/>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ja-JP" altLang="en-US" dirty="0"/>
          </a:p>
        </p:txBody>
      </p:sp>
      <p:pic>
        <p:nvPicPr>
          <p:cNvPr id="4101" name="Picture 9" descr="i-PRO_smartHD_logo_4"/>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201026" y="240506"/>
            <a:ext cx="874713"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テキスト プレースホルダー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ー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BFE826C5-992F-420B-B9BF-84D0C99E5D5F}" type="datetime1">
              <a:rPr lang="ja-JP" altLang="en-US"/>
              <a:pPr>
                <a:defRPr/>
              </a:pPr>
              <a:t>2016/1/19</a:t>
            </a:fld>
            <a:endParaRPr lang="ja-JP" altLang="en-US" dirty="0"/>
          </a:p>
        </p:txBody>
      </p:sp>
      <p:sp>
        <p:nvSpPr>
          <p:cNvPr id="5" name="フッター プレースホルダー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ja-JP" altLang="en-US" dirty="0"/>
          </a:p>
        </p:txBody>
      </p:sp>
      <p:sp>
        <p:nvSpPr>
          <p:cNvPr id="6" name="スライド番号プレースホルダー 5"/>
          <p:cNvSpPr>
            <a:spLocks noGrp="1"/>
          </p:cNvSpPr>
          <p:nvPr>
            <p:ph type="sldNum" sz="quarter" idx="4"/>
          </p:nvPr>
        </p:nvSpPr>
        <p:spPr>
          <a:xfrm>
            <a:off x="130176" y="58341"/>
            <a:ext cx="479425" cy="442035"/>
          </a:xfrm>
          <a:prstGeom prst="rect">
            <a:avLst/>
          </a:prstGeom>
          <a:noFill/>
          <a:ln w="19050"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nSpc>
                <a:spcPct val="120000"/>
              </a:lnSpc>
              <a:defRPr lang="ja-JP" altLang="en-US" sz="2000">
                <a:solidFill>
                  <a:schemeClr val="bg1"/>
                </a:solidFill>
                <a:effectLst/>
                <a:latin typeface="Arial" charset="0"/>
                <a:ea typeface="ＭＳ Ｐゴシック" pitchFamily="50" charset="-128"/>
              </a:defRPr>
            </a:lvl1pPr>
          </a:lstStyle>
          <a:p>
            <a:pPr>
              <a:defRPr/>
            </a:pPr>
            <a:fld id="{B385CD55-B8E1-4E94-B20E-26DC44E9AC9E}" type="slidenum">
              <a:rPr lang="en-US" altLang="ja-JP"/>
              <a:pPr>
                <a:defRPr/>
              </a:pPr>
              <a:t>‹#›</a:t>
            </a:fld>
            <a:endParaRPr lang="en-US" altLang="ja-JP" dirty="0"/>
          </a:p>
        </p:txBody>
      </p:sp>
      <p:sp>
        <p:nvSpPr>
          <p:cNvPr id="4106" name="タイトル プレースホルダー 1"/>
          <p:cNvSpPr>
            <a:spLocks noGrp="1"/>
          </p:cNvSpPr>
          <p:nvPr>
            <p:ph type="title"/>
          </p:nvPr>
        </p:nvSpPr>
        <p:spPr bwMode="auto">
          <a:xfrm>
            <a:off x="0" y="-17860"/>
            <a:ext cx="9144000" cy="48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10" name="AutoShape 13"/>
          <p:cNvSpPr>
            <a:spLocks noChangeArrowheads="1"/>
          </p:cNvSpPr>
          <p:nvPr userDrawn="1"/>
        </p:nvSpPr>
        <p:spPr bwMode="auto">
          <a:xfrm>
            <a:off x="5418139" y="4893469"/>
            <a:ext cx="1812925" cy="188119"/>
          </a:xfrm>
          <a:prstGeom prst="roundRect">
            <a:avLst>
              <a:gd name="adj" fmla="val 16667"/>
            </a:avLst>
          </a:prstGeom>
          <a:noFill/>
          <a:ln w="381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en-US" altLang="ja-JP" sz="1600" b="1" dirty="0">
                <a:solidFill>
                  <a:srgbClr val="0000FF"/>
                </a:solidFill>
                <a:effectLst/>
              </a:rPr>
              <a:t>Preliminary</a:t>
            </a:r>
          </a:p>
        </p:txBody>
      </p:sp>
    </p:spTree>
  </p:cSld>
  <p:clrMap bg1="lt1" tx1="dk1" bg2="lt2" tx2="dk2" accent1="accent1" accent2="accent2" accent3="accent3" accent4="accent4" accent5="accent5" accent6="accent6" hlink="hlink" folHlink="folHlink"/>
  <p:sldLayoutIdLst>
    <p:sldLayoutId id="2147484109" r:id="rId1"/>
    <p:sldLayoutId id="2147484110" r:id="rId2"/>
    <p:sldLayoutId id="2147484149" r:id="rId3"/>
    <p:sldLayoutId id="2147484159" r:id="rId4"/>
    <p:sldLayoutId id="2147484167" r:id="rId5"/>
  </p:sldLayoutIdLst>
  <p:timing>
    <p:tnLst>
      <p:par>
        <p:cTn id="1" dur="indefinite" restart="never" nodeType="tmRoot"/>
      </p:par>
    </p:tnLst>
  </p:timing>
  <p:hf hdr="0" ftr="0" dt="0"/>
  <p:txStyles>
    <p:titleStyle>
      <a:lvl1pPr algn="ctr" rtl="0" eaLnBrk="0" fontAlgn="base" hangingPunct="0">
        <a:spcBef>
          <a:spcPct val="0"/>
        </a:spcBef>
        <a:spcAft>
          <a:spcPct val="0"/>
        </a:spcAft>
        <a:defRPr kumimoji="1" sz="3200" kern="1200">
          <a:solidFill>
            <a:schemeClr val="bg1"/>
          </a:solidFill>
          <a:latin typeface="Arial Unicode MS" pitchFamily="50" charset="-128"/>
          <a:ea typeface="Arial Unicode MS" pitchFamily="50" charset="-128"/>
          <a:cs typeface="Arial Unicode MS" pitchFamily="50" charset="-128"/>
        </a:defRPr>
      </a:lvl1pPr>
      <a:lvl2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2pPr>
      <a:lvl3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3pPr>
      <a:lvl4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4pPr>
      <a:lvl5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5pPr>
      <a:lvl6pPr marL="457200" algn="ctr" rtl="0" fontAlgn="base">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6pPr>
      <a:lvl7pPr marL="914400" algn="ctr" rtl="0" fontAlgn="base">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7pPr>
      <a:lvl8pPr marL="1371600" algn="ctr" rtl="0" fontAlgn="base">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8pPr>
      <a:lvl9pPr marL="1828800" algn="ctr" rtl="0" fontAlgn="base">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 name="Rectangle 8"/>
          <p:cNvSpPr>
            <a:spLocks noChangeArrowheads="1"/>
          </p:cNvSpPr>
          <p:nvPr userDrawn="1"/>
        </p:nvSpPr>
        <p:spPr bwMode="auto">
          <a:xfrm>
            <a:off x="0" y="-17860"/>
            <a:ext cx="9144000" cy="483395"/>
          </a:xfrm>
          <a:prstGeom prst="rect">
            <a:avLst/>
          </a:prstGeom>
          <a:gradFill rotWithShape="1">
            <a:gsLst>
              <a:gs pos="0">
                <a:srgbClr val="000066"/>
              </a:gs>
              <a:gs pos="50000">
                <a:srgbClr val="3333FF">
                  <a:alpha val="78000"/>
                </a:srgbClr>
              </a:gs>
              <a:gs pos="100000">
                <a:srgbClr val="000066"/>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ja-JP" altLang="en-US" dirty="0"/>
          </a:p>
        </p:txBody>
      </p:sp>
      <p:pic>
        <p:nvPicPr>
          <p:cNvPr id="5125" name="Picture 9" descr="i-PRO_smartHD_logo_4"/>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201026" y="240506"/>
            <a:ext cx="874713"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タイトル プレースホルダー 1"/>
          <p:cNvSpPr>
            <a:spLocks noGrp="1"/>
          </p:cNvSpPr>
          <p:nvPr>
            <p:ph type="title"/>
          </p:nvPr>
        </p:nvSpPr>
        <p:spPr bwMode="auto">
          <a:xfrm>
            <a:off x="0" y="-39291"/>
            <a:ext cx="9144000" cy="504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5127" name="テキスト プレースホルダー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ー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EED40A92-C534-43C8-BD0F-85081E9AB131}" type="datetime1">
              <a:rPr lang="ja-JP" altLang="en-US"/>
              <a:pPr>
                <a:defRPr/>
              </a:pPr>
              <a:t>2016/1/19</a:t>
            </a:fld>
            <a:endParaRPr lang="ja-JP" altLang="en-US" dirty="0"/>
          </a:p>
        </p:txBody>
      </p:sp>
      <p:sp>
        <p:nvSpPr>
          <p:cNvPr id="5" name="フッター プレースホルダー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ja-JP" altLang="en-US" dirty="0"/>
          </a:p>
        </p:txBody>
      </p:sp>
      <p:sp>
        <p:nvSpPr>
          <p:cNvPr id="6" name="スライド番号プレースホルダー 5"/>
          <p:cNvSpPr>
            <a:spLocks noGrp="1"/>
          </p:cNvSpPr>
          <p:nvPr>
            <p:ph type="sldNum" sz="quarter" idx="4"/>
          </p:nvPr>
        </p:nvSpPr>
        <p:spPr>
          <a:xfrm>
            <a:off x="130176" y="58341"/>
            <a:ext cx="479425" cy="442035"/>
          </a:xfrm>
          <a:prstGeom prst="rect">
            <a:avLst/>
          </a:prstGeom>
          <a:noFill/>
          <a:ln w="19050"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nSpc>
                <a:spcPct val="120000"/>
              </a:lnSpc>
              <a:defRPr lang="ja-JP" altLang="en-US" sz="2000">
                <a:solidFill>
                  <a:schemeClr val="bg1"/>
                </a:solidFill>
                <a:effectLst/>
                <a:latin typeface="Arial" charset="0"/>
                <a:ea typeface="ＭＳ Ｐゴシック" pitchFamily="50" charset="-128"/>
              </a:defRPr>
            </a:lvl1pPr>
          </a:lstStyle>
          <a:p>
            <a:pPr>
              <a:defRPr/>
            </a:pPr>
            <a:fld id="{E5767A3A-E64C-4A63-879D-8DF454474C73}" type="slidenum">
              <a:rPr lang="en-US" altLang="ja-JP"/>
              <a:pPr>
                <a:defRPr/>
              </a:pPr>
              <a:t>‹#›</a:t>
            </a:fld>
            <a:endParaRPr lang="en-US" altLang="ja-JP" dirty="0"/>
          </a:p>
        </p:txBody>
      </p:sp>
      <p:sp>
        <p:nvSpPr>
          <p:cNvPr id="12" name="AutoShape 13"/>
          <p:cNvSpPr>
            <a:spLocks noChangeArrowheads="1"/>
          </p:cNvSpPr>
          <p:nvPr userDrawn="1"/>
        </p:nvSpPr>
        <p:spPr bwMode="auto">
          <a:xfrm>
            <a:off x="4230689" y="4893469"/>
            <a:ext cx="1812925" cy="188119"/>
          </a:xfrm>
          <a:prstGeom prst="roundRect">
            <a:avLst>
              <a:gd name="adj" fmla="val 16667"/>
            </a:avLst>
          </a:prstGeom>
          <a:noFill/>
          <a:ln w="381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en-US" altLang="ja-JP" sz="1600" b="1" dirty="0">
                <a:solidFill>
                  <a:srgbClr val="0000FF"/>
                </a:solidFill>
                <a:effectLst/>
              </a:rPr>
              <a:t>Tentative</a:t>
            </a:r>
          </a:p>
        </p:txBody>
      </p:sp>
      <p:sp>
        <p:nvSpPr>
          <p:cNvPr id="13" name="AutoShape 13"/>
          <p:cNvSpPr>
            <a:spLocks noChangeArrowheads="1"/>
          </p:cNvSpPr>
          <p:nvPr userDrawn="1"/>
        </p:nvSpPr>
        <p:spPr bwMode="auto">
          <a:xfrm>
            <a:off x="6103938" y="4893469"/>
            <a:ext cx="2971800" cy="188119"/>
          </a:xfrm>
          <a:prstGeom prst="roundRect">
            <a:avLst>
              <a:gd name="adj" fmla="val 16667"/>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en-US" altLang="ja-JP" sz="1600" b="1" dirty="0">
                <a:solidFill>
                  <a:srgbClr val="FF0000"/>
                </a:solidFill>
                <a:effectLst/>
              </a:rPr>
              <a:t>Panasonic</a:t>
            </a:r>
            <a:r>
              <a:rPr lang="ja-JP" altLang="en-US" sz="1600" b="1" dirty="0">
                <a:solidFill>
                  <a:srgbClr val="FF0000"/>
                </a:solidFill>
                <a:effectLst/>
              </a:rPr>
              <a:t> </a:t>
            </a:r>
            <a:r>
              <a:rPr lang="en-US" altLang="ja-JP" sz="1600" b="1" dirty="0">
                <a:solidFill>
                  <a:srgbClr val="FF0000"/>
                </a:solidFill>
                <a:effectLst/>
              </a:rPr>
              <a:t>Internal use only</a:t>
            </a:r>
          </a:p>
        </p:txBody>
      </p:sp>
    </p:spTree>
  </p:cSld>
  <p:clrMap bg1="lt1" tx1="dk1" bg2="lt2" tx2="dk2" accent1="accent1" accent2="accent2" accent3="accent3" accent4="accent4" accent5="accent5" accent6="accent6" hlink="hlink" folHlink="folHlink"/>
  <p:sldLayoutIdLst>
    <p:sldLayoutId id="2147484111" r:id="rId1"/>
    <p:sldLayoutId id="2147484112" r:id="rId2"/>
    <p:sldLayoutId id="2147484157" r:id="rId3"/>
    <p:sldLayoutId id="2147484168" r:id="rId4"/>
    <p:sldLayoutId id="2147484169" r:id="rId5"/>
  </p:sldLayoutIdLst>
  <p:timing>
    <p:tnLst>
      <p:par>
        <p:cTn id="1" dur="indefinite" restart="never" nodeType="tmRoot"/>
      </p:par>
    </p:tnLst>
  </p:timing>
  <p:hf hdr="0" ftr="0" dt="0"/>
  <p:txStyles>
    <p:titleStyle>
      <a:lvl1pPr algn="ctr" rtl="0" eaLnBrk="0" fontAlgn="base" hangingPunct="0">
        <a:spcBef>
          <a:spcPct val="0"/>
        </a:spcBef>
        <a:spcAft>
          <a:spcPct val="0"/>
        </a:spcAft>
        <a:defRPr kumimoji="1" sz="4400" kern="1200">
          <a:solidFill>
            <a:schemeClr val="bg1"/>
          </a:solidFill>
          <a:latin typeface="Tahoma" pitchFamily="34" charset="0"/>
          <a:ea typeface="+mj-ea"/>
          <a:cs typeface="Tahoma" pitchFamily="34" charset="0"/>
        </a:defRPr>
      </a:lvl1pPr>
      <a:lvl2pPr algn="ctr" rtl="0" eaLnBrk="0" fontAlgn="base" hangingPunct="0">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2pPr>
      <a:lvl3pPr algn="ctr" rtl="0" eaLnBrk="0" fontAlgn="base" hangingPunct="0">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3pPr>
      <a:lvl4pPr algn="ctr" rtl="0" eaLnBrk="0" fontAlgn="base" hangingPunct="0">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4pPr>
      <a:lvl5pPr algn="ctr" rtl="0" eaLnBrk="0" fontAlgn="base" hangingPunct="0">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5pPr>
      <a:lvl6pPr marL="457200" algn="ctr" rtl="0" fontAlgn="base">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6pPr>
      <a:lvl7pPr marL="914400" algn="ctr" rtl="0" fontAlgn="base">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7pPr>
      <a:lvl8pPr marL="1371600" algn="ctr" rtl="0" fontAlgn="base">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8pPr>
      <a:lvl9pPr marL="1828800" algn="ctr" rtl="0" fontAlgn="base">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Rectangle 8"/>
          <p:cNvSpPr>
            <a:spLocks noChangeArrowheads="1"/>
          </p:cNvSpPr>
          <p:nvPr userDrawn="1"/>
        </p:nvSpPr>
        <p:spPr bwMode="auto">
          <a:xfrm>
            <a:off x="0" y="-17860"/>
            <a:ext cx="9144000" cy="483395"/>
          </a:xfrm>
          <a:prstGeom prst="rect">
            <a:avLst/>
          </a:prstGeom>
          <a:gradFill rotWithShape="1">
            <a:gsLst>
              <a:gs pos="0">
                <a:srgbClr val="000066"/>
              </a:gs>
              <a:gs pos="50000">
                <a:srgbClr val="3333FF">
                  <a:alpha val="78000"/>
                </a:srgbClr>
              </a:gs>
              <a:gs pos="100000">
                <a:srgbClr val="000066"/>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ja-JP" altLang="en-US" dirty="0">
              <a:solidFill>
                <a:srgbClr val="000000"/>
              </a:solidFill>
            </a:endParaRPr>
          </a:p>
        </p:txBody>
      </p:sp>
      <p:pic>
        <p:nvPicPr>
          <p:cNvPr id="6149" name="Picture 9" descr="i-PRO_smartHD_logo_4"/>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201026" y="240506"/>
            <a:ext cx="874713"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Rectangle 2"/>
          <p:cNvSpPr>
            <a:spLocks noGrp="1" noChangeArrowheads="1"/>
          </p:cNvSpPr>
          <p:nvPr>
            <p:ph type="title"/>
          </p:nvPr>
        </p:nvSpPr>
        <p:spPr bwMode="auto">
          <a:xfrm>
            <a:off x="-28575" y="-16669"/>
            <a:ext cx="9172575" cy="482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6151"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530884"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a:solidFill>
                  <a:srgbClr val="000000"/>
                </a:solidFill>
                <a:effectLst/>
                <a:latin typeface="+mn-lt"/>
                <a:ea typeface="+mn-ea"/>
              </a:defRPr>
            </a:lvl1pPr>
          </a:lstStyle>
          <a:p>
            <a:pPr>
              <a:defRPr/>
            </a:pPr>
            <a:fld id="{BCE4B175-4CC6-407D-AF40-8DD5B5EBE57C}" type="datetime1">
              <a:rPr lang="ja-JP" altLang="en-US"/>
              <a:pPr>
                <a:defRPr/>
              </a:pPr>
              <a:t>2016/1/19</a:t>
            </a:fld>
            <a:endParaRPr lang="en-US" altLang="ja-JP" dirty="0"/>
          </a:p>
        </p:txBody>
      </p:sp>
      <p:sp>
        <p:nvSpPr>
          <p:cNvPr id="1530885"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solidFill>
                  <a:srgbClr val="000000"/>
                </a:solidFill>
                <a:effectLst/>
                <a:latin typeface="+mn-lt"/>
                <a:ea typeface="+mn-ea"/>
              </a:defRPr>
            </a:lvl1pPr>
          </a:lstStyle>
          <a:p>
            <a:pPr>
              <a:defRPr/>
            </a:pPr>
            <a:endParaRPr lang="en-US" altLang="ja-JP" dirty="0"/>
          </a:p>
        </p:txBody>
      </p:sp>
      <p:sp>
        <p:nvSpPr>
          <p:cNvPr id="11" name="Rectangle 6"/>
          <p:cNvSpPr>
            <a:spLocks noGrp="1" noChangeArrowheads="1"/>
          </p:cNvSpPr>
          <p:nvPr>
            <p:ph type="sldNum" sz="quarter" idx="4"/>
          </p:nvPr>
        </p:nvSpPr>
        <p:spPr bwMode="auto">
          <a:xfrm>
            <a:off x="130176" y="40482"/>
            <a:ext cx="479425" cy="442035"/>
          </a:xfrm>
          <a:prstGeom prst="rect">
            <a:avLst/>
          </a:prstGeom>
          <a:noFill/>
          <a:ln w="19050"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nSpc>
                <a:spcPct val="120000"/>
              </a:lnSpc>
              <a:defRPr lang="en-US" altLang="ja-JP" sz="2000">
                <a:solidFill>
                  <a:srgbClr val="FFFFFF"/>
                </a:solidFill>
                <a:effectLst/>
                <a:latin typeface="Arial" charset="0"/>
                <a:ea typeface="ＭＳ Ｐゴシック" pitchFamily="50" charset="-128"/>
              </a:defRPr>
            </a:lvl1pPr>
          </a:lstStyle>
          <a:p>
            <a:pPr>
              <a:defRPr/>
            </a:pPr>
            <a:fld id="{381B00A8-B2C8-4B7A-A4B3-331AE644D4A2}" type="slidenum">
              <a:rPr/>
              <a:pPr>
                <a:defRPr/>
              </a:pPr>
              <a:t>‹#›</a:t>
            </a:fld>
            <a:endParaRPr dirty="0"/>
          </a:p>
        </p:txBody>
      </p:sp>
    </p:spTree>
  </p:cSld>
  <p:clrMap bg1="lt1" tx1="dk1" bg2="lt2" tx2="dk2" accent1="accent1" accent2="accent2" accent3="accent3" accent4="accent4" accent5="accent5" accent6="accent6" hlink="hlink" folHlink="folHlink"/>
  <p:sldLayoutIdLst>
    <p:sldLayoutId id="2147484104" r:id="rId1"/>
    <p:sldLayoutId id="2147484105" r:id="rId2"/>
    <p:sldLayoutId id="2147484106" r:id="rId3"/>
    <p:sldLayoutId id="2147484107" r:id="rId4"/>
    <p:sldLayoutId id="2147484176" r:id="rId5"/>
  </p:sldLayoutIdLst>
  <p:timing>
    <p:tnLst>
      <p:par>
        <p:cTn id="1" dur="indefinite" restart="never" nodeType="tmRoot"/>
      </p:par>
    </p:tnLst>
  </p:timing>
  <p:hf hdr="0" ftr="0" dt="0"/>
  <p:txStyles>
    <p:titleStyle>
      <a:lvl1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1pPr>
      <a:lvl2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2pPr>
      <a:lvl3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3pPr>
      <a:lvl4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4pPr>
      <a:lvl5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8"/>
          <p:cNvSpPr>
            <a:spLocks noChangeArrowheads="1"/>
          </p:cNvSpPr>
          <p:nvPr userDrawn="1"/>
        </p:nvSpPr>
        <p:spPr bwMode="auto">
          <a:xfrm>
            <a:off x="0" y="-17860"/>
            <a:ext cx="9144000" cy="483395"/>
          </a:xfrm>
          <a:prstGeom prst="rect">
            <a:avLst/>
          </a:prstGeom>
          <a:gradFill rotWithShape="1">
            <a:gsLst>
              <a:gs pos="0">
                <a:srgbClr val="000066"/>
              </a:gs>
              <a:gs pos="50000">
                <a:srgbClr val="3333FF">
                  <a:alpha val="78000"/>
                </a:srgbClr>
              </a:gs>
              <a:gs pos="100000">
                <a:srgbClr val="000066"/>
              </a:gs>
            </a:gsLst>
            <a:lin ang="5400000" scaled="1"/>
          </a:gradFill>
          <a:ln>
            <a:noFill/>
          </a:ln>
          <a:effectLst/>
          <a:extLst/>
        </p:spPr>
        <p:txBody>
          <a:bodyPr wrap="none" anchor="ctr"/>
          <a:lstStyle/>
          <a:p>
            <a:pPr>
              <a:defRPr/>
            </a:pPr>
            <a:endParaRPr lang="ja-JP" altLang="en-US" dirty="0">
              <a:solidFill>
                <a:srgbClr val="000000"/>
              </a:solidFill>
            </a:endParaRPr>
          </a:p>
        </p:txBody>
      </p:sp>
      <p:pic>
        <p:nvPicPr>
          <p:cNvPr id="4101" name="Picture 9" descr="i-PRO_smartHD_logo_4"/>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8201026" y="240506"/>
            <a:ext cx="874713"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13"/>
          <p:cNvSpPr>
            <a:spLocks noChangeArrowheads="1"/>
          </p:cNvSpPr>
          <p:nvPr userDrawn="1"/>
        </p:nvSpPr>
        <p:spPr bwMode="auto">
          <a:xfrm>
            <a:off x="5418139" y="4893469"/>
            <a:ext cx="1812925" cy="188119"/>
          </a:xfrm>
          <a:prstGeom prst="roundRect">
            <a:avLst>
              <a:gd name="adj" fmla="val 16667"/>
            </a:avLst>
          </a:prstGeom>
          <a:noFill/>
          <a:ln w="38100">
            <a:solidFill>
              <a:srgbClr val="0000FF"/>
            </a:solidFill>
            <a:round/>
            <a:headEnd/>
            <a:tailEnd/>
          </a:ln>
          <a:effectLst/>
          <a:extLst/>
        </p:spPr>
        <p:txBody>
          <a:bodyPr wrap="none" anchor="ctr"/>
          <a:lstStyle/>
          <a:p>
            <a:pPr>
              <a:defRPr/>
            </a:pPr>
            <a:r>
              <a:rPr lang="en-US" altLang="ja-JP" sz="1600" b="1" dirty="0">
                <a:solidFill>
                  <a:srgbClr val="0000FF"/>
                </a:solidFill>
              </a:rPr>
              <a:t>Preliminary</a:t>
            </a:r>
          </a:p>
        </p:txBody>
      </p:sp>
      <p:sp>
        <p:nvSpPr>
          <p:cNvPr id="4103" name="テキスト プレースホルダー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104" name="タイトル プレースホルダー 1"/>
          <p:cNvSpPr>
            <a:spLocks noGrp="1"/>
          </p:cNvSpPr>
          <p:nvPr>
            <p:ph type="title"/>
          </p:nvPr>
        </p:nvSpPr>
        <p:spPr bwMode="auto">
          <a:xfrm>
            <a:off x="0" y="-17860"/>
            <a:ext cx="9144000" cy="48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12" name="Rectangle 4"/>
          <p:cNvSpPr>
            <a:spLocks noGrp="1" noChangeArrowheads="1"/>
          </p:cNvSpPr>
          <p:nvPr>
            <p:ph type="dt" sz="half" idx="2"/>
          </p:nvPr>
        </p:nvSpPr>
        <p:spPr>
          <a:xfrm>
            <a:off x="457200" y="4767263"/>
            <a:ext cx="2133600" cy="273844"/>
          </a:xfrm>
          <a:prstGeom prst="rect">
            <a:avLst/>
          </a:prstGeom>
        </p:spPr>
        <p:txBody>
          <a:bodyPr vert="horz" lIns="91440" tIns="45720" rIns="91440" bIns="45720" rtlCol="0" anchor="ctr"/>
          <a:lstStyle>
            <a:lvl1pPr>
              <a:defRPr sz="1200" dirty="0">
                <a:solidFill>
                  <a:schemeClr val="tx1">
                    <a:tint val="75000"/>
                  </a:schemeClr>
                </a:solidFill>
                <a:effectLst>
                  <a:outerShdw blurRad="38100" dist="38100" dir="2700000" algn="tl">
                    <a:srgbClr val="000000">
                      <a:alpha val="43137"/>
                    </a:srgbClr>
                  </a:outerShdw>
                </a:effectLst>
                <a:latin typeface="Tahoma" pitchFamily="34" charset="0"/>
                <a:ea typeface="HGPｺﾞｼｯｸE" pitchFamily="50" charset="-128"/>
              </a:defRPr>
            </a:lvl1pPr>
          </a:lstStyle>
          <a:p>
            <a:pPr algn="l">
              <a:defRPr/>
            </a:pPr>
            <a:endParaRPr lang="en-US" altLang="ja-JP" dirty="0">
              <a:solidFill>
                <a:srgbClr val="000000">
                  <a:tint val="75000"/>
                </a:srgbClr>
              </a:solidFill>
            </a:endParaRPr>
          </a:p>
        </p:txBody>
      </p:sp>
      <p:sp>
        <p:nvSpPr>
          <p:cNvPr id="13" name="Rectangle 5"/>
          <p:cNvSpPr>
            <a:spLocks noGrp="1" noChangeArrowheads="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effectLst>
                  <a:outerShdw blurRad="38100" dist="38100" dir="2700000" algn="tl">
                    <a:srgbClr val="000000">
                      <a:alpha val="43137"/>
                    </a:srgbClr>
                  </a:outerShdw>
                </a:effectLst>
                <a:latin typeface="Tahoma" pitchFamily="34" charset="0"/>
                <a:ea typeface="HGPｺﾞｼｯｸE" pitchFamily="50" charset="-128"/>
              </a:defRPr>
            </a:lvl1pPr>
          </a:lstStyle>
          <a:p>
            <a:pPr>
              <a:defRPr/>
            </a:pPr>
            <a:endParaRPr lang="en-US" altLang="ja-JP" dirty="0">
              <a:solidFill>
                <a:srgbClr val="000000">
                  <a:tint val="75000"/>
                </a:srgbClr>
              </a:solidFill>
            </a:endParaRPr>
          </a:p>
        </p:txBody>
      </p:sp>
      <p:sp>
        <p:nvSpPr>
          <p:cNvPr id="14" name="Rectangle 6"/>
          <p:cNvSpPr>
            <a:spLocks noGrp="1" noChangeArrowheads="1"/>
          </p:cNvSpPr>
          <p:nvPr>
            <p:ph type="sldNum" sz="quarter" idx="4"/>
          </p:nvPr>
        </p:nvSpPr>
        <p:spPr>
          <a:xfrm>
            <a:off x="130176" y="58341"/>
            <a:ext cx="479425" cy="442035"/>
          </a:xfrm>
          <a:prstGeom prst="rect">
            <a:avLst/>
          </a:prstGeom>
          <a:ln w="19050" algn="ctr">
            <a:solidFill>
              <a:schemeClr val="bg1"/>
            </a:solidFill>
            <a:miter lim="800000"/>
            <a:headEnd/>
            <a:tailEnd/>
          </a:ln>
          <a:extLst/>
        </p:spPr>
        <p:txBody>
          <a:bodyPr wrap="square" lIns="54000" tIns="36000" rIns="54000" bIns="36000">
            <a:spAutoFit/>
          </a:bodyPr>
          <a:lstStyle>
            <a:lvl1pPr algn="ctr">
              <a:lnSpc>
                <a:spcPct val="120000"/>
              </a:lnSpc>
              <a:defRPr sz="2000">
                <a:solidFill>
                  <a:schemeClr val="bg1"/>
                </a:solidFill>
                <a:ea typeface="+mn-ea"/>
              </a:defRPr>
            </a:lvl1pPr>
          </a:lstStyle>
          <a:p>
            <a:pPr>
              <a:defRPr/>
            </a:pPr>
            <a:fld id="{D9001844-01BF-4372-9D14-BDF0224E04C9}" type="slidenum">
              <a:rPr lang="en-US" altLang="ja-JP">
                <a:solidFill>
                  <a:srgbClr val="FFFFFF"/>
                </a:solidFill>
                <a:effectLst/>
                <a:latin typeface="Arial" charset="0"/>
              </a:rPr>
              <a:pPr>
                <a:defRPr/>
              </a:pPr>
              <a:t>‹#›</a:t>
            </a:fld>
            <a:endParaRPr lang="en-US" altLang="ja-JP" dirty="0">
              <a:solidFill>
                <a:srgbClr val="FFFFFF"/>
              </a:solidFill>
              <a:effectLst/>
              <a:latin typeface="Arial" charset="0"/>
            </a:endParaRPr>
          </a:p>
        </p:txBody>
      </p:sp>
    </p:spTree>
    <p:extLst>
      <p:ext uri="{BB962C8B-B14F-4D97-AF65-F5344CB8AC3E}">
        <p14:creationId xmlns:p14="http://schemas.microsoft.com/office/powerpoint/2010/main" val="1176783662"/>
      </p:ext>
    </p:extLst>
  </p:cSld>
  <p:clrMap bg1="lt1" tx1="dk1" bg2="lt2" tx2="dk2" accent1="accent1" accent2="accent2" accent3="accent3" accent4="accent4" accent5="accent5" accent6="accent6" hlink="hlink" folHlink="folHlink"/>
  <p:sldLayoutIdLst>
    <p:sldLayoutId id="2147484126" r:id="rId1"/>
    <p:sldLayoutId id="2147484127" r:id="rId2"/>
    <p:sldLayoutId id="2147484128" r:id="rId3"/>
    <p:sldLayoutId id="2147484129" r:id="rId4"/>
    <p:sldLayoutId id="2147484130" r:id="rId5"/>
    <p:sldLayoutId id="2147484131" r:id="rId6"/>
    <p:sldLayoutId id="2147484132" r:id="rId7"/>
    <p:sldLayoutId id="2147484133" r:id="rId8"/>
    <p:sldLayoutId id="2147484134" r:id="rId9"/>
    <p:sldLayoutId id="2147484135" r:id="rId10"/>
    <p:sldLayoutId id="2147484136" r:id="rId11"/>
    <p:sldLayoutId id="2147484177" r:id="rId12"/>
  </p:sldLayoutIdLst>
  <p:hf hdr="0" ftr="0" dt="0"/>
  <p:txStyles>
    <p:titleStyle>
      <a:lvl1pPr algn="ctr" rtl="0" fontAlgn="base">
        <a:spcBef>
          <a:spcPct val="0"/>
        </a:spcBef>
        <a:spcAft>
          <a:spcPct val="0"/>
        </a:spcAft>
        <a:defRPr kumimoji="1" sz="3200">
          <a:solidFill>
            <a:schemeClr val="bg1"/>
          </a:solidFill>
          <a:latin typeface="+mj-lt"/>
          <a:ea typeface="+mj-ea"/>
          <a:cs typeface="+mj-cs"/>
        </a:defRPr>
      </a:lvl1pPr>
      <a:lvl2pPr algn="ctr" rtl="0" fontAlgn="base">
        <a:spcBef>
          <a:spcPct val="0"/>
        </a:spcBef>
        <a:spcAft>
          <a:spcPct val="0"/>
        </a:spcAft>
        <a:defRPr kumimoji="1" sz="3200">
          <a:solidFill>
            <a:schemeClr val="bg1"/>
          </a:solidFill>
          <a:latin typeface="Arial Unicode MS" pitchFamily="50" charset="-128"/>
          <a:ea typeface="ＭＳ Ｐゴシック" charset="-128"/>
        </a:defRPr>
      </a:lvl2pPr>
      <a:lvl3pPr algn="ctr" rtl="0" fontAlgn="base">
        <a:spcBef>
          <a:spcPct val="0"/>
        </a:spcBef>
        <a:spcAft>
          <a:spcPct val="0"/>
        </a:spcAft>
        <a:defRPr kumimoji="1" sz="3200">
          <a:solidFill>
            <a:schemeClr val="bg1"/>
          </a:solidFill>
          <a:latin typeface="Arial Unicode MS" pitchFamily="50" charset="-128"/>
          <a:ea typeface="ＭＳ Ｐゴシック" charset="-128"/>
        </a:defRPr>
      </a:lvl3pPr>
      <a:lvl4pPr algn="ctr" rtl="0" fontAlgn="base">
        <a:spcBef>
          <a:spcPct val="0"/>
        </a:spcBef>
        <a:spcAft>
          <a:spcPct val="0"/>
        </a:spcAft>
        <a:defRPr kumimoji="1" sz="3200">
          <a:solidFill>
            <a:schemeClr val="bg1"/>
          </a:solidFill>
          <a:latin typeface="Arial Unicode MS" pitchFamily="50" charset="-128"/>
          <a:ea typeface="ＭＳ Ｐゴシック" charset="-128"/>
        </a:defRPr>
      </a:lvl4pPr>
      <a:lvl5pPr algn="ctr" rtl="0" fontAlgn="base">
        <a:spcBef>
          <a:spcPct val="0"/>
        </a:spcBef>
        <a:spcAft>
          <a:spcPct val="0"/>
        </a:spcAft>
        <a:defRPr kumimoji="1" sz="3200">
          <a:solidFill>
            <a:schemeClr val="bg1"/>
          </a:solidFill>
          <a:latin typeface="Arial Unicode MS" pitchFamily="50" charset="-128"/>
          <a:ea typeface="ＭＳ Ｐゴシック" charset="-128"/>
        </a:defRPr>
      </a:lvl5pPr>
      <a:lvl6pPr marL="457200" algn="ctr" rtl="0" fontAlgn="base">
        <a:spcBef>
          <a:spcPct val="0"/>
        </a:spcBef>
        <a:spcAft>
          <a:spcPct val="0"/>
        </a:spcAft>
        <a:defRPr kumimoji="1" sz="3200">
          <a:solidFill>
            <a:schemeClr val="bg1"/>
          </a:solidFill>
          <a:latin typeface="Arial Unicode MS" pitchFamily="50" charset="-128"/>
          <a:ea typeface="ＭＳ Ｐゴシック" charset="-128"/>
        </a:defRPr>
      </a:lvl6pPr>
      <a:lvl7pPr marL="914400" algn="ctr" rtl="0" fontAlgn="base">
        <a:spcBef>
          <a:spcPct val="0"/>
        </a:spcBef>
        <a:spcAft>
          <a:spcPct val="0"/>
        </a:spcAft>
        <a:defRPr kumimoji="1" sz="3200">
          <a:solidFill>
            <a:schemeClr val="bg1"/>
          </a:solidFill>
          <a:latin typeface="Arial Unicode MS" pitchFamily="50" charset="-128"/>
          <a:ea typeface="ＭＳ Ｐゴシック" charset="-128"/>
        </a:defRPr>
      </a:lvl7pPr>
      <a:lvl8pPr marL="1371600" algn="ctr" rtl="0" fontAlgn="base">
        <a:spcBef>
          <a:spcPct val="0"/>
        </a:spcBef>
        <a:spcAft>
          <a:spcPct val="0"/>
        </a:spcAft>
        <a:defRPr kumimoji="1" sz="3200">
          <a:solidFill>
            <a:schemeClr val="bg1"/>
          </a:solidFill>
          <a:latin typeface="Arial Unicode MS" pitchFamily="50" charset="-128"/>
          <a:ea typeface="ＭＳ Ｐゴシック" charset="-128"/>
        </a:defRPr>
      </a:lvl8pPr>
      <a:lvl9pPr marL="1828800" algn="ctr" rtl="0" fontAlgn="base">
        <a:spcBef>
          <a:spcPct val="0"/>
        </a:spcBef>
        <a:spcAft>
          <a:spcPct val="0"/>
        </a:spcAft>
        <a:defRPr kumimoji="1" sz="3200">
          <a:solidFill>
            <a:schemeClr val="bg1"/>
          </a:solidFill>
          <a:latin typeface="Arial Unicode MS" pitchFamily="50" charset="-128"/>
          <a:ea typeface="ＭＳ Ｐゴシック" charset="-128"/>
        </a:defRPr>
      </a:lvl9pPr>
    </p:titleStyle>
    <p:bodyStyle>
      <a:lvl1pPr marL="342900" indent="-342900" algn="l" rtl="0" fontAlgn="base">
        <a:spcBef>
          <a:spcPct val="20000"/>
        </a:spcBef>
        <a:spcAft>
          <a:spcPct val="0"/>
        </a:spcAft>
        <a:buFont typeface="Arial" charset="0"/>
        <a:buChar char="•"/>
        <a:defRPr kumimoji="1" sz="3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kumimoji="1" sz="2800">
          <a:solidFill>
            <a:schemeClr val="tx1"/>
          </a:solidFill>
          <a:latin typeface="+mn-lt"/>
          <a:ea typeface="+mn-ea"/>
        </a:defRPr>
      </a:lvl2pPr>
      <a:lvl3pPr marL="1143000" indent="-228600" algn="l" rtl="0" fontAlgn="base">
        <a:spcBef>
          <a:spcPct val="20000"/>
        </a:spcBef>
        <a:spcAft>
          <a:spcPct val="0"/>
        </a:spcAft>
        <a:buFont typeface="Arial" charset="0"/>
        <a:buChar char="•"/>
        <a:defRPr kumimoji="1" sz="2400">
          <a:solidFill>
            <a:schemeClr val="tx1"/>
          </a:solidFill>
          <a:latin typeface="+mn-lt"/>
          <a:ea typeface="+mn-ea"/>
        </a:defRPr>
      </a:lvl3pPr>
      <a:lvl4pPr marL="1600200" indent="-228600" algn="l" rtl="0" fontAlgn="base">
        <a:spcBef>
          <a:spcPct val="20000"/>
        </a:spcBef>
        <a:spcAft>
          <a:spcPct val="0"/>
        </a:spcAft>
        <a:buFont typeface="Arial" charset="0"/>
        <a:buChar char="–"/>
        <a:defRPr kumimoji="1" sz="2000">
          <a:solidFill>
            <a:schemeClr val="tx1"/>
          </a:solidFill>
          <a:latin typeface="+mn-lt"/>
          <a:ea typeface="+mn-ea"/>
        </a:defRPr>
      </a:lvl4pPr>
      <a:lvl5pPr marL="2057400" indent="-228600" algn="l" rtl="0" fontAlgn="base">
        <a:spcBef>
          <a:spcPct val="20000"/>
        </a:spcBef>
        <a:spcAft>
          <a:spcPct val="0"/>
        </a:spcAft>
        <a:buFont typeface="Arial" charset="0"/>
        <a:buChar char="»"/>
        <a:defRPr kumimoji="1" sz="2000">
          <a:solidFill>
            <a:schemeClr val="tx1"/>
          </a:solidFill>
          <a:latin typeface="+mn-lt"/>
          <a:ea typeface="+mn-ea"/>
        </a:defRPr>
      </a:lvl5pPr>
      <a:lvl6pPr marL="2514600" indent="-228600" algn="l" rtl="0" fontAlgn="base">
        <a:spcBef>
          <a:spcPct val="20000"/>
        </a:spcBef>
        <a:spcAft>
          <a:spcPct val="0"/>
        </a:spcAft>
        <a:buFont typeface="Arial" charset="0"/>
        <a:buChar char="»"/>
        <a:defRPr kumimoji="1" sz="2000">
          <a:solidFill>
            <a:schemeClr val="tx1"/>
          </a:solidFill>
          <a:latin typeface="+mn-lt"/>
          <a:ea typeface="+mn-ea"/>
        </a:defRPr>
      </a:lvl6pPr>
      <a:lvl7pPr marL="2971800" indent="-228600" algn="l" rtl="0" fontAlgn="base">
        <a:spcBef>
          <a:spcPct val="20000"/>
        </a:spcBef>
        <a:spcAft>
          <a:spcPct val="0"/>
        </a:spcAft>
        <a:buFont typeface="Arial" charset="0"/>
        <a:buChar char="»"/>
        <a:defRPr kumimoji="1" sz="2000">
          <a:solidFill>
            <a:schemeClr val="tx1"/>
          </a:solidFill>
          <a:latin typeface="+mn-lt"/>
          <a:ea typeface="+mn-ea"/>
        </a:defRPr>
      </a:lvl7pPr>
      <a:lvl8pPr marL="3429000" indent="-228600" algn="l" rtl="0" fontAlgn="base">
        <a:spcBef>
          <a:spcPct val="20000"/>
        </a:spcBef>
        <a:spcAft>
          <a:spcPct val="0"/>
        </a:spcAft>
        <a:buFont typeface="Arial" charset="0"/>
        <a:buChar char="»"/>
        <a:defRPr kumimoji="1" sz="2000">
          <a:solidFill>
            <a:schemeClr val="tx1"/>
          </a:solidFill>
          <a:latin typeface="+mn-lt"/>
          <a:ea typeface="+mn-ea"/>
        </a:defRPr>
      </a:lvl8pPr>
      <a:lvl9pPr marL="3886200" indent="-228600" algn="l" rtl="0" fontAlgn="base">
        <a:spcBef>
          <a:spcPct val="20000"/>
        </a:spcBef>
        <a:spcAft>
          <a:spcPct val="0"/>
        </a:spcAft>
        <a:buFont typeface="Arial" charset="0"/>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8"/>
          <p:cNvSpPr>
            <a:spLocks noChangeArrowheads="1"/>
          </p:cNvSpPr>
          <p:nvPr userDrawn="1"/>
        </p:nvSpPr>
        <p:spPr bwMode="auto">
          <a:xfrm>
            <a:off x="0" y="-17860"/>
            <a:ext cx="9144000" cy="483395"/>
          </a:xfrm>
          <a:prstGeom prst="rect">
            <a:avLst/>
          </a:prstGeom>
          <a:gradFill rotWithShape="1">
            <a:gsLst>
              <a:gs pos="0">
                <a:srgbClr val="000066"/>
              </a:gs>
              <a:gs pos="50000">
                <a:srgbClr val="3333FF">
                  <a:alpha val="78000"/>
                </a:srgbClr>
              </a:gs>
              <a:gs pos="100000">
                <a:srgbClr val="000066"/>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ja-JP" altLang="en-US" dirty="0">
              <a:solidFill>
                <a:srgbClr val="000000"/>
              </a:solidFill>
            </a:endParaRPr>
          </a:p>
        </p:txBody>
      </p:sp>
      <p:pic>
        <p:nvPicPr>
          <p:cNvPr id="4101" name="Picture 9" descr="i-PRO_smartHD_logo_4"/>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201026" y="240506"/>
            <a:ext cx="874713"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テキスト プレースホルダー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ー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BCF6EEAC-30DB-44E1-9A04-D5CF01586571}" type="datetime1">
              <a:rPr lang="ja-JP" altLang="en-US">
                <a:solidFill>
                  <a:srgbClr val="000000">
                    <a:tint val="75000"/>
                  </a:srgbClr>
                </a:solidFill>
              </a:rPr>
              <a:pPr>
                <a:defRPr/>
              </a:pPr>
              <a:t>2016/1/19</a:t>
            </a:fld>
            <a:endParaRPr lang="ja-JP" altLang="en-US" dirty="0">
              <a:solidFill>
                <a:srgbClr val="000000">
                  <a:tint val="75000"/>
                </a:srgbClr>
              </a:solidFill>
            </a:endParaRPr>
          </a:p>
        </p:txBody>
      </p:sp>
      <p:sp>
        <p:nvSpPr>
          <p:cNvPr id="5" name="フッター プレースホルダー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ja-JP" altLang="en-US" dirty="0">
              <a:solidFill>
                <a:srgbClr val="000000">
                  <a:tint val="75000"/>
                </a:srgbClr>
              </a:solidFill>
            </a:endParaRPr>
          </a:p>
        </p:txBody>
      </p:sp>
      <p:sp>
        <p:nvSpPr>
          <p:cNvPr id="6" name="スライド番号プレースホルダー 5"/>
          <p:cNvSpPr>
            <a:spLocks noGrp="1"/>
          </p:cNvSpPr>
          <p:nvPr>
            <p:ph type="sldNum" sz="quarter" idx="4"/>
          </p:nvPr>
        </p:nvSpPr>
        <p:spPr>
          <a:xfrm>
            <a:off x="130176" y="58341"/>
            <a:ext cx="479425" cy="442035"/>
          </a:xfrm>
          <a:prstGeom prst="rect">
            <a:avLst/>
          </a:prstGeom>
          <a:noFill/>
          <a:ln w="19050"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nSpc>
                <a:spcPct val="120000"/>
              </a:lnSpc>
              <a:defRPr lang="ja-JP" altLang="en-US" sz="2000">
                <a:solidFill>
                  <a:schemeClr val="bg1"/>
                </a:solidFill>
                <a:effectLst/>
                <a:latin typeface="Arial" charset="0"/>
                <a:ea typeface="ＭＳ Ｐゴシック" pitchFamily="50" charset="-128"/>
              </a:defRPr>
            </a:lvl1pPr>
          </a:lstStyle>
          <a:p>
            <a:pPr>
              <a:defRPr/>
            </a:pPr>
            <a:fld id="{73FD0E91-4765-4AEC-AA68-6B2B17F1CCD5}" type="slidenum">
              <a:rPr lang="en-US" altLang="ja-JP">
                <a:solidFill>
                  <a:srgbClr val="FFFFFF"/>
                </a:solidFill>
              </a:rPr>
              <a:pPr>
                <a:defRPr/>
              </a:pPr>
              <a:t>‹#›</a:t>
            </a:fld>
            <a:endParaRPr lang="en-US" altLang="ja-JP" dirty="0">
              <a:solidFill>
                <a:srgbClr val="FFFFFF"/>
              </a:solidFill>
            </a:endParaRPr>
          </a:p>
        </p:txBody>
      </p:sp>
      <p:sp>
        <p:nvSpPr>
          <p:cNvPr id="4106" name="タイトル プレースホルダー 1"/>
          <p:cNvSpPr>
            <a:spLocks noGrp="1"/>
          </p:cNvSpPr>
          <p:nvPr>
            <p:ph type="title"/>
          </p:nvPr>
        </p:nvSpPr>
        <p:spPr bwMode="auto">
          <a:xfrm>
            <a:off x="0" y="-17860"/>
            <a:ext cx="9144000" cy="48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10" name="AutoShape 13"/>
          <p:cNvSpPr>
            <a:spLocks noChangeArrowheads="1"/>
          </p:cNvSpPr>
          <p:nvPr userDrawn="1"/>
        </p:nvSpPr>
        <p:spPr bwMode="auto">
          <a:xfrm>
            <a:off x="5418139" y="4893469"/>
            <a:ext cx="1812925" cy="188119"/>
          </a:xfrm>
          <a:prstGeom prst="roundRect">
            <a:avLst>
              <a:gd name="adj" fmla="val 16667"/>
            </a:avLst>
          </a:prstGeom>
          <a:noFill/>
          <a:ln w="381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en-US" altLang="ja-JP" sz="1600" b="1" dirty="0">
                <a:solidFill>
                  <a:srgbClr val="0000FF"/>
                </a:solidFill>
              </a:rPr>
              <a:t>Preliminary</a:t>
            </a:r>
          </a:p>
        </p:txBody>
      </p:sp>
    </p:spTree>
    <p:extLst>
      <p:ext uri="{BB962C8B-B14F-4D97-AF65-F5344CB8AC3E}">
        <p14:creationId xmlns:p14="http://schemas.microsoft.com/office/powerpoint/2010/main" val="1694551869"/>
      </p:ext>
    </p:extLst>
  </p:cSld>
  <p:clrMap bg1="lt1" tx1="dk1" bg2="lt2" tx2="dk2" accent1="accent1" accent2="accent2" accent3="accent3" accent4="accent4" accent5="accent5" accent6="accent6" hlink="hlink" folHlink="folHlink"/>
  <p:sldLayoutIdLst>
    <p:sldLayoutId id="2147484151" r:id="rId1"/>
    <p:sldLayoutId id="2147484152" r:id="rId2"/>
    <p:sldLayoutId id="2147484160" r:id="rId3"/>
    <p:sldLayoutId id="2147484161" r:id="rId4"/>
    <p:sldLayoutId id="2147484170" r:id="rId5"/>
  </p:sldLayoutIdLst>
  <p:timing>
    <p:tnLst>
      <p:par>
        <p:cTn id="1" dur="indefinite" restart="never" nodeType="tmRoot"/>
      </p:par>
    </p:tnLst>
  </p:timing>
  <p:hf hdr="0" ftr="0" dt="0"/>
  <p:txStyles>
    <p:titleStyle>
      <a:lvl1pPr algn="ctr" rtl="0" eaLnBrk="0" fontAlgn="base" hangingPunct="0">
        <a:spcBef>
          <a:spcPct val="0"/>
        </a:spcBef>
        <a:spcAft>
          <a:spcPct val="0"/>
        </a:spcAft>
        <a:defRPr kumimoji="1" sz="3200" kern="1200">
          <a:solidFill>
            <a:schemeClr val="bg1"/>
          </a:solidFill>
          <a:latin typeface="Arial Unicode MS" pitchFamily="50" charset="-128"/>
          <a:ea typeface="Arial Unicode MS" pitchFamily="50" charset="-128"/>
          <a:cs typeface="Arial Unicode MS" pitchFamily="50" charset="-128"/>
        </a:defRPr>
      </a:lvl1pPr>
      <a:lvl2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2pPr>
      <a:lvl3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3pPr>
      <a:lvl4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4pPr>
      <a:lvl5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5pPr>
      <a:lvl6pPr marL="457200" algn="ctr" rtl="0" fontAlgn="base">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6pPr>
      <a:lvl7pPr marL="914400" algn="ctr" rtl="0" fontAlgn="base">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7pPr>
      <a:lvl8pPr marL="1371600" algn="ctr" rtl="0" fontAlgn="base">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8pPr>
      <a:lvl9pPr marL="1828800" algn="ctr" rtl="0" fontAlgn="base">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8"/>
          <p:cNvSpPr>
            <a:spLocks noChangeArrowheads="1"/>
          </p:cNvSpPr>
          <p:nvPr userDrawn="1"/>
        </p:nvSpPr>
        <p:spPr bwMode="auto">
          <a:xfrm>
            <a:off x="0" y="-17860"/>
            <a:ext cx="9144000" cy="483395"/>
          </a:xfrm>
          <a:prstGeom prst="rect">
            <a:avLst/>
          </a:prstGeom>
          <a:gradFill rotWithShape="1">
            <a:gsLst>
              <a:gs pos="0">
                <a:srgbClr val="000066"/>
              </a:gs>
              <a:gs pos="50000">
                <a:srgbClr val="3333FF">
                  <a:alpha val="78000"/>
                </a:srgbClr>
              </a:gs>
              <a:gs pos="100000">
                <a:srgbClr val="000066"/>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ja-JP" altLang="en-US" dirty="0">
              <a:solidFill>
                <a:srgbClr val="000000"/>
              </a:solidFill>
            </a:endParaRPr>
          </a:p>
        </p:txBody>
      </p:sp>
      <p:pic>
        <p:nvPicPr>
          <p:cNvPr id="4101" name="Picture 9" descr="i-PRO_smartHD_logo_4"/>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01026" y="240506"/>
            <a:ext cx="874713"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テキスト プレースホルダー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ー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BFE826C5-992F-420B-B9BF-84D0C99E5D5F}" type="datetime1">
              <a:rPr lang="ja-JP" altLang="en-US">
                <a:solidFill>
                  <a:srgbClr val="000000">
                    <a:tint val="75000"/>
                  </a:srgbClr>
                </a:solidFill>
              </a:rPr>
              <a:pPr>
                <a:defRPr/>
              </a:pPr>
              <a:t>2016/1/19</a:t>
            </a:fld>
            <a:endParaRPr lang="ja-JP" altLang="en-US" dirty="0">
              <a:solidFill>
                <a:srgbClr val="000000">
                  <a:tint val="75000"/>
                </a:srgbClr>
              </a:solidFill>
            </a:endParaRPr>
          </a:p>
        </p:txBody>
      </p:sp>
      <p:sp>
        <p:nvSpPr>
          <p:cNvPr id="5" name="フッター プレースホルダー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ja-JP" altLang="en-US" dirty="0">
              <a:solidFill>
                <a:srgbClr val="000000">
                  <a:tint val="75000"/>
                </a:srgbClr>
              </a:solidFill>
            </a:endParaRPr>
          </a:p>
        </p:txBody>
      </p:sp>
      <p:sp>
        <p:nvSpPr>
          <p:cNvPr id="6" name="スライド番号プレースホルダー 5"/>
          <p:cNvSpPr>
            <a:spLocks noGrp="1"/>
          </p:cNvSpPr>
          <p:nvPr>
            <p:ph type="sldNum" sz="quarter" idx="4"/>
          </p:nvPr>
        </p:nvSpPr>
        <p:spPr>
          <a:xfrm>
            <a:off x="130176" y="58341"/>
            <a:ext cx="479425" cy="442035"/>
          </a:xfrm>
          <a:prstGeom prst="rect">
            <a:avLst/>
          </a:prstGeom>
          <a:noFill/>
          <a:ln w="19050"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nSpc>
                <a:spcPct val="120000"/>
              </a:lnSpc>
              <a:defRPr lang="ja-JP" altLang="en-US" sz="2000">
                <a:solidFill>
                  <a:schemeClr val="bg1"/>
                </a:solidFill>
                <a:effectLst/>
                <a:latin typeface="Arial" charset="0"/>
                <a:ea typeface="ＭＳ Ｐゴシック" pitchFamily="50" charset="-128"/>
              </a:defRPr>
            </a:lvl1pPr>
          </a:lstStyle>
          <a:p>
            <a:pPr>
              <a:defRPr/>
            </a:pPr>
            <a:fld id="{B385CD55-B8E1-4E94-B20E-26DC44E9AC9E}" type="slidenum">
              <a:rPr lang="en-US" altLang="ja-JP">
                <a:solidFill>
                  <a:srgbClr val="FFFFFF"/>
                </a:solidFill>
              </a:rPr>
              <a:pPr>
                <a:defRPr/>
              </a:pPr>
              <a:t>‹#›</a:t>
            </a:fld>
            <a:endParaRPr lang="en-US" altLang="ja-JP" dirty="0">
              <a:solidFill>
                <a:srgbClr val="FFFFFF"/>
              </a:solidFill>
            </a:endParaRPr>
          </a:p>
        </p:txBody>
      </p:sp>
      <p:sp>
        <p:nvSpPr>
          <p:cNvPr id="4106" name="タイトル プレースホルダー 1"/>
          <p:cNvSpPr>
            <a:spLocks noGrp="1"/>
          </p:cNvSpPr>
          <p:nvPr>
            <p:ph type="title"/>
          </p:nvPr>
        </p:nvSpPr>
        <p:spPr bwMode="auto">
          <a:xfrm>
            <a:off x="0" y="-17860"/>
            <a:ext cx="9144000" cy="48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10" name="AutoShape 13"/>
          <p:cNvSpPr>
            <a:spLocks noChangeArrowheads="1"/>
          </p:cNvSpPr>
          <p:nvPr userDrawn="1"/>
        </p:nvSpPr>
        <p:spPr bwMode="auto">
          <a:xfrm>
            <a:off x="5418139" y="4893469"/>
            <a:ext cx="1812925" cy="188119"/>
          </a:xfrm>
          <a:prstGeom prst="roundRect">
            <a:avLst>
              <a:gd name="adj" fmla="val 16667"/>
            </a:avLst>
          </a:prstGeom>
          <a:noFill/>
          <a:ln w="381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en-US" altLang="ja-JP" sz="1600" b="1" dirty="0">
                <a:solidFill>
                  <a:srgbClr val="0000FF"/>
                </a:solidFill>
                <a:effectLst/>
              </a:rPr>
              <a:t>Preliminary</a:t>
            </a:r>
          </a:p>
        </p:txBody>
      </p:sp>
    </p:spTree>
    <p:extLst>
      <p:ext uri="{BB962C8B-B14F-4D97-AF65-F5344CB8AC3E}">
        <p14:creationId xmlns:p14="http://schemas.microsoft.com/office/powerpoint/2010/main" val="1453029085"/>
      </p:ext>
    </p:extLst>
  </p:cSld>
  <p:clrMap bg1="lt1" tx1="dk1" bg2="lt2" tx2="dk2" accent1="accent1" accent2="accent2" accent3="accent3" accent4="accent4" accent5="accent5" accent6="accent6" hlink="hlink" folHlink="folHlink"/>
  <p:sldLayoutIdLst>
    <p:sldLayoutId id="2147484154" r:id="rId1"/>
    <p:sldLayoutId id="2147484163"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kumimoji="1" sz="3200" kern="1200">
          <a:solidFill>
            <a:schemeClr val="bg1"/>
          </a:solidFill>
          <a:latin typeface="Arial Unicode MS" pitchFamily="50" charset="-128"/>
          <a:ea typeface="Arial Unicode MS" pitchFamily="50" charset="-128"/>
          <a:cs typeface="Arial Unicode MS" pitchFamily="50" charset="-128"/>
        </a:defRPr>
      </a:lvl1pPr>
      <a:lvl2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2pPr>
      <a:lvl3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3pPr>
      <a:lvl4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4pPr>
      <a:lvl5pPr algn="ctr" rtl="0" eaLnBrk="0" fontAlgn="base" hangingPunct="0">
        <a:spcBef>
          <a:spcPct val="0"/>
        </a:spcBef>
        <a:spcAft>
          <a:spcPct val="0"/>
        </a:spcAft>
        <a:defRPr kumimoji="1" sz="3200">
          <a:solidFill>
            <a:schemeClr val="bg1"/>
          </a:solidFill>
          <a:latin typeface="Arial Unicode MS" pitchFamily="50" charset="-128"/>
          <a:ea typeface="Arial Unicode MS" pitchFamily="50" charset="-128"/>
          <a:cs typeface="Arial Unicode MS" pitchFamily="50" charset="-128"/>
        </a:defRPr>
      </a:lvl5pPr>
      <a:lvl6pPr marL="457200" algn="ctr" rtl="0" fontAlgn="base">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6pPr>
      <a:lvl7pPr marL="914400" algn="ctr" rtl="0" fontAlgn="base">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7pPr>
      <a:lvl8pPr marL="1371600" algn="ctr" rtl="0" fontAlgn="base">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8pPr>
      <a:lvl9pPr marL="1828800" algn="ctr" rtl="0" fontAlgn="base">
        <a:spcBef>
          <a:spcPct val="0"/>
        </a:spcBef>
        <a:spcAft>
          <a:spcPct val="0"/>
        </a:spcAft>
        <a:defRPr kumimoji="1" sz="4400">
          <a:solidFill>
            <a:schemeClr val="bg1"/>
          </a:solidFill>
          <a:latin typeface="Tahoma" pitchFamily="34" charset="0"/>
          <a:ea typeface="ＭＳ Ｐゴシック" pitchFamily="50" charset="-128"/>
          <a:cs typeface="Tahoma"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56.png"/><Relationship Id="rId5" Type="http://schemas.openxmlformats.org/officeDocument/2006/relationships/image" Target="../media/image55.wmf"/><Relationship Id="rId4" Type="http://schemas.openxmlformats.org/officeDocument/2006/relationships/image" Target="../media/image54.jpeg"/></Relationships>
</file>

<file path=ppt/slides/_rels/slide11.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59.png"/><Relationship Id="rId4" Type="http://schemas.openxmlformats.org/officeDocument/2006/relationships/image" Target="../media/image58.png"/></Relationships>
</file>

<file path=ppt/slides/_rels/slide12.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jpe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63.png"/><Relationship Id="rId5" Type="http://schemas.openxmlformats.org/officeDocument/2006/relationships/image" Target="../media/image62.jpeg"/><Relationship Id="rId4" Type="http://schemas.openxmlformats.org/officeDocument/2006/relationships/image" Target="../media/image61.jpeg"/><Relationship Id="rId9" Type="http://schemas.openxmlformats.org/officeDocument/2006/relationships/image" Target="../media/image66.png"/></Relationships>
</file>

<file path=ppt/slides/_rels/slide13.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 Id="rId9" Type="http://schemas.openxmlformats.org/officeDocument/2006/relationships/image" Target="../media/image7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10.png"/><Relationship Id="rId3" Type="http://schemas.openxmlformats.org/officeDocument/2006/relationships/image" Target="../media/image11.jpeg"/><Relationship Id="rId7" Type="http://schemas.openxmlformats.org/officeDocument/2006/relationships/image" Target="../media/image15.jpeg"/><Relationship Id="rId12"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4.png"/><Relationship Id="rId11" Type="http://schemas.openxmlformats.org/officeDocument/2006/relationships/image" Target="../media/image19.jpeg"/><Relationship Id="rId5" Type="http://schemas.openxmlformats.org/officeDocument/2006/relationships/image" Target="../media/image13.png"/><Relationship Id="rId15" Type="http://schemas.openxmlformats.org/officeDocument/2006/relationships/image" Target="../media/image22.pn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png"/><Relationship Id="rId14" Type="http://schemas.openxmlformats.org/officeDocument/2006/relationships/image" Target="../media/image21.png"/></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jpeg"/><Relationship Id="rId10" Type="http://schemas.openxmlformats.org/officeDocument/2006/relationships/image" Target="../media/image30.png"/><Relationship Id="rId4" Type="http://schemas.openxmlformats.org/officeDocument/2006/relationships/image" Target="../media/image24.jpeg"/><Relationship Id="rId9"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jpe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40.jpeg"/><Relationship Id="rId11" Type="http://schemas.openxmlformats.org/officeDocument/2006/relationships/image" Target="../media/image45.jpeg"/><Relationship Id="rId5" Type="http://schemas.openxmlformats.org/officeDocument/2006/relationships/image" Target="../media/image39.jpeg"/><Relationship Id="rId10" Type="http://schemas.openxmlformats.org/officeDocument/2006/relationships/image" Target="../media/image44.png"/><Relationship Id="rId4" Type="http://schemas.openxmlformats.org/officeDocument/2006/relationships/image" Target="../media/image38.jpeg"/><Relationship Id="rId9" Type="http://schemas.openxmlformats.org/officeDocument/2006/relationships/image" Target="../media/image43.jpeg"/></Relationships>
</file>

<file path=ppt/slides/_rels/slide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306" name="スライド番号プレースホルダー 1"/>
          <p:cNvSpPr>
            <a:spLocks noGrp="1"/>
          </p:cNvSpPr>
          <p:nvPr>
            <p:ph type="sldNum" sz="quarter" idx="12"/>
          </p:nvPr>
        </p:nvSpPr>
        <p:spPr bwMode="auto">
          <a:noFill/>
        </p:spPr>
        <p:txBody>
          <a:bodyPr vert="horz" numCol="1" anchor="t" anchorCtr="0" compatLnSpc="1">
            <a:prstTxWarp prst="textNoShape">
              <a:avLst/>
            </a:prstTxWarp>
          </a:bodyPr>
          <a:lstStyle>
            <a:lvl1pPr algn="l"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lgn="l"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lgn="l"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lgn="l"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lgn="l"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gn="ctr" eaLnBrk="1" hangingPunct="1">
              <a:spcBef>
                <a:spcPct val="0"/>
              </a:spcBef>
              <a:buFontTx/>
              <a:buNone/>
            </a:pPr>
            <a:fld id="{5CD2A6F8-8B48-4A0F-ADEB-C52A23797500}" type="slidenum">
              <a:rPr lang="en-US" altLang="ja-JP" sz="2000" smtClean="0">
                <a:solidFill>
                  <a:schemeClr val="bg1"/>
                </a:solidFill>
                <a:latin typeface="Arial" pitchFamily="34" charset="0"/>
              </a:rPr>
              <a:pPr algn="ctr" eaLnBrk="1" hangingPunct="1">
                <a:spcBef>
                  <a:spcPct val="0"/>
                </a:spcBef>
                <a:buFontTx/>
                <a:buNone/>
              </a:pPr>
              <a:t>1</a:t>
            </a:fld>
            <a:endParaRPr lang="en-US" altLang="ja-JP" sz="2000" dirty="0" smtClean="0">
              <a:solidFill>
                <a:schemeClr val="bg1"/>
              </a:solidFill>
              <a:latin typeface="Arial" pitchFamily="34" charset="0"/>
            </a:endParaRPr>
          </a:p>
        </p:txBody>
      </p:sp>
      <p:sp>
        <p:nvSpPr>
          <p:cNvPr id="19" name="Text Box 23"/>
          <p:cNvSpPr txBox="1">
            <a:spLocks noChangeArrowheads="1"/>
          </p:cNvSpPr>
          <p:nvPr/>
        </p:nvSpPr>
        <p:spPr bwMode="auto">
          <a:xfrm>
            <a:off x="79528" y="1362841"/>
            <a:ext cx="9009188"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lgn="l"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lgn="l"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lgn="l"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lgn="l"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gn="ctr" eaLnBrk="1" hangingPunct="1">
              <a:spcBef>
                <a:spcPct val="0"/>
              </a:spcBef>
              <a:buFontTx/>
              <a:buNone/>
            </a:pPr>
            <a:r>
              <a:rPr lang="en-US" altLang="ja-JP" b="1" dirty="0">
                <a:solidFill>
                  <a:srgbClr val="000066"/>
                </a:solidFill>
                <a:effectLst/>
                <a:latin typeface="Arial" pitchFamily="34" charset="0"/>
              </a:rPr>
              <a:t>3-series </a:t>
            </a:r>
          </a:p>
          <a:p>
            <a:pPr algn="ctr" eaLnBrk="1" hangingPunct="1">
              <a:spcBef>
                <a:spcPct val="0"/>
              </a:spcBef>
              <a:buFontTx/>
              <a:buNone/>
            </a:pPr>
            <a:r>
              <a:rPr lang="en-US" altLang="ja-JP" b="1" dirty="0">
                <a:solidFill>
                  <a:srgbClr val="000066"/>
                </a:solidFill>
                <a:effectLst/>
                <a:latin typeface="Arial" pitchFamily="34" charset="0"/>
              </a:rPr>
              <a:t>Fixed Dome Network Cameras</a:t>
            </a:r>
          </a:p>
        </p:txBody>
      </p:sp>
      <p:grpSp>
        <p:nvGrpSpPr>
          <p:cNvPr id="27" name="Group 23"/>
          <p:cNvGrpSpPr>
            <a:grpSpLocks noChangeAspect="1"/>
          </p:cNvGrpSpPr>
          <p:nvPr/>
        </p:nvGrpSpPr>
        <p:grpSpPr bwMode="auto">
          <a:xfrm>
            <a:off x="6884410" y="4361509"/>
            <a:ext cx="1701800" cy="795337"/>
            <a:chOff x="2789" y="0"/>
            <a:chExt cx="1072" cy="501"/>
          </a:xfrm>
        </p:grpSpPr>
        <p:pic>
          <p:nvPicPr>
            <p:cNvPr id="28"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2789" y="0"/>
              <a:ext cx="1072" cy="501"/>
            </a:xfrm>
            <a:prstGeom prst="rect">
              <a:avLst/>
            </a:prstGeom>
            <a:noFill/>
            <a:ln>
              <a:noFill/>
            </a:ln>
            <a:effectLst/>
            <a:extLst>
              <a:ext uri="{909E8E84-426E-40DD-AFC4-6F175D3DCCD1}">
                <a14:hiddenFill xmlns:a14="http://schemas.microsoft.com/office/drawing/2010/main">
                  <a:gradFill rotWithShape="1">
                    <a:gsLst>
                      <a:gs pos="0">
                        <a:srgbClr val="FF0000"/>
                      </a:gs>
                      <a:gs pos="100000">
                        <a:schemeClr val="tx1"/>
                      </a:gs>
                    </a:gsLst>
                    <a:lin ang="27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5" descr="Panasonic_RGB_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5" y="180"/>
              <a:ext cx="88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 name="Text Box 26"/>
          <p:cNvSpPr txBox="1">
            <a:spLocks noChangeArrowheads="1"/>
          </p:cNvSpPr>
          <p:nvPr/>
        </p:nvSpPr>
        <p:spPr bwMode="auto">
          <a:xfrm>
            <a:off x="89910" y="4317059"/>
            <a:ext cx="8785225" cy="452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912813"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defTabSz="912813"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defTabSz="912813"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defTabSz="912813"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defTabSz="912813"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defTabSz="912813"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defTabSz="912813"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defTabSz="912813"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defTabSz="912813"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eaLnBrk="1" hangingPunct="1">
              <a:lnSpc>
                <a:spcPct val="30000"/>
              </a:lnSpc>
              <a:spcBef>
                <a:spcPct val="50000"/>
              </a:spcBef>
              <a:buFontTx/>
              <a:buNone/>
            </a:pPr>
            <a:endParaRPr lang="en-US" altLang="ja-JP" sz="1800" dirty="0" smtClean="0">
              <a:solidFill>
                <a:srgbClr val="0041C0"/>
              </a:solidFill>
              <a:effectLst/>
              <a:latin typeface="Tahoma" pitchFamily="34" charset="0"/>
            </a:endParaRPr>
          </a:p>
          <a:p>
            <a:pPr algn="ctr" eaLnBrk="1" hangingPunct="1">
              <a:spcBef>
                <a:spcPct val="0"/>
              </a:spcBef>
              <a:buFontTx/>
              <a:buNone/>
            </a:pPr>
            <a:r>
              <a:rPr lang="en-US" altLang="ja-JP" sz="1800" dirty="0" smtClean="0">
                <a:solidFill>
                  <a:srgbClr val="0041C0"/>
                </a:solidFill>
                <a:effectLst/>
                <a:latin typeface="Tahoma" pitchFamily="34" charset="0"/>
              </a:rPr>
              <a:t>Panasonic System Networks Co., Ltd.</a:t>
            </a:r>
          </a:p>
        </p:txBody>
      </p:sp>
      <p:sp>
        <p:nvSpPr>
          <p:cNvPr id="31" name="Rectangle 7"/>
          <p:cNvSpPr txBox="1">
            <a:spLocks noChangeArrowheads="1"/>
          </p:cNvSpPr>
          <p:nvPr/>
        </p:nvSpPr>
        <p:spPr bwMode="auto">
          <a:xfrm>
            <a:off x="1383722" y="4020196"/>
            <a:ext cx="6400800" cy="376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eaLnBrk="1" hangingPunct="1">
              <a:lnSpc>
                <a:spcPct val="80000"/>
              </a:lnSpc>
              <a:buFontTx/>
              <a:buNone/>
            </a:pPr>
            <a:r>
              <a:rPr lang="en-US" altLang="ja-JP" sz="1800" dirty="0" smtClean="0">
                <a:solidFill>
                  <a:srgbClr val="0041C0"/>
                </a:solidFill>
                <a:effectLst/>
                <a:latin typeface="Tahoma" pitchFamily="34" charset="0"/>
                <a:cs typeface="Tahoma" pitchFamily="34" charset="0"/>
              </a:rPr>
              <a:t>Security Systems Business Division</a:t>
            </a:r>
          </a:p>
        </p:txBody>
      </p:sp>
      <p:pic>
        <p:nvPicPr>
          <p:cNvPr id="37" name="Picture 8" descr="i-PRO_smartHD_logo_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2163" y="536575"/>
            <a:ext cx="2376487" cy="603250"/>
          </a:xfrm>
          <a:prstGeom prst="rect">
            <a:avLst/>
          </a:prstGeom>
          <a:gradFill rotWithShape="1">
            <a:gsLst>
              <a:gs pos="0">
                <a:srgbClr val="181847"/>
              </a:gs>
              <a:gs pos="100000">
                <a:srgbClr val="33339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5" name="テキスト ボックス 1"/>
          <p:cNvSpPr txBox="1">
            <a:spLocks noChangeArrowheads="1"/>
          </p:cNvSpPr>
          <p:nvPr/>
        </p:nvSpPr>
        <p:spPr bwMode="auto">
          <a:xfrm>
            <a:off x="2731422" y="2671780"/>
            <a:ext cx="357796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lang="en-US" altLang="ja-JP" sz="2000" dirty="0" smtClean="0">
                <a:solidFill>
                  <a:srgbClr val="003399"/>
                </a:solidFill>
                <a:effectLst/>
                <a:latin typeface="Tahoma" pitchFamily="34" charset="0"/>
                <a:ea typeface="HGPｺﾞｼｯｸE" pitchFamily="50" charset="-128"/>
              </a:rPr>
              <a:t>WV-SFV311A   </a:t>
            </a:r>
            <a:r>
              <a:rPr lang="en-US" altLang="ja-JP" sz="2000" dirty="0">
                <a:solidFill>
                  <a:srgbClr val="003399"/>
                </a:solidFill>
                <a:effectLst/>
                <a:latin typeface="Tahoma" pitchFamily="34" charset="0"/>
                <a:ea typeface="HGPｺﾞｼｯｸE" pitchFamily="50" charset="-128"/>
              </a:rPr>
              <a:t>/ </a:t>
            </a:r>
            <a:r>
              <a:rPr lang="en-US" altLang="ja-JP" sz="2000" dirty="0" smtClean="0">
                <a:solidFill>
                  <a:srgbClr val="003399"/>
                </a:solidFill>
                <a:effectLst/>
                <a:latin typeface="Tahoma" pitchFamily="34" charset="0"/>
                <a:ea typeface="HGPｺﾞｼｯｸE" pitchFamily="50" charset="-128"/>
              </a:rPr>
              <a:t>WV-SFV310A</a:t>
            </a:r>
            <a:endParaRPr lang="en-US" altLang="ja-JP" sz="2000" dirty="0">
              <a:solidFill>
                <a:srgbClr val="003399"/>
              </a:solidFill>
              <a:effectLst/>
              <a:latin typeface="Tahoma" pitchFamily="34" charset="0"/>
              <a:ea typeface="HGPｺﾞｼｯｸE" pitchFamily="50" charset="-128"/>
            </a:endParaRPr>
          </a:p>
          <a:p>
            <a:pPr algn="l" eaLnBrk="1" hangingPunct="1">
              <a:spcBef>
                <a:spcPct val="0"/>
              </a:spcBef>
              <a:buFontTx/>
              <a:buNone/>
            </a:pPr>
            <a:r>
              <a:rPr lang="en-US" altLang="ja-JP" sz="2000" dirty="0" smtClean="0">
                <a:solidFill>
                  <a:srgbClr val="003399"/>
                </a:solidFill>
                <a:effectLst/>
                <a:latin typeface="Tahoma" pitchFamily="34" charset="0"/>
                <a:ea typeface="HGPｺﾞｼｯｸE" pitchFamily="50" charset="-128"/>
              </a:rPr>
              <a:t>WV-SFR311A   </a:t>
            </a:r>
            <a:r>
              <a:rPr lang="en-US" altLang="ja-JP" sz="2000" dirty="0">
                <a:solidFill>
                  <a:srgbClr val="003399"/>
                </a:solidFill>
                <a:effectLst/>
                <a:latin typeface="Tahoma" pitchFamily="34" charset="0"/>
                <a:ea typeface="HGPｺﾞｼｯｸE" pitchFamily="50" charset="-128"/>
              </a:rPr>
              <a:t>/ </a:t>
            </a:r>
            <a:r>
              <a:rPr lang="en-US" altLang="ja-JP" sz="2000" dirty="0" smtClean="0">
                <a:solidFill>
                  <a:srgbClr val="003399"/>
                </a:solidFill>
                <a:effectLst/>
                <a:latin typeface="Tahoma" pitchFamily="34" charset="0"/>
                <a:ea typeface="HGPｺﾞｼｯｸE" pitchFamily="50" charset="-128"/>
              </a:rPr>
              <a:t>WV-SFR310A</a:t>
            </a:r>
            <a:endParaRPr lang="en-US" altLang="ja-JP" sz="2000" dirty="0">
              <a:solidFill>
                <a:srgbClr val="003399"/>
              </a:solidFill>
              <a:effectLst/>
              <a:latin typeface="Tahoma" pitchFamily="34" charset="0"/>
              <a:ea typeface="HGPｺﾞｼｯｸE" pitchFamily="50" charset="-128"/>
            </a:endParaRPr>
          </a:p>
          <a:p>
            <a:pPr algn="l" eaLnBrk="1" hangingPunct="1">
              <a:spcBef>
                <a:spcPct val="0"/>
              </a:spcBef>
              <a:buFontTx/>
              <a:buNone/>
            </a:pPr>
            <a:r>
              <a:rPr lang="en-US" altLang="ja-JP" sz="2000" dirty="0" smtClean="0">
                <a:solidFill>
                  <a:srgbClr val="003399"/>
                </a:solidFill>
                <a:effectLst/>
                <a:latin typeface="Tahoma" pitchFamily="34" charset="0"/>
                <a:ea typeface="HGPｺﾞｼｯｸE" pitchFamily="50" charset="-128"/>
              </a:rPr>
              <a:t>WV-SFN311A   / WV-SFN310A</a:t>
            </a:r>
            <a:endParaRPr lang="ja-JP" altLang="en-US" sz="2000" dirty="0">
              <a:solidFill>
                <a:srgbClr val="003399"/>
              </a:solidFill>
              <a:effectLst/>
              <a:latin typeface="Tahoma" pitchFamily="34" charset="0"/>
              <a:ea typeface="HGPｺﾞｼｯｸE" pitchFamily="50"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153"/>
          <p:cNvSpPr txBox="1">
            <a:spLocks noChangeAspect="1" noChangeArrowheads="1"/>
          </p:cNvSpPr>
          <p:nvPr/>
        </p:nvSpPr>
        <p:spPr bwMode="auto">
          <a:xfrm>
            <a:off x="130175" y="43009"/>
            <a:ext cx="435509" cy="374581"/>
          </a:xfrm>
          <a:prstGeom prst="rect">
            <a:avLst/>
          </a:prstGeom>
          <a:noFill/>
          <a:ln w="19050" algn="ctr">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algn="ctr" defTabSz="914400" eaLnBrk="1" fontAlgn="auto" latinLnBrk="0" hangingPunct="1">
              <a:lnSpc>
                <a:spcPct val="120000"/>
              </a:lnSpc>
              <a:spcBef>
                <a:spcPct val="0"/>
              </a:spcBef>
              <a:spcAft>
                <a:spcPts val="0"/>
              </a:spcAft>
              <a:buClrTx/>
              <a:buSzTx/>
              <a:buFontTx/>
              <a:buNone/>
              <a:tabLst/>
              <a:defRPr/>
            </a:pPr>
            <a:fld id="{FB06D18C-CD67-47B8-ACDE-D75217F0E5B3}" type="slidenum">
              <a:rPr kumimoji="1" lang="en-US" altLang="ja-JP" sz="1800" b="0" i="0" u="none" strike="noStrike" kern="0" cap="none" spc="0" normalizeH="0" baseline="0" noProof="0" smtClean="0">
                <a:ln>
                  <a:noFill/>
                </a:ln>
                <a:solidFill>
                  <a:srgbClr val="FFFFFF"/>
                </a:solidFill>
                <a:effectLst/>
                <a:uLnTx/>
                <a:uFillTx/>
                <a:latin typeface="Arial" pitchFamily="34" charset="0"/>
                <a:ea typeface="ＭＳ Ｐゴシック" pitchFamily="50" charset="-128"/>
              </a:rPr>
              <a:pPr marL="0" marR="0" lvl="0" indent="0" algn="ctr" defTabSz="914400" eaLnBrk="1" fontAlgn="auto" latinLnBrk="0" hangingPunct="1">
                <a:lnSpc>
                  <a:spcPct val="120000"/>
                </a:lnSpc>
                <a:spcBef>
                  <a:spcPct val="0"/>
                </a:spcBef>
                <a:spcAft>
                  <a:spcPts val="0"/>
                </a:spcAft>
                <a:buClrTx/>
                <a:buSzTx/>
                <a:buFontTx/>
                <a:buNone/>
                <a:tabLst/>
                <a:defRPr/>
              </a:pPr>
              <a:t>10</a:t>
            </a:fld>
            <a:endParaRPr kumimoji="1" lang="en-US" altLang="ja-JP" sz="1800" b="0" i="0" u="none" strike="noStrike" kern="0" cap="none" spc="0" normalizeH="0" baseline="0" noProof="0" dirty="0" smtClean="0">
              <a:ln>
                <a:noFill/>
              </a:ln>
              <a:solidFill>
                <a:srgbClr val="FFFFFF"/>
              </a:solidFill>
              <a:effectLst/>
              <a:uLnTx/>
              <a:uFillTx/>
              <a:latin typeface="Arial" pitchFamily="34" charset="0"/>
              <a:ea typeface="ＭＳ Ｐゴシック" pitchFamily="50" charset="-128"/>
            </a:endParaRPr>
          </a:p>
        </p:txBody>
      </p:sp>
      <p:sp>
        <p:nvSpPr>
          <p:cNvPr id="2" name="タイトル 1"/>
          <p:cNvSpPr>
            <a:spLocks noGrp="1"/>
          </p:cNvSpPr>
          <p:nvPr>
            <p:ph type="title" idx="4294967295"/>
          </p:nvPr>
        </p:nvSpPr>
        <p:spPr>
          <a:xfrm>
            <a:off x="-28575" y="-17463"/>
            <a:ext cx="9172575" cy="482601"/>
          </a:xfrm>
        </p:spPr>
        <p:txBody>
          <a:bodyPr/>
          <a:lstStyle/>
          <a:p>
            <a:r>
              <a:rPr lang="en-US" altLang="ja-JP" b="1" dirty="0">
                <a:latin typeface="Tahoma" pitchFamily="34" charset="0"/>
                <a:cs typeface="Tahoma" pitchFamily="34" charset="0"/>
              </a:rPr>
              <a:t>Easy installation</a:t>
            </a:r>
            <a:endParaRPr kumimoji="1" lang="ja-JP" altLang="en-US" sz="4000" dirty="0"/>
          </a:p>
        </p:txBody>
      </p:sp>
      <p:sp>
        <p:nvSpPr>
          <p:cNvPr id="72" name="正方形/長方形 4"/>
          <p:cNvSpPr>
            <a:spLocks noChangeArrowheads="1"/>
          </p:cNvSpPr>
          <p:nvPr/>
        </p:nvSpPr>
        <p:spPr bwMode="auto">
          <a:xfrm>
            <a:off x="282575" y="659053"/>
            <a:ext cx="4108187" cy="3406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kumimoji="0" lang="en-US" altLang="ja-JP" sz="1600" b="1" dirty="0" smtClean="0">
                <a:solidFill>
                  <a:srgbClr val="000000"/>
                </a:solidFill>
                <a:effectLst/>
                <a:latin typeface="Tahoma" pitchFamily="34" charset="0"/>
                <a:ea typeface="HGPｺﾞｼｯｸE" pitchFamily="50" charset="-128"/>
                <a:cs typeface="Tahoma" pitchFamily="34" charset="0"/>
                <a:sym typeface="Lucida Grande"/>
              </a:rPr>
              <a:t>Quick setup </a:t>
            </a:r>
            <a:endParaRPr kumimoji="0" lang="en-US" altLang="ja-JP" sz="1600" b="1" dirty="0">
              <a:solidFill>
                <a:srgbClr val="000000"/>
              </a:solidFill>
              <a:effectLst/>
              <a:latin typeface="Tahoma" pitchFamily="34" charset="0"/>
              <a:ea typeface="HGPｺﾞｼｯｸE" pitchFamily="50" charset="-128"/>
              <a:cs typeface="Tahoma" pitchFamily="34" charset="0"/>
              <a:sym typeface="Lucida Grande"/>
            </a:endParaRPr>
          </a:p>
          <a:p>
            <a:pPr marL="85725" algn="l" eaLnBrk="1" hangingPunct="1">
              <a:spcBef>
                <a:spcPts val="400"/>
              </a:spcBef>
              <a:buFontTx/>
              <a:buNone/>
            </a:pPr>
            <a:r>
              <a:rPr kumimoji="0" lang="en-US" altLang="ja-JP" sz="1600" b="1" dirty="0" smtClean="0">
                <a:solidFill>
                  <a:srgbClr val="000000"/>
                </a:solidFill>
                <a:effectLst/>
                <a:latin typeface="Tahoma" pitchFamily="34" charset="0"/>
                <a:ea typeface="HGPｺﾞｼｯｸE" pitchFamily="50" charset="-128"/>
                <a:cs typeface="Tahoma" pitchFamily="34" charset="0"/>
                <a:sym typeface="Lucida Grande"/>
              </a:rPr>
              <a:t>Packaging </a:t>
            </a:r>
            <a:r>
              <a:rPr kumimoji="0" lang="en-US" altLang="ja-JP" sz="1600" b="1" dirty="0">
                <a:solidFill>
                  <a:srgbClr val="000000"/>
                </a:solidFill>
                <a:effectLst/>
                <a:latin typeface="Tahoma" pitchFamily="34" charset="0"/>
                <a:ea typeface="HGPｺﾞｼｯｸE" pitchFamily="50" charset="-128"/>
                <a:cs typeface="Tahoma" pitchFamily="34" charset="0"/>
                <a:sym typeface="Lucida Grande"/>
              </a:rPr>
              <a:t>box</a:t>
            </a:r>
          </a:p>
          <a:p>
            <a:pPr marL="85725" algn="l" eaLnBrk="1" hangingPunct="1">
              <a:spcBef>
                <a:spcPts val="400"/>
              </a:spcBef>
              <a:buFontTx/>
              <a:buNone/>
            </a:pPr>
            <a:r>
              <a:rPr kumimoji="0" lang="en-US" altLang="ja-JP" sz="1400" dirty="0" smtClean="0">
                <a:solidFill>
                  <a:srgbClr val="000000"/>
                </a:solidFill>
                <a:effectLst/>
                <a:latin typeface="Tahoma" pitchFamily="34" charset="0"/>
                <a:ea typeface="HGPｺﾞｼｯｸE" pitchFamily="50" charset="-128"/>
                <a:cs typeface="Tahoma" pitchFamily="34" charset="0"/>
                <a:sym typeface="Lucida Grande"/>
              </a:rPr>
              <a:t>When you kit Panasonic network cameras, </a:t>
            </a:r>
          </a:p>
          <a:p>
            <a:pPr marL="85725" algn="l" eaLnBrk="1" hangingPunct="1">
              <a:spcBef>
                <a:spcPts val="400"/>
              </a:spcBef>
              <a:buFontTx/>
              <a:buNone/>
            </a:pPr>
            <a:r>
              <a:rPr kumimoji="0" lang="en-US" altLang="ja-JP" sz="1400" dirty="0" smtClean="0">
                <a:solidFill>
                  <a:srgbClr val="000000"/>
                </a:solidFill>
                <a:effectLst/>
                <a:latin typeface="Tahoma" pitchFamily="34" charset="0"/>
                <a:ea typeface="HGPｺﾞｼｯｸE" pitchFamily="50" charset="-128"/>
                <a:cs typeface="Tahoma" pitchFamily="34" charset="0"/>
                <a:sym typeface="Lucida Grande"/>
              </a:rPr>
              <a:t>WV-SFV311A/310A can be setup without opening the packaging box. You can pick out LAN connector from the packaging box of WV-SFV311A/310A, and can set the basic configuration.</a:t>
            </a:r>
            <a:endParaRPr kumimoji="0" lang="en-US" altLang="ja-JP" sz="1400" dirty="0">
              <a:solidFill>
                <a:srgbClr val="000000"/>
              </a:solidFill>
              <a:effectLst/>
              <a:latin typeface="Tahoma" pitchFamily="34" charset="0"/>
              <a:ea typeface="HGPｺﾞｼｯｸE" pitchFamily="50" charset="-128"/>
              <a:cs typeface="Tahoma" pitchFamily="34" charset="0"/>
              <a:sym typeface="Lucida Grande"/>
            </a:endParaRPr>
          </a:p>
          <a:p>
            <a:pPr marL="85725" algn="l" eaLnBrk="1" hangingPunct="1">
              <a:spcBef>
                <a:spcPct val="0"/>
              </a:spcBef>
              <a:buFontTx/>
              <a:buNone/>
            </a:pPr>
            <a:endParaRPr kumimoji="0" lang="en-US" altLang="ja-JP" sz="1400" dirty="0">
              <a:solidFill>
                <a:srgbClr val="000000"/>
              </a:solidFill>
              <a:effectLst/>
              <a:latin typeface="Tahoma" pitchFamily="34" charset="0"/>
              <a:ea typeface="HGPｺﾞｼｯｸE" pitchFamily="50" charset="-128"/>
              <a:cs typeface="Tahoma" pitchFamily="34" charset="0"/>
              <a:sym typeface="Lucida Grande"/>
            </a:endParaRPr>
          </a:p>
          <a:p>
            <a:pPr marL="85725" algn="l" eaLnBrk="1" hangingPunct="1">
              <a:spcBef>
                <a:spcPct val="0"/>
              </a:spcBef>
              <a:buFontTx/>
              <a:buNone/>
            </a:pPr>
            <a:r>
              <a:rPr kumimoji="0" lang="en-US" altLang="ja-JP" sz="1600" b="1" dirty="0" smtClean="0">
                <a:solidFill>
                  <a:srgbClr val="000000"/>
                </a:solidFill>
                <a:effectLst/>
                <a:latin typeface="Tahoma" pitchFamily="34" charset="0"/>
                <a:ea typeface="HGPｺﾞｼｯｸE" pitchFamily="50" charset="-128"/>
                <a:cs typeface="Tahoma" pitchFamily="34" charset="0"/>
                <a:sym typeface="Lucida Grande"/>
              </a:rPr>
              <a:t>Quick </a:t>
            </a:r>
            <a:r>
              <a:rPr kumimoji="0" lang="en-US" altLang="ja-JP" sz="1600" b="1" dirty="0">
                <a:solidFill>
                  <a:srgbClr val="000000"/>
                </a:solidFill>
                <a:effectLst/>
                <a:latin typeface="Tahoma" pitchFamily="34" charset="0"/>
                <a:ea typeface="HGPｺﾞｼｯｸE" pitchFamily="50" charset="-128"/>
                <a:cs typeface="Tahoma" pitchFamily="34" charset="0"/>
                <a:sym typeface="Lucida Grande"/>
              </a:rPr>
              <a:t>setup tool </a:t>
            </a:r>
            <a:r>
              <a:rPr kumimoji="0" lang="en-US" altLang="ja-JP" sz="1400" b="1" dirty="0">
                <a:solidFill>
                  <a:srgbClr val="000000"/>
                </a:solidFill>
                <a:effectLst/>
                <a:latin typeface="Tahoma" pitchFamily="34" charset="0"/>
                <a:ea typeface="HGPｺﾞｼｯｸE" pitchFamily="50" charset="-128"/>
                <a:cs typeface="Tahoma" pitchFamily="34" charset="0"/>
                <a:sym typeface="Lucida Grande"/>
              </a:rPr>
              <a:t>(PC application)</a:t>
            </a:r>
            <a:endParaRPr kumimoji="0" lang="en-US" altLang="ja-JP" sz="1600" b="1" dirty="0">
              <a:solidFill>
                <a:srgbClr val="000000"/>
              </a:solidFill>
              <a:effectLst/>
              <a:latin typeface="Tahoma" pitchFamily="34" charset="0"/>
              <a:ea typeface="HGPｺﾞｼｯｸE" pitchFamily="50" charset="-128"/>
              <a:cs typeface="Tahoma" pitchFamily="34" charset="0"/>
              <a:sym typeface="Lucida Grande"/>
            </a:endParaRPr>
          </a:p>
          <a:p>
            <a:pPr marL="85725" algn="l" eaLnBrk="1" hangingPunct="1">
              <a:spcBef>
                <a:spcPts val="400"/>
              </a:spcBef>
              <a:buFontTx/>
              <a:buNone/>
            </a:pPr>
            <a:r>
              <a:rPr kumimoji="0" lang="en-US" altLang="ja-JP" sz="1400" dirty="0">
                <a:solidFill>
                  <a:srgbClr val="000000"/>
                </a:solidFill>
                <a:effectLst/>
                <a:latin typeface="Tahoma" pitchFamily="34" charset="0"/>
                <a:ea typeface="HGPｺﾞｼｯｸE" pitchFamily="50" charset="-128"/>
                <a:cs typeface="Tahoma" pitchFamily="34" charset="0"/>
                <a:sym typeface="Lucida Grande"/>
              </a:rPr>
              <a:t>When you deploy a lot of Panasonic network cameras on the site, Panasonic Security System Configuration Tool (PSSCT) makes it easy to configure and manage them.</a:t>
            </a:r>
          </a:p>
        </p:txBody>
      </p:sp>
      <p:pic>
        <p:nvPicPr>
          <p:cNvPr id="77" name="Picture 19"/>
          <p:cNvPicPr preferRelativeResize="0">
            <a:picLocks noChangeAspect="1" noChangeArrowheads="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3443716" y="4428393"/>
            <a:ext cx="4032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pic>
        <p:nvPicPr>
          <p:cNvPr id="78" name="Picture 19"/>
          <p:cNvPicPr preferRelativeResize="0">
            <a:picLocks noChangeAspect="1" noChangeArrowheads="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4210479" y="4428393"/>
            <a:ext cx="4032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pic>
        <p:nvPicPr>
          <p:cNvPr id="79" name="Picture 19"/>
          <p:cNvPicPr preferRelativeResize="0">
            <a:picLocks noChangeAspect="1" noChangeArrowheads="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4977241" y="4428393"/>
            <a:ext cx="4032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pic>
        <p:nvPicPr>
          <p:cNvPr id="80" name="Picture 19"/>
          <p:cNvPicPr preferRelativeResize="0">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5742416" y="4428393"/>
            <a:ext cx="4048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pic>
        <p:nvPicPr>
          <p:cNvPr id="81" name="Picture 19"/>
          <p:cNvPicPr preferRelativeResize="0">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6509179" y="4428393"/>
            <a:ext cx="4048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cxnSp>
        <p:nvCxnSpPr>
          <p:cNvPr id="82" name="直線コネクタ 81"/>
          <p:cNvCxnSpPr/>
          <p:nvPr/>
        </p:nvCxnSpPr>
        <p:spPr bwMode="auto">
          <a:xfrm>
            <a:off x="3129391" y="4185823"/>
            <a:ext cx="5819019" cy="0"/>
          </a:xfrm>
          <a:prstGeom prst="line">
            <a:avLst/>
          </a:prstGeom>
          <a:noFill/>
          <a:ln w="38100" cap="flat" cmpd="sng" algn="ctr">
            <a:solidFill>
              <a:srgbClr val="000000">
                <a:lumMod val="65000"/>
                <a:lumOff val="35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3" name="直線コネクタ 82"/>
          <p:cNvCxnSpPr>
            <a:endCxn id="77" idx="0"/>
          </p:cNvCxnSpPr>
          <p:nvPr/>
        </p:nvCxnSpPr>
        <p:spPr bwMode="auto">
          <a:xfrm>
            <a:off x="3645329" y="4193443"/>
            <a:ext cx="0" cy="234950"/>
          </a:xfrm>
          <a:prstGeom prst="line">
            <a:avLst/>
          </a:prstGeom>
          <a:noFill/>
          <a:ln w="28575" cap="flat" cmpd="sng" algn="ctr">
            <a:solidFill>
              <a:srgbClr val="000000">
                <a:lumMod val="65000"/>
                <a:lumOff val="35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直線コネクタ 83"/>
          <p:cNvCxnSpPr/>
          <p:nvPr/>
        </p:nvCxnSpPr>
        <p:spPr bwMode="auto">
          <a:xfrm>
            <a:off x="4397804" y="4168043"/>
            <a:ext cx="0" cy="236538"/>
          </a:xfrm>
          <a:prstGeom prst="line">
            <a:avLst/>
          </a:prstGeom>
          <a:noFill/>
          <a:ln w="28575" cap="flat" cmpd="sng" algn="ctr">
            <a:solidFill>
              <a:srgbClr val="000000">
                <a:lumMod val="65000"/>
                <a:lumOff val="35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 name="直線コネクタ 84"/>
          <p:cNvCxnSpPr/>
          <p:nvPr/>
        </p:nvCxnSpPr>
        <p:spPr bwMode="auto">
          <a:xfrm>
            <a:off x="5189966" y="4169631"/>
            <a:ext cx="0" cy="234950"/>
          </a:xfrm>
          <a:prstGeom prst="line">
            <a:avLst/>
          </a:prstGeom>
          <a:noFill/>
          <a:ln w="28575" cap="flat" cmpd="sng" algn="ctr">
            <a:solidFill>
              <a:srgbClr val="000000">
                <a:lumMod val="65000"/>
                <a:lumOff val="35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直線コネクタ 85"/>
          <p:cNvCxnSpPr/>
          <p:nvPr/>
        </p:nvCxnSpPr>
        <p:spPr bwMode="auto">
          <a:xfrm>
            <a:off x="5945616" y="4202968"/>
            <a:ext cx="0" cy="233363"/>
          </a:xfrm>
          <a:prstGeom prst="line">
            <a:avLst/>
          </a:prstGeom>
          <a:noFill/>
          <a:ln w="28575" cap="flat" cmpd="sng" algn="ctr">
            <a:solidFill>
              <a:srgbClr val="000000">
                <a:lumMod val="65000"/>
                <a:lumOff val="35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直線コネクタ 86"/>
          <p:cNvCxnSpPr/>
          <p:nvPr/>
        </p:nvCxnSpPr>
        <p:spPr bwMode="auto">
          <a:xfrm>
            <a:off x="6696504" y="4188681"/>
            <a:ext cx="0" cy="234950"/>
          </a:xfrm>
          <a:prstGeom prst="line">
            <a:avLst/>
          </a:prstGeom>
          <a:noFill/>
          <a:ln w="28575" cap="flat" cmpd="sng" algn="ctr">
            <a:solidFill>
              <a:srgbClr val="000000">
                <a:lumMod val="65000"/>
                <a:lumOff val="35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8" name="Picture 12" descr="C:\Users\3560953\AppData\Local\Microsoft\Windows\Temporary Internet Files\Content.IE5\QCTHZKEM\MC900428957[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91854" y="3096481"/>
            <a:ext cx="963612" cy="93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9" name="直線コネクタ 88"/>
          <p:cNvCxnSpPr/>
          <p:nvPr/>
        </p:nvCxnSpPr>
        <p:spPr bwMode="auto">
          <a:xfrm>
            <a:off x="8320516" y="3936268"/>
            <a:ext cx="0" cy="233363"/>
          </a:xfrm>
          <a:prstGeom prst="line">
            <a:avLst/>
          </a:prstGeom>
          <a:noFill/>
          <a:ln w="28575" cap="flat" cmpd="sng" algn="ctr">
            <a:solidFill>
              <a:srgbClr val="000000">
                <a:lumMod val="65000"/>
                <a:lumOff val="35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直線コネクタ 89"/>
          <p:cNvCxnSpPr/>
          <p:nvPr/>
        </p:nvCxnSpPr>
        <p:spPr bwMode="auto">
          <a:xfrm flipH="1" flipV="1">
            <a:off x="3959654" y="3928331"/>
            <a:ext cx="3838575" cy="7937"/>
          </a:xfrm>
          <a:prstGeom prst="line">
            <a:avLst/>
          </a:prstGeom>
          <a:noFill/>
          <a:ln w="57150" cap="flat" cmpd="sng" algn="ctr">
            <a:solidFill>
              <a:srgbClr val="000000">
                <a:lumMod val="60000"/>
                <a:lumOff val="40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1" name="グループ化 24"/>
          <p:cNvGrpSpPr>
            <a:grpSpLocks/>
          </p:cNvGrpSpPr>
          <p:nvPr/>
        </p:nvGrpSpPr>
        <p:grpSpPr bwMode="auto">
          <a:xfrm>
            <a:off x="3753287" y="3929919"/>
            <a:ext cx="389855" cy="672525"/>
            <a:chOff x="10478530" y="2183651"/>
            <a:chExt cx="431839" cy="743943"/>
          </a:xfrm>
        </p:grpSpPr>
        <p:sp>
          <p:nvSpPr>
            <p:cNvPr id="92" name="円弧 91"/>
            <p:cNvSpPr/>
            <p:nvPr/>
          </p:nvSpPr>
          <p:spPr bwMode="auto">
            <a:xfrm flipH="1">
              <a:off x="10503892" y="2183651"/>
              <a:ext cx="406477" cy="743943"/>
            </a:xfrm>
            <a:prstGeom prst="arc">
              <a:avLst/>
            </a:prstGeom>
            <a:noFill/>
            <a:ln w="57150" cap="flat" cmpd="sng" algn="ctr">
              <a:solidFill>
                <a:srgbClr val="000000">
                  <a:lumMod val="60000"/>
                  <a:lumOff val="40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rgbClr val="000000"/>
                </a:solidFill>
                <a:effectLst/>
                <a:uLnTx/>
                <a:uFillTx/>
              </a:endParaRPr>
            </a:p>
          </p:txBody>
        </p:sp>
        <p:cxnSp>
          <p:nvCxnSpPr>
            <p:cNvPr id="93" name="直線コネクタ 92"/>
            <p:cNvCxnSpPr/>
            <p:nvPr/>
          </p:nvCxnSpPr>
          <p:spPr bwMode="auto">
            <a:xfrm flipV="1">
              <a:off x="10478530" y="2526088"/>
              <a:ext cx="0" cy="230046"/>
            </a:xfrm>
            <a:prstGeom prst="line">
              <a:avLst/>
            </a:prstGeom>
            <a:noFill/>
            <a:ln w="57150" cap="flat" cmpd="sng" algn="ctr">
              <a:solidFill>
                <a:srgbClr val="000000">
                  <a:lumMod val="60000"/>
                  <a:lumOff val="40000"/>
                </a:srgbClr>
              </a:solidFill>
              <a:prstDash val="solid"/>
              <a:round/>
              <a:headEnd type="triangl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94" name="グループ化 37"/>
          <p:cNvGrpSpPr>
            <a:grpSpLocks/>
          </p:cNvGrpSpPr>
          <p:nvPr/>
        </p:nvGrpSpPr>
        <p:grpSpPr bwMode="auto">
          <a:xfrm>
            <a:off x="4504174" y="3934680"/>
            <a:ext cx="389855" cy="672525"/>
            <a:chOff x="10478530" y="2183651"/>
            <a:chExt cx="431839" cy="743945"/>
          </a:xfrm>
        </p:grpSpPr>
        <p:sp>
          <p:nvSpPr>
            <p:cNvPr id="95" name="円弧 94"/>
            <p:cNvSpPr/>
            <p:nvPr/>
          </p:nvSpPr>
          <p:spPr bwMode="auto">
            <a:xfrm flipH="1">
              <a:off x="10503892" y="2183651"/>
              <a:ext cx="406477" cy="743945"/>
            </a:xfrm>
            <a:prstGeom prst="arc">
              <a:avLst/>
            </a:prstGeom>
            <a:noFill/>
            <a:ln w="57150" cap="flat" cmpd="sng" algn="ctr">
              <a:solidFill>
                <a:srgbClr val="000000">
                  <a:lumMod val="60000"/>
                  <a:lumOff val="40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rgbClr val="000000"/>
                </a:solidFill>
                <a:effectLst/>
                <a:uLnTx/>
                <a:uFillTx/>
              </a:endParaRPr>
            </a:p>
          </p:txBody>
        </p:sp>
        <p:cxnSp>
          <p:nvCxnSpPr>
            <p:cNvPr id="96" name="直線コネクタ 95"/>
            <p:cNvCxnSpPr/>
            <p:nvPr/>
          </p:nvCxnSpPr>
          <p:spPr bwMode="auto">
            <a:xfrm flipV="1">
              <a:off x="10478530" y="2526087"/>
              <a:ext cx="0" cy="230048"/>
            </a:xfrm>
            <a:prstGeom prst="line">
              <a:avLst/>
            </a:prstGeom>
            <a:noFill/>
            <a:ln w="57150" cap="flat" cmpd="sng" algn="ctr">
              <a:solidFill>
                <a:srgbClr val="000000">
                  <a:lumMod val="60000"/>
                  <a:lumOff val="40000"/>
                </a:srgbClr>
              </a:solidFill>
              <a:prstDash val="solid"/>
              <a:round/>
              <a:headEnd type="triangl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97" name="グループ化 40"/>
          <p:cNvGrpSpPr>
            <a:grpSpLocks/>
          </p:cNvGrpSpPr>
          <p:nvPr/>
        </p:nvGrpSpPr>
        <p:grpSpPr bwMode="auto">
          <a:xfrm>
            <a:off x="5307447" y="3936269"/>
            <a:ext cx="389854" cy="672525"/>
            <a:chOff x="10496115" y="2166090"/>
            <a:chExt cx="431838" cy="743943"/>
          </a:xfrm>
        </p:grpSpPr>
        <p:sp>
          <p:nvSpPr>
            <p:cNvPr id="98" name="円弧 97"/>
            <p:cNvSpPr/>
            <p:nvPr/>
          </p:nvSpPr>
          <p:spPr bwMode="auto">
            <a:xfrm flipH="1">
              <a:off x="10521476" y="2166090"/>
              <a:ext cx="406477" cy="743943"/>
            </a:xfrm>
            <a:prstGeom prst="arc">
              <a:avLst/>
            </a:prstGeom>
            <a:noFill/>
            <a:ln w="57150" cap="flat" cmpd="sng" algn="ctr">
              <a:solidFill>
                <a:srgbClr val="000000">
                  <a:lumMod val="60000"/>
                  <a:lumOff val="40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rgbClr val="000000"/>
                </a:solidFill>
                <a:effectLst/>
                <a:uLnTx/>
                <a:uFillTx/>
              </a:endParaRPr>
            </a:p>
          </p:txBody>
        </p:sp>
        <p:cxnSp>
          <p:nvCxnSpPr>
            <p:cNvPr id="99" name="直線コネクタ 98"/>
            <p:cNvCxnSpPr/>
            <p:nvPr/>
          </p:nvCxnSpPr>
          <p:spPr bwMode="auto">
            <a:xfrm flipV="1">
              <a:off x="10496115" y="2526088"/>
              <a:ext cx="0" cy="230046"/>
            </a:xfrm>
            <a:prstGeom prst="line">
              <a:avLst/>
            </a:prstGeom>
            <a:noFill/>
            <a:ln w="57150" cap="flat" cmpd="sng" algn="ctr">
              <a:solidFill>
                <a:srgbClr val="000000">
                  <a:lumMod val="60000"/>
                  <a:lumOff val="40000"/>
                </a:srgbClr>
              </a:solidFill>
              <a:prstDash val="solid"/>
              <a:round/>
              <a:headEnd type="triangl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00" name="グループ化 43"/>
          <p:cNvGrpSpPr>
            <a:grpSpLocks/>
          </p:cNvGrpSpPr>
          <p:nvPr/>
        </p:nvGrpSpPr>
        <p:grpSpPr bwMode="auto">
          <a:xfrm>
            <a:off x="6069449" y="3928330"/>
            <a:ext cx="389855" cy="672525"/>
            <a:chOff x="10478530" y="2183651"/>
            <a:chExt cx="431839" cy="743945"/>
          </a:xfrm>
        </p:grpSpPr>
        <p:sp>
          <p:nvSpPr>
            <p:cNvPr id="101" name="円弧 100"/>
            <p:cNvSpPr/>
            <p:nvPr/>
          </p:nvSpPr>
          <p:spPr bwMode="auto">
            <a:xfrm flipH="1">
              <a:off x="10503892" y="2183651"/>
              <a:ext cx="406477" cy="743945"/>
            </a:xfrm>
            <a:prstGeom prst="arc">
              <a:avLst/>
            </a:prstGeom>
            <a:noFill/>
            <a:ln w="57150" cap="flat" cmpd="sng" algn="ctr">
              <a:solidFill>
                <a:srgbClr val="000000">
                  <a:lumMod val="60000"/>
                  <a:lumOff val="40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rgbClr val="000000"/>
                </a:solidFill>
                <a:effectLst/>
                <a:uLnTx/>
                <a:uFillTx/>
              </a:endParaRPr>
            </a:p>
          </p:txBody>
        </p:sp>
        <p:cxnSp>
          <p:nvCxnSpPr>
            <p:cNvPr id="102" name="直線コネクタ 101"/>
            <p:cNvCxnSpPr/>
            <p:nvPr/>
          </p:nvCxnSpPr>
          <p:spPr bwMode="auto">
            <a:xfrm flipV="1">
              <a:off x="10478530" y="2526087"/>
              <a:ext cx="0" cy="228291"/>
            </a:xfrm>
            <a:prstGeom prst="line">
              <a:avLst/>
            </a:prstGeom>
            <a:noFill/>
            <a:ln w="57150" cap="flat" cmpd="sng" algn="ctr">
              <a:solidFill>
                <a:srgbClr val="000000">
                  <a:lumMod val="60000"/>
                  <a:lumOff val="40000"/>
                </a:srgbClr>
              </a:solidFill>
              <a:prstDash val="solid"/>
              <a:round/>
              <a:headEnd type="triangl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03" name="グループ化 46"/>
          <p:cNvGrpSpPr>
            <a:grpSpLocks/>
          </p:cNvGrpSpPr>
          <p:nvPr/>
        </p:nvGrpSpPr>
        <p:grpSpPr bwMode="auto">
          <a:xfrm>
            <a:off x="6791762" y="3928330"/>
            <a:ext cx="389855" cy="672525"/>
            <a:chOff x="10478530" y="2183651"/>
            <a:chExt cx="431839" cy="743945"/>
          </a:xfrm>
        </p:grpSpPr>
        <p:sp>
          <p:nvSpPr>
            <p:cNvPr id="104" name="円弧 103"/>
            <p:cNvSpPr/>
            <p:nvPr/>
          </p:nvSpPr>
          <p:spPr bwMode="auto">
            <a:xfrm flipH="1">
              <a:off x="10503892" y="2183651"/>
              <a:ext cx="406477" cy="743945"/>
            </a:xfrm>
            <a:prstGeom prst="arc">
              <a:avLst/>
            </a:prstGeom>
            <a:noFill/>
            <a:ln w="57150" cap="flat" cmpd="sng" algn="ctr">
              <a:solidFill>
                <a:srgbClr val="000000">
                  <a:lumMod val="60000"/>
                  <a:lumOff val="40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rgbClr val="000000"/>
                </a:solidFill>
                <a:effectLst/>
                <a:uLnTx/>
                <a:uFillTx/>
              </a:endParaRPr>
            </a:p>
          </p:txBody>
        </p:sp>
        <p:cxnSp>
          <p:nvCxnSpPr>
            <p:cNvPr id="105" name="直線コネクタ 104"/>
            <p:cNvCxnSpPr/>
            <p:nvPr/>
          </p:nvCxnSpPr>
          <p:spPr bwMode="auto">
            <a:xfrm flipV="1">
              <a:off x="10478530" y="2526087"/>
              <a:ext cx="0" cy="228291"/>
            </a:xfrm>
            <a:prstGeom prst="line">
              <a:avLst/>
            </a:prstGeom>
            <a:noFill/>
            <a:ln w="57150" cap="flat" cmpd="sng" algn="ctr">
              <a:solidFill>
                <a:srgbClr val="000000">
                  <a:lumMod val="60000"/>
                  <a:lumOff val="40000"/>
                </a:srgbClr>
              </a:solidFill>
              <a:prstDash val="solid"/>
              <a:round/>
              <a:headEnd type="triangl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6" name="テキスト ボックス 26"/>
          <p:cNvSpPr txBox="1">
            <a:spLocks noChangeArrowheads="1"/>
          </p:cNvSpPr>
          <p:nvPr/>
        </p:nvSpPr>
        <p:spPr bwMode="auto">
          <a:xfrm>
            <a:off x="6092345" y="3199668"/>
            <a:ext cx="23241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lang="en-US" altLang="ja-JP" sz="1050" dirty="0">
                <a:solidFill>
                  <a:srgbClr val="000000"/>
                </a:solidFill>
                <a:effectLst/>
                <a:latin typeface="Tahoma" pitchFamily="34" charset="0"/>
                <a:ea typeface="HGPｺﾞｼｯｸE" pitchFamily="50" charset="-128"/>
              </a:rPr>
              <a:t>Panasonic Security System Configuration Tool (PSSCT)</a:t>
            </a:r>
            <a:endParaRPr lang="ja-JP" altLang="en-US" sz="1050" dirty="0">
              <a:solidFill>
                <a:srgbClr val="000000"/>
              </a:solidFill>
              <a:effectLst/>
              <a:latin typeface="Tahoma" pitchFamily="34" charset="0"/>
              <a:ea typeface="HGPｺﾞｼｯｸE" pitchFamily="50" charset="-128"/>
            </a:endParaRPr>
          </a:p>
        </p:txBody>
      </p:sp>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90762" y="790352"/>
            <a:ext cx="4599437" cy="2255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53371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153"/>
          <p:cNvSpPr txBox="1">
            <a:spLocks noChangeAspect="1" noChangeArrowheads="1"/>
          </p:cNvSpPr>
          <p:nvPr/>
        </p:nvSpPr>
        <p:spPr bwMode="auto">
          <a:xfrm>
            <a:off x="130175" y="43009"/>
            <a:ext cx="435509" cy="374581"/>
          </a:xfrm>
          <a:prstGeom prst="rect">
            <a:avLst/>
          </a:prstGeom>
          <a:noFill/>
          <a:ln w="19050" algn="ctr">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algn="ctr" defTabSz="914400" eaLnBrk="1" fontAlgn="auto" latinLnBrk="0" hangingPunct="1">
              <a:lnSpc>
                <a:spcPct val="120000"/>
              </a:lnSpc>
              <a:spcBef>
                <a:spcPct val="0"/>
              </a:spcBef>
              <a:spcAft>
                <a:spcPts val="0"/>
              </a:spcAft>
              <a:buClrTx/>
              <a:buSzTx/>
              <a:buFontTx/>
              <a:buNone/>
              <a:tabLst/>
              <a:defRPr/>
            </a:pPr>
            <a:fld id="{FB06D18C-CD67-47B8-ACDE-D75217F0E5B3}" type="slidenum">
              <a:rPr kumimoji="1" lang="en-US" altLang="ja-JP" sz="1800" b="0" i="0" u="none" strike="noStrike" kern="0" cap="none" spc="0" normalizeH="0" baseline="0" noProof="0" smtClean="0">
                <a:ln>
                  <a:noFill/>
                </a:ln>
                <a:solidFill>
                  <a:srgbClr val="FFFFFF"/>
                </a:solidFill>
                <a:effectLst/>
                <a:uLnTx/>
                <a:uFillTx/>
                <a:latin typeface="Arial" pitchFamily="34" charset="0"/>
                <a:ea typeface="ＭＳ Ｐゴシック" pitchFamily="50" charset="-128"/>
              </a:rPr>
              <a:pPr marL="0" marR="0" lvl="0" indent="0" algn="ctr" defTabSz="914400" eaLnBrk="1" fontAlgn="auto" latinLnBrk="0" hangingPunct="1">
                <a:lnSpc>
                  <a:spcPct val="120000"/>
                </a:lnSpc>
                <a:spcBef>
                  <a:spcPct val="0"/>
                </a:spcBef>
                <a:spcAft>
                  <a:spcPts val="0"/>
                </a:spcAft>
                <a:buClrTx/>
                <a:buSzTx/>
                <a:buFontTx/>
                <a:buNone/>
                <a:tabLst/>
                <a:defRPr/>
              </a:pPr>
              <a:t>11</a:t>
            </a:fld>
            <a:endParaRPr kumimoji="1" lang="en-US" altLang="ja-JP" sz="1800" b="0" i="0" u="none" strike="noStrike" kern="0" cap="none" spc="0" normalizeH="0" baseline="0" noProof="0" dirty="0" smtClean="0">
              <a:ln>
                <a:noFill/>
              </a:ln>
              <a:solidFill>
                <a:srgbClr val="FFFFFF"/>
              </a:solidFill>
              <a:effectLst/>
              <a:uLnTx/>
              <a:uFillTx/>
              <a:latin typeface="Arial" pitchFamily="34" charset="0"/>
              <a:ea typeface="ＭＳ Ｐゴシック" pitchFamily="50" charset="-128"/>
            </a:endParaRPr>
          </a:p>
        </p:txBody>
      </p:sp>
      <p:sp>
        <p:nvSpPr>
          <p:cNvPr id="2" name="タイトル 1"/>
          <p:cNvSpPr>
            <a:spLocks noGrp="1"/>
          </p:cNvSpPr>
          <p:nvPr>
            <p:ph type="title" idx="4294967295"/>
          </p:nvPr>
        </p:nvSpPr>
        <p:spPr>
          <a:xfrm>
            <a:off x="-28575" y="-17463"/>
            <a:ext cx="9172575" cy="482601"/>
          </a:xfrm>
        </p:spPr>
        <p:txBody>
          <a:bodyPr/>
          <a:lstStyle/>
          <a:p>
            <a:r>
              <a:rPr lang="en-US" altLang="ja-JP" sz="2400" b="1" dirty="0">
                <a:latin typeface="Tahoma" pitchFamily="34" charset="0"/>
                <a:cs typeface="Tahoma" pitchFamily="34" charset="0"/>
              </a:rPr>
              <a:t>… and other useful features</a:t>
            </a:r>
            <a:endParaRPr kumimoji="1" lang="ja-JP" altLang="en-US" dirty="0"/>
          </a:p>
        </p:txBody>
      </p:sp>
      <p:grpSp>
        <p:nvGrpSpPr>
          <p:cNvPr id="38" name="グループ化 1"/>
          <p:cNvGrpSpPr>
            <a:grpSpLocks noChangeAspect="1"/>
          </p:cNvGrpSpPr>
          <p:nvPr/>
        </p:nvGrpSpPr>
        <p:grpSpPr bwMode="auto">
          <a:xfrm>
            <a:off x="2358642" y="4023629"/>
            <a:ext cx="1794258" cy="895186"/>
            <a:chOff x="682624" y="5345113"/>
            <a:chExt cx="2462212" cy="1228725"/>
          </a:xfrm>
        </p:grpSpPr>
        <p:pic>
          <p:nvPicPr>
            <p:cNvPr id="39" name="Picture 76"/>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2624" y="5689601"/>
              <a:ext cx="1500187" cy="738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17961" dir="2700000" algn="ctr" rotWithShape="0">
                      <a:srgbClr val="999999"/>
                    </a:outerShdw>
                  </a:effectLst>
                </a14:hiddenEffects>
              </a:ext>
            </a:extLst>
          </p:spPr>
        </p:pic>
        <p:pic>
          <p:nvPicPr>
            <p:cNvPr id="40" name="Picture 41"/>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8986" y="5345113"/>
              <a:ext cx="1085850"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grpSp>
      <p:pic>
        <p:nvPicPr>
          <p:cNvPr id="41" name="Picture 12"/>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3862" y="2510457"/>
            <a:ext cx="2255520" cy="10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sp>
        <p:nvSpPr>
          <p:cNvPr id="44" name="正方形/長方形 3"/>
          <p:cNvSpPr>
            <a:spLocks noChangeArrowheads="1"/>
          </p:cNvSpPr>
          <p:nvPr/>
        </p:nvSpPr>
        <p:spPr bwMode="auto">
          <a:xfrm>
            <a:off x="347929" y="626649"/>
            <a:ext cx="4151312"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kumimoji="0" lang="en-US" altLang="ja-JP" sz="1400" b="1" dirty="0">
                <a:solidFill>
                  <a:srgbClr val="000000"/>
                </a:solidFill>
                <a:effectLst/>
                <a:latin typeface="Tahoma" pitchFamily="34" charset="0"/>
                <a:ea typeface="HGPｺﾞｼｯｸE" pitchFamily="50" charset="-128"/>
                <a:cs typeface="Tahoma" pitchFamily="34" charset="0"/>
                <a:sym typeface="Lucida Grande"/>
              </a:rPr>
              <a:t>SD memory card slot  </a:t>
            </a:r>
          </a:p>
          <a:p>
            <a:pPr algn="l" eaLnBrk="1" hangingPunct="1">
              <a:spcBef>
                <a:spcPct val="0"/>
              </a:spcBef>
              <a:buFontTx/>
              <a:buNone/>
            </a:pPr>
            <a:r>
              <a:rPr kumimoji="0" lang="en-US" altLang="ja-JP" sz="1400" dirty="0">
                <a:solidFill>
                  <a:srgbClr val="000000"/>
                </a:solidFill>
                <a:effectLst/>
                <a:latin typeface="Tahoma" pitchFamily="34" charset="0"/>
                <a:ea typeface="HGPｺﾞｼｯｸE" pitchFamily="50" charset="-128"/>
                <a:cs typeface="Tahoma" pitchFamily="34" charset="0"/>
                <a:sym typeface="Lucida Grande"/>
              </a:rPr>
              <a:t>Equipped with a SD memory card slot, new 3-series cameras store recordings locally on the SD card.  </a:t>
            </a:r>
          </a:p>
          <a:p>
            <a:pPr algn="l" eaLnBrk="1" hangingPunct="1">
              <a:spcBef>
                <a:spcPct val="0"/>
              </a:spcBef>
              <a:buFontTx/>
              <a:buNone/>
            </a:pPr>
            <a:endParaRPr kumimoji="0" lang="en-US" altLang="ja-JP" sz="1400" b="1" dirty="0">
              <a:solidFill>
                <a:srgbClr val="000000"/>
              </a:solidFill>
              <a:effectLst/>
              <a:latin typeface="Tahoma" pitchFamily="34" charset="0"/>
              <a:ea typeface="HGPｺﾞｼｯｸE" pitchFamily="50" charset="-128"/>
              <a:cs typeface="Tahoma" pitchFamily="34" charset="0"/>
              <a:sym typeface="Lucida Grande"/>
            </a:endParaRPr>
          </a:p>
          <a:p>
            <a:pPr algn="l" eaLnBrk="1" hangingPunct="1">
              <a:spcBef>
                <a:spcPct val="0"/>
              </a:spcBef>
              <a:buFontTx/>
              <a:buNone/>
            </a:pPr>
            <a:r>
              <a:rPr kumimoji="0" lang="en-US" altLang="ja-JP" sz="1400" b="1" dirty="0">
                <a:solidFill>
                  <a:srgbClr val="000000"/>
                </a:solidFill>
                <a:effectLst/>
                <a:latin typeface="Tahoma" pitchFamily="34" charset="0"/>
                <a:ea typeface="HGPｺﾞｼｯｸE" pitchFamily="50" charset="-128"/>
                <a:cs typeface="Tahoma" pitchFamily="34" charset="0"/>
                <a:sym typeface="Lucida Grande"/>
              </a:rPr>
              <a:t>Central management</a:t>
            </a:r>
          </a:p>
          <a:p>
            <a:pPr algn="l" eaLnBrk="1" hangingPunct="1">
              <a:spcBef>
                <a:spcPct val="0"/>
              </a:spcBef>
              <a:buFontTx/>
              <a:buNone/>
            </a:pPr>
            <a:r>
              <a:rPr kumimoji="0" lang="en-US" altLang="ja-JP" sz="1400" dirty="0">
                <a:solidFill>
                  <a:srgbClr val="000000"/>
                </a:solidFill>
                <a:effectLst/>
                <a:latin typeface="Tahoma" pitchFamily="34" charset="0"/>
                <a:ea typeface="HGPｺﾞｼｯｸE" pitchFamily="50" charset="-128"/>
                <a:cs typeface="Tahoma" pitchFamily="34" charset="0"/>
                <a:sym typeface="Lucida Grande"/>
              </a:rPr>
              <a:t>The WV-ASM200 </a:t>
            </a:r>
            <a:r>
              <a:rPr kumimoji="0" lang="en-US" altLang="ja-JP" sz="1400" dirty="0" err="1">
                <a:solidFill>
                  <a:srgbClr val="000000"/>
                </a:solidFill>
                <a:effectLst/>
                <a:latin typeface="Tahoma" pitchFamily="34" charset="0"/>
                <a:ea typeface="HGPｺﾞｼｯｸE" pitchFamily="50" charset="-128"/>
                <a:cs typeface="Tahoma" pitchFamily="34" charset="0"/>
                <a:sym typeface="Lucida Grande"/>
              </a:rPr>
              <a:t>i</a:t>
            </a:r>
            <a:r>
              <a:rPr kumimoji="0" lang="en-US" altLang="ja-JP" sz="1400" dirty="0">
                <a:solidFill>
                  <a:srgbClr val="000000"/>
                </a:solidFill>
                <a:effectLst/>
                <a:latin typeface="Tahoma" pitchFamily="34" charset="0"/>
                <a:ea typeface="HGPｺﾞｼｯｸE" pitchFamily="50" charset="-128"/>
                <a:cs typeface="Tahoma" pitchFamily="34" charset="0"/>
                <a:sym typeface="Lucida Grande"/>
              </a:rPr>
              <a:t>-PRO management software or System 970 manage the cameras and recorders at the central surveillance center. </a:t>
            </a:r>
          </a:p>
          <a:p>
            <a:pPr algn="l" eaLnBrk="1" hangingPunct="1">
              <a:spcBef>
                <a:spcPct val="0"/>
              </a:spcBef>
              <a:buFontTx/>
              <a:buNone/>
            </a:pPr>
            <a:endParaRPr kumimoji="0" lang="en-US" altLang="ja-JP" sz="1400" b="1" dirty="0">
              <a:solidFill>
                <a:srgbClr val="000000"/>
              </a:solidFill>
              <a:effectLst/>
              <a:latin typeface="Tahoma" pitchFamily="34" charset="0"/>
              <a:ea typeface="HGPｺﾞｼｯｸE" pitchFamily="50" charset="-128"/>
              <a:cs typeface="Tahoma" pitchFamily="34" charset="0"/>
              <a:sym typeface="Lucida Grande"/>
            </a:endParaRPr>
          </a:p>
          <a:p>
            <a:pPr algn="l" eaLnBrk="1" hangingPunct="1">
              <a:spcBef>
                <a:spcPct val="0"/>
              </a:spcBef>
              <a:buFontTx/>
              <a:buNone/>
            </a:pPr>
            <a:endParaRPr kumimoji="0" lang="en-US" altLang="ja-JP" sz="1400" b="1" dirty="0">
              <a:solidFill>
                <a:srgbClr val="000000"/>
              </a:solidFill>
              <a:effectLst/>
              <a:latin typeface="Tahoma" pitchFamily="34" charset="0"/>
              <a:ea typeface="HGPｺﾞｼｯｸE" pitchFamily="50" charset="-128"/>
              <a:cs typeface="Tahoma" pitchFamily="34" charset="0"/>
              <a:sym typeface="Lucida Grande"/>
            </a:endParaRPr>
          </a:p>
          <a:p>
            <a:pPr algn="l" eaLnBrk="1" hangingPunct="1">
              <a:spcBef>
                <a:spcPct val="0"/>
              </a:spcBef>
              <a:buFontTx/>
              <a:buNone/>
            </a:pPr>
            <a:endParaRPr kumimoji="0" lang="en-US" altLang="ja-JP" sz="1400" b="1" dirty="0">
              <a:solidFill>
                <a:srgbClr val="000000"/>
              </a:solidFill>
              <a:effectLst/>
              <a:latin typeface="Tahoma" pitchFamily="34" charset="0"/>
              <a:ea typeface="HGPｺﾞｼｯｸE" pitchFamily="50" charset="-128"/>
              <a:cs typeface="Tahoma" pitchFamily="34" charset="0"/>
              <a:sym typeface="Lucida Grande"/>
            </a:endParaRPr>
          </a:p>
          <a:p>
            <a:pPr algn="l" eaLnBrk="1" hangingPunct="1">
              <a:spcBef>
                <a:spcPct val="0"/>
              </a:spcBef>
              <a:buFontTx/>
              <a:buNone/>
            </a:pPr>
            <a:endParaRPr kumimoji="0" lang="en-US" altLang="ja-JP" sz="1400" b="1" dirty="0">
              <a:solidFill>
                <a:srgbClr val="000000"/>
              </a:solidFill>
              <a:effectLst/>
              <a:latin typeface="Tahoma" pitchFamily="34" charset="0"/>
              <a:ea typeface="HGPｺﾞｼｯｸE" pitchFamily="50" charset="-128"/>
              <a:cs typeface="Tahoma" pitchFamily="34" charset="0"/>
              <a:sym typeface="Lucida Grande"/>
            </a:endParaRPr>
          </a:p>
          <a:p>
            <a:pPr algn="l" eaLnBrk="1" hangingPunct="1">
              <a:spcBef>
                <a:spcPct val="0"/>
              </a:spcBef>
              <a:buFontTx/>
              <a:buNone/>
            </a:pPr>
            <a:r>
              <a:rPr kumimoji="0" lang="en-US" altLang="ja-JP" sz="1400" b="1" dirty="0" smtClean="0">
                <a:solidFill>
                  <a:srgbClr val="000000"/>
                </a:solidFill>
                <a:effectLst/>
                <a:latin typeface="Tahoma" pitchFamily="34" charset="0"/>
                <a:ea typeface="HGPｺﾞｼｯｸE" pitchFamily="50" charset="-128"/>
                <a:cs typeface="Tahoma" pitchFamily="34" charset="0"/>
                <a:sym typeface="Lucida Grande"/>
              </a:rPr>
              <a:t>Mobile </a:t>
            </a:r>
            <a:r>
              <a:rPr kumimoji="0" lang="en-US" altLang="ja-JP" sz="1400" b="1" dirty="0">
                <a:solidFill>
                  <a:srgbClr val="000000"/>
                </a:solidFill>
                <a:effectLst/>
                <a:latin typeface="Tahoma" pitchFamily="34" charset="0"/>
                <a:ea typeface="HGPｺﾞｼｯｸE" pitchFamily="50" charset="-128"/>
                <a:cs typeface="Tahoma" pitchFamily="34" charset="0"/>
                <a:sym typeface="Lucida Grande"/>
              </a:rPr>
              <a:t>monitoring Viewing </a:t>
            </a:r>
          </a:p>
          <a:p>
            <a:pPr algn="l" eaLnBrk="1" hangingPunct="1">
              <a:spcBef>
                <a:spcPct val="0"/>
              </a:spcBef>
              <a:buFontTx/>
              <a:buNone/>
            </a:pPr>
            <a:r>
              <a:rPr kumimoji="0" lang="en-US" altLang="ja-JP" sz="1400" dirty="0">
                <a:solidFill>
                  <a:srgbClr val="000000"/>
                </a:solidFill>
                <a:effectLst/>
                <a:latin typeface="Tahoma" pitchFamily="34" charset="0"/>
                <a:ea typeface="HGPｺﾞｼｯｸE" pitchFamily="50" charset="-128"/>
                <a:cs typeface="Tahoma" pitchFamily="34" charset="0"/>
                <a:sym typeface="Lucida Grande"/>
              </a:rPr>
              <a:t>Panasonic Security Viewer enables viewing live and recorded videos on the smartphone and tablet. </a:t>
            </a:r>
          </a:p>
        </p:txBody>
      </p:sp>
      <p:sp>
        <p:nvSpPr>
          <p:cNvPr id="45" name="正方形/長方形 4"/>
          <p:cNvSpPr>
            <a:spLocks noChangeArrowheads="1"/>
          </p:cNvSpPr>
          <p:nvPr/>
        </p:nvSpPr>
        <p:spPr bwMode="auto">
          <a:xfrm>
            <a:off x="4929454" y="626649"/>
            <a:ext cx="4016375" cy="390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kumimoji="0" lang="en-US" altLang="ja-JP" sz="1400" b="1" dirty="0" smtClean="0">
                <a:solidFill>
                  <a:srgbClr val="0000FF"/>
                </a:solidFill>
                <a:effectLst/>
                <a:latin typeface="Tahoma" pitchFamily="34" charset="0"/>
                <a:ea typeface="HGPｺﾞｼｯｸE" pitchFamily="50" charset="-128"/>
                <a:cs typeface="Tahoma" pitchFamily="34" charset="0"/>
                <a:sym typeface="Lucida Grande"/>
              </a:rPr>
              <a:t>View and Setting on Browser</a:t>
            </a:r>
          </a:p>
          <a:p>
            <a:pPr lvl="0" algn="l" eaLnBrk="1" hangingPunct="1">
              <a:spcBef>
                <a:spcPct val="0"/>
              </a:spcBef>
              <a:buNone/>
            </a:pPr>
            <a:r>
              <a:rPr kumimoji="0" lang="en-US" altLang="ja-JP" sz="1400" dirty="0" smtClean="0">
                <a:solidFill>
                  <a:srgbClr val="000000"/>
                </a:solidFill>
                <a:effectLst/>
                <a:latin typeface="Tahoma" pitchFamily="34" charset="0"/>
                <a:ea typeface="HGPｺﾞｼｯｸE" pitchFamily="50" charset="-128"/>
                <a:cs typeface="Tahoma" pitchFamily="34" charset="0"/>
                <a:sym typeface="Lucida Grande"/>
              </a:rPr>
              <a:t>When the camera is configured and checked, it does not have to be a specific browser such as only IE. Various browsers (Safari, Chrome</a:t>
            </a:r>
            <a:r>
              <a:rPr kumimoji="0" lang="ja-JP" altLang="en-US" sz="1400" smtClean="0">
                <a:solidFill>
                  <a:srgbClr val="000000"/>
                </a:solidFill>
                <a:effectLst/>
                <a:latin typeface="Tahoma" pitchFamily="34" charset="0"/>
                <a:ea typeface="HGPｺﾞｼｯｸE" pitchFamily="50" charset="-128"/>
                <a:cs typeface="Tahoma" pitchFamily="34" charset="0"/>
                <a:sym typeface="Lucida Grande"/>
              </a:rPr>
              <a:t>*</a:t>
            </a:r>
            <a:r>
              <a:rPr kumimoji="0" lang="en-US" altLang="ja-JP" sz="1400" smtClean="0">
                <a:solidFill>
                  <a:srgbClr val="000000"/>
                </a:solidFill>
                <a:effectLst/>
                <a:latin typeface="Tahoma" pitchFamily="34" charset="0"/>
                <a:ea typeface="HGPｺﾞｼｯｸE" pitchFamily="50" charset="-128"/>
                <a:cs typeface="Tahoma" pitchFamily="34" charset="0"/>
                <a:sym typeface="Lucida Grande"/>
              </a:rPr>
              <a:t>, </a:t>
            </a:r>
            <a:r>
              <a:rPr kumimoji="0" lang="en-US" altLang="ja-JP" sz="1400" dirty="0" smtClean="0">
                <a:solidFill>
                  <a:srgbClr val="000000"/>
                </a:solidFill>
                <a:effectLst/>
                <a:latin typeface="Tahoma" pitchFamily="34" charset="0"/>
                <a:ea typeface="HGPｺﾞｼｯｸE" pitchFamily="50" charset="-128"/>
                <a:cs typeface="Tahoma" pitchFamily="34" charset="0"/>
                <a:sym typeface="Lucida Grande"/>
              </a:rPr>
              <a:t>Firefox and IE) can be used.</a:t>
            </a:r>
            <a:endParaRPr kumimoji="0" lang="en-US" altLang="ja-JP" sz="1400" dirty="0">
              <a:solidFill>
                <a:srgbClr val="000000"/>
              </a:solidFill>
              <a:effectLst/>
              <a:latin typeface="Tahoma" pitchFamily="34" charset="0"/>
              <a:ea typeface="HGPｺﾞｼｯｸE" pitchFamily="50" charset="-128"/>
              <a:cs typeface="Tahoma" pitchFamily="34" charset="0"/>
              <a:sym typeface="Lucida Grande"/>
            </a:endParaRPr>
          </a:p>
          <a:p>
            <a:pPr lvl="0" algn="r" eaLnBrk="1" hangingPunct="1">
              <a:spcBef>
                <a:spcPct val="0"/>
              </a:spcBef>
              <a:buNone/>
            </a:pPr>
            <a:r>
              <a:rPr kumimoji="0" lang="en-US" altLang="ja-JP" sz="1000" dirty="0">
                <a:solidFill>
                  <a:srgbClr val="000000"/>
                </a:solidFill>
                <a:effectLst/>
                <a:latin typeface="Tahoma" pitchFamily="34" charset="0"/>
                <a:ea typeface="HGPｺﾞｼｯｸE" pitchFamily="50" charset="-128"/>
                <a:cs typeface="Tahoma" pitchFamily="34" charset="0"/>
                <a:sym typeface="Lucida Grande"/>
              </a:rPr>
              <a:t>*The live display is supported only JPEG.</a:t>
            </a:r>
            <a:endParaRPr kumimoji="0" lang="en-US" altLang="ja-JP" sz="1200" dirty="0">
              <a:solidFill>
                <a:srgbClr val="000000"/>
              </a:solidFill>
              <a:effectLst/>
              <a:latin typeface="Tahoma" pitchFamily="34" charset="0"/>
              <a:ea typeface="HGPｺﾞｼｯｸE" pitchFamily="50" charset="-128"/>
              <a:cs typeface="Tahoma" pitchFamily="34" charset="0"/>
              <a:sym typeface="Lucida Grande"/>
            </a:endParaRPr>
          </a:p>
          <a:p>
            <a:pPr algn="l" eaLnBrk="1" hangingPunct="1">
              <a:spcBef>
                <a:spcPct val="0"/>
              </a:spcBef>
              <a:buFontTx/>
              <a:buNone/>
            </a:pPr>
            <a:endParaRPr kumimoji="0" lang="en-US" altLang="ja-JP" sz="1400" b="1" dirty="0" smtClean="0">
              <a:solidFill>
                <a:srgbClr val="000000"/>
              </a:solidFill>
              <a:effectLst/>
              <a:latin typeface="Tahoma" pitchFamily="34" charset="0"/>
              <a:ea typeface="HGPｺﾞｼｯｸE" pitchFamily="50" charset="-128"/>
              <a:cs typeface="Tahoma" pitchFamily="34" charset="0"/>
              <a:sym typeface="Lucida Grande"/>
            </a:endParaRPr>
          </a:p>
          <a:p>
            <a:pPr algn="l" eaLnBrk="1" hangingPunct="1">
              <a:spcBef>
                <a:spcPct val="0"/>
              </a:spcBef>
              <a:buFontTx/>
              <a:buNone/>
            </a:pPr>
            <a:r>
              <a:rPr kumimoji="0" lang="en-US" altLang="ja-JP" sz="1400" b="1" dirty="0" smtClean="0">
                <a:solidFill>
                  <a:srgbClr val="000000"/>
                </a:solidFill>
                <a:effectLst/>
                <a:latin typeface="Tahoma" pitchFamily="34" charset="0"/>
                <a:ea typeface="HGPｺﾞｼｯｸE" pitchFamily="50" charset="-128"/>
                <a:cs typeface="Tahoma" pitchFamily="34" charset="0"/>
                <a:sym typeface="Lucida Grande"/>
              </a:rPr>
              <a:t>Alarm </a:t>
            </a:r>
            <a:r>
              <a:rPr kumimoji="0" lang="en-US" altLang="ja-JP" sz="1400" b="1" dirty="0">
                <a:solidFill>
                  <a:srgbClr val="000000"/>
                </a:solidFill>
                <a:effectLst/>
                <a:latin typeface="Tahoma" pitchFamily="34" charset="0"/>
                <a:ea typeface="HGPｺﾞｼｯｸE" pitchFamily="50" charset="-128"/>
                <a:cs typeface="Tahoma" pitchFamily="34" charset="0"/>
                <a:sym typeface="Lucida Grande"/>
              </a:rPr>
              <a:t>notification </a:t>
            </a:r>
          </a:p>
          <a:p>
            <a:pPr algn="l" eaLnBrk="1" hangingPunct="1">
              <a:spcBef>
                <a:spcPct val="0"/>
              </a:spcBef>
              <a:buFontTx/>
              <a:buNone/>
            </a:pPr>
            <a:r>
              <a:rPr kumimoji="0" lang="en-US" altLang="ja-JP" sz="1400" dirty="0">
                <a:solidFill>
                  <a:srgbClr val="000000"/>
                </a:solidFill>
                <a:effectLst/>
                <a:latin typeface="Tahoma" pitchFamily="34" charset="0"/>
                <a:ea typeface="HGPｺﾞｼｯｸE" pitchFamily="50" charset="-128"/>
                <a:cs typeface="Tahoma" pitchFamily="34" charset="0"/>
                <a:sym typeface="Lucida Grande"/>
              </a:rPr>
              <a:t>When VMD, </a:t>
            </a:r>
            <a:r>
              <a:rPr kumimoji="0" lang="en-US" altLang="ja-JP" sz="1400" dirty="0" err="1">
                <a:solidFill>
                  <a:srgbClr val="000000"/>
                </a:solidFill>
                <a:effectLst/>
                <a:latin typeface="Tahoma" pitchFamily="34" charset="0"/>
                <a:ea typeface="HGPｺﾞｼｯｸE" pitchFamily="50" charset="-128"/>
                <a:cs typeface="Tahoma" pitchFamily="34" charset="0"/>
                <a:sym typeface="Lucida Grande"/>
              </a:rPr>
              <a:t>i</a:t>
            </a:r>
            <a:r>
              <a:rPr kumimoji="0" lang="en-US" altLang="ja-JP" sz="1400" dirty="0">
                <a:solidFill>
                  <a:srgbClr val="000000"/>
                </a:solidFill>
                <a:effectLst/>
                <a:latin typeface="Tahoma" pitchFamily="34" charset="0"/>
                <a:ea typeface="HGPｺﾞｼｯｸE" pitchFamily="50" charset="-128"/>
                <a:cs typeface="Tahoma" pitchFamily="34" charset="0"/>
                <a:sym typeface="Lucida Grande"/>
              </a:rPr>
              <a:t>-VMD, terminal alarm such as door alarm or command alarm is detected, the camera sends alarms to the operators based on pre-configured alert rule and/or saves images to the SD memory card or FTP server.  </a:t>
            </a:r>
          </a:p>
          <a:p>
            <a:pPr algn="l" eaLnBrk="1" hangingPunct="1">
              <a:spcBef>
                <a:spcPct val="0"/>
              </a:spcBef>
              <a:buFontTx/>
              <a:buNone/>
            </a:pPr>
            <a:endParaRPr kumimoji="0" lang="en-US" altLang="ja-JP" sz="1400" dirty="0">
              <a:solidFill>
                <a:srgbClr val="000000"/>
              </a:solidFill>
              <a:effectLst/>
              <a:latin typeface="Tahoma" pitchFamily="34" charset="0"/>
              <a:ea typeface="HGPｺﾞｼｯｸE" pitchFamily="50" charset="-128"/>
              <a:cs typeface="Tahoma" pitchFamily="34" charset="0"/>
              <a:sym typeface="Lucida Grande"/>
            </a:endParaRPr>
          </a:p>
          <a:p>
            <a:pPr algn="l" eaLnBrk="1" hangingPunct="1">
              <a:spcBef>
                <a:spcPct val="0"/>
              </a:spcBef>
              <a:buFontTx/>
              <a:buNone/>
            </a:pPr>
            <a:r>
              <a:rPr kumimoji="0" lang="en-US" altLang="ja-JP" sz="1400" b="1" dirty="0" smtClean="0">
                <a:solidFill>
                  <a:srgbClr val="000000"/>
                </a:solidFill>
                <a:effectLst/>
                <a:latin typeface="Tahoma" pitchFamily="34" charset="0"/>
                <a:ea typeface="HGPｺﾞｼｯｸE" pitchFamily="50" charset="-128"/>
                <a:cs typeface="Tahoma" pitchFamily="34" charset="0"/>
                <a:sym typeface="Lucida Grande"/>
              </a:rPr>
              <a:t>Privacy </a:t>
            </a:r>
            <a:r>
              <a:rPr kumimoji="0" lang="en-US" altLang="ja-JP" sz="1400" b="1" dirty="0">
                <a:solidFill>
                  <a:srgbClr val="000000"/>
                </a:solidFill>
                <a:effectLst/>
                <a:latin typeface="Tahoma" pitchFamily="34" charset="0"/>
                <a:ea typeface="HGPｺﾞｼｯｸE" pitchFamily="50" charset="-128"/>
                <a:cs typeface="Tahoma" pitchFamily="34" charset="0"/>
                <a:sym typeface="Lucida Grande"/>
              </a:rPr>
              <a:t>masking</a:t>
            </a:r>
          </a:p>
          <a:p>
            <a:pPr algn="l" eaLnBrk="1" hangingPunct="1">
              <a:spcBef>
                <a:spcPct val="0"/>
              </a:spcBef>
              <a:buFontTx/>
              <a:buNone/>
            </a:pPr>
            <a:r>
              <a:rPr kumimoji="0" lang="en-US" altLang="ja-JP" sz="1400" dirty="0">
                <a:solidFill>
                  <a:srgbClr val="000000"/>
                </a:solidFill>
                <a:effectLst/>
                <a:latin typeface="Tahoma" pitchFamily="34" charset="0"/>
                <a:ea typeface="HGPｺﾞｼｯｸE" pitchFamily="50" charset="-128"/>
                <a:cs typeface="Tahoma" pitchFamily="34" charset="0"/>
                <a:sym typeface="Lucida Grande"/>
              </a:rPr>
              <a:t>The camera supports electronic privacy masking. Zones, the masked areas of the image, are easily defined. </a:t>
            </a:r>
          </a:p>
        </p:txBody>
      </p:sp>
    </p:spTree>
    <p:extLst>
      <p:ext uri="{BB962C8B-B14F-4D97-AF65-F5344CB8AC3E}">
        <p14:creationId xmlns:p14="http://schemas.microsoft.com/office/powerpoint/2010/main" val="40575222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153"/>
          <p:cNvSpPr txBox="1">
            <a:spLocks noChangeAspect="1" noChangeArrowheads="1"/>
          </p:cNvSpPr>
          <p:nvPr/>
        </p:nvSpPr>
        <p:spPr bwMode="auto">
          <a:xfrm>
            <a:off x="130175" y="43009"/>
            <a:ext cx="435509" cy="374581"/>
          </a:xfrm>
          <a:prstGeom prst="rect">
            <a:avLst/>
          </a:prstGeom>
          <a:noFill/>
          <a:ln w="19050" algn="ctr">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algn="ctr" defTabSz="914400" eaLnBrk="1" fontAlgn="auto" latinLnBrk="0" hangingPunct="1">
              <a:lnSpc>
                <a:spcPct val="120000"/>
              </a:lnSpc>
              <a:spcBef>
                <a:spcPct val="0"/>
              </a:spcBef>
              <a:spcAft>
                <a:spcPts val="0"/>
              </a:spcAft>
              <a:buClrTx/>
              <a:buSzTx/>
              <a:buFontTx/>
              <a:buNone/>
              <a:tabLst/>
              <a:defRPr/>
            </a:pPr>
            <a:fld id="{FB06D18C-CD67-47B8-ACDE-D75217F0E5B3}" type="slidenum">
              <a:rPr kumimoji="1" lang="en-US" altLang="ja-JP" sz="1800" b="0" i="0" u="none" strike="noStrike" kern="0" cap="none" spc="0" normalizeH="0" baseline="0" noProof="0" smtClean="0">
                <a:ln>
                  <a:noFill/>
                </a:ln>
                <a:solidFill>
                  <a:srgbClr val="FFFFFF"/>
                </a:solidFill>
                <a:effectLst/>
                <a:uLnTx/>
                <a:uFillTx/>
                <a:latin typeface="Arial" pitchFamily="34" charset="0"/>
                <a:ea typeface="ＭＳ Ｐゴシック" pitchFamily="50" charset="-128"/>
              </a:rPr>
              <a:pPr marL="0" marR="0" lvl="0" indent="0" algn="ctr" defTabSz="914400" eaLnBrk="1" fontAlgn="auto" latinLnBrk="0" hangingPunct="1">
                <a:lnSpc>
                  <a:spcPct val="120000"/>
                </a:lnSpc>
                <a:spcBef>
                  <a:spcPct val="0"/>
                </a:spcBef>
                <a:spcAft>
                  <a:spcPts val="0"/>
                </a:spcAft>
                <a:buClrTx/>
                <a:buSzTx/>
                <a:buFontTx/>
                <a:buNone/>
                <a:tabLst/>
                <a:defRPr/>
              </a:pPr>
              <a:t>12</a:t>
            </a:fld>
            <a:endParaRPr kumimoji="1" lang="en-US" altLang="ja-JP" sz="1800" b="0" i="0" u="none" strike="noStrike" kern="0" cap="none" spc="0" normalizeH="0" baseline="0" noProof="0" dirty="0" smtClean="0">
              <a:ln>
                <a:noFill/>
              </a:ln>
              <a:solidFill>
                <a:srgbClr val="FFFFFF"/>
              </a:solidFill>
              <a:effectLst/>
              <a:uLnTx/>
              <a:uFillTx/>
              <a:latin typeface="Arial" pitchFamily="34" charset="0"/>
              <a:ea typeface="ＭＳ Ｐゴシック" pitchFamily="50" charset="-128"/>
            </a:endParaRPr>
          </a:p>
        </p:txBody>
      </p:sp>
      <p:sp>
        <p:nvSpPr>
          <p:cNvPr id="2" name="タイトル 1"/>
          <p:cNvSpPr>
            <a:spLocks noGrp="1"/>
          </p:cNvSpPr>
          <p:nvPr>
            <p:ph type="title" idx="4294967295"/>
          </p:nvPr>
        </p:nvSpPr>
        <p:spPr>
          <a:xfrm>
            <a:off x="-28575" y="-17463"/>
            <a:ext cx="9172575" cy="482601"/>
          </a:xfrm>
        </p:spPr>
        <p:txBody>
          <a:bodyPr/>
          <a:lstStyle/>
          <a:p>
            <a:r>
              <a:rPr lang="en-US" altLang="ja-JP" b="1" dirty="0">
                <a:solidFill>
                  <a:srgbClr val="FFFFFF"/>
                </a:solidFill>
                <a:latin typeface="Tahoma" panose="020B0604030504040204" pitchFamily="34" charset="0"/>
                <a:ea typeface="Tahoma" panose="020B0604030504040204" pitchFamily="34" charset="0"/>
                <a:cs typeface="Tahoma" panose="020B0604030504040204" pitchFamily="34" charset="0"/>
              </a:rPr>
              <a:t>Optional accessories</a:t>
            </a:r>
            <a:endParaRPr kumimoji="1" lang="ja-JP" altLang="en-US" dirty="0"/>
          </a:p>
        </p:txBody>
      </p:sp>
      <p:graphicFrame>
        <p:nvGraphicFramePr>
          <p:cNvPr id="16" name="表 15"/>
          <p:cNvGraphicFramePr>
            <a:graphicFrameLocks noGrp="1"/>
          </p:cNvGraphicFramePr>
          <p:nvPr>
            <p:extLst>
              <p:ext uri="{D42A27DB-BD31-4B8C-83A1-F6EECF244321}">
                <p14:modId xmlns:p14="http://schemas.microsoft.com/office/powerpoint/2010/main" val="3454276491"/>
              </p:ext>
            </p:extLst>
          </p:nvPr>
        </p:nvGraphicFramePr>
        <p:xfrm>
          <a:off x="724166" y="827881"/>
          <a:ext cx="6572250" cy="2175181"/>
        </p:xfrm>
        <a:graphic>
          <a:graphicData uri="http://schemas.openxmlformats.org/drawingml/2006/table">
            <a:tbl>
              <a:tblPr/>
              <a:tblGrid>
                <a:gridCol w="1335087"/>
                <a:gridCol w="1744663"/>
                <a:gridCol w="1746250"/>
                <a:gridCol w="1746250"/>
              </a:tblGrid>
              <a:tr h="246539">
                <a:tc>
                  <a:txBody>
                    <a:bodyPr/>
                    <a:lstStyle>
                      <a:lvl1pPr marL="0" algn="l" defTabSz="914400" rtl="0" eaLnBrk="0" latinLnBrk="0" hangingPunct="0">
                        <a:spcBef>
                          <a:spcPct val="20000"/>
                        </a:spcBef>
                        <a:buFont typeface="Arial" pitchFamily="34" charset="0"/>
                        <a:defRPr kumimoji="1" sz="2800" kern="1200">
                          <a:solidFill>
                            <a:schemeClr val="tx1"/>
                          </a:solidFill>
                          <a:latin typeface="Calibri" pitchFamily="34" charset="0"/>
                          <a:ea typeface="ＭＳ Ｐゴシック" pitchFamily="50" charset="-128"/>
                        </a:defRPr>
                      </a:lvl1pPr>
                      <a:lvl2pPr marL="742950" indent="-285750" algn="l" defTabSz="914400" rtl="0" eaLnBrk="0" latinLnBrk="0" hangingPunct="0">
                        <a:spcBef>
                          <a:spcPct val="20000"/>
                        </a:spcBef>
                        <a:buFont typeface="Arial" pitchFamily="34" charset="0"/>
                        <a:defRPr kumimoji="1" sz="2400" kern="1200">
                          <a:solidFill>
                            <a:schemeClr val="tx1"/>
                          </a:solidFill>
                          <a:latin typeface="Calibri" pitchFamily="34" charset="0"/>
                          <a:ea typeface="ＭＳ Ｐゴシック" pitchFamily="50" charset="-128"/>
                        </a:defRPr>
                      </a:lvl2pPr>
                      <a:lvl3pPr marL="1143000" indent="-228600" algn="l" defTabSz="914400" rtl="0" eaLnBrk="0" latinLnBrk="0" hangingPunct="0">
                        <a:spcBef>
                          <a:spcPct val="20000"/>
                        </a:spcBef>
                        <a:buFont typeface="Arial" pitchFamily="34" charset="0"/>
                        <a:defRPr kumimoji="1" sz="2000" kern="1200">
                          <a:solidFill>
                            <a:schemeClr val="tx1"/>
                          </a:solidFill>
                          <a:latin typeface="Calibri" pitchFamily="34" charset="0"/>
                          <a:ea typeface="ＭＳ Ｐゴシック" pitchFamily="50" charset="-128"/>
                        </a:defRPr>
                      </a:lvl3pPr>
                      <a:lvl4pPr marL="16002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4pPr>
                      <a:lvl5pPr marL="20574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30" marR="91430" marT="45718" marB="4571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0" latinLnBrk="0" hangingPunct="0">
                        <a:spcBef>
                          <a:spcPct val="20000"/>
                        </a:spcBef>
                        <a:buFont typeface="Arial" pitchFamily="34" charset="0"/>
                        <a:defRPr kumimoji="1" sz="2800" kern="1200">
                          <a:solidFill>
                            <a:schemeClr val="tx1"/>
                          </a:solidFill>
                          <a:latin typeface="Calibri" pitchFamily="34" charset="0"/>
                          <a:ea typeface="ＭＳ Ｐゴシック" pitchFamily="50" charset="-128"/>
                        </a:defRPr>
                      </a:lvl1pPr>
                      <a:lvl2pPr marL="742950" indent="-285750" algn="l" defTabSz="914400" rtl="0" eaLnBrk="0" latinLnBrk="0" hangingPunct="0">
                        <a:spcBef>
                          <a:spcPct val="20000"/>
                        </a:spcBef>
                        <a:buFont typeface="Arial" pitchFamily="34" charset="0"/>
                        <a:defRPr kumimoji="1" sz="2400" kern="1200">
                          <a:solidFill>
                            <a:schemeClr val="tx1"/>
                          </a:solidFill>
                          <a:latin typeface="Calibri" pitchFamily="34" charset="0"/>
                          <a:ea typeface="ＭＳ Ｐゴシック" pitchFamily="50" charset="-128"/>
                        </a:defRPr>
                      </a:lvl2pPr>
                      <a:lvl3pPr marL="1143000" indent="-228600" algn="l" defTabSz="914400" rtl="0" eaLnBrk="0" latinLnBrk="0" hangingPunct="0">
                        <a:spcBef>
                          <a:spcPct val="20000"/>
                        </a:spcBef>
                        <a:buFont typeface="Arial" pitchFamily="34" charset="0"/>
                        <a:defRPr kumimoji="1" sz="2000" kern="1200">
                          <a:solidFill>
                            <a:schemeClr val="tx1"/>
                          </a:solidFill>
                          <a:latin typeface="Calibri" pitchFamily="34" charset="0"/>
                          <a:ea typeface="ＭＳ Ｐゴシック" pitchFamily="50" charset="-128"/>
                        </a:defRPr>
                      </a:lvl3pPr>
                      <a:lvl4pPr marL="16002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4pPr>
                      <a:lvl5pPr marL="20574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WV-Q169A</a:t>
                      </a:r>
                      <a:endParaRPr kumimoji="1" lang="ja-JP" altLang="en-US" sz="11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30" marR="91430"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0" latinLnBrk="0" hangingPunct="0">
                        <a:spcBef>
                          <a:spcPct val="20000"/>
                        </a:spcBef>
                        <a:buFont typeface="Arial" pitchFamily="34" charset="0"/>
                        <a:defRPr kumimoji="1" sz="2800" kern="1200">
                          <a:solidFill>
                            <a:schemeClr val="tx1"/>
                          </a:solidFill>
                          <a:latin typeface="Calibri" pitchFamily="34" charset="0"/>
                          <a:ea typeface="ＭＳ Ｐゴシック" pitchFamily="50" charset="-128"/>
                        </a:defRPr>
                      </a:lvl1pPr>
                      <a:lvl2pPr marL="742950" indent="-285750" algn="l" defTabSz="914400" rtl="0" eaLnBrk="0" latinLnBrk="0" hangingPunct="0">
                        <a:spcBef>
                          <a:spcPct val="20000"/>
                        </a:spcBef>
                        <a:buFont typeface="Arial" pitchFamily="34" charset="0"/>
                        <a:defRPr kumimoji="1" sz="2400" kern="1200">
                          <a:solidFill>
                            <a:schemeClr val="tx1"/>
                          </a:solidFill>
                          <a:latin typeface="Calibri" pitchFamily="34" charset="0"/>
                          <a:ea typeface="ＭＳ Ｐゴシック" pitchFamily="50" charset="-128"/>
                        </a:defRPr>
                      </a:lvl2pPr>
                      <a:lvl3pPr marL="1143000" indent="-228600" algn="l" defTabSz="914400" rtl="0" eaLnBrk="0" latinLnBrk="0" hangingPunct="0">
                        <a:spcBef>
                          <a:spcPct val="20000"/>
                        </a:spcBef>
                        <a:buFont typeface="Arial" pitchFamily="34" charset="0"/>
                        <a:defRPr kumimoji="1" sz="2000" kern="1200">
                          <a:solidFill>
                            <a:schemeClr val="tx1"/>
                          </a:solidFill>
                          <a:latin typeface="Calibri" pitchFamily="34" charset="0"/>
                          <a:ea typeface="ＭＳ Ｐゴシック" pitchFamily="50" charset="-128"/>
                        </a:defRPr>
                      </a:lvl3pPr>
                      <a:lvl4pPr marL="16002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4pPr>
                      <a:lvl5pPr marL="20574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rPr>
                        <a:t>WV-Q174B</a:t>
                      </a:r>
                      <a:endParaRPr kumimoji="1" lang="ja-JP" altLang="en-US" sz="11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endParaRPr>
                    </a:p>
                  </a:txBody>
                  <a:tcPr marL="91430" marR="91430"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0" latinLnBrk="0" hangingPunct="0">
                        <a:spcBef>
                          <a:spcPct val="20000"/>
                        </a:spcBef>
                        <a:buFont typeface="Arial" pitchFamily="34" charset="0"/>
                        <a:defRPr kumimoji="1" sz="2800" kern="1200">
                          <a:solidFill>
                            <a:schemeClr val="tx1"/>
                          </a:solidFill>
                          <a:latin typeface="Calibri" pitchFamily="34" charset="0"/>
                          <a:ea typeface="ＭＳ Ｐゴシック" pitchFamily="50" charset="-128"/>
                        </a:defRPr>
                      </a:lvl1pPr>
                      <a:lvl2pPr marL="742950" indent="-285750" algn="l" defTabSz="914400" rtl="0" eaLnBrk="0" latinLnBrk="0" hangingPunct="0">
                        <a:spcBef>
                          <a:spcPct val="20000"/>
                        </a:spcBef>
                        <a:buFont typeface="Arial" pitchFamily="34" charset="0"/>
                        <a:defRPr kumimoji="1" sz="2400" kern="1200">
                          <a:solidFill>
                            <a:schemeClr val="tx1"/>
                          </a:solidFill>
                          <a:latin typeface="Calibri" pitchFamily="34" charset="0"/>
                          <a:ea typeface="ＭＳ Ｐゴシック" pitchFamily="50" charset="-128"/>
                        </a:defRPr>
                      </a:lvl2pPr>
                      <a:lvl3pPr marL="1143000" indent="-228600" algn="l" defTabSz="914400" rtl="0" eaLnBrk="0" latinLnBrk="0" hangingPunct="0">
                        <a:spcBef>
                          <a:spcPct val="20000"/>
                        </a:spcBef>
                        <a:buFont typeface="Arial" pitchFamily="34" charset="0"/>
                        <a:defRPr kumimoji="1" sz="2000" kern="1200">
                          <a:solidFill>
                            <a:schemeClr val="tx1"/>
                          </a:solidFill>
                          <a:latin typeface="Calibri" pitchFamily="34" charset="0"/>
                          <a:ea typeface="ＭＳ Ｐゴシック" pitchFamily="50" charset="-128"/>
                        </a:defRPr>
                      </a:lvl3pPr>
                      <a:lvl4pPr marL="16002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4pPr>
                      <a:lvl5pPr marL="20574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WV-Q105A</a:t>
                      </a:r>
                      <a:endParaRPr kumimoji="1" lang="ja-JP" altLang="en-US" sz="11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30" marR="91430"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86469">
                <a:tc>
                  <a:txBody>
                    <a:bodyPr/>
                    <a:lstStyle>
                      <a:lvl1pPr marL="0" algn="l" defTabSz="914400" rtl="0" eaLnBrk="0" latinLnBrk="0" hangingPunct="0">
                        <a:spcBef>
                          <a:spcPct val="20000"/>
                        </a:spcBef>
                        <a:buFont typeface="Arial" pitchFamily="34" charset="0"/>
                        <a:defRPr kumimoji="1" sz="2800" kern="1200">
                          <a:solidFill>
                            <a:schemeClr val="tx1"/>
                          </a:solidFill>
                          <a:latin typeface="Calibri" pitchFamily="34" charset="0"/>
                          <a:ea typeface="ＭＳ Ｐゴシック" pitchFamily="50" charset="-128"/>
                        </a:defRPr>
                      </a:lvl1pPr>
                      <a:lvl2pPr marL="742950" indent="-285750" algn="l" defTabSz="914400" rtl="0" eaLnBrk="0" latinLnBrk="0" hangingPunct="0">
                        <a:spcBef>
                          <a:spcPct val="20000"/>
                        </a:spcBef>
                        <a:buFont typeface="Arial" pitchFamily="34" charset="0"/>
                        <a:defRPr kumimoji="1" sz="2400" kern="1200">
                          <a:solidFill>
                            <a:schemeClr val="tx1"/>
                          </a:solidFill>
                          <a:latin typeface="Calibri" pitchFamily="34" charset="0"/>
                          <a:ea typeface="ＭＳ Ｐゴシック" pitchFamily="50" charset="-128"/>
                        </a:defRPr>
                      </a:lvl2pPr>
                      <a:lvl3pPr marL="1143000" indent="-228600" algn="l" defTabSz="914400" rtl="0" eaLnBrk="0" latinLnBrk="0" hangingPunct="0">
                        <a:spcBef>
                          <a:spcPct val="20000"/>
                        </a:spcBef>
                        <a:buFont typeface="Arial" pitchFamily="34" charset="0"/>
                        <a:defRPr kumimoji="1" sz="2000" kern="1200">
                          <a:solidFill>
                            <a:schemeClr val="tx1"/>
                          </a:solidFill>
                          <a:latin typeface="Calibri" pitchFamily="34" charset="0"/>
                          <a:ea typeface="ＭＳ Ｐゴシック" pitchFamily="50" charset="-128"/>
                        </a:defRPr>
                      </a:lvl3pPr>
                      <a:lvl4pPr marL="16002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4pPr>
                      <a:lvl5pPr marL="20574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Ceiling Mount Bracket</a:t>
                      </a:r>
                      <a:endParaRPr kumimoji="1" lang="ja-JP" altLang="en-US" sz="11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30" marR="91430" marT="45718" marB="4571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0" latinLnBrk="0" hangingPunct="0">
                        <a:spcBef>
                          <a:spcPct val="20000"/>
                        </a:spcBef>
                        <a:buFont typeface="Arial" pitchFamily="34" charset="0"/>
                        <a:defRPr kumimoji="1" sz="2800" kern="1200">
                          <a:solidFill>
                            <a:schemeClr val="tx1"/>
                          </a:solidFill>
                          <a:latin typeface="Calibri" pitchFamily="34" charset="0"/>
                          <a:ea typeface="ＭＳ Ｐゴシック" pitchFamily="50" charset="-128"/>
                        </a:defRPr>
                      </a:lvl1pPr>
                      <a:lvl2pPr marL="742950" indent="-285750" algn="l" defTabSz="914400" rtl="0" eaLnBrk="0" latinLnBrk="0" hangingPunct="0">
                        <a:spcBef>
                          <a:spcPct val="20000"/>
                        </a:spcBef>
                        <a:buFont typeface="Arial" pitchFamily="34" charset="0"/>
                        <a:defRPr kumimoji="1" sz="2400" kern="1200">
                          <a:solidFill>
                            <a:schemeClr val="tx1"/>
                          </a:solidFill>
                          <a:latin typeface="Calibri" pitchFamily="34" charset="0"/>
                          <a:ea typeface="ＭＳ Ｐゴシック" pitchFamily="50" charset="-128"/>
                        </a:defRPr>
                      </a:lvl2pPr>
                      <a:lvl3pPr marL="1143000" indent="-228600" algn="l" defTabSz="914400" rtl="0" eaLnBrk="0" latinLnBrk="0" hangingPunct="0">
                        <a:spcBef>
                          <a:spcPct val="20000"/>
                        </a:spcBef>
                        <a:buFont typeface="Arial" pitchFamily="34" charset="0"/>
                        <a:defRPr kumimoji="1" sz="2000" kern="1200">
                          <a:solidFill>
                            <a:schemeClr val="tx1"/>
                          </a:solidFill>
                          <a:latin typeface="Calibri" pitchFamily="34" charset="0"/>
                          <a:ea typeface="ＭＳ Ｐゴシック" pitchFamily="50" charset="-128"/>
                        </a:defRPr>
                      </a:lvl3pPr>
                      <a:lvl4pPr marL="16002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4pPr>
                      <a:lvl5pPr marL="20574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200" b="1"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30" marR="91430"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0" latinLnBrk="0" hangingPunct="0">
                        <a:spcBef>
                          <a:spcPct val="20000"/>
                        </a:spcBef>
                        <a:buFont typeface="Arial" pitchFamily="34" charset="0"/>
                        <a:defRPr kumimoji="1" sz="2800" kern="1200">
                          <a:solidFill>
                            <a:schemeClr val="tx1"/>
                          </a:solidFill>
                          <a:latin typeface="Calibri" pitchFamily="34" charset="0"/>
                          <a:ea typeface="ＭＳ Ｐゴシック" pitchFamily="50" charset="-128"/>
                        </a:defRPr>
                      </a:lvl1pPr>
                      <a:lvl2pPr marL="742950" indent="-285750" algn="l" defTabSz="914400" rtl="0" eaLnBrk="0" latinLnBrk="0" hangingPunct="0">
                        <a:spcBef>
                          <a:spcPct val="20000"/>
                        </a:spcBef>
                        <a:buFont typeface="Arial" pitchFamily="34" charset="0"/>
                        <a:defRPr kumimoji="1" sz="2400" kern="1200">
                          <a:solidFill>
                            <a:schemeClr val="tx1"/>
                          </a:solidFill>
                          <a:latin typeface="Calibri" pitchFamily="34" charset="0"/>
                          <a:ea typeface="ＭＳ Ｐゴシック" pitchFamily="50" charset="-128"/>
                        </a:defRPr>
                      </a:lvl2pPr>
                      <a:lvl3pPr marL="1143000" indent="-228600" algn="l" defTabSz="914400" rtl="0" eaLnBrk="0" latinLnBrk="0" hangingPunct="0">
                        <a:spcBef>
                          <a:spcPct val="20000"/>
                        </a:spcBef>
                        <a:buFont typeface="Arial" pitchFamily="34" charset="0"/>
                        <a:defRPr kumimoji="1" sz="2000" kern="1200">
                          <a:solidFill>
                            <a:schemeClr val="tx1"/>
                          </a:solidFill>
                          <a:latin typeface="Calibri" pitchFamily="34" charset="0"/>
                          <a:ea typeface="ＭＳ Ｐゴシック" pitchFamily="50" charset="-128"/>
                        </a:defRPr>
                      </a:lvl3pPr>
                      <a:lvl4pPr marL="16002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4pPr>
                      <a:lvl5pPr marL="20574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200" b="1"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30" marR="91430"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0" latinLnBrk="0" hangingPunct="0">
                        <a:spcBef>
                          <a:spcPct val="20000"/>
                        </a:spcBef>
                        <a:buFont typeface="Arial" pitchFamily="34" charset="0"/>
                        <a:defRPr kumimoji="1" sz="2800" kern="1200">
                          <a:solidFill>
                            <a:schemeClr val="tx1"/>
                          </a:solidFill>
                          <a:latin typeface="Calibri" pitchFamily="34" charset="0"/>
                          <a:ea typeface="ＭＳ Ｐゴシック" pitchFamily="50" charset="-128"/>
                        </a:defRPr>
                      </a:lvl1pPr>
                      <a:lvl2pPr marL="742950" indent="-285750" algn="l" defTabSz="914400" rtl="0" eaLnBrk="0" latinLnBrk="0" hangingPunct="0">
                        <a:spcBef>
                          <a:spcPct val="20000"/>
                        </a:spcBef>
                        <a:buFont typeface="Arial" pitchFamily="34" charset="0"/>
                        <a:defRPr kumimoji="1" sz="2400" kern="1200">
                          <a:solidFill>
                            <a:schemeClr val="tx1"/>
                          </a:solidFill>
                          <a:latin typeface="Calibri" pitchFamily="34" charset="0"/>
                          <a:ea typeface="ＭＳ Ｐゴシック" pitchFamily="50" charset="-128"/>
                        </a:defRPr>
                      </a:lvl2pPr>
                      <a:lvl3pPr marL="1143000" indent="-228600" algn="l" defTabSz="914400" rtl="0" eaLnBrk="0" latinLnBrk="0" hangingPunct="0">
                        <a:spcBef>
                          <a:spcPct val="20000"/>
                        </a:spcBef>
                        <a:buFont typeface="Arial" pitchFamily="34" charset="0"/>
                        <a:defRPr kumimoji="1" sz="2000" kern="1200">
                          <a:solidFill>
                            <a:schemeClr val="tx1"/>
                          </a:solidFill>
                          <a:latin typeface="Calibri" pitchFamily="34" charset="0"/>
                          <a:ea typeface="ＭＳ Ｐゴシック" pitchFamily="50" charset="-128"/>
                        </a:defRPr>
                      </a:lvl3pPr>
                      <a:lvl4pPr marL="16002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4pPr>
                      <a:lvl5pPr marL="20574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200" b="1" i="0" u="none" strike="noStrike" cap="none" normalizeH="0" baseline="0" smtClean="0">
                        <a:ln>
                          <a:noFill/>
                        </a:ln>
                        <a:solidFill>
                          <a:schemeClr val="tx1"/>
                        </a:solidFill>
                        <a:effectLst/>
                        <a:latin typeface="Tahoma" pitchFamily="34" charset="0"/>
                        <a:ea typeface="ＭＳ Ｐゴシック" pitchFamily="50" charset="-128"/>
                        <a:cs typeface="Tahoma" pitchFamily="34" charset="0"/>
                      </a:endParaRPr>
                    </a:p>
                  </a:txBody>
                  <a:tcPr marL="91430" marR="91430"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60266">
                <a:tc>
                  <a:txBody>
                    <a:bodyPr/>
                    <a:lstStyle>
                      <a:lvl1pPr marL="0" algn="l" defTabSz="914400" rtl="0" eaLnBrk="0" latinLnBrk="0" hangingPunct="0">
                        <a:spcBef>
                          <a:spcPct val="20000"/>
                        </a:spcBef>
                        <a:buFont typeface="Arial" pitchFamily="34" charset="0"/>
                        <a:defRPr kumimoji="1" sz="2800" kern="1200">
                          <a:solidFill>
                            <a:schemeClr val="tx1"/>
                          </a:solidFill>
                          <a:latin typeface="Calibri" pitchFamily="34" charset="0"/>
                          <a:ea typeface="ＭＳ Ｐゴシック" pitchFamily="50" charset="-128"/>
                        </a:defRPr>
                      </a:lvl1pPr>
                      <a:lvl2pPr marL="742950" indent="-285750" algn="l" defTabSz="914400" rtl="0" eaLnBrk="0" latinLnBrk="0" hangingPunct="0">
                        <a:spcBef>
                          <a:spcPct val="20000"/>
                        </a:spcBef>
                        <a:buFont typeface="Arial" pitchFamily="34" charset="0"/>
                        <a:defRPr kumimoji="1" sz="2400" kern="1200">
                          <a:solidFill>
                            <a:schemeClr val="tx1"/>
                          </a:solidFill>
                          <a:latin typeface="Calibri" pitchFamily="34" charset="0"/>
                          <a:ea typeface="ＭＳ Ｐゴシック" pitchFamily="50" charset="-128"/>
                        </a:defRPr>
                      </a:lvl2pPr>
                      <a:lvl3pPr marL="1143000" indent="-228600" algn="l" defTabSz="914400" rtl="0" eaLnBrk="0" latinLnBrk="0" hangingPunct="0">
                        <a:spcBef>
                          <a:spcPct val="20000"/>
                        </a:spcBef>
                        <a:buFont typeface="Arial" pitchFamily="34" charset="0"/>
                        <a:defRPr kumimoji="1" sz="2000" kern="1200">
                          <a:solidFill>
                            <a:schemeClr val="tx1"/>
                          </a:solidFill>
                          <a:latin typeface="Calibri" pitchFamily="34" charset="0"/>
                          <a:ea typeface="ＭＳ Ｐゴシック" pitchFamily="50" charset="-128"/>
                        </a:defRPr>
                      </a:lvl3pPr>
                      <a:lvl4pPr marL="16002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4pPr>
                      <a:lvl5pPr marL="20574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smtClean="0">
                          <a:ln>
                            <a:noFill/>
                          </a:ln>
                          <a:solidFill>
                            <a:srgbClr val="000000"/>
                          </a:solidFill>
                          <a:effectLst/>
                          <a:latin typeface="Tahoma" pitchFamily="34" charset="0"/>
                          <a:ea typeface="HGPｺﾞｼｯｸE" pitchFamily="50" charset="-128"/>
                        </a:rPr>
                        <a:t>Compatibility</a:t>
                      </a:r>
                    </a:p>
                  </a:txBody>
                  <a:tcPr marL="91430" marR="91430" marT="45718" marB="4571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0" latinLnBrk="0" hangingPunct="0">
                        <a:spcBef>
                          <a:spcPct val="20000"/>
                        </a:spcBef>
                        <a:buFont typeface="Arial" pitchFamily="34" charset="0"/>
                        <a:defRPr kumimoji="1" sz="2800" kern="1200">
                          <a:solidFill>
                            <a:schemeClr val="tx1"/>
                          </a:solidFill>
                          <a:latin typeface="Calibri" pitchFamily="34" charset="0"/>
                          <a:ea typeface="ＭＳ Ｐゴシック" pitchFamily="50" charset="-128"/>
                        </a:defRPr>
                      </a:lvl1pPr>
                      <a:lvl2pPr marL="742950" indent="-285750" algn="l" defTabSz="914400" rtl="0" eaLnBrk="0" latinLnBrk="0" hangingPunct="0">
                        <a:spcBef>
                          <a:spcPct val="20000"/>
                        </a:spcBef>
                        <a:buFont typeface="Arial" pitchFamily="34" charset="0"/>
                        <a:defRPr kumimoji="1" sz="2400" kern="1200">
                          <a:solidFill>
                            <a:schemeClr val="tx1"/>
                          </a:solidFill>
                          <a:latin typeface="Calibri" pitchFamily="34" charset="0"/>
                          <a:ea typeface="ＭＳ Ｐゴシック" pitchFamily="50" charset="-128"/>
                        </a:defRPr>
                      </a:lvl2pPr>
                      <a:lvl3pPr marL="1143000" indent="-228600" algn="l" defTabSz="914400" rtl="0" eaLnBrk="0" latinLnBrk="0" hangingPunct="0">
                        <a:spcBef>
                          <a:spcPct val="20000"/>
                        </a:spcBef>
                        <a:buFont typeface="Arial" pitchFamily="34" charset="0"/>
                        <a:defRPr kumimoji="1" sz="2000" kern="1200">
                          <a:solidFill>
                            <a:schemeClr val="tx1"/>
                          </a:solidFill>
                          <a:latin typeface="Calibri" pitchFamily="34" charset="0"/>
                          <a:ea typeface="ＭＳ Ｐゴシック" pitchFamily="50" charset="-128"/>
                        </a:defRPr>
                      </a:lvl3pPr>
                      <a:lvl4pPr marL="16002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4pPr>
                      <a:lvl5pPr marL="20574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05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WV-SFV311A</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05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WV-SFV310A</a:t>
                      </a:r>
                    </a:p>
                  </a:txBody>
                  <a:tcPr marL="91430" marR="91430"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0" latinLnBrk="0" hangingPunct="0">
                        <a:spcBef>
                          <a:spcPct val="20000"/>
                        </a:spcBef>
                        <a:buFont typeface="Arial" pitchFamily="34" charset="0"/>
                        <a:defRPr kumimoji="1" sz="2800" kern="1200">
                          <a:solidFill>
                            <a:schemeClr val="tx1"/>
                          </a:solidFill>
                          <a:latin typeface="Calibri" pitchFamily="34" charset="0"/>
                          <a:ea typeface="ＭＳ Ｐゴシック" pitchFamily="50" charset="-128"/>
                        </a:defRPr>
                      </a:lvl1pPr>
                      <a:lvl2pPr marL="742950" indent="-285750" algn="l" defTabSz="914400" rtl="0" eaLnBrk="0" latinLnBrk="0" hangingPunct="0">
                        <a:spcBef>
                          <a:spcPct val="20000"/>
                        </a:spcBef>
                        <a:buFont typeface="Arial" pitchFamily="34" charset="0"/>
                        <a:defRPr kumimoji="1" sz="2400" kern="1200">
                          <a:solidFill>
                            <a:schemeClr val="tx1"/>
                          </a:solidFill>
                          <a:latin typeface="Calibri" pitchFamily="34" charset="0"/>
                          <a:ea typeface="ＭＳ Ｐゴシック" pitchFamily="50" charset="-128"/>
                        </a:defRPr>
                      </a:lvl2pPr>
                      <a:lvl3pPr marL="1143000" indent="-228600" algn="l" defTabSz="914400" rtl="0" eaLnBrk="0" latinLnBrk="0" hangingPunct="0">
                        <a:spcBef>
                          <a:spcPct val="20000"/>
                        </a:spcBef>
                        <a:buFont typeface="Arial" pitchFamily="34" charset="0"/>
                        <a:defRPr kumimoji="1" sz="2000" kern="1200">
                          <a:solidFill>
                            <a:schemeClr val="tx1"/>
                          </a:solidFill>
                          <a:latin typeface="Calibri" pitchFamily="34" charset="0"/>
                          <a:ea typeface="ＭＳ Ｐゴシック" pitchFamily="50" charset="-128"/>
                        </a:defRPr>
                      </a:lvl3pPr>
                      <a:lvl4pPr marL="16002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4pPr>
                      <a:lvl5pPr marL="20574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smtClean="0">
                          <a:ln>
                            <a:noFill/>
                          </a:ln>
                          <a:solidFill>
                            <a:srgbClr val="000000"/>
                          </a:solidFill>
                          <a:effectLst/>
                          <a:latin typeface="Tahoma" pitchFamily="34" charset="0"/>
                          <a:ea typeface="ＭＳ Ｐゴシック" pitchFamily="50" charset="-128"/>
                          <a:cs typeface="Tahoma" pitchFamily="34" charset="0"/>
                        </a:rPr>
                        <a:t>WV-SFR311A</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smtClean="0">
                          <a:ln>
                            <a:noFill/>
                          </a:ln>
                          <a:solidFill>
                            <a:srgbClr val="000000"/>
                          </a:solidFill>
                          <a:effectLst/>
                          <a:latin typeface="Tahoma" pitchFamily="34" charset="0"/>
                          <a:ea typeface="ＭＳ Ｐゴシック" pitchFamily="50" charset="-128"/>
                          <a:cs typeface="Tahoma" pitchFamily="34" charset="0"/>
                        </a:rPr>
                        <a:t>WV-SFR310A</a:t>
                      </a:r>
                      <a:endParaRPr kumimoji="1" lang="ja-JP" altLang="en-US" sz="1100" b="0" i="0" u="none" strike="noStrike" cap="none" normalizeH="0" baseline="0" dirty="0" smtClean="0">
                        <a:ln>
                          <a:noFill/>
                        </a:ln>
                        <a:solidFill>
                          <a:srgbClr val="000000"/>
                        </a:solidFill>
                        <a:effectLst/>
                        <a:latin typeface="Tahoma" pitchFamily="34" charset="0"/>
                        <a:ea typeface="ＭＳ Ｐゴシック" pitchFamily="50" charset="-128"/>
                        <a:cs typeface="Tahoma"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smtClean="0">
                          <a:ln>
                            <a:noFill/>
                          </a:ln>
                          <a:solidFill>
                            <a:srgbClr val="000000"/>
                          </a:solidFill>
                          <a:effectLst/>
                          <a:latin typeface="Tahoma" pitchFamily="34" charset="0"/>
                          <a:ea typeface="ＭＳ Ｐゴシック" pitchFamily="50" charset="-128"/>
                          <a:cs typeface="Tahoma" pitchFamily="34" charset="0"/>
                        </a:rPr>
                        <a:t>WV-SFN311L</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smtClean="0">
                          <a:ln>
                            <a:noFill/>
                          </a:ln>
                          <a:solidFill>
                            <a:srgbClr val="000000"/>
                          </a:solidFill>
                          <a:effectLst/>
                          <a:latin typeface="Tahoma" pitchFamily="34" charset="0"/>
                          <a:ea typeface="ＭＳ Ｐゴシック" pitchFamily="50" charset="-128"/>
                          <a:cs typeface="Tahoma" pitchFamily="34" charset="0"/>
                        </a:rPr>
                        <a:t>WV-SFN311A</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smtClean="0">
                          <a:ln>
                            <a:noFill/>
                          </a:ln>
                          <a:solidFill>
                            <a:srgbClr val="000000"/>
                          </a:solidFill>
                          <a:effectLst/>
                          <a:latin typeface="Tahoma" pitchFamily="34" charset="0"/>
                          <a:ea typeface="ＭＳ Ｐゴシック" pitchFamily="50" charset="-128"/>
                          <a:cs typeface="Tahoma" pitchFamily="34" charset="0"/>
                        </a:rPr>
                        <a:t>WV-SFN310A</a:t>
                      </a:r>
                      <a:endParaRPr kumimoji="1" lang="ja-JP" altLang="en-US" sz="1100" b="0" i="0" u="none" strike="noStrike" cap="none" normalizeH="0" baseline="0" dirty="0" smtClean="0">
                        <a:ln>
                          <a:noFill/>
                        </a:ln>
                        <a:solidFill>
                          <a:srgbClr val="000000"/>
                        </a:solidFill>
                        <a:effectLst/>
                        <a:latin typeface="Tahoma" pitchFamily="34" charset="0"/>
                        <a:ea typeface="ＭＳ Ｐゴシック" pitchFamily="50" charset="-128"/>
                        <a:cs typeface="Tahoma" pitchFamily="34" charset="0"/>
                      </a:endParaRPr>
                    </a:p>
                  </a:txBody>
                  <a:tcPr marL="91430" marR="91430"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0" latinLnBrk="0" hangingPunct="0">
                        <a:spcBef>
                          <a:spcPct val="20000"/>
                        </a:spcBef>
                        <a:buFont typeface="Arial" pitchFamily="34" charset="0"/>
                        <a:defRPr kumimoji="1" sz="2800" kern="1200">
                          <a:solidFill>
                            <a:schemeClr val="tx1"/>
                          </a:solidFill>
                          <a:latin typeface="Calibri" pitchFamily="34" charset="0"/>
                          <a:ea typeface="ＭＳ Ｐゴシック" pitchFamily="50" charset="-128"/>
                        </a:defRPr>
                      </a:lvl1pPr>
                      <a:lvl2pPr marL="742950" indent="-285750" algn="l" defTabSz="914400" rtl="0" eaLnBrk="0" latinLnBrk="0" hangingPunct="0">
                        <a:spcBef>
                          <a:spcPct val="20000"/>
                        </a:spcBef>
                        <a:buFont typeface="Arial" pitchFamily="34" charset="0"/>
                        <a:defRPr kumimoji="1" sz="2400" kern="1200">
                          <a:solidFill>
                            <a:schemeClr val="tx1"/>
                          </a:solidFill>
                          <a:latin typeface="Calibri" pitchFamily="34" charset="0"/>
                          <a:ea typeface="ＭＳ Ｐゴシック" pitchFamily="50" charset="-128"/>
                        </a:defRPr>
                      </a:lvl2pPr>
                      <a:lvl3pPr marL="1143000" indent="-228600" algn="l" defTabSz="914400" rtl="0" eaLnBrk="0" latinLnBrk="0" hangingPunct="0">
                        <a:spcBef>
                          <a:spcPct val="20000"/>
                        </a:spcBef>
                        <a:buFont typeface="Arial" pitchFamily="34" charset="0"/>
                        <a:defRPr kumimoji="1" sz="2000" kern="1200">
                          <a:solidFill>
                            <a:schemeClr val="tx1"/>
                          </a:solidFill>
                          <a:latin typeface="Calibri" pitchFamily="34" charset="0"/>
                          <a:ea typeface="ＭＳ Ｐゴシック" pitchFamily="50" charset="-128"/>
                        </a:defRPr>
                      </a:lvl3pPr>
                      <a:lvl4pPr marL="16002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4pPr>
                      <a:lvl5pPr marL="2057400" indent="-228600" algn="l" defTabSz="914400" rtl="0" eaLnBrk="0" latinLnBrk="0" hangingPunct="0">
                        <a:spcBef>
                          <a:spcPct val="20000"/>
                        </a:spcBef>
                        <a:buFont typeface="Arial" pitchFamily="34" charset="0"/>
                        <a:defRPr kumimoji="1" sz="18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kumimoji="1" sz="1800" kern="1200">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smtClean="0">
                          <a:ln>
                            <a:noFill/>
                          </a:ln>
                          <a:solidFill>
                            <a:srgbClr val="000000"/>
                          </a:solidFill>
                          <a:effectLst/>
                          <a:latin typeface="Tahoma" pitchFamily="34" charset="0"/>
                          <a:ea typeface="ＭＳ Ｐゴシック" pitchFamily="50" charset="-128"/>
                          <a:cs typeface="Tahoma" pitchFamily="34" charset="0"/>
                        </a:rPr>
                        <a:t>WV-SFR311A</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smtClean="0">
                          <a:ln>
                            <a:noFill/>
                          </a:ln>
                          <a:solidFill>
                            <a:srgbClr val="000000"/>
                          </a:solidFill>
                          <a:effectLst/>
                          <a:latin typeface="Tahoma" pitchFamily="34" charset="0"/>
                          <a:ea typeface="ＭＳ Ｐゴシック" pitchFamily="50" charset="-128"/>
                          <a:cs typeface="Tahoma" pitchFamily="34" charset="0"/>
                        </a:rPr>
                        <a:t>WV-SFR310A</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smtClean="0">
                          <a:ln>
                            <a:noFill/>
                          </a:ln>
                          <a:solidFill>
                            <a:srgbClr val="000000"/>
                          </a:solidFill>
                          <a:effectLst/>
                          <a:latin typeface="Tahoma" pitchFamily="34" charset="0"/>
                          <a:ea typeface="ＭＳ Ｐゴシック" pitchFamily="50" charset="-128"/>
                          <a:cs typeface="Tahoma" pitchFamily="34" charset="0"/>
                        </a:rPr>
                        <a:t>WV-SFN311L</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smtClean="0">
                          <a:ln>
                            <a:noFill/>
                          </a:ln>
                          <a:solidFill>
                            <a:srgbClr val="000000"/>
                          </a:solidFill>
                          <a:effectLst/>
                          <a:latin typeface="Tahoma" pitchFamily="34" charset="0"/>
                          <a:ea typeface="ＭＳ Ｐゴシック" pitchFamily="50" charset="-128"/>
                          <a:cs typeface="Tahoma" pitchFamily="34" charset="0"/>
                        </a:rPr>
                        <a:t>WV-SFN311A</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smtClean="0">
                          <a:ln>
                            <a:noFill/>
                          </a:ln>
                          <a:solidFill>
                            <a:srgbClr val="000000"/>
                          </a:solidFill>
                          <a:effectLst/>
                          <a:latin typeface="Tahoma" pitchFamily="34" charset="0"/>
                          <a:ea typeface="ＭＳ Ｐゴシック" pitchFamily="50" charset="-128"/>
                          <a:cs typeface="Tahoma" pitchFamily="34" charset="0"/>
                        </a:rPr>
                        <a:t>WV-SFN310A</a:t>
                      </a:r>
                    </a:p>
                  </a:txBody>
                  <a:tcPr marL="91430" marR="91430" marT="45718" marB="4571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7" name="表 16"/>
          <p:cNvGraphicFramePr>
            <a:graphicFrameLocks noGrp="1"/>
          </p:cNvGraphicFramePr>
          <p:nvPr>
            <p:extLst>
              <p:ext uri="{D42A27DB-BD31-4B8C-83A1-F6EECF244321}">
                <p14:modId xmlns:p14="http://schemas.microsoft.com/office/powerpoint/2010/main" val="1123512877"/>
              </p:ext>
            </p:extLst>
          </p:nvPr>
        </p:nvGraphicFramePr>
        <p:xfrm>
          <a:off x="623307" y="3255444"/>
          <a:ext cx="8355011" cy="1770079"/>
        </p:xfrm>
        <a:graphic>
          <a:graphicData uri="http://schemas.openxmlformats.org/drawingml/2006/table">
            <a:tbl>
              <a:tblPr firstRow="1" bandRow="1"/>
              <a:tblGrid>
                <a:gridCol w="1373983"/>
                <a:gridCol w="1745257"/>
                <a:gridCol w="1745257"/>
                <a:gridCol w="1745257"/>
                <a:gridCol w="1745257"/>
              </a:tblGrid>
              <a:tr h="337503">
                <a:tc>
                  <a:txBody>
                    <a:bodyPr/>
                    <a:lstStyle>
                      <a:lvl1pPr marL="0" algn="l" defTabSz="914400" rtl="0" eaLnBrk="1" latinLnBrk="0" hangingPunct="1">
                        <a:defRPr kumimoji="1" sz="1800" kern="1200">
                          <a:solidFill>
                            <a:schemeClr val="tx1"/>
                          </a:solidFill>
                          <a:latin typeface="Arial"/>
                          <a:ea typeface="ＭＳ Ｐゴシック"/>
                        </a:defRPr>
                      </a:lvl1pPr>
                      <a:lvl2pPr marL="457200" algn="l" defTabSz="914400" rtl="0" eaLnBrk="1" latinLnBrk="0" hangingPunct="1">
                        <a:defRPr kumimoji="1" sz="1800" kern="1200">
                          <a:solidFill>
                            <a:schemeClr val="tx1"/>
                          </a:solidFill>
                          <a:latin typeface="Arial"/>
                          <a:ea typeface="ＭＳ Ｐゴシック"/>
                        </a:defRPr>
                      </a:lvl2pPr>
                      <a:lvl3pPr marL="914400" algn="l" defTabSz="914400" rtl="0" eaLnBrk="1" latinLnBrk="0" hangingPunct="1">
                        <a:defRPr kumimoji="1" sz="1800" kern="1200">
                          <a:solidFill>
                            <a:schemeClr val="tx1"/>
                          </a:solidFill>
                          <a:latin typeface="Arial"/>
                          <a:ea typeface="ＭＳ Ｐゴシック"/>
                        </a:defRPr>
                      </a:lvl3pPr>
                      <a:lvl4pPr marL="1371600" algn="l" defTabSz="914400" rtl="0" eaLnBrk="1" latinLnBrk="0" hangingPunct="1">
                        <a:defRPr kumimoji="1" sz="1800" kern="1200">
                          <a:solidFill>
                            <a:schemeClr val="tx1"/>
                          </a:solidFill>
                          <a:latin typeface="Arial"/>
                          <a:ea typeface="ＭＳ Ｐゴシック"/>
                        </a:defRPr>
                      </a:lvl4pPr>
                      <a:lvl5pPr marL="1828800" algn="l" defTabSz="914400" rtl="0" eaLnBrk="1" latinLnBrk="0" hangingPunct="1">
                        <a:defRPr kumimoji="1" sz="1800" kern="1200">
                          <a:solidFill>
                            <a:schemeClr val="tx1"/>
                          </a:solidFill>
                          <a:latin typeface="Arial"/>
                          <a:ea typeface="ＭＳ Ｐゴシック"/>
                        </a:defRPr>
                      </a:lvl5pPr>
                      <a:lvl6pPr marL="2286000" algn="l" defTabSz="914400" rtl="0" eaLnBrk="1" latinLnBrk="0" hangingPunct="1">
                        <a:defRPr kumimoji="1" sz="1800" kern="1200">
                          <a:solidFill>
                            <a:schemeClr val="tx1"/>
                          </a:solidFill>
                          <a:latin typeface="Arial"/>
                          <a:ea typeface="ＭＳ Ｐゴシック"/>
                        </a:defRPr>
                      </a:lvl6pPr>
                      <a:lvl7pPr marL="2743200" algn="l" defTabSz="914400" rtl="0" eaLnBrk="1" latinLnBrk="0" hangingPunct="1">
                        <a:defRPr kumimoji="1" sz="1800" kern="1200">
                          <a:solidFill>
                            <a:schemeClr val="tx1"/>
                          </a:solidFill>
                          <a:latin typeface="Arial"/>
                          <a:ea typeface="ＭＳ Ｐゴシック"/>
                        </a:defRPr>
                      </a:lvl7pPr>
                      <a:lvl8pPr marL="3200400" algn="l" defTabSz="914400" rtl="0" eaLnBrk="1" latinLnBrk="0" hangingPunct="1">
                        <a:defRPr kumimoji="1" sz="1800" kern="1200">
                          <a:solidFill>
                            <a:schemeClr val="tx1"/>
                          </a:solidFill>
                          <a:latin typeface="Arial"/>
                          <a:ea typeface="ＭＳ Ｐゴシック"/>
                        </a:defRPr>
                      </a:lvl8pPr>
                      <a:lvl9pPr marL="3657600" algn="l" defTabSz="914400" rtl="0" eaLnBrk="1" latinLnBrk="0" hangingPunct="1">
                        <a:defRPr kumimoji="1" sz="1800" kern="1200">
                          <a:solidFill>
                            <a:schemeClr val="tx1"/>
                          </a:solidFill>
                          <a:latin typeface="Arial"/>
                          <a:ea typeface="ＭＳ Ｐゴシック"/>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100" b="0" dirty="0" smtClean="0">
                        <a:latin typeface="Tahoma" panose="020B0604030504040204" pitchFamily="34" charset="0"/>
                        <a:cs typeface="Tahoma" panose="020B0604030504040204" pitchFamily="34" charset="0"/>
                      </a:endParaRPr>
                    </a:p>
                  </a:txBody>
                  <a:tcPr marL="91431" marR="91431" marT="45728" marB="45728"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Arial"/>
                          <a:ea typeface="ＭＳ Ｐゴシック"/>
                        </a:defRPr>
                      </a:lvl1pPr>
                      <a:lvl2pPr marL="457200" algn="l" defTabSz="914400" rtl="0" eaLnBrk="1" latinLnBrk="0" hangingPunct="1">
                        <a:defRPr kumimoji="1" sz="1800" kern="1200">
                          <a:solidFill>
                            <a:schemeClr val="tx1"/>
                          </a:solidFill>
                          <a:latin typeface="Arial"/>
                          <a:ea typeface="ＭＳ Ｐゴシック"/>
                        </a:defRPr>
                      </a:lvl2pPr>
                      <a:lvl3pPr marL="914400" algn="l" defTabSz="914400" rtl="0" eaLnBrk="1" latinLnBrk="0" hangingPunct="1">
                        <a:defRPr kumimoji="1" sz="1800" kern="1200">
                          <a:solidFill>
                            <a:schemeClr val="tx1"/>
                          </a:solidFill>
                          <a:latin typeface="Arial"/>
                          <a:ea typeface="ＭＳ Ｐゴシック"/>
                        </a:defRPr>
                      </a:lvl3pPr>
                      <a:lvl4pPr marL="1371600" algn="l" defTabSz="914400" rtl="0" eaLnBrk="1" latinLnBrk="0" hangingPunct="1">
                        <a:defRPr kumimoji="1" sz="1800" kern="1200">
                          <a:solidFill>
                            <a:schemeClr val="tx1"/>
                          </a:solidFill>
                          <a:latin typeface="Arial"/>
                          <a:ea typeface="ＭＳ Ｐゴシック"/>
                        </a:defRPr>
                      </a:lvl4pPr>
                      <a:lvl5pPr marL="1828800" algn="l" defTabSz="914400" rtl="0" eaLnBrk="1" latinLnBrk="0" hangingPunct="1">
                        <a:defRPr kumimoji="1" sz="1800" kern="1200">
                          <a:solidFill>
                            <a:schemeClr val="tx1"/>
                          </a:solidFill>
                          <a:latin typeface="Arial"/>
                          <a:ea typeface="ＭＳ Ｐゴシック"/>
                        </a:defRPr>
                      </a:lvl5pPr>
                      <a:lvl6pPr marL="2286000" algn="l" defTabSz="914400" rtl="0" eaLnBrk="1" latinLnBrk="0" hangingPunct="1">
                        <a:defRPr kumimoji="1" sz="1800" kern="1200">
                          <a:solidFill>
                            <a:schemeClr val="tx1"/>
                          </a:solidFill>
                          <a:latin typeface="Arial"/>
                          <a:ea typeface="ＭＳ Ｐゴシック"/>
                        </a:defRPr>
                      </a:lvl6pPr>
                      <a:lvl7pPr marL="2743200" algn="l" defTabSz="914400" rtl="0" eaLnBrk="1" latinLnBrk="0" hangingPunct="1">
                        <a:defRPr kumimoji="1" sz="1800" kern="1200">
                          <a:solidFill>
                            <a:schemeClr val="tx1"/>
                          </a:solidFill>
                          <a:latin typeface="Arial"/>
                          <a:ea typeface="ＭＳ Ｐゴシック"/>
                        </a:defRPr>
                      </a:lvl7pPr>
                      <a:lvl8pPr marL="3200400" algn="l" defTabSz="914400" rtl="0" eaLnBrk="1" latinLnBrk="0" hangingPunct="1">
                        <a:defRPr kumimoji="1" sz="1800" kern="1200">
                          <a:solidFill>
                            <a:schemeClr val="tx1"/>
                          </a:solidFill>
                          <a:latin typeface="Arial"/>
                          <a:ea typeface="ＭＳ Ｐゴシック"/>
                        </a:defRPr>
                      </a:lvl8pPr>
                      <a:lvl9pPr marL="3657600" algn="l" defTabSz="914400" rtl="0" eaLnBrk="1" latinLnBrk="0" hangingPunct="1">
                        <a:defRPr kumimoji="1" sz="1800" kern="1200">
                          <a:solidFill>
                            <a:schemeClr val="tx1"/>
                          </a:solidFill>
                          <a:latin typeface="Arial"/>
                          <a:ea typeface="ＭＳ Ｐゴシック"/>
                        </a:defRPr>
                      </a:lvl9pPr>
                    </a:lstStyle>
                    <a:p>
                      <a:r>
                        <a:rPr kumimoji="1" lang="en-US" altLang="ja-JP" sz="1100" b="0" dirty="0" smtClean="0">
                          <a:latin typeface="Tahoma" panose="020B0604030504040204" pitchFamily="34" charset="0"/>
                          <a:ea typeface="Tahoma" panose="020B0604030504040204" pitchFamily="34" charset="0"/>
                          <a:cs typeface="Tahoma" panose="020B0604030504040204" pitchFamily="34" charset="0"/>
                        </a:rPr>
                        <a:t>Smoke Dome Cover</a:t>
                      </a:r>
                    </a:p>
                    <a:p>
                      <a:r>
                        <a:rPr kumimoji="1" lang="en-US" altLang="ja-JP" sz="1100" b="0" dirty="0" smtClean="0">
                          <a:latin typeface="Tahoma" panose="020B0604030504040204" pitchFamily="34" charset="0"/>
                          <a:ea typeface="Tahoma" panose="020B0604030504040204" pitchFamily="34" charset="0"/>
                          <a:cs typeface="Tahoma" panose="020B0604030504040204" pitchFamily="34" charset="0"/>
                        </a:rPr>
                        <a:t>WV-CW7S</a:t>
                      </a:r>
                      <a:endParaRPr kumimoji="1" lang="ja-JP" altLang="en-US" sz="1100" b="0" dirty="0">
                        <a:latin typeface="Tahoma" panose="020B0604030504040204" pitchFamily="34" charset="0"/>
                        <a:cs typeface="Tahoma" panose="020B0604030504040204" pitchFamily="34" charset="0"/>
                      </a:endParaRPr>
                    </a:p>
                  </a:txBody>
                  <a:tcPr marL="91431" marR="91431" marT="45728" marB="45728">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Arial"/>
                          <a:ea typeface="ＭＳ Ｐゴシック"/>
                        </a:defRPr>
                      </a:lvl1pPr>
                      <a:lvl2pPr marL="457200" algn="l" defTabSz="914400" rtl="0" eaLnBrk="1" latinLnBrk="0" hangingPunct="1">
                        <a:defRPr kumimoji="1" sz="1800" kern="1200">
                          <a:solidFill>
                            <a:schemeClr val="tx1"/>
                          </a:solidFill>
                          <a:latin typeface="Arial"/>
                          <a:ea typeface="ＭＳ Ｐゴシック"/>
                        </a:defRPr>
                      </a:lvl2pPr>
                      <a:lvl3pPr marL="914400" algn="l" defTabSz="914400" rtl="0" eaLnBrk="1" latinLnBrk="0" hangingPunct="1">
                        <a:defRPr kumimoji="1" sz="1800" kern="1200">
                          <a:solidFill>
                            <a:schemeClr val="tx1"/>
                          </a:solidFill>
                          <a:latin typeface="Arial"/>
                          <a:ea typeface="ＭＳ Ｐゴシック"/>
                        </a:defRPr>
                      </a:lvl3pPr>
                      <a:lvl4pPr marL="1371600" algn="l" defTabSz="914400" rtl="0" eaLnBrk="1" latinLnBrk="0" hangingPunct="1">
                        <a:defRPr kumimoji="1" sz="1800" kern="1200">
                          <a:solidFill>
                            <a:schemeClr val="tx1"/>
                          </a:solidFill>
                          <a:latin typeface="Arial"/>
                          <a:ea typeface="ＭＳ Ｐゴシック"/>
                        </a:defRPr>
                      </a:lvl4pPr>
                      <a:lvl5pPr marL="1828800" algn="l" defTabSz="914400" rtl="0" eaLnBrk="1" latinLnBrk="0" hangingPunct="1">
                        <a:defRPr kumimoji="1" sz="1800" kern="1200">
                          <a:solidFill>
                            <a:schemeClr val="tx1"/>
                          </a:solidFill>
                          <a:latin typeface="Arial"/>
                          <a:ea typeface="ＭＳ Ｐゴシック"/>
                        </a:defRPr>
                      </a:lvl5pPr>
                      <a:lvl6pPr marL="2286000" algn="l" defTabSz="914400" rtl="0" eaLnBrk="1" latinLnBrk="0" hangingPunct="1">
                        <a:defRPr kumimoji="1" sz="1800" kern="1200">
                          <a:solidFill>
                            <a:schemeClr val="tx1"/>
                          </a:solidFill>
                          <a:latin typeface="Arial"/>
                          <a:ea typeface="ＭＳ Ｐゴシック"/>
                        </a:defRPr>
                      </a:lvl6pPr>
                      <a:lvl7pPr marL="2743200" algn="l" defTabSz="914400" rtl="0" eaLnBrk="1" latinLnBrk="0" hangingPunct="1">
                        <a:defRPr kumimoji="1" sz="1800" kern="1200">
                          <a:solidFill>
                            <a:schemeClr val="tx1"/>
                          </a:solidFill>
                          <a:latin typeface="Arial"/>
                          <a:ea typeface="ＭＳ Ｐゴシック"/>
                        </a:defRPr>
                      </a:lvl7pPr>
                      <a:lvl8pPr marL="3200400" algn="l" defTabSz="914400" rtl="0" eaLnBrk="1" latinLnBrk="0" hangingPunct="1">
                        <a:defRPr kumimoji="1" sz="1800" kern="1200">
                          <a:solidFill>
                            <a:schemeClr val="tx1"/>
                          </a:solidFill>
                          <a:latin typeface="Arial"/>
                          <a:ea typeface="ＭＳ Ｐゴシック"/>
                        </a:defRPr>
                      </a:lvl8pPr>
                      <a:lvl9pPr marL="3657600" algn="l" defTabSz="914400" rtl="0" eaLnBrk="1" latinLnBrk="0" hangingPunct="1">
                        <a:defRPr kumimoji="1" sz="1800" kern="1200">
                          <a:solidFill>
                            <a:schemeClr val="tx1"/>
                          </a:solidFill>
                          <a:latin typeface="Arial"/>
                          <a:ea typeface="ＭＳ Ｐゴシック"/>
                        </a:defRPr>
                      </a:lvl9pPr>
                    </a:lstStyle>
                    <a:p>
                      <a:r>
                        <a:rPr kumimoji="1" lang="en-US" altLang="ja-JP" sz="1100" b="0" dirty="0" smtClean="0">
                          <a:latin typeface="Tahoma" panose="020B0604030504040204" pitchFamily="34" charset="0"/>
                          <a:cs typeface="Tahoma" panose="020B0604030504040204" pitchFamily="34" charset="0"/>
                        </a:rPr>
                        <a:t>Smoke</a:t>
                      </a:r>
                      <a:r>
                        <a:rPr kumimoji="1" lang="en-US" altLang="ja-JP" sz="1100" b="0" baseline="0" dirty="0" smtClean="0">
                          <a:latin typeface="Tahoma" panose="020B0604030504040204" pitchFamily="34" charset="0"/>
                          <a:cs typeface="Tahoma" panose="020B0604030504040204" pitchFamily="34" charset="0"/>
                        </a:rPr>
                        <a:t> Dome Cover</a:t>
                      </a:r>
                    </a:p>
                    <a:p>
                      <a:r>
                        <a:rPr kumimoji="1" lang="en-US" altLang="ja-JP" sz="1100" b="0" baseline="0" dirty="0" smtClean="0">
                          <a:latin typeface="Tahoma" panose="020B0604030504040204" pitchFamily="34" charset="0"/>
                          <a:cs typeface="Tahoma" panose="020B0604030504040204" pitchFamily="34" charset="0"/>
                        </a:rPr>
                        <a:t>WV-CR1S</a:t>
                      </a:r>
                    </a:p>
                  </a:txBody>
                  <a:tcPr marL="91431" marR="91431" marT="45728" marB="45728">
                    <a:lnL w="12700" cmpd="sng">
                      <a:solidFill>
                        <a:srgbClr val="000000"/>
                      </a:solidFill>
                    </a:lnL>
                    <a:lnR w="12700" cap="flat" cmpd="sng" algn="ctr">
                      <a:solidFill>
                        <a:srgbClr val="000000"/>
                      </a:solidFill>
                      <a:prstDash val="solid"/>
                      <a:round/>
                      <a:headEnd type="none" w="med" len="med"/>
                      <a:tailEnd type="none" w="med" len="med"/>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Arial"/>
                          <a:ea typeface="ＭＳ Ｐゴシック"/>
                        </a:defRPr>
                      </a:lvl1pPr>
                      <a:lvl2pPr marL="457200" algn="l" defTabSz="914400" rtl="0" eaLnBrk="1" latinLnBrk="0" hangingPunct="1">
                        <a:defRPr kumimoji="1" sz="1800" kern="1200">
                          <a:solidFill>
                            <a:schemeClr val="tx1"/>
                          </a:solidFill>
                          <a:latin typeface="Arial"/>
                          <a:ea typeface="ＭＳ Ｐゴシック"/>
                        </a:defRPr>
                      </a:lvl2pPr>
                      <a:lvl3pPr marL="914400" algn="l" defTabSz="914400" rtl="0" eaLnBrk="1" latinLnBrk="0" hangingPunct="1">
                        <a:defRPr kumimoji="1" sz="1800" kern="1200">
                          <a:solidFill>
                            <a:schemeClr val="tx1"/>
                          </a:solidFill>
                          <a:latin typeface="Arial"/>
                          <a:ea typeface="ＭＳ Ｐゴシック"/>
                        </a:defRPr>
                      </a:lvl3pPr>
                      <a:lvl4pPr marL="1371600" algn="l" defTabSz="914400" rtl="0" eaLnBrk="1" latinLnBrk="0" hangingPunct="1">
                        <a:defRPr kumimoji="1" sz="1800" kern="1200">
                          <a:solidFill>
                            <a:schemeClr val="tx1"/>
                          </a:solidFill>
                          <a:latin typeface="Arial"/>
                          <a:ea typeface="ＭＳ Ｐゴシック"/>
                        </a:defRPr>
                      </a:lvl4pPr>
                      <a:lvl5pPr marL="1828800" algn="l" defTabSz="914400" rtl="0" eaLnBrk="1" latinLnBrk="0" hangingPunct="1">
                        <a:defRPr kumimoji="1" sz="1800" kern="1200">
                          <a:solidFill>
                            <a:schemeClr val="tx1"/>
                          </a:solidFill>
                          <a:latin typeface="Arial"/>
                          <a:ea typeface="ＭＳ Ｐゴシック"/>
                        </a:defRPr>
                      </a:lvl5pPr>
                      <a:lvl6pPr marL="2286000" algn="l" defTabSz="914400" rtl="0" eaLnBrk="1" latinLnBrk="0" hangingPunct="1">
                        <a:defRPr kumimoji="1" sz="1800" kern="1200">
                          <a:solidFill>
                            <a:schemeClr val="tx1"/>
                          </a:solidFill>
                          <a:latin typeface="Arial"/>
                          <a:ea typeface="ＭＳ Ｐゴシック"/>
                        </a:defRPr>
                      </a:lvl6pPr>
                      <a:lvl7pPr marL="2743200" algn="l" defTabSz="914400" rtl="0" eaLnBrk="1" latinLnBrk="0" hangingPunct="1">
                        <a:defRPr kumimoji="1" sz="1800" kern="1200">
                          <a:solidFill>
                            <a:schemeClr val="tx1"/>
                          </a:solidFill>
                          <a:latin typeface="Arial"/>
                          <a:ea typeface="ＭＳ Ｐゴシック"/>
                        </a:defRPr>
                      </a:lvl7pPr>
                      <a:lvl8pPr marL="3200400" algn="l" defTabSz="914400" rtl="0" eaLnBrk="1" latinLnBrk="0" hangingPunct="1">
                        <a:defRPr kumimoji="1" sz="1800" kern="1200">
                          <a:solidFill>
                            <a:schemeClr val="tx1"/>
                          </a:solidFill>
                          <a:latin typeface="Arial"/>
                          <a:ea typeface="ＭＳ Ｐゴシック"/>
                        </a:defRPr>
                      </a:lvl8pPr>
                      <a:lvl9pPr marL="3657600" algn="l" defTabSz="914400" rtl="0" eaLnBrk="1" latinLnBrk="0" hangingPunct="1">
                        <a:defRPr kumimoji="1" sz="1800" kern="1200">
                          <a:solidFill>
                            <a:schemeClr val="tx1"/>
                          </a:solidFill>
                          <a:latin typeface="Arial"/>
                          <a:ea typeface="ＭＳ Ｐゴシック"/>
                        </a:defRPr>
                      </a:lvl9pPr>
                    </a:lstStyle>
                    <a:p>
                      <a:r>
                        <a:rPr kumimoji="1" lang="en-US" altLang="ja-JP" sz="1100" b="0" dirty="0" smtClean="0">
                          <a:latin typeface="Tahoma" panose="020B0604030504040204" pitchFamily="34" charset="0"/>
                          <a:cs typeface="Tahoma" panose="020B0604030504040204" pitchFamily="34" charset="0"/>
                        </a:rPr>
                        <a:t>Smoke Dome Cover</a:t>
                      </a:r>
                    </a:p>
                    <a:p>
                      <a:r>
                        <a:rPr kumimoji="1" lang="en-US" altLang="ja-JP" sz="1100" b="0" dirty="0" smtClean="0">
                          <a:latin typeface="Tahoma" panose="020B0604030504040204" pitchFamily="34" charset="0"/>
                          <a:cs typeface="Tahoma" panose="020B0604030504040204" pitchFamily="34" charset="0"/>
                        </a:rPr>
                        <a:t>WV-SF5SA</a:t>
                      </a:r>
                    </a:p>
                  </a:txBody>
                  <a:tcPr marL="91431" marR="91431" marT="45728" marB="4572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Arial"/>
                          <a:ea typeface="ＭＳ Ｐゴシック"/>
                        </a:defRPr>
                      </a:lvl1pPr>
                      <a:lvl2pPr marL="457200" algn="l" defTabSz="914400" rtl="0" eaLnBrk="1" latinLnBrk="0" hangingPunct="1">
                        <a:defRPr kumimoji="1" sz="1800" kern="1200">
                          <a:solidFill>
                            <a:schemeClr val="tx1"/>
                          </a:solidFill>
                          <a:latin typeface="Arial"/>
                          <a:ea typeface="ＭＳ Ｐゴシック"/>
                        </a:defRPr>
                      </a:lvl2pPr>
                      <a:lvl3pPr marL="914400" algn="l" defTabSz="914400" rtl="0" eaLnBrk="1" latinLnBrk="0" hangingPunct="1">
                        <a:defRPr kumimoji="1" sz="1800" kern="1200">
                          <a:solidFill>
                            <a:schemeClr val="tx1"/>
                          </a:solidFill>
                          <a:latin typeface="Arial"/>
                          <a:ea typeface="ＭＳ Ｐゴシック"/>
                        </a:defRPr>
                      </a:lvl3pPr>
                      <a:lvl4pPr marL="1371600" algn="l" defTabSz="914400" rtl="0" eaLnBrk="1" latinLnBrk="0" hangingPunct="1">
                        <a:defRPr kumimoji="1" sz="1800" kern="1200">
                          <a:solidFill>
                            <a:schemeClr val="tx1"/>
                          </a:solidFill>
                          <a:latin typeface="Arial"/>
                          <a:ea typeface="ＭＳ Ｐゴシック"/>
                        </a:defRPr>
                      </a:lvl4pPr>
                      <a:lvl5pPr marL="1828800" algn="l" defTabSz="914400" rtl="0" eaLnBrk="1" latinLnBrk="0" hangingPunct="1">
                        <a:defRPr kumimoji="1" sz="1800" kern="1200">
                          <a:solidFill>
                            <a:schemeClr val="tx1"/>
                          </a:solidFill>
                          <a:latin typeface="Arial"/>
                          <a:ea typeface="ＭＳ Ｐゴシック"/>
                        </a:defRPr>
                      </a:lvl5pPr>
                      <a:lvl6pPr marL="2286000" algn="l" defTabSz="914400" rtl="0" eaLnBrk="1" latinLnBrk="0" hangingPunct="1">
                        <a:defRPr kumimoji="1" sz="1800" kern="1200">
                          <a:solidFill>
                            <a:schemeClr val="tx1"/>
                          </a:solidFill>
                          <a:latin typeface="Arial"/>
                          <a:ea typeface="ＭＳ Ｐゴシック"/>
                        </a:defRPr>
                      </a:lvl6pPr>
                      <a:lvl7pPr marL="2743200" algn="l" defTabSz="914400" rtl="0" eaLnBrk="1" latinLnBrk="0" hangingPunct="1">
                        <a:defRPr kumimoji="1" sz="1800" kern="1200">
                          <a:solidFill>
                            <a:schemeClr val="tx1"/>
                          </a:solidFill>
                          <a:latin typeface="Arial"/>
                          <a:ea typeface="ＭＳ Ｐゴシック"/>
                        </a:defRPr>
                      </a:lvl7pPr>
                      <a:lvl8pPr marL="3200400" algn="l" defTabSz="914400" rtl="0" eaLnBrk="1" latinLnBrk="0" hangingPunct="1">
                        <a:defRPr kumimoji="1" sz="1800" kern="1200">
                          <a:solidFill>
                            <a:schemeClr val="tx1"/>
                          </a:solidFill>
                          <a:latin typeface="Arial"/>
                          <a:ea typeface="ＭＳ Ｐゴシック"/>
                        </a:defRPr>
                      </a:lvl8pPr>
                      <a:lvl9pPr marL="3657600" algn="l" defTabSz="914400" rtl="0" eaLnBrk="1" latinLnBrk="0" hangingPunct="1">
                        <a:defRPr kumimoji="1" sz="1800" kern="1200">
                          <a:solidFill>
                            <a:schemeClr val="tx1"/>
                          </a:solidFill>
                          <a:latin typeface="Arial"/>
                          <a:ea typeface="ＭＳ Ｐゴシック"/>
                        </a:defRPr>
                      </a:lvl9pPr>
                    </a:lstStyle>
                    <a:p>
                      <a:r>
                        <a:rPr kumimoji="1" lang="en-US" altLang="ja-JP" sz="1100" b="0" dirty="0" smtClean="0">
                          <a:latin typeface="Tahoma" panose="020B0604030504040204" pitchFamily="34" charset="0"/>
                          <a:cs typeface="Tahoma" panose="020B0604030504040204" pitchFamily="34" charset="0"/>
                        </a:rPr>
                        <a:t>Sun Shade</a:t>
                      </a:r>
                    </a:p>
                    <a:p>
                      <a:r>
                        <a:rPr kumimoji="1" lang="en-US" altLang="ja-JP" sz="1100" b="0" dirty="0" smtClean="0">
                          <a:latin typeface="Tahoma" panose="020B0604030504040204" pitchFamily="34" charset="0"/>
                          <a:cs typeface="Tahoma" panose="020B0604030504040204" pitchFamily="34" charset="0"/>
                        </a:rPr>
                        <a:t>WV-Q7118 </a:t>
                      </a:r>
                    </a:p>
                  </a:txBody>
                  <a:tcPr marL="91431" marR="91431" marT="45728" marB="45728">
                    <a:lnL w="12700" cap="flat" cmpd="sng" algn="ctr">
                      <a:solidFill>
                        <a:srgbClr val="000000"/>
                      </a:solidFill>
                      <a:prstDash val="solid"/>
                      <a:round/>
                      <a:headEnd type="none" w="med" len="med"/>
                      <a:tailEnd type="none" w="med" len="med"/>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r>
              <a:tr h="748967">
                <a:tc>
                  <a:txBody>
                    <a:bodyPr/>
                    <a:lstStyle>
                      <a:lvl1pPr marL="0" algn="l" defTabSz="914400" rtl="0" eaLnBrk="1" latinLnBrk="0" hangingPunct="1">
                        <a:defRPr kumimoji="1" sz="1800" kern="1200">
                          <a:solidFill>
                            <a:schemeClr val="tx1"/>
                          </a:solidFill>
                          <a:latin typeface="Arial"/>
                          <a:ea typeface="ＭＳ Ｐゴシック"/>
                        </a:defRPr>
                      </a:lvl1pPr>
                      <a:lvl2pPr marL="457200" algn="l" defTabSz="914400" rtl="0" eaLnBrk="1" latinLnBrk="0" hangingPunct="1">
                        <a:defRPr kumimoji="1" sz="1800" kern="1200">
                          <a:solidFill>
                            <a:schemeClr val="tx1"/>
                          </a:solidFill>
                          <a:latin typeface="Arial"/>
                          <a:ea typeface="ＭＳ Ｐゴシック"/>
                        </a:defRPr>
                      </a:lvl2pPr>
                      <a:lvl3pPr marL="914400" algn="l" defTabSz="914400" rtl="0" eaLnBrk="1" latinLnBrk="0" hangingPunct="1">
                        <a:defRPr kumimoji="1" sz="1800" kern="1200">
                          <a:solidFill>
                            <a:schemeClr val="tx1"/>
                          </a:solidFill>
                          <a:latin typeface="Arial"/>
                          <a:ea typeface="ＭＳ Ｐゴシック"/>
                        </a:defRPr>
                      </a:lvl3pPr>
                      <a:lvl4pPr marL="1371600" algn="l" defTabSz="914400" rtl="0" eaLnBrk="1" latinLnBrk="0" hangingPunct="1">
                        <a:defRPr kumimoji="1" sz="1800" kern="1200">
                          <a:solidFill>
                            <a:schemeClr val="tx1"/>
                          </a:solidFill>
                          <a:latin typeface="Arial"/>
                          <a:ea typeface="ＭＳ Ｐゴシック"/>
                        </a:defRPr>
                      </a:lvl4pPr>
                      <a:lvl5pPr marL="1828800" algn="l" defTabSz="914400" rtl="0" eaLnBrk="1" latinLnBrk="0" hangingPunct="1">
                        <a:defRPr kumimoji="1" sz="1800" kern="1200">
                          <a:solidFill>
                            <a:schemeClr val="tx1"/>
                          </a:solidFill>
                          <a:latin typeface="Arial"/>
                          <a:ea typeface="ＭＳ Ｐゴシック"/>
                        </a:defRPr>
                      </a:lvl5pPr>
                      <a:lvl6pPr marL="2286000" algn="l" defTabSz="914400" rtl="0" eaLnBrk="1" latinLnBrk="0" hangingPunct="1">
                        <a:defRPr kumimoji="1" sz="1800" kern="1200">
                          <a:solidFill>
                            <a:schemeClr val="tx1"/>
                          </a:solidFill>
                          <a:latin typeface="Arial"/>
                          <a:ea typeface="ＭＳ Ｐゴシック"/>
                        </a:defRPr>
                      </a:lvl6pPr>
                      <a:lvl7pPr marL="2743200" algn="l" defTabSz="914400" rtl="0" eaLnBrk="1" latinLnBrk="0" hangingPunct="1">
                        <a:defRPr kumimoji="1" sz="1800" kern="1200">
                          <a:solidFill>
                            <a:schemeClr val="tx1"/>
                          </a:solidFill>
                          <a:latin typeface="Arial"/>
                          <a:ea typeface="ＭＳ Ｐゴシック"/>
                        </a:defRPr>
                      </a:lvl7pPr>
                      <a:lvl8pPr marL="3200400" algn="l" defTabSz="914400" rtl="0" eaLnBrk="1" latinLnBrk="0" hangingPunct="1">
                        <a:defRPr kumimoji="1" sz="1800" kern="1200">
                          <a:solidFill>
                            <a:schemeClr val="tx1"/>
                          </a:solidFill>
                          <a:latin typeface="Arial"/>
                          <a:ea typeface="ＭＳ Ｐゴシック"/>
                        </a:defRPr>
                      </a:lvl8pPr>
                      <a:lvl9pPr marL="3657600" algn="l" defTabSz="914400" rtl="0" eaLnBrk="1" latinLnBrk="0" hangingPunct="1">
                        <a:defRPr kumimoji="1" sz="1800" kern="1200">
                          <a:solidFill>
                            <a:schemeClr val="tx1"/>
                          </a:solidFill>
                          <a:latin typeface="Arial"/>
                          <a:ea typeface="ＭＳ Ｐゴシック"/>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100" b="0" dirty="0" smtClean="0">
                          <a:latin typeface="Tahoma" panose="020B0604030504040204" pitchFamily="34" charset="0"/>
                          <a:ea typeface="Tahoma" panose="020B0604030504040204" pitchFamily="34" charset="0"/>
                          <a:cs typeface="Tahoma" panose="020B0604030504040204" pitchFamily="34" charset="0"/>
                        </a:rPr>
                        <a:t>Dome cover</a:t>
                      </a:r>
                      <a:endParaRPr kumimoji="1" lang="ja-JP" altLang="en-US" sz="1100" b="0" dirty="0" smtClean="0">
                        <a:latin typeface="Tahoma" panose="020B0604030504040204" pitchFamily="34" charset="0"/>
                        <a:cs typeface="Tahoma" panose="020B0604030504040204" pitchFamily="34" charset="0"/>
                      </a:endParaRPr>
                    </a:p>
                  </a:txBody>
                  <a:tcPr marL="91431" marR="91431" marT="45728" marB="45728" anchor="ctr">
                    <a:lnL w="12700" cmpd="sng">
                      <a:solidFill>
                        <a:srgbClr val="000000"/>
                      </a:solidFill>
                    </a:lnL>
                    <a:lnR w="12700" cmpd="sng">
                      <a:solidFill>
                        <a:srgbClr val="000000"/>
                      </a:solidFill>
                    </a:lnR>
                    <a:lnT w="12700" cmpd="sng">
                      <a:solidFill>
                        <a:srgbClr val="000000"/>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Arial"/>
                          <a:ea typeface="ＭＳ Ｐゴシック"/>
                        </a:defRPr>
                      </a:lvl1pPr>
                      <a:lvl2pPr marL="457200" algn="l" defTabSz="914400" rtl="0" eaLnBrk="1" latinLnBrk="0" hangingPunct="1">
                        <a:defRPr kumimoji="1" sz="1800" kern="1200">
                          <a:solidFill>
                            <a:schemeClr val="tx1"/>
                          </a:solidFill>
                          <a:latin typeface="Arial"/>
                          <a:ea typeface="ＭＳ Ｐゴシック"/>
                        </a:defRPr>
                      </a:lvl2pPr>
                      <a:lvl3pPr marL="914400" algn="l" defTabSz="914400" rtl="0" eaLnBrk="1" latinLnBrk="0" hangingPunct="1">
                        <a:defRPr kumimoji="1" sz="1800" kern="1200">
                          <a:solidFill>
                            <a:schemeClr val="tx1"/>
                          </a:solidFill>
                          <a:latin typeface="Arial"/>
                          <a:ea typeface="ＭＳ Ｐゴシック"/>
                        </a:defRPr>
                      </a:lvl3pPr>
                      <a:lvl4pPr marL="1371600" algn="l" defTabSz="914400" rtl="0" eaLnBrk="1" latinLnBrk="0" hangingPunct="1">
                        <a:defRPr kumimoji="1" sz="1800" kern="1200">
                          <a:solidFill>
                            <a:schemeClr val="tx1"/>
                          </a:solidFill>
                          <a:latin typeface="Arial"/>
                          <a:ea typeface="ＭＳ Ｐゴシック"/>
                        </a:defRPr>
                      </a:lvl4pPr>
                      <a:lvl5pPr marL="1828800" algn="l" defTabSz="914400" rtl="0" eaLnBrk="1" latinLnBrk="0" hangingPunct="1">
                        <a:defRPr kumimoji="1" sz="1800" kern="1200">
                          <a:solidFill>
                            <a:schemeClr val="tx1"/>
                          </a:solidFill>
                          <a:latin typeface="Arial"/>
                          <a:ea typeface="ＭＳ Ｐゴシック"/>
                        </a:defRPr>
                      </a:lvl5pPr>
                      <a:lvl6pPr marL="2286000" algn="l" defTabSz="914400" rtl="0" eaLnBrk="1" latinLnBrk="0" hangingPunct="1">
                        <a:defRPr kumimoji="1" sz="1800" kern="1200">
                          <a:solidFill>
                            <a:schemeClr val="tx1"/>
                          </a:solidFill>
                          <a:latin typeface="Arial"/>
                          <a:ea typeface="ＭＳ Ｐゴシック"/>
                        </a:defRPr>
                      </a:lvl6pPr>
                      <a:lvl7pPr marL="2743200" algn="l" defTabSz="914400" rtl="0" eaLnBrk="1" latinLnBrk="0" hangingPunct="1">
                        <a:defRPr kumimoji="1" sz="1800" kern="1200">
                          <a:solidFill>
                            <a:schemeClr val="tx1"/>
                          </a:solidFill>
                          <a:latin typeface="Arial"/>
                          <a:ea typeface="ＭＳ Ｐゴシック"/>
                        </a:defRPr>
                      </a:lvl7pPr>
                      <a:lvl8pPr marL="3200400" algn="l" defTabSz="914400" rtl="0" eaLnBrk="1" latinLnBrk="0" hangingPunct="1">
                        <a:defRPr kumimoji="1" sz="1800" kern="1200">
                          <a:solidFill>
                            <a:schemeClr val="tx1"/>
                          </a:solidFill>
                          <a:latin typeface="Arial"/>
                          <a:ea typeface="ＭＳ Ｐゴシック"/>
                        </a:defRPr>
                      </a:lvl8pPr>
                      <a:lvl9pPr marL="3657600" algn="l" defTabSz="914400" rtl="0" eaLnBrk="1" latinLnBrk="0" hangingPunct="1">
                        <a:defRPr kumimoji="1" sz="1800" kern="1200">
                          <a:solidFill>
                            <a:schemeClr val="tx1"/>
                          </a:solidFill>
                          <a:latin typeface="Arial"/>
                          <a:ea typeface="ＭＳ Ｐゴシック"/>
                        </a:defRPr>
                      </a:lvl9pPr>
                    </a:lstStyle>
                    <a:p>
                      <a:endParaRPr kumimoji="1" lang="ja-JP" altLang="en-US" sz="1100" b="1" dirty="0">
                        <a:latin typeface="Tahoma" panose="020B0604030504040204" pitchFamily="34" charset="0"/>
                        <a:cs typeface="Tahoma" panose="020B0604030504040204" pitchFamily="34" charset="0"/>
                      </a:endParaRPr>
                    </a:p>
                  </a:txBody>
                  <a:tcPr marL="91431" marR="91431" marT="45728" marB="45728">
                    <a:lnL w="12700" cmpd="sng">
                      <a:solidFill>
                        <a:srgbClr val="000000"/>
                      </a:solidFill>
                    </a:lnL>
                    <a:lnR w="12700" cmpd="sng">
                      <a:solidFill>
                        <a:srgbClr val="000000"/>
                      </a:solidFill>
                    </a:lnR>
                    <a:lnT w="12700" cmpd="sng">
                      <a:solidFill>
                        <a:srgbClr val="000000"/>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Arial"/>
                          <a:ea typeface="ＭＳ Ｐゴシック"/>
                        </a:defRPr>
                      </a:lvl1pPr>
                      <a:lvl2pPr marL="457200" algn="l" defTabSz="914400" rtl="0" eaLnBrk="1" latinLnBrk="0" hangingPunct="1">
                        <a:defRPr kumimoji="1" sz="1800" kern="1200">
                          <a:solidFill>
                            <a:schemeClr val="tx1"/>
                          </a:solidFill>
                          <a:latin typeface="Arial"/>
                          <a:ea typeface="ＭＳ Ｐゴシック"/>
                        </a:defRPr>
                      </a:lvl2pPr>
                      <a:lvl3pPr marL="914400" algn="l" defTabSz="914400" rtl="0" eaLnBrk="1" latinLnBrk="0" hangingPunct="1">
                        <a:defRPr kumimoji="1" sz="1800" kern="1200">
                          <a:solidFill>
                            <a:schemeClr val="tx1"/>
                          </a:solidFill>
                          <a:latin typeface="Arial"/>
                          <a:ea typeface="ＭＳ Ｐゴシック"/>
                        </a:defRPr>
                      </a:lvl3pPr>
                      <a:lvl4pPr marL="1371600" algn="l" defTabSz="914400" rtl="0" eaLnBrk="1" latinLnBrk="0" hangingPunct="1">
                        <a:defRPr kumimoji="1" sz="1800" kern="1200">
                          <a:solidFill>
                            <a:schemeClr val="tx1"/>
                          </a:solidFill>
                          <a:latin typeface="Arial"/>
                          <a:ea typeface="ＭＳ Ｐゴシック"/>
                        </a:defRPr>
                      </a:lvl4pPr>
                      <a:lvl5pPr marL="1828800" algn="l" defTabSz="914400" rtl="0" eaLnBrk="1" latinLnBrk="0" hangingPunct="1">
                        <a:defRPr kumimoji="1" sz="1800" kern="1200">
                          <a:solidFill>
                            <a:schemeClr val="tx1"/>
                          </a:solidFill>
                          <a:latin typeface="Arial"/>
                          <a:ea typeface="ＭＳ Ｐゴシック"/>
                        </a:defRPr>
                      </a:lvl5pPr>
                      <a:lvl6pPr marL="2286000" algn="l" defTabSz="914400" rtl="0" eaLnBrk="1" latinLnBrk="0" hangingPunct="1">
                        <a:defRPr kumimoji="1" sz="1800" kern="1200">
                          <a:solidFill>
                            <a:schemeClr val="tx1"/>
                          </a:solidFill>
                          <a:latin typeface="Arial"/>
                          <a:ea typeface="ＭＳ Ｐゴシック"/>
                        </a:defRPr>
                      </a:lvl6pPr>
                      <a:lvl7pPr marL="2743200" algn="l" defTabSz="914400" rtl="0" eaLnBrk="1" latinLnBrk="0" hangingPunct="1">
                        <a:defRPr kumimoji="1" sz="1800" kern="1200">
                          <a:solidFill>
                            <a:schemeClr val="tx1"/>
                          </a:solidFill>
                          <a:latin typeface="Arial"/>
                          <a:ea typeface="ＭＳ Ｐゴシック"/>
                        </a:defRPr>
                      </a:lvl7pPr>
                      <a:lvl8pPr marL="3200400" algn="l" defTabSz="914400" rtl="0" eaLnBrk="1" latinLnBrk="0" hangingPunct="1">
                        <a:defRPr kumimoji="1" sz="1800" kern="1200">
                          <a:solidFill>
                            <a:schemeClr val="tx1"/>
                          </a:solidFill>
                          <a:latin typeface="Arial"/>
                          <a:ea typeface="ＭＳ Ｐゴシック"/>
                        </a:defRPr>
                      </a:lvl8pPr>
                      <a:lvl9pPr marL="3657600" algn="l" defTabSz="914400" rtl="0" eaLnBrk="1" latinLnBrk="0" hangingPunct="1">
                        <a:defRPr kumimoji="1" sz="1800" kern="1200">
                          <a:solidFill>
                            <a:schemeClr val="tx1"/>
                          </a:solidFill>
                          <a:latin typeface="Arial"/>
                          <a:ea typeface="ＭＳ Ｐゴシック"/>
                        </a:defRPr>
                      </a:lvl9pPr>
                    </a:lstStyle>
                    <a:p>
                      <a:endParaRPr kumimoji="1" lang="ja-JP" altLang="en-US" sz="1100" b="1" dirty="0">
                        <a:latin typeface="Tahoma" panose="020B0604030504040204" pitchFamily="34" charset="0"/>
                        <a:cs typeface="Tahoma" panose="020B0604030504040204" pitchFamily="34" charset="0"/>
                      </a:endParaRPr>
                    </a:p>
                  </a:txBody>
                  <a:tcPr marL="91431" marR="91431" marT="45728" marB="45728">
                    <a:lnL w="12700" cmpd="sng">
                      <a:solidFill>
                        <a:srgbClr val="000000"/>
                      </a:solidFill>
                    </a:lnL>
                    <a:lnR w="12700" cap="flat" cmpd="sng" algn="ctr">
                      <a:solidFill>
                        <a:srgbClr val="000000"/>
                      </a:solidFill>
                      <a:prstDash val="solid"/>
                      <a:round/>
                      <a:headEnd type="none" w="med" len="med"/>
                      <a:tailEnd type="none" w="med" len="med"/>
                    </a:lnR>
                    <a:lnT w="12700" cmpd="sng">
                      <a:solidFill>
                        <a:srgbClr val="000000"/>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Arial"/>
                          <a:ea typeface="ＭＳ Ｐゴシック"/>
                        </a:defRPr>
                      </a:lvl1pPr>
                      <a:lvl2pPr marL="457200" algn="l" defTabSz="914400" rtl="0" eaLnBrk="1" latinLnBrk="0" hangingPunct="1">
                        <a:defRPr kumimoji="1" sz="1800" kern="1200">
                          <a:solidFill>
                            <a:schemeClr val="tx1"/>
                          </a:solidFill>
                          <a:latin typeface="Arial"/>
                          <a:ea typeface="ＭＳ Ｐゴシック"/>
                        </a:defRPr>
                      </a:lvl2pPr>
                      <a:lvl3pPr marL="914400" algn="l" defTabSz="914400" rtl="0" eaLnBrk="1" latinLnBrk="0" hangingPunct="1">
                        <a:defRPr kumimoji="1" sz="1800" kern="1200">
                          <a:solidFill>
                            <a:schemeClr val="tx1"/>
                          </a:solidFill>
                          <a:latin typeface="Arial"/>
                          <a:ea typeface="ＭＳ Ｐゴシック"/>
                        </a:defRPr>
                      </a:lvl3pPr>
                      <a:lvl4pPr marL="1371600" algn="l" defTabSz="914400" rtl="0" eaLnBrk="1" latinLnBrk="0" hangingPunct="1">
                        <a:defRPr kumimoji="1" sz="1800" kern="1200">
                          <a:solidFill>
                            <a:schemeClr val="tx1"/>
                          </a:solidFill>
                          <a:latin typeface="Arial"/>
                          <a:ea typeface="ＭＳ Ｐゴシック"/>
                        </a:defRPr>
                      </a:lvl4pPr>
                      <a:lvl5pPr marL="1828800" algn="l" defTabSz="914400" rtl="0" eaLnBrk="1" latinLnBrk="0" hangingPunct="1">
                        <a:defRPr kumimoji="1" sz="1800" kern="1200">
                          <a:solidFill>
                            <a:schemeClr val="tx1"/>
                          </a:solidFill>
                          <a:latin typeface="Arial"/>
                          <a:ea typeface="ＭＳ Ｐゴシック"/>
                        </a:defRPr>
                      </a:lvl5pPr>
                      <a:lvl6pPr marL="2286000" algn="l" defTabSz="914400" rtl="0" eaLnBrk="1" latinLnBrk="0" hangingPunct="1">
                        <a:defRPr kumimoji="1" sz="1800" kern="1200">
                          <a:solidFill>
                            <a:schemeClr val="tx1"/>
                          </a:solidFill>
                          <a:latin typeface="Arial"/>
                          <a:ea typeface="ＭＳ Ｐゴシック"/>
                        </a:defRPr>
                      </a:lvl6pPr>
                      <a:lvl7pPr marL="2743200" algn="l" defTabSz="914400" rtl="0" eaLnBrk="1" latinLnBrk="0" hangingPunct="1">
                        <a:defRPr kumimoji="1" sz="1800" kern="1200">
                          <a:solidFill>
                            <a:schemeClr val="tx1"/>
                          </a:solidFill>
                          <a:latin typeface="Arial"/>
                          <a:ea typeface="ＭＳ Ｐゴシック"/>
                        </a:defRPr>
                      </a:lvl7pPr>
                      <a:lvl8pPr marL="3200400" algn="l" defTabSz="914400" rtl="0" eaLnBrk="1" latinLnBrk="0" hangingPunct="1">
                        <a:defRPr kumimoji="1" sz="1800" kern="1200">
                          <a:solidFill>
                            <a:schemeClr val="tx1"/>
                          </a:solidFill>
                          <a:latin typeface="Arial"/>
                          <a:ea typeface="ＭＳ Ｐゴシック"/>
                        </a:defRPr>
                      </a:lvl8pPr>
                      <a:lvl9pPr marL="3657600" algn="l" defTabSz="914400" rtl="0" eaLnBrk="1" latinLnBrk="0" hangingPunct="1">
                        <a:defRPr kumimoji="1" sz="1800" kern="1200">
                          <a:solidFill>
                            <a:schemeClr val="tx1"/>
                          </a:solidFill>
                          <a:latin typeface="Arial"/>
                          <a:ea typeface="ＭＳ Ｐゴシック"/>
                        </a:defRPr>
                      </a:lvl9pPr>
                    </a:lstStyle>
                    <a:p>
                      <a:endParaRPr kumimoji="1" lang="ja-JP" altLang="en-US" sz="1100" b="1" dirty="0">
                        <a:latin typeface="Tahoma" panose="020B0604030504040204" pitchFamily="34" charset="0"/>
                        <a:cs typeface="Tahoma" panose="020B0604030504040204" pitchFamily="34" charset="0"/>
                      </a:endParaRPr>
                    </a:p>
                  </a:txBody>
                  <a:tcPr marL="91431" marR="91431" marT="45728" marB="4572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solidFill>
                        <a:srgbClr val="000000"/>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Arial"/>
                          <a:ea typeface="ＭＳ Ｐゴシック"/>
                        </a:defRPr>
                      </a:lvl1pPr>
                      <a:lvl2pPr marL="457200" algn="l" defTabSz="914400" rtl="0" eaLnBrk="1" latinLnBrk="0" hangingPunct="1">
                        <a:defRPr kumimoji="1" sz="1800" kern="1200">
                          <a:solidFill>
                            <a:schemeClr val="tx1"/>
                          </a:solidFill>
                          <a:latin typeface="Arial"/>
                          <a:ea typeface="ＭＳ Ｐゴシック"/>
                        </a:defRPr>
                      </a:lvl2pPr>
                      <a:lvl3pPr marL="914400" algn="l" defTabSz="914400" rtl="0" eaLnBrk="1" latinLnBrk="0" hangingPunct="1">
                        <a:defRPr kumimoji="1" sz="1800" kern="1200">
                          <a:solidFill>
                            <a:schemeClr val="tx1"/>
                          </a:solidFill>
                          <a:latin typeface="Arial"/>
                          <a:ea typeface="ＭＳ Ｐゴシック"/>
                        </a:defRPr>
                      </a:lvl3pPr>
                      <a:lvl4pPr marL="1371600" algn="l" defTabSz="914400" rtl="0" eaLnBrk="1" latinLnBrk="0" hangingPunct="1">
                        <a:defRPr kumimoji="1" sz="1800" kern="1200">
                          <a:solidFill>
                            <a:schemeClr val="tx1"/>
                          </a:solidFill>
                          <a:latin typeface="Arial"/>
                          <a:ea typeface="ＭＳ Ｐゴシック"/>
                        </a:defRPr>
                      </a:lvl4pPr>
                      <a:lvl5pPr marL="1828800" algn="l" defTabSz="914400" rtl="0" eaLnBrk="1" latinLnBrk="0" hangingPunct="1">
                        <a:defRPr kumimoji="1" sz="1800" kern="1200">
                          <a:solidFill>
                            <a:schemeClr val="tx1"/>
                          </a:solidFill>
                          <a:latin typeface="Arial"/>
                          <a:ea typeface="ＭＳ Ｐゴシック"/>
                        </a:defRPr>
                      </a:lvl5pPr>
                      <a:lvl6pPr marL="2286000" algn="l" defTabSz="914400" rtl="0" eaLnBrk="1" latinLnBrk="0" hangingPunct="1">
                        <a:defRPr kumimoji="1" sz="1800" kern="1200">
                          <a:solidFill>
                            <a:schemeClr val="tx1"/>
                          </a:solidFill>
                          <a:latin typeface="Arial"/>
                          <a:ea typeface="ＭＳ Ｐゴシック"/>
                        </a:defRPr>
                      </a:lvl6pPr>
                      <a:lvl7pPr marL="2743200" algn="l" defTabSz="914400" rtl="0" eaLnBrk="1" latinLnBrk="0" hangingPunct="1">
                        <a:defRPr kumimoji="1" sz="1800" kern="1200">
                          <a:solidFill>
                            <a:schemeClr val="tx1"/>
                          </a:solidFill>
                          <a:latin typeface="Arial"/>
                          <a:ea typeface="ＭＳ Ｐゴシック"/>
                        </a:defRPr>
                      </a:lvl7pPr>
                      <a:lvl8pPr marL="3200400" algn="l" defTabSz="914400" rtl="0" eaLnBrk="1" latinLnBrk="0" hangingPunct="1">
                        <a:defRPr kumimoji="1" sz="1800" kern="1200">
                          <a:solidFill>
                            <a:schemeClr val="tx1"/>
                          </a:solidFill>
                          <a:latin typeface="Arial"/>
                          <a:ea typeface="ＭＳ Ｐゴシック"/>
                        </a:defRPr>
                      </a:lvl8pPr>
                      <a:lvl9pPr marL="3657600" algn="l" defTabSz="914400" rtl="0" eaLnBrk="1" latinLnBrk="0" hangingPunct="1">
                        <a:defRPr kumimoji="1" sz="1800" kern="1200">
                          <a:solidFill>
                            <a:schemeClr val="tx1"/>
                          </a:solidFill>
                          <a:latin typeface="Arial"/>
                          <a:ea typeface="ＭＳ Ｐゴシック"/>
                        </a:defRPr>
                      </a:lvl9pPr>
                    </a:lstStyle>
                    <a:p>
                      <a:endParaRPr kumimoji="1" lang="ja-JP" altLang="en-US" sz="1100" b="1" dirty="0">
                        <a:latin typeface="Tahoma" panose="020B0604030504040204" pitchFamily="34" charset="0"/>
                        <a:cs typeface="Tahoma" panose="020B0604030504040204" pitchFamily="34" charset="0"/>
                      </a:endParaRPr>
                    </a:p>
                  </a:txBody>
                  <a:tcPr marL="91431" marR="91431" marT="45728" marB="45728">
                    <a:lnL w="12700" cap="flat" cmpd="sng" algn="ctr">
                      <a:solidFill>
                        <a:srgbClr val="000000"/>
                      </a:solidFill>
                      <a:prstDash val="solid"/>
                      <a:round/>
                      <a:headEnd type="none" w="med" len="med"/>
                      <a:tailEnd type="none" w="med" len="med"/>
                    </a:lnL>
                    <a:lnR w="12700" cmpd="sng">
                      <a:solidFill>
                        <a:srgbClr val="000000"/>
                      </a:solidFill>
                    </a:lnR>
                    <a:lnT w="12700" cmpd="sng">
                      <a:solidFill>
                        <a:srgbClr val="000000"/>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441960">
                <a:tc>
                  <a:txBody>
                    <a:bodyPr/>
                    <a:lstStyle>
                      <a:lvl1pPr marL="0" algn="l" defTabSz="914400" rtl="0" eaLnBrk="1" latinLnBrk="0" hangingPunct="1">
                        <a:defRPr kumimoji="1" sz="1800" kern="1200">
                          <a:solidFill>
                            <a:schemeClr val="tx1"/>
                          </a:solidFill>
                          <a:latin typeface="Arial"/>
                          <a:ea typeface="ＭＳ Ｐゴシック"/>
                        </a:defRPr>
                      </a:lvl1pPr>
                      <a:lvl2pPr marL="457200" algn="l" defTabSz="914400" rtl="0" eaLnBrk="1" latinLnBrk="0" hangingPunct="1">
                        <a:defRPr kumimoji="1" sz="1800" kern="1200">
                          <a:solidFill>
                            <a:schemeClr val="tx1"/>
                          </a:solidFill>
                          <a:latin typeface="Arial"/>
                          <a:ea typeface="ＭＳ Ｐゴシック"/>
                        </a:defRPr>
                      </a:lvl2pPr>
                      <a:lvl3pPr marL="914400" algn="l" defTabSz="914400" rtl="0" eaLnBrk="1" latinLnBrk="0" hangingPunct="1">
                        <a:defRPr kumimoji="1" sz="1800" kern="1200">
                          <a:solidFill>
                            <a:schemeClr val="tx1"/>
                          </a:solidFill>
                          <a:latin typeface="Arial"/>
                          <a:ea typeface="ＭＳ Ｐゴシック"/>
                        </a:defRPr>
                      </a:lvl3pPr>
                      <a:lvl4pPr marL="1371600" algn="l" defTabSz="914400" rtl="0" eaLnBrk="1" latinLnBrk="0" hangingPunct="1">
                        <a:defRPr kumimoji="1" sz="1800" kern="1200">
                          <a:solidFill>
                            <a:schemeClr val="tx1"/>
                          </a:solidFill>
                          <a:latin typeface="Arial"/>
                          <a:ea typeface="ＭＳ Ｐゴシック"/>
                        </a:defRPr>
                      </a:lvl4pPr>
                      <a:lvl5pPr marL="1828800" algn="l" defTabSz="914400" rtl="0" eaLnBrk="1" latinLnBrk="0" hangingPunct="1">
                        <a:defRPr kumimoji="1" sz="1800" kern="1200">
                          <a:solidFill>
                            <a:schemeClr val="tx1"/>
                          </a:solidFill>
                          <a:latin typeface="Arial"/>
                          <a:ea typeface="ＭＳ Ｐゴシック"/>
                        </a:defRPr>
                      </a:lvl5pPr>
                      <a:lvl6pPr marL="2286000" algn="l" defTabSz="914400" rtl="0" eaLnBrk="1" latinLnBrk="0" hangingPunct="1">
                        <a:defRPr kumimoji="1" sz="1800" kern="1200">
                          <a:solidFill>
                            <a:schemeClr val="tx1"/>
                          </a:solidFill>
                          <a:latin typeface="Arial"/>
                          <a:ea typeface="ＭＳ Ｐゴシック"/>
                        </a:defRPr>
                      </a:lvl6pPr>
                      <a:lvl7pPr marL="2743200" algn="l" defTabSz="914400" rtl="0" eaLnBrk="1" latinLnBrk="0" hangingPunct="1">
                        <a:defRPr kumimoji="1" sz="1800" kern="1200">
                          <a:solidFill>
                            <a:schemeClr val="tx1"/>
                          </a:solidFill>
                          <a:latin typeface="Arial"/>
                          <a:ea typeface="ＭＳ Ｐゴシック"/>
                        </a:defRPr>
                      </a:lvl7pPr>
                      <a:lvl8pPr marL="3200400" algn="l" defTabSz="914400" rtl="0" eaLnBrk="1" latinLnBrk="0" hangingPunct="1">
                        <a:defRPr kumimoji="1" sz="1800" kern="1200">
                          <a:solidFill>
                            <a:schemeClr val="tx1"/>
                          </a:solidFill>
                          <a:latin typeface="Arial"/>
                          <a:ea typeface="ＭＳ Ｐゴシック"/>
                        </a:defRPr>
                      </a:lvl8pPr>
                      <a:lvl9pPr marL="3657600" algn="l" defTabSz="914400" rtl="0" eaLnBrk="1" latinLnBrk="0" hangingPunct="1">
                        <a:defRPr kumimoji="1" sz="1800" kern="1200">
                          <a:solidFill>
                            <a:schemeClr val="tx1"/>
                          </a:solidFill>
                          <a:latin typeface="Arial"/>
                          <a:ea typeface="ＭＳ Ｐゴシック"/>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100" b="0" dirty="0" smtClean="0">
                          <a:effectLst/>
                          <a:latin typeface="Tahoma" panose="020B0604030504040204" pitchFamily="34" charset="0"/>
                          <a:cs typeface="Tahoma" panose="020B0604030504040204" pitchFamily="34" charset="0"/>
                        </a:rPr>
                        <a:t>Compatibility</a:t>
                      </a:r>
                      <a:endParaRPr kumimoji="1" lang="ja-JP" altLang="en-US" sz="1100" b="0" dirty="0" smtClean="0">
                        <a:effectLst/>
                        <a:latin typeface="Tahoma" panose="020B0604030504040204" pitchFamily="34" charset="0"/>
                        <a:cs typeface="Tahoma" panose="020B0604030504040204" pitchFamily="34" charset="0"/>
                      </a:endParaRPr>
                    </a:p>
                  </a:txBody>
                  <a:tcPr marL="91431" marR="91431" marT="45728" marB="45728" anchor="ctr">
                    <a:lnL w="12700" cmpd="sng">
                      <a:solidFill>
                        <a:srgbClr val="000000"/>
                      </a:solidFill>
                    </a:lnL>
                    <a:lnR w="12700" cmpd="sng">
                      <a:solidFill>
                        <a:srgbClr val="000000"/>
                      </a:solidFill>
                    </a:lnR>
                    <a:lnT w="12700" cap="flat" cmpd="sng" algn="ctr">
                      <a:solidFill>
                        <a:srgbClr val="000000"/>
                      </a:solidFill>
                      <a:prstDash val="solid"/>
                      <a:round/>
                      <a:headEnd type="none" w="med" len="med"/>
                      <a:tailEnd type="none" w="med" len="med"/>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Arial"/>
                          <a:ea typeface="ＭＳ Ｐゴシック"/>
                        </a:defRPr>
                      </a:lvl1pPr>
                      <a:lvl2pPr marL="457200" algn="l" defTabSz="914400" rtl="0" eaLnBrk="1" latinLnBrk="0" hangingPunct="1">
                        <a:defRPr kumimoji="1" sz="1800" kern="1200">
                          <a:solidFill>
                            <a:schemeClr val="tx1"/>
                          </a:solidFill>
                          <a:latin typeface="Arial"/>
                          <a:ea typeface="ＭＳ Ｐゴシック"/>
                        </a:defRPr>
                      </a:lvl2pPr>
                      <a:lvl3pPr marL="914400" algn="l" defTabSz="914400" rtl="0" eaLnBrk="1" latinLnBrk="0" hangingPunct="1">
                        <a:defRPr kumimoji="1" sz="1800" kern="1200">
                          <a:solidFill>
                            <a:schemeClr val="tx1"/>
                          </a:solidFill>
                          <a:latin typeface="Arial"/>
                          <a:ea typeface="ＭＳ Ｐゴシック"/>
                        </a:defRPr>
                      </a:lvl3pPr>
                      <a:lvl4pPr marL="1371600" algn="l" defTabSz="914400" rtl="0" eaLnBrk="1" latinLnBrk="0" hangingPunct="1">
                        <a:defRPr kumimoji="1" sz="1800" kern="1200">
                          <a:solidFill>
                            <a:schemeClr val="tx1"/>
                          </a:solidFill>
                          <a:latin typeface="Arial"/>
                          <a:ea typeface="ＭＳ Ｐゴシック"/>
                        </a:defRPr>
                      </a:lvl4pPr>
                      <a:lvl5pPr marL="1828800" algn="l" defTabSz="914400" rtl="0" eaLnBrk="1" latinLnBrk="0" hangingPunct="1">
                        <a:defRPr kumimoji="1" sz="1800" kern="1200">
                          <a:solidFill>
                            <a:schemeClr val="tx1"/>
                          </a:solidFill>
                          <a:latin typeface="Arial"/>
                          <a:ea typeface="ＭＳ Ｐゴシック"/>
                        </a:defRPr>
                      </a:lvl5pPr>
                      <a:lvl6pPr marL="2286000" algn="l" defTabSz="914400" rtl="0" eaLnBrk="1" latinLnBrk="0" hangingPunct="1">
                        <a:defRPr kumimoji="1" sz="1800" kern="1200">
                          <a:solidFill>
                            <a:schemeClr val="tx1"/>
                          </a:solidFill>
                          <a:latin typeface="Arial"/>
                          <a:ea typeface="ＭＳ Ｐゴシック"/>
                        </a:defRPr>
                      </a:lvl6pPr>
                      <a:lvl7pPr marL="2743200" algn="l" defTabSz="914400" rtl="0" eaLnBrk="1" latinLnBrk="0" hangingPunct="1">
                        <a:defRPr kumimoji="1" sz="1800" kern="1200">
                          <a:solidFill>
                            <a:schemeClr val="tx1"/>
                          </a:solidFill>
                          <a:latin typeface="Arial"/>
                          <a:ea typeface="ＭＳ Ｐゴシック"/>
                        </a:defRPr>
                      </a:lvl7pPr>
                      <a:lvl8pPr marL="3200400" algn="l" defTabSz="914400" rtl="0" eaLnBrk="1" latinLnBrk="0" hangingPunct="1">
                        <a:defRPr kumimoji="1" sz="1800" kern="1200">
                          <a:solidFill>
                            <a:schemeClr val="tx1"/>
                          </a:solidFill>
                          <a:latin typeface="Arial"/>
                          <a:ea typeface="ＭＳ Ｐゴシック"/>
                        </a:defRPr>
                      </a:lvl8pPr>
                      <a:lvl9pPr marL="3657600" algn="l" defTabSz="914400" rtl="0" eaLnBrk="1" latinLnBrk="0" hangingPunct="1">
                        <a:defRPr kumimoji="1" sz="1800" kern="1200">
                          <a:solidFill>
                            <a:schemeClr val="tx1"/>
                          </a:solidFill>
                          <a:latin typeface="Arial"/>
                          <a:ea typeface="ＭＳ Ｐゴシック"/>
                        </a:defRPr>
                      </a:lvl9pPr>
                    </a:lstStyle>
                    <a:p>
                      <a:r>
                        <a:rPr kumimoji="1" lang="en-US" altLang="ja-JP" sz="1100" b="0" dirty="0" smtClean="0">
                          <a:effectLst/>
                          <a:latin typeface="Tahoma" panose="020B0604030504040204" pitchFamily="34" charset="0"/>
                          <a:ea typeface="Tahoma" panose="020B0604030504040204" pitchFamily="34" charset="0"/>
                          <a:cs typeface="Tahoma" panose="020B0604030504040204" pitchFamily="34" charset="0"/>
                        </a:rPr>
                        <a:t>WV-SFV311A</a:t>
                      </a:r>
                    </a:p>
                    <a:p>
                      <a:r>
                        <a:rPr kumimoji="1" lang="en-US" altLang="ja-JP" sz="1100" b="0" dirty="0" smtClean="0">
                          <a:effectLst/>
                          <a:latin typeface="Tahoma" panose="020B0604030504040204" pitchFamily="34" charset="0"/>
                          <a:ea typeface="Tahoma" panose="020B0604030504040204" pitchFamily="34" charset="0"/>
                          <a:cs typeface="Tahoma" panose="020B0604030504040204" pitchFamily="34" charset="0"/>
                        </a:rPr>
                        <a:t>WV-SFV310A</a:t>
                      </a:r>
                      <a:endParaRPr kumimoji="1" lang="ja-JP" altLang="en-US" sz="1100" b="0" dirty="0">
                        <a:effectLst/>
                        <a:latin typeface="Tahoma" panose="020B0604030504040204" pitchFamily="34" charset="0"/>
                        <a:cs typeface="Tahoma" panose="020B0604030504040204" pitchFamily="34" charset="0"/>
                      </a:endParaRPr>
                    </a:p>
                  </a:txBody>
                  <a:tcPr marL="91431" marR="91431" marT="45728" marB="45728">
                    <a:lnL w="12700" cmpd="sng">
                      <a:solidFill>
                        <a:srgbClr val="000000"/>
                      </a:solidFill>
                    </a:lnL>
                    <a:lnR w="12700" cmpd="sng">
                      <a:solidFill>
                        <a:srgbClr val="000000"/>
                      </a:solidFill>
                    </a:lnR>
                    <a:lnT w="12700" cap="flat" cmpd="sng" algn="ctr">
                      <a:solidFill>
                        <a:srgbClr val="000000"/>
                      </a:solidFill>
                      <a:prstDash val="solid"/>
                      <a:round/>
                      <a:headEnd type="none" w="med" len="med"/>
                      <a:tailEnd type="none" w="med" len="med"/>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Arial"/>
                          <a:ea typeface="ＭＳ Ｐゴシック"/>
                        </a:defRPr>
                      </a:lvl1pPr>
                      <a:lvl2pPr marL="457200" algn="l" defTabSz="914400" rtl="0" eaLnBrk="1" latinLnBrk="0" hangingPunct="1">
                        <a:defRPr kumimoji="1" sz="1800" kern="1200">
                          <a:solidFill>
                            <a:schemeClr val="tx1"/>
                          </a:solidFill>
                          <a:latin typeface="Arial"/>
                          <a:ea typeface="ＭＳ Ｐゴシック"/>
                        </a:defRPr>
                      </a:lvl2pPr>
                      <a:lvl3pPr marL="914400" algn="l" defTabSz="914400" rtl="0" eaLnBrk="1" latinLnBrk="0" hangingPunct="1">
                        <a:defRPr kumimoji="1" sz="1800" kern="1200">
                          <a:solidFill>
                            <a:schemeClr val="tx1"/>
                          </a:solidFill>
                          <a:latin typeface="Arial"/>
                          <a:ea typeface="ＭＳ Ｐゴシック"/>
                        </a:defRPr>
                      </a:lvl3pPr>
                      <a:lvl4pPr marL="1371600" algn="l" defTabSz="914400" rtl="0" eaLnBrk="1" latinLnBrk="0" hangingPunct="1">
                        <a:defRPr kumimoji="1" sz="1800" kern="1200">
                          <a:solidFill>
                            <a:schemeClr val="tx1"/>
                          </a:solidFill>
                          <a:latin typeface="Arial"/>
                          <a:ea typeface="ＭＳ Ｐゴシック"/>
                        </a:defRPr>
                      </a:lvl4pPr>
                      <a:lvl5pPr marL="1828800" algn="l" defTabSz="914400" rtl="0" eaLnBrk="1" latinLnBrk="0" hangingPunct="1">
                        <a:defRPr kumimoji="1" sz="1800" kern="1200">
                          <a:solidFill>
                            <a:schemeClr val="tx1"/>
                          </a:solidFill>
                          <a:latin typeface="Arial"/>
                          <a:ea typeface="ＭＳ Ｐゴシック"/>
                        </a:defRPr>
                      </a:lvl5pPr>
                      <a:lvl6pPr marL="2286000" algn="l" defTabSz="914400" rtl="0" eaLnBrk="1" latinLnBrk="0" hangingPunct="1">
                        <a:defRPr kumimoji="1" sz="1800" kern="1200">
                          <a:solidFill>
                            <a:schemeClr val="tx1"/>
                          </a:solidFill>
                          <a:latin typeface="Arial"/>
                          <a:ea typeface="ＭＳ Ｐゴシック"/>
                        </a:defRPr>
                      </a:lvl6pPr>
                      <a:lvl7pPr marL="2743200" algn="l" defTabSz="914400" rtl="0" eaLnBrk="1" latinLnBrk="0" hangingPunct="1">
                        <a:defRPr kumimoji="1" sz="1800" kern="1200">
                          <a:solidFill>
                            <a:schemeClr val="tx1"/>
                          </a:solidFill>
                          <a:latin typeface="Arial"/>
                          <a:ea typeface="ＭＳ Ｐゴシック"/>
                        </a:defRPr>
                      </a:lvl7pPr>
                      <a:lvl8pPr marL="3200400" algn="l" defTabSz="914400" rtl="0" eaLnBrk="1" latinLnBrk="0" hangingPunct="1">
                        <a:defRPr kumimoji="1" sz="1800" kern="1200">
                          <a:solidFill>
                            <a:schemeClr val="tx1"/>
                          </a:solidFill>
                          <a:latin typeface="Arial"/>
                          <a:ea typeface="ＭＳ Ｐゴシック"/>
                        </a:defRPr>
                      </a:lvl8pPr>
                      <a:lvl9pPr marL="3657600" algn="l" defTabSz="914400" rtl="0" eaLnBrk="1" latinLnBrk="0" hangingPunct="1">
                        <a:defRPr kumimoji="1" sz="1800" kern="1200">
                          <a:solidFill>
                            <a:schemeClr val="tx1"/>
                          </a:solidFill>
                          <a:latin typeface="Arial"/>
                          <a:ea typeface="ＭＳ Ｐゴシック"/>
                        </a:defRPr>
                      </a:lvl9pPr>
                    </a:lstStyle>
                    <a:p>
                      <a:r>
                        <a:rPr kumimoji="1" lang="en-US" altLang="ja-JP" sz="1100" b="0" dirty="0" smtClean="0">
                          <a:effectLst/>
                          <a:latin typeface="Tahoma" panose="020B0604030504040204" pitchFamily="34" charset="0"/>
                          <a:cs typeface="Tahoma" panose="020B0604030504040204" pitchFamily="34" charset="0"/>
                        </a:rPr>
                        <a:t>WV-SFR311A</a:t>
                      </a:r>
                    </a:p>
                    <a:p>
                      <a:r>
                        <a:rPr kumimoji="1" lang="en-US" altLang="ja-JP" sz="1100" b="0" dirty="0" smtClean="0">
                          <a:effectLst/>
                          <a:latin typeface="Tahoma" panose="020B0604030504040204" pitchFamily="34" charset="0"/>
                          <a:cs typeface="Tahoma" panose="020B0604030504040204" pitchFamily="34" charset="0"/>
                        </a:rPr>
                        <a:t>WV-SFR310A</a:t>
                      </a:r>
                      <a:endParaRPr kumimoji="1" lang="ja-JP" altLang="en-US" sz="1100" b="0" dirty="0">
                        <a:effectLst/>
                        <a:latin typeface="Tahoma" panose="020B0604030504040204" pitchFamily="34" charset="0"/>
                        <a:cs typeface="Tahoma" panose="020B0604030504040204" pitchFamily="34" charset="0"/>
                      </a:endParaRPr>
                    </a:p>
                  </a:txBody>
                  <a:tcPr marL="91431" marR="91431" marT="45728" marB="45728">
                    <a:lnL w="12700" cmpd="sng">
                      <a:solidFill>
                        <a:srgbClr val="000000"/>
                      </a:solid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Arial"/>
                          <a:ea typeface="ＭＳ Ｐゴシック"/>
                        </a:defRPr>
                      </a:lvl1pPr>
                      <a:lvl2pPr marL="457200" algn="l" defTabSz="914400" rtl="0" eaLnBrk="1" latinLnBrk="0" hangingPunct="1">
                        <a:defRPr kumimoji="1" sz="1800" kern="1200">
                          <a:solidFill>
                            <a:schemeClr val="tx1"/>
                          </a:solidFill>
                          <a:latin typeface="Arial"/>
                          <a:ea typeface="ＭＳ Ｐゴシック"/>
                        </a:defRPr>
                      </a:lvl2pPr>
                      <a:lvl3pPr marL="914400" algn="l" defTabSz="914400" rtl="0" eaLnBrk="1" latinLnBrk="0" hangingPunct="1">
                        <a:defRPr kumimoji="1" sz="1800" kern="1200">
                          <a:solidFill>
                            <a:schemeClr val="tx1"/>
                          </a:solidFill>
                          <a:latin typeface="Arial"/>
                          <a:ea typeface="ＭＳ Ｐゴシック"/>
                        </a:defRPr>
                      </a:lvl3pPr>
                      <a:lvl4pPr marL="1371600" algn="l" defTabSz="914400" rtl="0" eaLnBrk="1" latinLnBrk="0" hangingPunct="1">
                        <a:defRPr kumimoji="1" sz="1800" kern="1200">
                          <a:solidFill>
                            <a:schemeClr val="tx1"/>
                          </a:solidFill>
                          <a:latin typeface="Arial"/>
                          <a:ea typeface="ＭＳ Ｐゴシック"/>
                        </a:defRPr>
                      </a:lvl4pPr>
                      <a:lvl5pPr marL="1828800" algn="l" defTabSz="914400" rtl="0" eaLnBrk="1" latinLnBrk="0" hangingPunct="1">
                        <a:defRPr kumimoji="1" sz="1800" kern="1200">
                          <a:solidFill>
                            <a:schemeClr val="tx1"/>
                          </a:solidFill>
                          <a:latin typeface="Arial"/>
                          <a:ea typeface="ＭＳ Ｐゴシック"/>
                        </a:defRPr>
                      </a:lvl5pPr>
                      <a:lvl6pPr marL="2286000" algn="l" defTabSz="914400" rtl="0" eaLnBrk="1" latinLnBrk="0" hangingPunct="1">
                        <a:defRPr kumimoji="1" sz="1800" kern="1200">
                          <a:solidFill>
                            <a:schemeClr val="tx1"/>
                          </a:solidFill>
                          <a:latin typeface="Arial"/>
                          <a:ea typeface="ＭＳ Ｐゴシック"/>
                        </a:defRPr>
                      </a:lvl6pPr>
                      <a:lvl7pPr marL="2743200" algn="l" defTabSz="914400" rtl="0" eaLnBrk="1" latinLnBrk="0" hangingPunct="1">
                        <a:defRPr kumimoji="1" sz="1800" kern="1200">
                          <a:solidFill>
                            <a:schemeClr val="tx1"/>
                          </a:solidFill>
                          <a:latin typeface="Arial"/>
                          <a:ea typeface="ＭＳ Ｐゴシック"/>
                        </a:defRPr>
                      </a:lvl7pPr>
                      <a:lvl8pPr marL="3200400" algn="l" defTabSz="914400" rtl="0" eaLnBrk="1" latinLnBrk="0" hangingPunct="1">
                        <a:defRPr kumimoji="1" sz="1800" kern="1200">
                          <a:solidFill>
                            <a:schemeClr val="tx1"/>
                          </a:solidFill>
                          <a:latin typeface="Arial"/>
                          <a:ea typeface="ＭＳ Ｐゴシック"/>
                        </a:defRPr>
                      </a:lvl8pPr>
                      <a:lvl9pPr marL="3657600" algn="l" defTabSz="914400" rtl="0" eaLnBrk="1" latinLnBrk="0" hangingPunct="1">
                        <a:defRPr kumimoji="1" sz="1800" kern="1200">
                          <a:solidFill>
                            <a:schemeClr val="tx1"/>
                          </a:solidFill>
                          <a:latin typeface="Arial"/>
                          <a:ea typeface="ＭＳ Ｐゴシック"/>
                        </a:defRPr>
                      </a:lvl9pPr>
                    </a:lstStyle>
                    <a:p>
                      <a:r>
                        <a:rPr kumimoji="1" lang="en-US" altLang="ja-JP" sz="1100" b="0" dirty="0" smtClean="0">
                          <a:effectLst/>
                          <a:latin typeface="Tahoma" panose="020B0604030504040204" pitchFamily="34" charset="0"/>
                          <a:cs typeface="Tahoma" panose="020B0604030504040204" pitchFamily="34" charset="0"/>
                        </a:rPr>
                        <a:t>WV-SFN311L</a:t>
                      </a:r>
                    </a:p>
                    <a:p>
                      <a:r>
                        <a:rPr kumimoji="1" lang="en-US" altLang="ja-JP" sz="1100" b="0" dirty="0" smtClean="0">
                          <a:effectLst/>
                          <a:latin typeface="Tahoma" panose="020B0604030504040204" pitchFamily="34" charset="0"/>
                          <a:cs typeface="Tahoma" panose="020B0604030504040204" pitchFamily="34" charset="0"/>
                        </a:rPr>
                        <a:t>WV-SFN311A</a:t>
                      </a:r>
                    </a:p>
                    <a:p>
                      <a:r>
                        <a:rPr kumimoji="1" lang="en-US" altLang="ja-JP" sz="1100" b="0" dirty="0" smtClean="0">
                          <a:effectLst/>
                          <a:latin typeface="Tahoma" panose="020B0604030504040204" pitchFamily="34" charset="0"/>
                          <a:cs typeface="Tahoma" panose="020B0604030504040204" pitchFamily="34" charset="0"/>
                        </a:rPr>
                        <a:t>WV-SFN310A</a:t>
                      </a:r>
                      <a:endParaRPr kumimoji="1" lang="ja-JP" altLang="en-US" sz="1100" b="0" dirty="0">
                        <a:effectLst/>
                        <a:latin typeface="Tahoma" panose="020B0604030504040204" pitchFamily="34" charset="0"/>
                        <a:cs typeface="Tahoma" panose="020B0604030504040204" pitchFamily="34" charset="0"/>
                      </a:endParaRPr>
                    </a:p>
                  </a:txBody>
                  <a:tcPr marL="91431" marR="91431" marT="45728" marB="4572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Arial"/>
                          <a:ea typeface="ＭＳ Ｐゴシック"/>
                        </a:defRPr>
                      </a:lvl1pPr>
                      <a:lvl2pPr marL="457200" algn="l" defTabSz="914400" rtl="0" eaLnBrk="1" latinLnBrk="0" hangingPunct="1">
                        <a:defRPr kumimoji="1" sz="1800" kern="1200">
                          <a:solidFill>
                            <a:schemeClr val="tx1"/>
                          </a:solidFill>
                          <a:latin typeface="Arial"/>
                          <a:ea typeface="ＭＳ Ｐゴシック"/>
                        </a:defRPr>
                      </a:lvl2pPr>
                      <a:lvl3pPr marL="914400" algn="l" defTabSz="914400" rtl="0" eaLnBrk="1" latinLnBrk="0" hangingPunct="1">
                        <a:defRPr kumimoji="1" sz="1800" kern="1200">
                          <a:solidFill>
                            <a:schemeClr val="tx1"/>
                          </a:solidFill>
                          <a:latin typeface="Arial"/>
                          <a:ea typeface="ＭＳ Ｐゴシック"/>
                        </a:defRPr>
                      </a:lvl3pPr>
                      <a:lvl4pPr marL="1371600" algn="l" defTabSz="914400" rtl="0" eaLnBrk="1" latinLnBrk="0" hangingPunct="1">
                        <a:defRPr kumimoji="1" sz="1800" kern="1200">
                          <a:solidFill>
                            <a:schemeClr val="tx1"/>
                          </a:solidFill>
                          <a:latin typeface="Arial"/>
                          <a:ea typeface="ＭＳ Ｐゴシック"/>
                        </a:defRPr>
                      </a:lvl4pPr>
                      <a:lvl5pPr marL="1828800" algn="l" defTabSz="914400" rtl="0" eaLnBrk="1" latinLnBrk="0" hangingPunct="1">
                        <a:defRPr kumimoji="1" sz="1800" kern="1200">
                          <a:solidFill>
                            <a:schemeClr val="tx1"/>
                          </a:solidFill>
                          <a:latin typeface="Arial"/>
                          <a:ea typeface="ＭＳ Ｐゴシック"/>
                        </a:defRPr>
                      </a:lvl5pPr>
                      <a:lvl6pPr marL="2286000" algn="l" defTabSz="914400" rtl="0" eaLnBrk="1" latinLnBrk="0" hangingPunct="1">
                        <a:defRPr kumimoji="1" sz="1800" kern="1200">
                          <a:solidFill>
                            <a:schemeClr val="tx1"/>
                          </a:solidFill>
                          <a:latin typeface="Arial"/>
                          <a:ea typeface="ＭＳ Ｐゴシック"/>
                        </a:defRPr>
                      </a:lvl6pPr>
                      <a:lvl7pPr marL="2743200" algn="l" defTabSz="914400" rtl="0" eaLnBrk="1" latinLnBrk="0" hangingPunct="1">
                        <a:defRPr kumimoji="1" sz="1800" kern="1200">
                          <a:solidFill>
                            <a:schemeClr val="tx1"/>
                          </a:solidFill>
                          <a:latin typeface="Arial"/>
                          <a:ea typeface="ＭＳ Ｐゴシック"/>
                        </a:defRPr>
                      </a:lvl7pPr>
                      <a:lvl8pPr marL="3200400" algn="l" defTabSz="914400" rtl="0" eaLnBrk="1" latinLnBrk="0" hangingPunct="1">
                        <a:defRPr kumimoji="1" sz="1800" kern="1200">
                          <a:solidFill>
                            <a:schemeClr val="tx1"/>
                          </a:solidFill>
                          <a:latin typeface="Arial"/>
                          <a:ea typeface="ＭＳ Ｐゴシック"/>
                        </a:defRPr>
                      </a:lvl8pPr>
                      <a:lvl9pPr marL="3657600" algn="l" defTabSz="914400" rtl="0" eaLnBrk="1" latinLnBrk="0" hangingPunct="1">
                        <a:defRPr kumimoji="1" sz="1800" kern="1200">
                          <a:solidFill>
                            <a:schemeClr val="tx1"/>
                          </a:solidFill>
                          <a:latin typeface="Arial"/>
                          <a:ea typeface="ＭＳ Ｐゴシック"/>
                        </a:defRPr>
                      </a:lvl9pPr>
                    </a:lstStyle>
                    <a:p>
                      <a:r>
                        <a:rPr kumimoji="1" lang="en-US" altLang="ja-JP" sz="1100" b="0" dirty="0" smtClean="0">
                          <a:effectLst/>
                          <a:latin typeface="Tahoma" panose="020B0604030504040204" pitchFamily="34" charset="0"/>
                          <a:cs typeface="Tahoma" panose="020B0604030504040204" pitchFamily="34" charset="0"/>
                        </a:rPr>
                        <a:t>WV-SFV311A</a:t>
                      </a:r>
                    </a:p>
                    <a:p>
                      <a:r>
                        <a:rPr kumimoji="1" lang="en-US" altLang="ja-JP" sz="1100" b="0" dirty="0" smtClean="0">
                          <a:effectLst/>
                          <a:latin typeface="Tahoma" panose="020B0604030504040204" pitchFamily="34" charset="0"/>
                          <a:cs typeface="Tahoma" panose="020B0604030504040204" pitchFamily="34" charset="0"/>
                        </a:rPr>
                        <a:t>WV-SFV310A</a:t>
                      </a:r>
                      <a:endParaRPr kumimoji="1" lang="ja-JP" altLang="en-US" sz="1100" b="0" dirty="0">
                        <a:effectLst/>
                        <a:latin typeface="Tahoma" panose="020B0604030504040204" pitchFamily="34" charset="0"/>
                        <a:cs typeface="Tahoma" panose="020B0604030504040204" pitchFamily="34" charset="0"/>
                      </a:endParaRPr>
                    </a:p>
                  </a:txBody>
                  <a:tcPr marL="91431" marR="91431" marT="45728" marB="45728">
                    <a:lnL w="12700" cap="flat" cmpd="sng" algn="ctr">
                      <a:solidFill>
                        <a:srgbClr val="000000"/>
                      </a:solidFill>
                      <a:prstDash val="solid"/>
                      <a:round/>
                      <a:headEnd type="none" w="med" len="med"/>
                      <a:tailEnd type="none" w="med" len="med"/>
                    </a:lnL>
                    <a:lnR w="12700" cmpd="sng">
                      <a:solidFill>
                        <a:srgbClr val="000000"/>
                      </a:solidFill>
                    </a:lnR>
                    <a:lnT w="12700" cap="flat" cmpd="sng" algn="ctr">
                      <a:solidFill>
                        <a:srgbClr val="000000"/>
                      </a:solidFill>
                      <a:prstDash val="solid"/>
                      <a:round/>
                      <a:headEnd type="none" w="med" len="med"/>
                      <a:tailEnd type="none" w="med" len="med"/>
                    </a:lnT>
                    <a:lnB w="12700" cmpd="sng">
                      <a:solidFill>
                        <a:srgbClr val="000000"/>
                      </a:solidFill>
                    </a:lnB>
                    <a:lnTlToBr w="12700" cmpd="sng">
                      <a:noFill/>
                      <a:prstDash val="solid"/>
                    </a:lnTlToBr>
                    <a:lnBlToTr w="12700" cmpd="sng">
                      <a:noFill/>
                      <a:prstDash val="solid"/>
                    </a:lnBlToTr>
                    <a:noFill/>
                  </a:tcPr>
                </a:tc>
              </a:tr>
            </a:tbl>
          </a:graphicData>
        </a:graphic>
      </p:graphicFrame>
      <p:pic>
        <p:nvPicPr>
          <p:cNvPr id="19" name="Picture 1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8926" y="1109976"/>
            <a:ext cx="1158875"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テキスト ボックス 24721"/>
          <p:cNvSpPr txBox="1">
            <a:spLocks noChangeArrowheads="1"/>
          </p:cNvSpPr>
          <p:nvPr/>
        </p:nvSpPr>
        <p:spPr bwMode="auto">
          <a:xfrm>
            <a:off x="130175" y="520104"/>
            <a:ext cx="218040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1400" b="1">
                <a:solidFill>
                  <a:srgbClr val="000000"/>
                </a:solidFill>
                <a:effectLst/>
                <a:latin typeface="Tahoma" pitchFamily="34" charset="0"/>
                <a:ea typeface="HGPｺﾞｼｯｸE" pitchFamily="50" charset="-128"/>
              </a:rPr>
              <a:t>Ceiling Mount Bracket</a:t>
            </a:r>
            <a:endParaRPr lang="ja-JP" altLang="en-US" sz="1400" b="1">
              <a:solidFill>
                <a:srgbClr val="000000"/>
              </a:solidFill>
              <a:effectLst/>
              <a:latin typeface="Tahoma" pitchFamily="34" charset="0"/>
              <a:ea typeface="HGPｺﾞｼｯｸE" pitchFamily="50" charset="-128"/>
            </a:endParaRPr>
          </a:p>
        </p:txBody>
      </p:sp>
      <p:sp>
        <p:nvSpPr>
          <p:cNvPr id="21" name="テキスト ボックス 184"/>
          <p:cNvSpPr txBox="1">
            <a:spLocks noChangeArrowheads="1"/>
          </p:cNvSpPr>
          <p:nvPr/>
        </p:nvSpPr>
        <p:spPr bwMode="auto">
          <a:xfrm>
            <a:off x="270353" y="3003066"/>
            <a:ext cx="12586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1400" b="1" dirty="0">
                <a:solidFill>
                  <a:srgbClr val="000000"/>
                </a:solidFill>
                <a:effectLst/>
                <a:latin typeface="Tahoma" pitchFamily="34" charset="0"/>
                <a:ea typeface="HGPｺﾞｼｯｸE" pitchFamily="50" charset="-128"/>
              </a:rPr>
              <a:t>Dome cover</a:t>
            </a:r>
            <a:endParaRPr lang="ja-JP" altLang="en-US" sz="1400" b="1" dirty="0">
              <a:solidFill>
                <a:srgbClr val="000000"/>
              </a:solidFill>
              <a:effectLst/>
              <a:latin typeface="Tahoma" pitchFamily="34" charset="0"/>
              <a:ea typeface="HGPｺﾞｼｯｸE" pitchFamily="50" charset="-128"/>
            </a:endParaRPr>
          </a:p>
        </p:txBody>
      </p:sp>
      <p:pic>
        <p:nvPicPr>
          <p:cNvPr id="22" name="Picture 160" descr="img574780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4073" y="1206019"/>
            <a:ext cx="1020762"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61" descr="03141839_4d7de24c0ae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4486" y="1206019"/>
            <a:ext cx="1344612"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62"/>
          <p:cNvPicPr preferRelativeResize="0">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98343" y="3770947"/>
            <a:ext cx="724570" cy="506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pic>
        <p:nvPicPr>
          <p:cNvPr id="25" name="Picture 63"/>
          <p:cNvPicPr preferRelativeResize="0">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26692" y="3770948"/>
            <a:ext cx="701676" cy="50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pic>
        <p:nvPicPr>
          <p:cNvPr id="26" name="Picture 61"/>
          <p:cNvPicPr preferRelativeResize="0">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12842" y="3724846"/>
            <a:ext cx="715818" cy="6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pic>
        <p:nvPicPr>
          <p:cNvPr id="27" name="Picture 61"/>
          <p:cNvPicPr preferRelativeResize="0">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82030" y="3780473"/>
            <a:ext cx="724571" cy="50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spTree>
    <p:extLst>
      <p:ext uri="{BB962C8B-B14F-4D97-AF65-F5344CB8AC3E}">
        <p14:creationId xmlns:p14="http://schemas.microsoft.com/office/powerpoint/2010/main" val="28109200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153"/>
          <p:cNvSpPr txBox="1">
            <a:spLocks noChangeAspect="1" noChangeArrowheads="1"/>
          </p:cNvSpPr>
          <p:nvPr/>
        </p:nvSpPr>
        <p:spPr bwMode="auto">
          <a:xfrm>
            <a:off x="130175" y="43009"/>
            <a:ext cx="435509" cy="374581"/>
          </a:xfrm>
          <a:prstGeom prst="rect">
            <a:avLst/>
          </a:prstGeom>
          <a:noFill/>
          <a:ln w="19050" algn="ctr">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algn="ctr" defTabSz="914400" eaLnBrk="1" fontAlgn="auto" latinLnBrk="0" hangingPunct="1">
              <a:lnSpc>
                <a:spcPct val="120000"/>
              </a:lnSpc>
              <a:spcBef>
                <a:spcPct val="0"/>
              </a:spcBef>
              <a:spcAft>
                <a:spcPts val="0"/>
              </a:spcAft>
              <a:buClrTx/>
              <a:buSzTx/>
              <a:buFontTx/>
              <a:buNone/>
              <a:tabLst/>
              <a:defRPr/>
            </a:pPr>
            <a:fld id="{FB06D18C-CD67-47B8-ACDE-D75217F0E5B3}" type="slidenum">
              <a:rPr kumimoji="1" lang="en-US" altLang="ja-JP" sz="1800" b="0" i="0" u="none" strike="noStrike" kern="0" cap="none" spc="0" normalizeH="0" baseline="0" noProof="0" smtClean="0">
                <a:ln>
                  <a:noFill/>
                </a:ln>
                <a:solidFill>
                  <a:srgbClr val="FFFFFF"/>
                </a:solidFill>
                <a:effectLst/>
                <a:uLnTx/>
                <a:uFillTx/>
                <a:latin typeface="Arial" pitchFamily="34" charset="0"/>
                <a:ea typeface="ＭＳ Ｐゴシック" pitchFamily="50" charset="-128"/>
              </a:rPr>
              <a:pPr marL="0" marR="0" lvl="0" indent="0" algn="ctr" defTabSz="914400" eaLnBrk="1" fontAlgn="auto" latinLnBrk="0" hangingPunct="1">
                <a:lnSpc>
                  <a:spcPct val="120000"/>
                </a:lnSpc>
                <a:spcBef>
                  <a:spcPct val="0"/>
                </a:spcBef>
                <a:spcAft>
                  <a:spcPts val="0"/>
                </a:spcAft>
                <a:buClrTx/>
                <a:buSzTx/>
                <a:buFontTx/>
                <a:buNone/>
                <a:tabLst/>
                <a:defRPr/>
              </a:pPr>
              <a:t>13</a:t>
            </a:fld>
            <a:endParaRPr kumimoji="1" lang="en-US" altLang="ja-JP" sz="1800" b="0" i="0" u="none" strike="noStrike" kern="0" cap="none" spc="0" normalizeH="0" baseline="0" noProof="0" dirty="0" smtClean="0">
              <a:ln>
                <a:noFill/>
              </a:ln>
              <a:solidFill>
                <a:srgbClr val="FFFFFF"/>
              </a:solidFill>
              <a:effectLst/>
              <a:uLnTx/>
              <a:uFillTx/>
              <a:latin typeface="Arial" pitchFamily="34" charset="0"/>
              <a:ea typeface="ＭＳ Ｐゴシック" pitchFamily="50" charset="-128"/>
            </a:endParaRPr>
          </a:p>
        </p:txBody>
      </p:sp>
      <p:sp>
        <p:nvSpPr>
          <p:cNvPr id="2" name="タイトル 1"/>
          <p:cNvSpPr>
            <a:spLocks noGrp="1"/>
          </p:cNvSpPr>
          <p:nvPr>
            <p:ph type="title" idx="4294967295"/>
          </p:nvPr>
        </p:nvSpPr>
        <p:spPr>
          <a:xfrm>
            <a:off x="-28575" y="-17463"/>
            <a:ext cx="9172575" cy="482601"/>
          </a:xfrm>
        </p:spPr>
        <p:txBody>
          <a:bodyPr/>
          <a:lstStyle/>
          <a:p>
            <a:r>
              <a:rPr lang="en-US" altLang="ja-JP" b="1" kern="0" dirty="0">
                <a:solidFill>
                  <a:srgbClr val="FFFFFF"/>
                </a:solidFill>
                <a:latin typeface="Tahoma" panose="020B0604030504040204" pitchFamily="34" charset="0"/>
                <a:ea typeface="Tahoma" panose="020B0604030504040204" pitchFamily="34" charset="0"/>
                <a:cs typeface="Tahoma" panose="020B0604030504040204" pitchFamily="34" charset="0"/>
              </a:rPr>
              <a:t>Specifications</a:t>
            </a:r>
            <a:endParaRPr kumimoji="1" lang="ja-JP" altLang="en-US" dirty="0"/>
          </a:p>
        </p:txBody>
      </p:sp>
      <p:graphicFrame>
        <p:nvGraphicFramePr>
          <p:cNvPr id="8" name="表 7"/>
          <p:cNvGraphicFramePr>
            <a:graphicFrameLocks noGrp="1"/>
          </p:cNvGraphicFramePr>
          <p:nvPr>
            <p:extLst>
              <p:ext uri="{D42A27DB-BD31-4B8C-83A1-F6EECF244321}">
                <p14:modId xmlns:p14="http://schemas.microsoft.com/office/powerpoint/2010/main" val="402781827"/>
              </p:ext>
            </p:extLst>
          </p:nvPr>
        </p:nvGraphicFramePr>
        <p:xfrm>
          <a:off x="49275" y="499910"/>
          <a:ext cx="9093200" cy="4307842"/>
        </p:xfrm>
        <a:graphic>
          <a:graphicData uri="http://schemas.openxmlformats.org/drawingml/2006/table">
            <a:tbl>
              <a:tblPr firstRow="1" bandRow="1"/>
              <a:tblGrid>
                <a:gridCol w="782637"/>
                <a:gridCol w="238125"/>
                <a:gridCol w="255843"/>
                <a:gridCol w="723900"/>
                <a:gridCol w="1195132"/>
                <a:gridCol w="982663"/>
                <a:gridCol w="982662"/>
                <a:gridCol w="982663"/>
                <a:gridCol w="984250"/>
                <a:gridCol w="982662"/>
                <a:gridCol w="982663"/>
              </a:tblGrid>
              <a:tr h="163030">
                <a:tc gridSpan="4">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1" i="0" u="none" strike="noStrike" cap="none" normalizeH="0" baseline="0" dirty="0" smtClean="0">
                        <a:ln>
                          <a:noFill/>
                        </a:ln>
                        <a:solidFill>
                          <a:schemeClr val="bg1"/>
                        </a:solidFill>
                        <a:effectLst/>
                        <a:latin typeface="Tahoma" pitchFamily="34" charset="0"/>
                        <a:ea typeface="ＭＳ Ｐゴシック" pitchFamily="50" charset="-128"/>
                        <a:cs typeface="Tahoma" pitchFamily="34" charset="0"/>
                      </a:endParaRPr>
                    </a:p>
                  </a:txBody>
                  <a:tcPr marL="91458" marR="91458" marT="28800" marB="288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lumMod val="60000"/>
                        <a:lumOff val="4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800" b="1" i="0" u="none" strike="noStrike" cap="none" normalizeH="0" baseline="0" dirty="0" smtClean="0">
                          <a:ln>
                            <a:noFill/>
                          </a:ln>
                          <a:solidFill>
                            <a:schemeClr val="bg1"/>
                          </a:solidFill>
                          <a:effectLst/>
                          <a:latin typeface="Tahoma" pitchFamily="34" charset="0"/>
                          <a:ea typeface="HGPｺﾞｼｯｸE" pitchFamily="50" charset="-128"/>
                          <a:cs typeface="Tahoma" pitchFamily="34" charset="0"/>
                        </a:rPr>
                        <a:t>WV-SFV311A</a:t>
                      </a:r>
                      <a:endParaRPr kumimoji="1" lang="ja-JP" altLang="en-US" sz="800" b="1" i="0" u="none" strike="noStrike" cap="none" normalizeH="0" baseline="0" dirty="0" smtClean="0">
                        <a:ln>
                          <a:noFill/>
                        </a:ln>
                        <a:solidFill>
                          <a:schemeClr val="bg1"/>
                        </a:solidFill>
                        <a:effectLst/>
                        <a:latin typeface="Tahoma" pitchFamily="34" charset="0"/>
                        <a:ea typeface="HGPｺﾞｼｯｸE" pitchFamily="50" charset="-128"/>
                        <a:cs typeface="Tahoma" pitchFamily="34" charset="0"/>
                      </a:endParaRPr>
                    </a:p>
                  </a:txBody>
                  <a:tcPr marL="91458" marR="91458" marT="28800" marB="288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800" b="1" i="0" u="none" strike="noStrike" cap="none" normalizeH="0" baseline="0" dirty="0" smtClean="0">
                          <a:ln>
                            <a:noFill/>
                          </a:ln>
                          <a:solidFill>
                            <a:schemeClr val="bg1"/>
                          </a:solidFill>
                          <a:effectLst/>
                          <a:latin typeface="Tahoma" pitchFamily="34" charset="0"/>
                          <a:ea typeface="HGPｺﾞｼｯｸE" pitchFamily="50" charset="-128"/>
                          <a:cs typeface="Tahoma" pitchFamily="34" charset="0"/>
                        </a:rPr>
                        <a:t>WV-SFV310A</a:t>
                      </a:r>
                      <a:endParaRPr kumimoji="1" lang="ja-JP" altLang="en-US" sz="800" b="1" i="0" u="none" strike="noStrike" cap="none" normalizeH="0" baseline="0" dirty="0" smtClean="0">
                        <a:ln>
                          <a:noFill/>
                        </a:ln>
                        <a:solidFill>
                          <a:schemeClr val="bg1"/>
                        </a:solidFill>
                        <a:effectLst/>
                        <a:latin typeface="Tahoma" pitchFamily="34" charset="0"/>
                        <a:ea typeface="HGPｺﾞｼｯｸE" pitchFamily="50" charset="-128"/>
                        <a:cs typeface="Tahoma" pitchFamily="34" charset="0"/>
                      </a:endParaRPr>
                    </a:p>
                  </a:txBody>
                  <a:tcPr marL="91458" marR="91458" marT="28800" marB="288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800" b="1" i="0" u="none" strike="noStrike" cap="none" normalizeH="0" baseline="0" dirty="0" smtClean="0">
                          <a:ln>
                            <a:noFill/>
                          </a:ln>
                          <a:solidFill>
                            <a:schemeClr val="bg1"/>
                          </a:solidFill>
                          <a:effectLst/>
                          <a:latin typeface="Tahoma" pitchFamily="34" charset="0"/>
                          <a:ea typeface="HGPｺﾞｼｯｸE" pitchFamily="50" charset="-128"/>
                          <a:cs typeface="Tahoma" pitchFamily="34" charset="0"/>
                        </a:rPr>
                        <a:t>WV-SFR311A</a:t>
                      </a:r>
                      <a:endParaRPr kumimoji="1" lang="ja-JP" altLang="en-US" sz="800" b="1" i="0" u="none" strike="noStrike" cap="none" normalizeH="0" baseline="0" dirty="0" smtClean="0">
                        <a:ln>
                          <a:noFill/>
                        </a:ln>
                        <a:solidFill>
                          <a:schemeClr val="bg1"/>
                        </a:solidFill>
                        <a:effectLst/>
                        <a:latin typeface="Tahoma" pitchFamily="34" charset="0"/>
                        <a:ea typeface="HGPｺﾞｼｯｸE" pitchFamily="50" charset="-128"/>
                        <a:cs typeface="Tahoma" pitchFamily="34" charset="0"/>
                      </a:endParaRPr>
                    </a:p>
                  </a:txBody>
                  <a:tcPr marL="91458" marR="91458" marT="28800" marB="288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800" b="1" i="0" u="none" strike="noStrike" cap="none" normalizeH="0" baseline="0" dirty="0" smtClean="0">
                          <a:ln>
                            <a:noFill/>
                          </a:ln>
                          <a:solidFill>
                            <a:schemeClr val="bg1"/>
                          </a:solidFill>
                          <a:effectLst/>
                          <a:latin typeface="Tahoma" pitchFamily="34" charset="0"/>
                          <a:ea typeface="HGPｺﾞｼｯｸE" pitchFamily="50" charset="-128"/>
                          <a:cs typeface="Tahoma" pitchFamily="34" charset="0"/>
                        </a:rPr>
                        <a:t>WV-SFR310A</a:t>
                      </a:r>
                      <a:endParaRPr kumimoji="1" lang="ja-JP" altLang="en-US" sz="800" b="1" i="0" u="none" strike="noStrike" cap="none" normalizeH="0" baseline="0" dirty="0" smtClean="0">
                        <a:ln>
                          <a:noFill/>
                        </a:ln>
                        <a:solidFill>
                          <a:schemeClr val="bg1"/>
                        </a:solidFill>
                        <a:effectLst/>
                        <a:latin typeface="Tahoma" pitchFamily="34" charset="0"/>
                        <a:ea typeface="HGPｺﾞｼｯｸE" pitchFamily="50" charset="-128"/>
                        <a:cs typeface="Tahoma" pitchFamily="34" charset="0"/>
                      </a:endParaRPr>
                    </a:p>
                  </a:txBody>
                  <a:tcPr marL="91458" marR="91458" marT="28800" marB="288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800" b="1" i="0" u="none" strike="noStrike" cap="none" normalizeH="0" baseline="0" dirty="0" smtClean="0">
                          <a:ln>
                            <a:noFill/>
                          </a:ln>
                          <a:solidFill>
                            <a:schemeClr val="bg1"/>
                          </a:solidFill>
                          <a:effectLst/>
                          <a:latin typeface="Tahoma" pitchFamily="34" charset="0"/>
                          <a:ea typeface="HGPｺﾞｼｯｸE" pitchFamily="50" charset="-128"/>
                          <a:cs typeface="Tahoma" pitchFamily="34" charset="0"/>
                        </a:rPr>
                        <a:t>WV-SFN311L</a:t>
                      </a:r>
                      <a:endParaRPr kumimoji="1" lang="ja-JP" altLang="en-US" sz="800" b="1" i="0" u="none" strike="noStrike" cap="none" normalizeH="0" baseline="0" dirty="0" smtClean="0">
                        <a:ln>
                          <a:noFill/>
                        </a:ln>
                        <a:solidFill>
                          <a:schemeClr val="bg1"/>
                        </a:solidFill>
                        <a:effectLst/>
                        <a:latin typeface="Tahoma" pitchFamily="34" charset="0"/>
                        <a:ea typeface="HGPｺﾞｼｯｸE" pitchFamily="50" charset="-128"/>
                        <a:cs typeface="Tahoma" pitchFamily="34" charset="0"/>
                      </a:endParaRPr>
                    </a:p>
                  </a:txBody>
                  <a:tcPr marL="91458" marR="91458" marT="28800" marB="288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800" b="1" i="0" u="none" strike="noStrike" cap="none" normalizeH="0" baseline="0" dirty="0" smtClean="0">
                          <a:ln>
                            <a:noFill/>
                          </a:ln>
                          <a:solidFill>
                            <a:schemeClr val="bg1"/>
                          </a:solidFill>
                          <a:effectLst/>
                          <a:latin typeface="Tahoma" pitchFamily="34" charset="0"/>
                          <a:ea typeface="HGPｺﾞｼｯｸE" pitchFamily="50" charset="-128"/>
                          <a:cs typeface="Tahoma" pitchFamily="34" charset="0"/>
                        </a:rPr>
                        <a:t>WV-SFN311A</a:t>
                      </a:r>
                      <a:endParaRPr kumimoji="1" lang="ja-JP" altLang="en-US" sz="800" b="1" i="0" u="none" strike="noStrike" cap="none" normalizeH="0" baseline="0" dirty="0" smtClean="0">
                        <a:ln>
                          <a:noFill/>
                        </a:ln>
                        <a:solidFill>
                          <a:schemeClr val="bg1"/>
                        </a:solidFill>
                        <a:effectLst/>
                        <a:latin typeface="Tahoma" pitchFamily="34" charset="0"/>
                        <a:ea typeface="HGPｺﾞｼｯｸE" pitchFamily="50" charset="-128"/>
                        <a:cs typeface="Tahoma" pitchFamily="34" charset="0"/>
                      </a:endParaRPr>
                    </a:p>
                  </a:txBody>
                  <a:tcPr marL="91458" marR="91458" marT="28800" marB="288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800" b="1" i="0" u="none" strike="noStrike" cap="none" normalizeH="0" baseline="0" dirty="0" smtClean="0">
                          <a:ln>
                            <a:noFill/>
                          </a:ln>
                          <a:solidFill>
                            <a:schemeClr val="bg1"/>
                          </a:solidFill>
                          <a:effectLst/>
                          <a:latin typeface="Tahoma" pitchFamily="34" charset="0"/>
                          <a:ea typeface="ＭＳ Ｐゴシック" pitchFamily="50" charset="-128"/>
                          <a:cs typeface="Tahoma" pitchFamily="34" charset="0"/>
                        </a:rPr>
                        <a:t>WV-SFN310A</a:t>
                      </a:r>
                      <a:endParaRPr kumimoji="1" lang="ja-JP" altLang="en-US" sz="800" b="1" i="0" u="none" strike="noStrike" cap="none" normalizeH="0" baseline="0" dirty="0" smtClean="0">
                        <a:ln>
                          <a:noFill/>
                        </a:ln>
                        <a:solidFill>
                          <a:schemeClr val="bg1"/>
                        </a:solidFill>
                        <a:effectLst/>
                        <a:latin typeface="Tahoma" pitchFamily="34" charset="0"/>
                        <a:ea typeface="ＭＳ Ｐゴシック" pitchFamily="50" charset="-128"/>
                        <a:cs typeface="Tahoma" pitchFamily="34" charset="0"/>
                      </a:endParaRPr>
                    </a:p>
                  </a:txBody>
                  <a:tcPr marL="91458" marR="91458" marT="28800" marB="288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lumMod val="60000"/>
                        <a:lumOff val="40000"/>
                      </a:schemeClr>
                    </a:solidFill>
                  </a:tcPr>
                </a:tc>
              </a:tr>
              <a:tr h="689582">
                <a:tc gridSpan="4">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0">
                <a:tc gridSpan="4">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Type</a:t>
                      </a:r>
                      <a:endParaRPr kumimoji="1" lang="ja-JP" altLang="en-US"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Outdoor Vandal resistant</a:t>
                      </a:r>
                      <a:endParaRPr kumimoji="1" lang="ja-JP" altLang="en-US"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rPr>
                        <a:t>Indoor Vandal resistant</a:t>
                      </a:r>
                      <a:endParaRPr kumimoji="1" lang="ja-JP" altLang="en-US"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gridSpan="3">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Indoor</a:t>
                      </a:r>
                      <a:endParaRPr kumimoji="1" lang="ja-JP" altLang="en-US"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hMerge="1">
                  <a:txBody>
                    <a:bodyPr/>
                    <a:lstStyle/>
                    <a:p>
                      <a:endParaRPr kumimoji="1" lang="ja-JP" altLang="en-US"/>
                    </a:p>
                  </a:txBody>
                  <a:tcPr/>
                </a:tc>
              </a:tr>
              <a:tr h="0">
                <a:tc gridSpan="4">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Image sensor</a:t>
                      </a:r>
                      <a:endParaRPr kumimoji="1" lang="ja-JP" altLang="en-US"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7">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fr-FR"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1/3 type MOS Sensor</a:t>
                      </a:r>
                      <a:endParaRPr kumimoji="1" lang="ja-JP" altLang="en-US"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0">
                <a:tc gridSpan="4">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ts val="11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Tahoma" panose="020B0604030504040204" pitchFamily="34" charset="0"/>
                          <a:cs typeface="Tahoma" panose="020B0604030504040204" pitchFamily="34" charset="0"/>
                        </a:rPr>
                        <a:t>Max. resolution</a:t>
                      </a:r>
                      <a:endParaRPr kumimoji="1" lang="ja-JP" altLang="en-US"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7">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r" defTabSz="914400" rtl="0" eaLnBrk="1" fontAlgn="base" latinLnBrk="0" hangingPunct="1">
                        <a:lnSpc>
                          <a:spcPts val="1100"/>
                        </a:lnSpc>
                        <a:spcBef>
                          <a:spcPct val="0"/>
                        </a:spcBef>
                        <a:spcAft>
                          <a:spcPct val="0"/>
                        </a:spcAft>
                        <a:buClrTx/>
                        <a:buSzTx/>
                        <a:buFontTx/>
                        <a:buNone/>
                        <a:tabLst/>
                      </a:pPr>
                      <a:r>
                        <a:rPr kumimoji="1" lang="en-US" altLang="ja-JP" sz="900" b="0" i="0" u="none" strike="noStrike" kern="1200" cap="none" normalizeH="0" baseline="0" dirty="0" smtClean="0">
                          <a:ln>
                            <a:noFill/>
                          </a:ln>
                          <a:solidFill>
                            <a:schemeClr val="tx1"/>
                          </a:solidFill>
                          <a:effectLst/>
                          <a:latin typeface="Tahoma" pitchFamily="34" charset="0"/>
                          <a:ea typeface="Tahoma" panose="020B0604030504040204" pitchFamily="34" charset="0"/>
                          <a:cs typeface="Tahoma" panose="020B0604030504040204" pitchFamily="34" charset="0"/>
                        </a:rPr>
                        <a:t>1,920 x 1,080</a:t>
                      </a:r>
                      <a:r>
                        <a:rPr kumimoji="1" lang="en-US" altLang="ja-JP" sz="900" b="0" i="0" u="none" strike="noStrike" kern="1200" cap="none" normalizeH="0" baseline="30000" dirty="0" smtClean="0">
                          <a:ln>
                            <a:noFill/>
                          </a:ln>
                          <a:solidFill>
                            <a:schemeClr val="tx1"/>
                          </a:solidFill>
                          <a:effectLst/>
                          <a:latin typeface="Tahoma" pitchFamily="34" charset="0"/>
                          <a:ea typeface="Tahoma" panose="020B0604030504040204" pitchFamily="34" charset="0"/>
                          <a:cs typeface="Tahoma" panose="020B0604030504040204" pitchFamily="34" charset="0"/>
                        </a:rPr>
                        <a:t>*1</a:t>
                      </a:r>
                      <a:r>
                        <a:rPr kumimoji="1" lang="en-US" altLang="ja-JP" sz="900" b="0" i="0" u="none" strike="noStrike" kern="1200" cap="none" normalizeH="0" baseline="0" dirty="0" smtClean="0">
                          <a:ln>
                            <a:noFill/>
                          </a:ln>
                          <a:solidFill>
                            <a:schemeClr val="tx1"/>
                          </a:solidFill>
                          <a:effectLst/>
                          <a:latin typeface="Tahoma" pitchFamily="34" charset="0"/>
                          <a:ea typeface="Tahoma" panose="020B0604030504040204" pitchFamily="34" charset="0"/>
                          <a:cs typeface="Tahoma" panose="020B0604030504040204" pitchFamily="34" charset="0"/>
                        </a:rPr>
                        <a:t> / 1,280 x 960 </a:t>
                      </a:r>
                      <a:r>
                        <a:rPr kumimoji="1" lang="ja-JP" altLang="en-US" sz="900" b="0" i="0" u="none" strike="noStrike" kern="1200" cap="none" normalizeH="0" baseline="0" dirty="0" smtClean="0">
                          <a:ln>
                            <a:noFill/>
                          </a:ln>
                          <a:solidFill>
                            <a:schemeClr val="tx1"/>
                          </a:solidFill>
                          <a:effectLst/>
                          <a:latin typeface="Tahoma" pitchFamily="34" charset="0"/>
                          <a:ea typeface="Tahoma" panose="020B0604030504040204" pitchFamily="34" charset="0"/>
                          <a:cs typeface="Tahoma" panose="020B0604030504040204" pitchFamily="34" charset="0"/>
                        </a:rPr>
                        <a:t>　　　　　　　　　　　　　　　　　　　</a:t>
                      </a:r>
                      <a:r>
                        <a:rPr kumimoji="1" lang="en-US" altLang="ja-JP" sz="700" b="0" i="0" u="none" strike="noStrike" kern="1200" cap="none" normalizeH="0" baseline="0" dirty="0" smtClean="0">
                          <a:ln>
                            <a:noFill/>
                          </a:ln>
                          <a:solidFill>
                            <a:schemeClr val="tx1"/>
                          </a:solidFill>
                          <a:effectLst/>
                          <a:latin typeface="Tahoma" pitchFamily="34" charset="0"/>
                          <a:ea typeface="Tahoma" panose="020B0604030504040204" pitchFamily="34" charset="0"/>
                          <a:cs typeface="Tahoma" panose="020B0604030504040204" pitchFamily="34" charset="0"/>
                        </a:rPr>
                        <a:t>*</a:t>
                      </a:r>
                      <a:r>
                        <a:rPr kumimoji="1" lang="en-US" altLang="ja-JP" sz="700" b="0" i="0" u="none" strike="noStrike" kern="1200" cap="none" normalizeH="0" baseline="0" dirty="0" smtClean="0">
                          <a:ln>
                            <a:noFill/>
                          </a:ln>
                          <a:solidFill>
                            <a:schemeClr val="tx1"/>
                          </a:solidFill>
                          <a:effectLst/>
                          <a:latin typeface="Tahoma" pitchFamily="34" charset="0"/>
                          <a:ea typeface="Tahoma" panose="020B0604030504040204" pitchFamily="34" charset="0"/>
                          <a:cs typeface="Tahoma" panose="020B0604030504040204" pitchFamily="34" charset="0"/>
                        </a:rPr>
                        <a:t>1:Super resolution technology</a:t>
                      </a:r>
                      <a:endParaRPr kumimoji="1" lang="ja-JP" altLang="en-US" sz="900" b="0" i="0" u="none" strike="noStrike" kern="1200" cap="none" normalizeH="0" baseline="0" dirty="0">
                        <a:ln>
                          <a:noFill/>
                        </a:ln>
                        <a:solidFill>
                          <a:schemeClr val="tx1"/>
                        </a:solidFill>
                        <a:effectLst/>
                        <a:latin typeface="Tahoma" pitchFamily="34" charset="0"/>
                        <a:ea typeface="Tahoma" panose="020B0604030504040204" pitchFamily="34" charset="0"/>
                        <a:cs typeface="Tahoma" panose="020B0604030504040204"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hMerge="1">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0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45705" marB="4570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0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45705" marB="4570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0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45705" marB="4570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0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45705" marB="4570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0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45705" marB="4570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0">
                <a:tc gridSpan="4">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Max. frame rate</a:t>
                      </a:r>
                      <a:endParaRPr kumimoji="1" lang="ja-JP" altLang="en-US"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7">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60 fps</a:t>
                      </a:r>
                      <a:endParaRPr kumimoji="1" lang="ja-JP" altLang="en-US"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0">
                <a:tc gridSpan="4">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Day / Night</a:t>
                      </a:r>
                      <a:endParaRPr kumimoji="1" lang="ja-JP" altLang="en-US"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D/N (ICR)</a:t>
                      </a:r>
                      <a:endParaRPr kumimoji="1" lang="ja-JP" altLang="en-US"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Electrical</a:t>
                      </a:r>
                      <a:endParaRPr kumimoji="1" lang="ja-JP" altLang="en-US"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D/N (ICR)</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ＭＳ Ｐゴシック" pitchFamily="50" charset="-128"/>
                          <a:cs typeface="Tahoma" pitchFamily="34" charset="0"/>
                        </a:rPr>
                        <a:t>Electrical</a:t>
                      </a:r>
                      <a:endParaRPr kumimoji="1" lang="ja-JP" altLang="en-US" sz="900" b="0" i="0" u="none" strike="noStrike" cap="none" normalizeH="0" baseline="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D/N (ICR)</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D/N (ICR)</a:t>
                      </a:r>
                      <a:endParaRPr kumimoji="1" lang="ja-JP" altLang="en-US"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Electrical</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0">
                <a:tc rowSpan="2"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Minimum Illumination</a:t>
                      </a:r>
                      <a:endParaRPr kumimoji="1" lang="ja-JP" altLang="en-US"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hMerge="1">
                  <a:txBody>
                    <a:bodyPr/>
                    <a:lstStyle/>
                    <a:p>
                      <a:endParaRPr kumimoji="1" lang="ja-JP" altLang="en-US"/>
                    </a:p>
                  </a:txBody>
                  <a:tcPr/>
                </a:tc>
                <a:tc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Color</a:t>
                      </a:r>
                      <a:endParaRPr kumimoji="1" lang="ja-JP" altLang="en-US"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gridSpan="7">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0.01 lx </a:t>
                      </a:r>
                      <a:endParaRPr kumimoji="1" lang="ja-JP" altLang="en-US"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0">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B/W</a:t>
                      </a:r>
                      <a:endParaRPr kumimoji="1" lang="ja-JP" altLang="en-US"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0.003 lx</a:t>
                      </a:r>
                      <a:endParaRPr kumimoji="1" lang="ja-JP" altLang="en-US"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0.008 lx</a:t>
                      </a:r>
                      <a:endParaRPr kumimoji="1" lang="ja-JP" altLang="en-US"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0.003 lx</a:t>
                      </a:r>
                      <a:endParaRPr kumimoji="1" lang="ja-JP" altLang="en-US"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0.008 lx</a:t>
                      </a:r>
                      <a:endParaRPr kumimoji="1" lang="ja-JP" altLang="en-US"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0 lx</a:t>
                      </a:r>
                      <a:endParaRPr kumimoji="1" lang="ja-JP" altLang="en-US"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0.003 lx</a:t>
                      </a:r>
                      <a:endParaRPr kumimoji="1" lang="ja-JP" altLang="en-US"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0.008 lx</a:t>
                      </a:r>
                      <a:endParaRPr kumimoji="1" lang="ja-JP" altLang="en-US"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0">
                <a:tc gridSpan="4">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rPr>
                        <a:t>Built –in IR LED light</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Yes</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0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45705" marB="4570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0">
                <a:tc rowSpan="4">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Tahoma" pitchFamily="34" charset="0"/>
                          <a:ea typeface="HGPｺﾞｼｯｸE" pitchFamily="50" charset="-128"/>
                          <a:cs typeface="Tahoma" pitchFamily="34" charset="0"/>
                        </a:rPr>
                        <a:t>Angular Field of View</a:t>
                      </a:r>
                      <a:endParaRPr kumimoji="1" lang="en-US" altLang="ja-JP" sz="8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rowSpan="2"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rPr>
                        <a:t>16:9</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rPr>
                        <a:t>mode</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rowSpan="2" hMerge="1">
                  <a:txBody>
                    <a:bodyPr/>
                    <a:lstStyle/>
                    <a:p>
                      <a:endParaRPr kumimoji="1" lang="ja-JP" altLang="en-US"/>
                    </a:p>
                  </a:txBody>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rPr>
                        <a:t>Horizontal</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28°(Tele) - 99°(Wide)</a:t>
                      </a:r>
                      <a:endPar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28°(Tele) - 99°(Wide)</a:t>
                      </a:r>
                      <a:endPar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gridSpan="3">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28°(Tele) - 100°(Wide)</a:t>
                      </a:r>
                      <a:endPar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hMerge="1">
                  <a:txBody>
                    <a:bodyPr/>
                    <a:lstStyle/>
                    <a:p>
                      <a:endParaRPr kumimoji="1" lang="ja-JP" altLang="en-US"/>
                    </a:p>
                  </a:txBody>
                  <a:tcPr/>
                </a:tc>
              </a:tr>
              <a:tr h="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rPr>
                        <a:t>Vertical</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16°(Tele) </a:t>
                      </a: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 </a:t>
                      </a: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54°(Wide)</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16°(Tele) </a:t>
                      </a: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 </a:t>
                      </a: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54°(Wide)</a:t>
                      </a:r>
                      <a:endPar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gridSpan="3">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16°(Tele) </a:t>
                      </a: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 </a:t>
                      </a: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54°(Wide)</a:t>
                      </a:r>
                      <a:endPar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hMerge="1">
                  <a:txBody>
                    <a:bodyPr/>
                    <a:lstStyle/>
                    <a:p>
                      <a:endParaRPr kumimoji="1" lang="ja-JP" altLang="en-US"/>
                    </a:p>
                  </a:txBody>
                  <a:tcPr/>
                </a:tc>
              </a:tr>
              <a:tr h="0">
                <a:tc vMerge="1">
                  <a:txBody>
                    <a:bodyPr/>
                    <a:lstStyle/>
                    <a:p>
                      <a:endParaRPr kumimoji="1" lang="ja-JP" altLang="en-US"/>
                    </a:p>
                  </a:txBody>
                  <a:tcPr/>
                </a:tc>
                <a:tc rowSpan="2"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rPr>
                        <a:t>4:3</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rPr>
                        <a:t>mode</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rowSpan="2" hMerge="1">
                  <a:txBody>
                    <a:bodyPr/>
                    <a:lstStyle/>
                    <a:p>
                      <a:endParaRPr kumimoji="1" lang="ja-JP" altLang="en-US"/>
                    </a:p>
                  </a:txBody>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rPr>
                        <a:t>Horizontal</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28°(Tele) - 99°(Wide)</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28°(Tele) - 99°(Wide)</a:t>
                      </a:r>
                      <a:endPar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gridSpan="3">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28°(Tele) - 100°(Wide)</a:t>
                      </a:r>
                      <a:endPar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hMerge="1">
                  <a:txBody>
                    <a:bodyPr/>
                    <a:lstStyle/>
                    <a:p>
                      <a:endParaRPr kumimoji="1" lang="ja-JP" altLang="en-US"/>
                    </a:p>
                  </a:txBody>
                  <a:tcPr/>
                </a:tc>
              </a:tr>
              <a:tr h="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rPr>
                        <a:t>Vertical</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21°(Tele) - 72°(Wide)</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21-°(Tele)  72°(Wide)</a:t>
                      </a:r>
                      <a:endPar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gridSpan="3">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21°(Tele) - 73°(Wide)</a:t>
                      </a:r>
                      <a:endPar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hMerge="1">
                  <a:txBody>
                    <a:bodyPr/>
                    <a:lstStyle/>
                    <a:p>
                      <a:endParaRPr kumimoji="1" lang="ja-JP" altLang="en-US"/>
                    </a:p>
                  </a:txBody>
                  <a:tcPr/>
                </a:tc>
              </a:tr>
              <a:tr h="0">
                <a:tc gridSpan="4">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Audio</a:t>
                      </a:r>
                      <a:endParaRPr kumimoji="1" lang="ja-JP" altLang="en-US"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ＭＳ Ｐゴシック" pitchFamily="50" charset="-128"/>
                          <a:cs typeface="Tahoma" pitchFamily="34" charset="0"/>
                        </a:rPr>
                        <a:t>Two-way</a:t>
                      </a:r>
                      <a:endParaRPr kumimoji="1" lang="ja-JP" altLang="en-US" sz="900" b="0" i="0" u="none" strike="noStrike" cap="none" normalizeH="0" baseline="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a:t>
                      </a:r>
                      <a:endParaRPr kumimoji="1" lang="ja-JP" altLang="en-US"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ＭＳ Ｐゴシック" pitchFamily="50" charset="-128"/>
                          <a:cs typeface="Tahoma" pitchFamily="34" charset="0"/>
                        </a:rPr>
                        <a:t>Two-way</a:t>
                      </a:r>
                      <a:endParaRPr kumimoji="1" lang="ja-JP" altLang="en-US" sz="900" b="0" i="0" u="none" strike="noStrike" cap="none" normalizeH="0" baseline="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ＭＳ Ｐゴシック" pitchFamily="50" charset="-128"/>
                          <a:cs typeface="Tahoma" pitchFamily="34" charset="0"/>
                        </a:rPr>
                        <a:t>-</a:t>
                      </a:r>
                      <a:endParaRPr kumimoji="1" lang="ja-JP" altLang="en-US" sz="900" b="0" i="0" u="none" strike="noStrike" cap="none" normalizeH="0" baseline="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Two-way</a:t>
                      </a:r>
                      <a:endParaRPr kumimoji="1" lang="ja-JP" altLang="en-US"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000" b="0" i="0" u="none" strike="noStrike" cap="none" normalizeH="0" baseline="0" dirty="0" smtClean="0">
                        <a:ln>
                          <a:noFill/>
                        </a:ln>
                        <a:solidFill>
                          <a:srgbClr val="000000"/>
                        </a:solidFill>
                        <a:effectLst/>
                        <a:latin typeface="Tahoma" pitchFamily="34" charset="0"/>
                        <a:ea typeface="ＭＳ Ｐゴシック" pitchFamily="50" charset="-128"/>
                        <a:cs typeface="Tahoma" pitchFamily="34" charset="0"/>
                      </a:endParaRPr>
                    </a:p>
                  </a:txBody>
                  <a:tcPr marL="91458" marR="91458" marT="45703" marB="4570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One-way</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ＭＳ Ｐゴシック" pitchFamily="50" charset="-128"/>
                          <a:cs typeface="Tahoma" pitchFamily="34" charset="0"/>
                        </a:rPr>
                        <a:t>Built-in mic.</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0">
                <a:tc gridSpan="4">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rPr>
                        <a:t>SD memory card slot</a:t>
                      </a:r>
                      <a:endParaRPr kumimoji="1" lang="ja-JP" altLang="en-US"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7">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1 slot (SDXC/SDHC/SD)</a:t>
                      </a:r>
                      <a:endParaRPr kumimoji="1" lang="ja-JP" altLang="en-US"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0">
                <a:tc gridSpan="4">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rPr>
                        <a:t>Ambient Operating Temperature</a:t>
                      </a:r>
                      <a:endParaRPr kumimoji="1" lang="ja-JP" altLang="en-US"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-40</a:t>
                      </a: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°C </a:t>
                      </a: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 50</a:t>
                      </a: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°C</a:t>
                      </a:r>
                      <a:r>
                        <a:rPr kumimoji="1" lang="ja-JP" altLang="en-US"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 </a:t>
                      </a: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(-40</a:t>
                      </a: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°F ~ 122°F)</a:t>
                      </a:r>
                      <a:endParaRPr kumimoji="1" lang="ja-JP" altLang="en-US"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gridSpan="5">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rPr>
                        <a:t>-10°C~50°C (-14°F~ 122°F)</a:t>
                      </a:r>
                      <a:endParaRPr kumimoji="1" lang="ja-JP" altLang="en-US" sz="900" b="0" i="0" u="none" strike="noStrike" cap="none" normalizeH="0" baseline="0" dirty="0" smtClean="0">
                        <a:ln>
                          <a:noFill/>
                        </a:ln>
                        <a:solidFill>
                          <a:srgbClr val="000000"/>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0">
                <a:tc gridSpan="4">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rPr>
                        <a:t>Dimension</a:t>
                      </a:r>
                      <a:endParaRPr kumimoji="1" lang="ja-JP" altLang="en-US" sz="900" b="0" i="0" u="none" strike="noStrike" cap="none" normalizeH="0" baseline="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l-GR"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Φ</a:t>
                      </a: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164mm x 139mm (H)</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{ø6-15/32 x 5-15/32 in. (H)}</a:t>
                      </a:r>
                      <a:endParaRPr kumimoji="1" lang="ja-JP" altLang="en-US"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endParaRP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gridSpan="2">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l-GR"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Φ1</a:t>
                      </a: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29.5mm x 102.5mm (H)</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{ø5-3/32 x 4-1/32 in. (H)}</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gridSpan="3">
                  <a:txBody>
                    <a:bodyPr/>
                    <a:lstStyle>
                      <a:lvl1pPr eaLnBrk="0" hangingPunct="0">
                        <a:spcBef>
                          <a:spcPct val="20000"/>
                        </a:spcBef>
                        <a:buFont typeface="Arial" pitchFamily="34" charset="0"/>
                        <a:defRPr kumimoji="1" sz="28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defRPr kumimoji="1" sz="24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defRPr kumimoji="1" sz="20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defRPr kumimoji="1">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defRPr kumimoji="1">
                          <a:solidFill>
                            <a:schemeClr val="tx1"/>
                          </a:solidFill>
                          <a:latin typeface="Calibri" pitchFamily="34"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l-GR"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Φ</a:t>
                      </a: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129.5mm x 101mm (H)</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chemeClr val="tx1"/>
                          </a:solidFill>
                          <a:effectLst/>
                          <a:latin typeface="Tahoma" pitchFamily="34" charset="0"/>
                          <a:ea typeface="HGPｺﾞｼｯｸE" pitchFamily="50" charset="-128"/>
                          <a:cs typeface="Tahoma" pitchFamily="34" charset="0"/>
                        </a:rPr>
                        <a:t>{ø5-3/32 x 3-31/32 in. (H)}</a:t>
                      </a:r>
                    </a:p>
                  </a:txBody>
                  <a:tcPr marL="91458" marR="91458" marT="28800" marB="28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kumimoji="1" lang="ja-JP" altLang="en-US"/>
                    </a:p>
                  </a:txBody>
                  <a:tcPr/>
                </a:tc>
                <a:tc hMerge="1">
                  <a:txBody>
                    <a:bodyPr/>
                    <a:lstStyle/>
                    <a:p>
                      <a:endParaRPr kumimoji="1" lang="ja-JP" altLang="en-US"/>
                    </a:p>
                  </a:txBody>
                  <a:tcPr/>
                </a:tc>
              </a:tr>
            </a:tbl>
          </a:graphicData>
        </a:graphic>
      </p:graphicFrame>
      <p:pic>
        <p:nvPicPr>
          <p:cNvPr id="10" name="Picture 16"/>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20280" y="739963"/>
            <a:ext cx="636012" cy="618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6" descr="Y:\40-職能\セキュリティ\セキュリティ・サウンド広報宣伝\(10) Security\02_海外\Network_Products\WV-SFV311A\640x480_png\WV-SFV311A_D_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06499" y="739962"/>
            <a:ext cx="688161" cy="61827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7" descr="Y:\40-職能\セキュリティ\セキュリティ・サウンド広報宣伝\(10) Security\02_海外\Network_Products\WV-SFR311A\写真データ\640x480_png\WV-SFR311A_D_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14781" y="739963"/>
            <a:ext cx="625106" cy="61827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8" descr="Y:\40-職能\セキュリティ\セキュリティ・サウンド広報宣伝\(10) Security\03_国内_海外共通\WV-SFN311A\写真\640x480_png\WV-SFN311A_D_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05296" y="739963"/>
            <a:ext cx="626098" cy="61827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6" descr="Y:\40-職能\セキュリティ\セキュリティ・サウンド広報宣伝\(10) Security\02_海外\Network_Products\WV-SFR310A\写真データ\640x480_png\WV-SFR310A_D_L.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92560" y="739963"/>
            <a:ext cx="625107" cy="61827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7" descr="Y:\40-職能\セキュリティ\セキュリティ・サウンド広報宣伝\(10) Security\02_海外\Network_Products\WV-SFV310A\640x480_png\WV-SFV310A_D_L.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87710" y="739963"/>
            <a:ext cx="688161" cy="61827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8" descr="Y:\40-職能\セキュリティ\セキュリティ・サウンド広報宣伝\(10) Security\03_国内_海外共通\WV-SFN310A\写真\640x480_png\WV-SFN310A_D_L.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281720" y="739963"/>
            <a:ext cx="626096" cy="618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08712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153"/>
          <p:cNvSpPr txBox="1">
            <a:spLocks noChangeAspect="1" noChangeArrowheads="1"/>
          </p:cNvSpPr>
          <p:nvPr/>
        </p:nvSpPr>
        <p:spPr bwMode="auto">
          <a:xfrm>
            <a:off x="130175" y="43009"/>
            <a:ext cx="435509" cy="374581"/>
          </a:xfrm>
          <a:prstGeom prst="rect">
            <a:avLst/>
          </a:prstGeom>
          <a:noFill/>
          <a:ln w="19050" algn="ctr">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algn="ctr" defTabSz="914400" eaLnBrk="1" fontAlgn="auto" latinLnBrk="0" hangingPunct="1">
              <a:lnSpc>
                <a:spcPct val="120000"/>
              </a:lnSpc>
              <a:spcBef>
                <a:spcPct val="0"/>
              </a:spcBef>
              <a:spcAft>
                <a:spcPts val="0"/>
              </a:spcAft>
              <a:buClrTx/>
              <a:buSzTx/>
              <a:buFontTx/>
              <a:buNone/>
              <a:tabLst/>
              <a:defRPr/>
            </a:pPr>
            <a:fld id="{FB06D18C-CD67-47B8-ACDE-D75217F0E5B3}" type="slidenum">
              <a:rPr kumimoji="1" lang="en-US" altLang="ja-JP" sz="1800" b="0" i="0" u="none" strike="noStrike" kern="0" cap="none" spc="0" normalizeH="0" baseline="0" noProof="0" smtClean="0">
                <a:ln>
                  <a:noFill/>
                </a:ln>
                <a:solidFill>
                  <a:srgbClr val="FFFFFF"/>
                </a:solidFill>
                <a:effectLst/>
                <a:uLnTx/>
                <a:uFillTx/>
                <a:latin typeface="Arial" pitchFamily="34" charset="0"/>
                <a:ea typeface="ＭＳ Ｐゴシック" pitchFamily="50" charset="-128"/>
              </a:rPr>
              <a:pPr marL="0" marR="0" lvl="0" indent="0" algn="ctr" defTabSz="914400" eaLnBrk="1" fontAlgn="auto" latinLnBrk="0" hangingPunct="1">
                <a:lnSpc>
                  <a:spcPct val="120000"/>
                </a:lnSpc>
                <a:spcBef>
                  <a:spcPct val="0"/>
                </a:spcBef>
                <a:spcAft>
                  <a:spcPts val="0"/>
                </a:spcAft>
                <a:buClrTx/>
                <a:buSzTx/>
                <a:buFontTx/>
                <a:buNone/>
                <a:tabLst/>
                <a:defRPr/>
              </a:pPr>
              <a:t>2</a:t>
            </a:fld>
            <a:endParaRPr kumimoji="1" lang="en-US" altLang="ja-JP" sz="1800" b="0" i="0" u="none" strike="noStrike" kern="0" cap="none" spc="0" normalizeH="0" baseline="0" noProof="0" dirty="0" smtClean="0">
              <a:ln>
                <a:noFill/>
              </a:ln>
              <a:solidFill>
                <a:srgbClr val="FFFFFF"/>
              </a:solidFill>
              <a:effectLst/>
              <a:uLnTx/>
              <a:uFillTx/>
              <a:latin typeface="Arial" pitchFamily="34" charset="0"/>
              <a:ea typeface="ＭＳ Ｐゴシック" pitchFamily="50" charset="-128"/>
            </a:endParaRPr>
          </a:p>
        </p:txBody>
      </p:sp>
      <p:sp>
        <p:nvSpPr>
          <p:cNvPr id="21" name="TextBox 24"/>
          <p:cNvSpPr txBox="1"/>
          <p:nvPr/>
        </p:nvSpPr>
        <p:spPr>
          <a:xfrm>
            <a:off x="603049" y="2361608"/>
            <a:ext cx="7829751" cy="2452370"/>
          </a:xfrm>
          <a:prstGeom prst="rect">
            <a:avLst/>
          </a:prstGeom>
          <a:solidFill>
            <a:srgbClr val="DFDFF5"/>
          </a:solidFill>
          <a:ln w="38100">
            <a:noFill/>
          </a:ln>
          <a:effectLst/>
          <a:scene3d>
            <a:camera prst="orthographicFront">
              <a:rot lat="0" lon="0" rev="0"/>
            </a:camera>
            <a:lightRig rig="balanced" dir="t">
              <a:rot lat="0" lon="0" rev="8700000"/>
            </a:lightRig>
          </a:scene3d>
          <a:sp3d extrusionH="76200" contourW="6350">
            <a:bevelT w="190500" h="50800"/>
            <a:extrusionClr>
              <a:schemeClr val="accent2"/>
            </a:extrusionClr>
            <a:contourClr>
              <a:schemeClr val="accent6">
                <a:lumMod val="60000"/>
                <a:lumOff val="40000"/>
              </a:schemeClr>
            </a:contourClr>
          </a:sp3d>
        </p:spPr>
        <p:txBody>
          <a:bodyPr wrap="square" lIns="216000" tIns="360000" rIns="216000" bIns="324000" numCol="1" anchor="ctr">
            <a:noAutofit/>
          </a:bodyPr>
          <a:lstStyle>
            <a:lvl1pPr eaLnBrk="0" hangingPunct="0">
              <a:defRPr kumimoji="1" sz="1200" b="1" i="1">
                <a:solidFill>
                  <a:schemeClr val="tx1"/>
                </a:solidFill>
                <a:latin typeface="Calibri" pitchFamily="34" charset="0"/>
                <a:ea typeface="HGP創英角ｺﾞｼｯｸUB" pitchFamily="50" charset="-128"/>
              </a:defRPr>
            </a:lvl1pPr>
            <a:lvl2pPr marL="742950" indent="-285750" eaLnBrk="0" hangingPunct="0">
              <a:defRPr kumimoji="1" sz="1200" b="1" i="1">
                <a:solidFill>
                  <a:schemeClr val="tx1"/>
                </a:solidFill>
                <a:latin typeface="Calibri" pitchFamily="34" charset="0"/>
                <a:ea typeface="HGP創英角ｺﾞｼｯｸUB" pitchFamily="50" charset="-128"/>
              </a:defRPr>
            </a:lvl2pPr>
            <a:lvl3pPr marL="1143000" indent="-228600" eaLnBrk="0" hangingPunct="0">
              <a:defRPr kumimoji="1" sz="1200" b="1" i="1">
                <a:solidFill>
                  <a:schemeClr val="tx1"/>
                </a:solidFill>
                <a:latin typeface="Calibri" pitchFamily="34" charset="0"/>
                <a:ea typeface="HGP創英角ｺﾞｼｯｸUB" pitchFamily="50" charset="-128"/>
              </a:defRPr>
            </a:lvl3pPr>
            <a:lvl4pPr marL="1600200" indent="-228600" eaLnBrk="0" hangingPunct="0">
              <a:defRPr kumimoji="1" sz="1200" b="1" i="1">
                <a:solidFill>
                  <a:schemeClr val="tx1"/>
                </a:solidFill>
                <a:latin typeface="Calibri" pitchFamily="34" charset="0"/>
                <a:ea typeface="HGP創英角ｺﾞｼｯｸUB" pitchFamily="50" charset="-128"/>
              </a:defRPr>
            </a:lvl4pPr>
            <a:lvl5pPr marL="2057400" indent="-228600" eaLnBrk="0" hangingPunct="0">
              <a:defRPr kumimoji="1" sz="1200" b="1" i="1">
                <a:solidFill>
                  <a:schemeClr val="tx1"/>
                </a:solidFill>
                <a:latin typeface="Calibri" pitchFamily="34" charset="0"/>
                <a:ea typeface="HGP創英角ｺﾞｼｯｸUB" pitchFamily="50" charset="-128"/>
              </a:defRPr>
            </a:lvl5pPr>
            <a:lvl6pPr marL="2514600" indent="-228600" algn="ctr" eaLnBrk="0" fontAlgn="base" hangingPunct="0">
              <a:spcBef>
                <a:spcPct val="50000"/>
              </a:spcBef>
              <a:spcAft>
                <a:spcPct val="0"/>
              </a:spcAft>
              <a:defRPr kumimoji="1" sz="1200" b="1" i="1">
                <a:solidFill>
                  <a:schemeClr val="tx1"/>
                </a:solidFill>
                <a:latin typeface="Calibri" pitchFamily="34" charset="0"/>
                <a:ea typeface="HGP創英角ｺﾞｼｯｸUB" pitchFamily="50" charset="-128"/>
              </a:defRPr>
            </a:lvl6pPr>
            <a:lvl7pPr marL="2971800" indent="-228600" algn="ctr" eaLnBrk="0" fontAlgn="base" hangingPunct="0">
              <a:spcBef>
                <a:spcPct val="50000"/>
              </a:spcBef>
              <a:spcAft>
                <a:spcPct val="0"/>
              </a:spcAft>
              <a:defRPr kumimoji="1" sz="1200" b="1" i="1">
                <a:solidFill>
                  <a:schemeClr val="tx1"/>
                </a:solidFill>
                <a:latin typeface="Calibri" pitchFamily="34" charset="0"/>
                <a:ea typeface="HGP創英角ｺﾞｼｯｸUB" pitchFamily="50" charset="-128"/>
              </a:defRPr>
            </a:lvl7pPr>
            <a:lvl8pPr marL="3429000" indent="-228600" algn="ctr" eaLnBrk="0" fontAlgn="base" hangingPunct="0">
              <a:spcBef>
                <a:spcPct val="50000"/>
              </a:spcBef>
              <a:spcAft>
                <a:spcPct val="0"/>
              </a:spcAft>
              <a:defRPr kumimoji="1" sz="1200" b="1" i="1">
                <a:solidFill>
                  <a:schemeClr val="tx1"/>
                </a:solidFill>
                <a:latin typeface="Calibri" pitchFamily="34" charset="0"/>
                <a:ea typeface="HGP創英角ｺﾞｼｯｸUB" pitchFamily="50" charset="-128"/>
              </a:defRPr>
            </a:lvl8pPr>
            <a:lvl9pPr marL="3886200" indent="-228600" algn="ctr" eaLnBrk="0" fontAlgn="base" hangingPunct="0">
              <a:spcBef>
                <a:spcPct val="50000"/>
              </a:spcBef>
              <a:spcAft>
                <a:spcPct val="0"/>
              </a:spcAft>
              <a:defRPr kumimoji="1" sz="1200" b="1" i="1">
                <a:solidFill>
                  <a:schemeClr val="tx1"/>
                </a:solidFill>
                <a:latin typeface="Calibri" pitchFamily="34" charset="0"/>
                <a:ea typeface="HGP創英角ｺﾞｼｯｸUB" pitchFamily="50" charset="-128"/>
              </a:defRPr>
            </a:lvl9pPr>
          </a:lstStyle>
          <a:p>
            <a:pPr algn="l" eaLnBrk="1" fontAlgn="auto" hangingPunct="1">
              <a:spcBef>
                <a:spcPts val="0"/>
              </a:spcBef>
              <a:spcAft>
                <a:spcPts val="0"/>
              </a:spcAft>
              <a:defRPr/>
            </a:pPr>
            <a:r>
              <a:rPr kumimoji="0" lang="en-US" altLang="ja-JP" sz="1600" b="0" i="0" kern="0" dirty="0" smtClean="0">
                <a:solidFill>
                  <a:srgbClr val="000000"/>
                </a:solidFill>
                <a:effectLst/>
                <a:latin typeface="Tahoma" pitchFamily="34" charset="0"/>
                <a:cs typeface="Tahoma" pitchFamily="34" charset="0"/>
              </a:rPr>
              <a:t>	        </a:t>
            </a:r>
            <a:endParaRPr kumimoji="0" lang="en-US" altLang="ja-JP" sz="1000" b="0" i="0" kern="0" dirty="0" smtClean="0">
              <a:solidFill>
                <a:srgbClr val="000000"/>
              </a:solidFill>
              <a:effectLst/>
              <a:latin typeface="Tahoma" pitchFamily="34" charset="0"/>
              <a:cs typeface="Tahoma" pitchFamily="34" charset="0"/>
            </a:endParaRPr>
          </a:p>
          <a:p>
            <a:pPr marL="719138" lvl="1" indent="-271463" algn="l" eaLnBrk="1" fontAlgn="auto" hangingPunct="1">
              <a:spcBef>
                <a:spcPts val="0"/>
              </a:spcBef>
              <a:spcAft>
                <a:spcPts val="0"/>
              </a:spcAft>
              <a:buFont typeface="Wingdings" panose="05000000000000000000" pitchFamily="2" charset="2"/>
              <a:buChar char="ü"/>
              <a:defRPr/>
            </a:pPr>
            <a:r>
              <a:rPr kumimoji="0" lang="en-US" altLang="ja-JP" sz="1600" b="0" i="0" kern="0" dirty="0">
                <a:solidFill>
                  <a:prstClr val="black"/>
                </a:solidFill>
                <a:effectLst/>
                <a:latin typeface="Tahoma" pitchFamily="34" charset="0"/>
                <a:cs typeface="Tahoma" pitchFamily="34" charset="0"/>
              </a:rPr>
              <a:t>133dB Wide Dynamic Range and 0.01 lux High Sensitivity for color images</a:t>
            </a:r>
          </a:p>
          <a:p>
            <a:pPr marL="719138" lvl="1" indent="-271463" algn="l" eaLnBrk="1" fontAlgn="auto" hangingPunct="1">
              <a:spcBef>
                <a:spcPts val="0"/>
              </a:spcBef>
              <a:spcAft>
                <a:spcPts val="0"/>
              </a:spcAft>
              <a:buFont typeface="Wingdings" panose="05000000000000000000" pitchFamily="2" charset="2"/>
              <a:buChar char="ü"/>
              <a:defRPr/>
            </a:pPr>
            <a:endParaRPr kumimoji="0" lang="en-US" altLang="ja-JP" sz="700" b="0" i="0" kern="0" dirty="0">
              <a:solidFill>
                <a:prstClr val="black"/>
              </a:solidFill>
              <a:effectLst/>
              <a:latin typeface="Tahoma" pitchFamily="34" charset="0"/>
              <a:cs typeface="Tahoma" pitchFamily="34" charset="0"/>
            </a:endParaRPr>
          </a:p>
          <a:p>
            <a:pPr marL="719138" lvl="1" indent="-271463" algn="l" eaLnBrk="1" fontAlgn="auto" hangingPunct="1">
              <a:spcBef>
                <a:spcPts val="0"/>
              </a:spcBef>
              <a:spcAft>
                <a:spcPts val="0"/>
              </a:spcAft>
              <a:buFont typeface="Wingdings" panose="05000000000000000000" pitchFamily="2" charset="2"/>
              <a:buChar char="ü"/>
              <a:defRPr/>
            </a:pPr>
            <a:r>
              <a:rPr kumimoji="0" lang="en-US" altLang="ja-JP" sz="1600" b="0" i="0" kern="0" dirty="0" smtClean="0">
                <a:solidFill>
                  <a:prstClr val="black"/>
                </a:solidFill>
                <a:effectLst/>
                <a:latin typeface="Tahoma" pitchFamily="34" charset="0"/>
                <a:cs typeface="Tahoma" pitchFamily="34" charset="0"/>
              </a:rPr>
              <a:t>HD </a:t>
            </a:r>
            <a:r>
              <a:rPr kumimoji="0" lang="en-US" altLang="ja-JP" sz="1600" b="0" i="0" kern="0" dirty="0">
                <a:solidFill>
                  <a:prstClr val="black"/>
                </a:solidFill>
                <a:effectLst/>
                <a:latin typeface="Tahoma" pitchFamily="34" charset="0"/>
                <a:cs typeface="Tahoma" pitchFamily="34" charset="0"/>
              </a:rPr>
              <a:t>720p  at up to 60fps</a:t>
            </a:r>
          </a:p>
          <a:p>
            <a:pPr marL="719138" lvl="1" indent="-271463" algn="l" eaLnBrk="1" fontAlgn="auto" hangingPunct="1">
              <a:spcBef>
                <a:spcPts val="0"/>
              </a:spcBef>
              <a:spcAft>
                <a:spcPts val="0"/>
              </a:spcAft>
              <a:buFont typeface="Wingdings" panose="05000000000000000000" pitchFamily="2" charset="2"/>
              <a:buChar char="ü"/>
              <a:defRPr/>
            </a:pPr>
            <a:endParaRPr kumimoji="0" lang="en-US" altLang="ja-JP" sz="700" b="0" i="0" kern="0" dirty="0">
              <a:solidFill>
                <a:prstClr val="black"/>
              </a:solidFill>
              <a:effectLst/>
              <a:latin typeface="Tahoma" pitchFamily="34" charset="0"/>
              <a:cs typeface="Tahoma" pitchFamily="34" charset="0"/>
            </a:endParaRPr>
          </a:p>
          <a:p>
            <a:pPr marL="719138" lvl="1" indent="-271463" algn="l" eaLnBrk="1" fontAlgn="auto" hangingPunct="1">
              <a:spcBef>
                <a:spcPts val="0"/>
              </a:spcBef>
              <a:spcAft>
                <a:spcPts val="0"/>
              </a:spcAft>
              <a:buFont typeface="Wingdings" panose="05000000000000000000" pitchFamily="2" charset="2"/>
              <a:buChar char="ü"/>
              <a:defRPr/>
            </a:pPr>
            <a:r>
              <a:rPr kumimoji="0" lang="en-US" altLang="ja-JP" sz="1600" b="0" i="0" kern="0" dirty="0" smtClean="0">
                <a:solidFill>
                  <a:prstClr val="black"/>
                </a:solidFill>
                <a:effectLst/>
                <a:latin typeface="Tahoma" pitchFamily="34" charset="0"/>
                <a:cs typeface="Tahoma" pitchFamily="34" charset="0"/>
              </a:rPr>
              <a:t>IP-Network </a:t>
            </a:r>
            <a:r>
              <a:rPr kumimoji="0" lang="en-US" altLang="ja-JP" sz="1600" b="0" i="0" kern="0" dirty="0">
                <a:solidFill>
                  <a:prstClr val="black"/>
                </a:solidFill>
                <a:effectLst/>
                <a:latin typeface="Tahoma" pitchFamily="34" charset="0"/>
                <a:cs typeface="Tahoma" pitchFamily="34" charset="0"/>
              </a:rPr>
              <a:t>friendly</a:t>
            </a:r>
          </a:p>
          <a:p>
            <a:pPr marL="719138" lvl="1" indent="-271463" algn="l" eaLnBrk="1" fontAlgn="auto" hangingPunct="1">
              <a:spcBef>
                <a:spcPts val="0"/>
              </a:spcBef>
              <a:spcAft>
                <a:spcPts val="0"/>
              </a:spcAft>
              <a:buFont typeface="Wingdings" panose="05000000000000000000" pitchFamily="2" charset="2"/>
              <a:buChar char="ü"/>
              <a:defRPr/>
            </a:pPr>
            <a:endParaRPr kumimoji="0" lang="en-US" altLang="ja-JP" sz="700" b="0" i="0" kern="0" dirty="0">
              <a:solidFill>
                <a:prstClr val="black"/>
              </a:solidFill>
              <a:effectLst/>
              <a:latin typeface="Tahoma" pitchFamily="34" charset="0"/>
              <a:cs typeface="Tahoma" pitchFamily="34" charset="0"/>
            </a:endParaRPr>
          </a:p>
          <a:p>
            <a:pPr marL="719138" lvl="1" indent="-271463" algn="l" eaLnBrk="1" fontAlgn="auto" hangingPunct="1">
              <a:spcBef>
                <a:spcPts val="0"/>
              </a:spcBef>
              <a:spcAft>
                <a:spcPts val="0"/>
              </a:spcAft>
              <a:buFont typeface="Wingdings" panose="05000000000000000000" pitchFamily="2" charset="2"/>
              <a:buChar char="ü"/>
              <a:defRPr/>
            </a:pPr>
            <a:r>
              <a:rPr kumimoji="0" lang="en-US" altLang="ja-JP" sz="1600" b="0" i="0" kern="0" dirty="0" smtClean="0">
                <a:solidFill>
                  <a:prstClr val="black"/>
                </a:solidFill>
                <a:effectLst/>
                <a:latin typeface="Tahoma" pitchFamily="34" charset="0"/>
                <a:cs typeface="Tahoma" pitchFamily="34" charset="0"/>
              </a:rPr>
              <a:t>Intelligent </a:t>
            </a:r>
            <a:r>
              <a:rPr kumimoji="0" lang="en-US" altLang="ja-JP" sz="1600" b="0" i="0" kern="0" dirty="0">
                <a:solidFill>
                  <a:prstClr val="black"/>
                </a:solidFill>
                <a:effectLst/>
                <a:latin typeface="Tahoma" pitchFamily="34" charset="0"/>
                <a:cs typeface="Tahoma" pitchFamily="34" charset="0"/>
              </a:rPr>
              <a:t>VMD (</a:t>
            </a:r>
            <a:r>
              <a:rPr kumimoji="0" lang="en-US" altLang="ja-JP" sz="1600" b="0" i="0" kern="0" dirty="0" err="1">
                <a:solidFill>
                  <a:prstClr val="black"/>
                </a:solidFill>
                <a:effectLst/>
                <a:latin typeface="Tahoma" pitchFamily="34" charset="0"/>
                <a:cs typeface="Tahoma" pitchFamily="34" charset="0"/>
              </a:rPr>
              <a:t>i</a:t>
            </a:r>
            <a:r>
              <a:rPr kumimoji="0" lang="en-US" altLang="ja-JP" sz="1600" b="0" i="0" kern="0" dirty="0">
                <a:solidFill>
                  <a:prstClr val="black"/>
                </a:solidFill>
                <a:effectLst/>
                <a:latin typeface="Tahoma" pitchFamily="34" charset="0"/>
                <a:cs typeface="Tahoma" pitchFamily="34" charset="0"/>
              </a:rPr>
              <a:t>-VMD)</a:t>
            </a:r>
          </a:p>
          <a:p>
            <a:pPr marL="719138" lvl="1" indent="-271463" algn="l" eaLnBrk="1" fontAlgn="auto" hangingPunct="1">
              <a:spcBef>
                <a:spcPts val="0"/>
              </a:spcBef>
              <a:spcAft>
                <a:spcPts val="0"/>
              </a:spcAft>
              <a:buFont typeface="Wingdings" panose="05000000000000000000" pitchFamily="2" charset="2"/>
              <a:buChar char="ü"/>
              <a:defRPr/>
            </a:pPr>
            <a:endParaRPr kumimoji="0" lang="en-US" altLang="ja-JP" sz="700" b="0" i="0" kern="0" dirty="0">
              <a:solidFill>
                <a:prstClr val="black"/>
              </a:solidFill>
              <a:effectLst/>
              <a:latin typeface="Tahoma" pitchFamily="34" charset="0"/>
              <a:cs typeface="Tahoma" pitchFamily="34" charset="0"/>
            </a:endParaRPr>
          </a:p>
          <a:p>
            <a:pPr marL="719138" lvl="1" indent="-271463" algn="l" eaLnBrk="1" fontAlgn="auto" hangingPunct="1">
              <a:spcBef>
                <a:spcPts val="0"/>
              </a:spcBef>
              <a:spcAft>
                <a:spcPts val="0"/>
              </a:spcAft>
              <a:buFont typeface="Wingdings" panose="05000000000000000000" pitchFamily="2" charset="2"/>
              <a:buChar char="ü"/>
              <a:defRPr/>
            </a:pPr>
            <a:r>
              <a:rPr kumimoji="0" lang="en-US" altLang="ja-JP" sz="1600" b="0" i="0" kern="0" dirty="0" smtClean="0">
                <a:solidFill>
                  <a:prstClr val="black"/>
                </a:solidFill>
                <a:effectLst/>
                <a:latin typeface="Tahoma" pitchFamily="34" charset="0"/>
                <a:cs typeface="Tahoma" pitchFamily="34" charset="0"/>
              </a:rPr>
              <a:t>Tough </a:t>
            </a:r>
            <a:r>
              <a:rPr kumimoji="0" lang="en-US" altLang="ja-JP" sz="1600" b="0" i="0" kern="0" dirty="0">
                <a:solidFill>
                  <a:prstClr val="black"/>
                </a:solidFill>
                <a:effectLst/>
                <a:latin typeface="Tahoma" pitchFamily="34" charset="0"/>
                <a:cs typeface="Tahoma" pitchFamily="34" charset="0"/>
              </a:rPr>
              <a:t>design and flexible installation </a:t>
            </a:r>
          </a:p>
        </p:txBody>
      </p:sp>
      <p:sp>
        <p:nvSpPr>
          <p:cNvPr id="3" name="正方形/長方形 2"/>
          <p:cNvSpPr/>
          <p:nvPr/>
        </p:nvSpPr>
        <p:spPr>
          <a:xfrm>
            <a:off x="914401" y="2360377"/>
            <a:ext cx="7368540" cy="400110"/>
          </a:xfrm>
          <a:prstGeom prst="rect">
            <a:avLst/>
          </a:prstGeom>
        </p:spPr>
        <p:txBody>
          <a:bodyPr wrap="square">
            <a:spAutoFit/>
          </a:bodyPr>
          <a:lstStyle/>
          <a:p>
            <a:r>
              <a:rPr kumimoji="0" lang="en-US" altLang="ja-JP" sz="2000" b="1" kern="0" dirty="0">
                <a:solidFill>
                  <a:srgbClr val="000000"/>
                </a:solidFill>
                <a:effectLst/>
                <a:cs typeface="Tahoma" pitchFamily="34" charset="0"/>
              </a:rPr>
              <a:t>Super Dynamic Fixed Dome Network camera</a:t>
            </a:r>
            <a:endParaRPr kumimoji="0" lang="en-US" altLang="ja-JP" sz="1800" b="1" kern="0" dirty="0">
              <a:solidFill>
                <a:srgbClr val="000000"/>
              </a:solidFill>
              <a:effectLst/>
              <a:cs typeface="Tahoma" pitchFamily="34" charset="0"/>
            </a:endParaRPr>
          </a:p>
        </p:txBody>
      </p:sp>
      <p:sp>
        <p:nvSpPr>
          <p:cNvPr id="2" name="タイトル 1"/>
          <p:cNvSpPr>
            <a:spLocks noGrp="1"/>
          </p:cNvSpPr>
          <p:nvPr>
            <p:ph type="title" idx="4294967295"/>
          </p:nvPr>
        </p:nvSpPr>
        <p:spPr>
          <a:xfrm>
            <a:off x="-28575" y="-17463"/>
            <a:ext cx="9172575" cy="482601"/>
          </a:xfrm>
        </p:spPr>
        <p:txBody>
          <a:bodyPr/>
          <a:lstStyle/>
          <a:p>
            <a:r>
              <a:rPr lang="en-US" altLang="ja-JP" sz="2800" b="1" dirty="0" smtClean="0">
                <a:latin typeface="Tahoma" pitchFamily="34" charset="0"/>
                <a:cs typeface="Tahoma" pitchFamily="34" charset="0"/>
              </a:rPr>
              <a:t>3+A-series </a:t>
            </a:r>
            <a:r>
              <a:rPr lang="en-US" altLang="ja-JP" sz="2800" b="1" dirty="0">
                <a:latin typeface="Tahoma" pitchFamily="34" charset="0"/>
                <a:cs typeface="Tahoma" pitchFamily="34" charset="0"/>
              </a:rPr>
              <a:t>Fixed Dome Cameras</a:t>
            </a:r>
            <a:endParaRPr kumimoji="1" lang="ja-JP" altLang="en-US" dirty="0"/>
          </a:p>
        </p:txBody>
      </p:sp>
      <p:sp>
        <p:nvSpPr>
          <p:cNvPr id="17" name="Rectangle 44"/>
          <p:cNvSpPr>
            <a:spLocks noChangeArrowheads="1"/>
          </p:cNvSpPr>
          <p:nvPr/>
        </p:nvSpPr>
        <p:spPr bwMode="auto">
          <a:xfrm>
            <a:off x="603049" y="1889655"/>
            <a:ext cx="22685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kumimoji="0" lang="en-US" altLang="ja-JP" sz="1200" dirty="0" smtClean="0">
                <a:solidFill>
                  <a:srgbClr val="000000"/>
                </a:solidFill>
                <a:effectLst/>
                <a:latin typeface="Tahoma" pitchFamily="34" charset="0"/>
                <a:cs typeface="Tahoma" pitchFamily="34" charset="0"/>
              </a:rPr>
              <a:t>WV-SFV311A </a:t>
            </a:r>
            <a:r>
              <a:rPr kumimoji="0" lang="en-US" altLang="ja-JP" sz="1200" dirty="0">
                <a:solidFill>
                  <a:srgbClr val="000000"/>
                </a:solidFill>
                <a:effectLst/>
                <a:latin typeface="Tahoma" pitchFamily="34" charset="0"/>
                <a:cs typeface="Tahoma" pitchFamily="34" charset="0"/>
              </a:rPr>
              <a:t>(D/N (IR))</a:t>
            </a:r>
          </a:p>
          <a:p>
            <a:pPr algn="l" eaLnBrk="1" hangingPunct="1">
              <a:spcBef>
                <a:spcPct val="0"/>
              </a:spcBef>
              <a:buFontTx/>
              <a:buNone/>
            </a:pPr>
            <a:r>
              <a:rPr kumimoji="0" lang="en-US" altLang="ja-JP" sz="1200" dirty="0" smtClean="0">
                <a:solidFill>
                  <a:srgbClr val="000000"/>
                </a:solidFill>
                <a:effectLst/>
                <a:latin typeface="Tahoma" pitchFamily="34" charset="0"/>
                <a:cs typeface="Tahoma" pitchFamily="34" charset="0"/>
              </a:rPr>
              <a:t>WV-SFV310A </a:t>
            </a:r>
            <a:r>
              <a:rPr kumimoji="0" lang="en-US" altLang="ja-JP" sz="1200" dirty="0">
                <a:solidFill>
                  <a:srgbClr val="000000"/>
                </a:solidFill>
                <a:effectLst/>
                <a:latin typeface="Tahoma" pitchFamily="34" charset="0"/>
                <a:cs typeface="Tahoma" pitchFamily="34" charset="0"/>
              </a:rPr>
              <a:t>(D/N (Electrical))</a:t>
            </a:r>
          </a:p>
        </p:txBody>
      </p:sp>
      <p:sp>
        <p:nvSpPr>
          <p:cNvPr id="19" name="Rectangle 44"/>
          <p:cNvSpPr>
            <a:spLocks noChangeArrowheads="1"/>
          </p:cNvSpPr>
          <p:nvPr/>
        </p:nvSpPr>
        <p:spPr bwMode="auto">
          <a:xfrm>
            <a:off x="561281" y="1668675"/>
            <a:ext cx="24320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kumimoji="0" lang="en-US" altLang="ja-JP" sz="1400" b="1">
                <a:solidFill>
                  <a:srgbClr val="000000"/>
                </a:solidFill>
                <a:effectLst/>
                <a:latin typeface="Tahoma" pitchFamily="34" charset="0"/>
                <a:cs typeface="Tahoma" pitchFamily="34" charset="0"/>
              </a:rPr>
              <a:t>Outdoor vandal resistant</a:t>
            </a:r>
          </a:p>
        </p:txBody>
      </p:sp>
      <p:sp>
        <p:nvSpPr>
          <p:cNvPr id="20" name="Rectangle 44"/>
          <p:cNvSpPr>
            <a:spLocks noChangeArrowheads="1"/>
          </p:cNvSpPr>
          <p:nvPr/>
        </p:nvSpPr>
        <p:spPr bwMode="auto">
          <a:xfrm>
            <a:off x="3559497" y="1889655"/>
            <a:ext cx="22733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kumimoji="0" lang="en-US" altLang="ja-JP" sz="1200" dirty="0" smtClean="0">
                <a:solidFill>
                  <a:srgbClr val="000000"/>
                </a:solidFill>
                <a:effectLst/>
                <a:latin typeface="Tahoma" pitchFamily="34" charset="0"/>
                <a:cs typeface="Tahoma" pitchFamily="34" charset="0"/>
              </a:rPr>
              <a:t>WV-SFR311A </a:t>
            </a:r>
            <a:r>
              <a:rPr kumimoji="0" lang="en-US" altLang="ja-JP" sz="1200" dirty="0">
                <a:solidFill>
                  <a:srgbClr val="000000"/>
                </a:solidFill>
                <a:effectLst/>
                <a:latin typeface="Tahoma" pitchFamily="34" charset="0"/>
                <a:cs typeface="Tahoma" pitchFamily="34" charset="0"/>
              </a:rPr>
              <a:t>(D/N (IR))</a:t>
            </a:r>
          </a:p>
          <a:p>
            <a:pPr algn="l" eaLnBrk="1" hangingPunct="1">
              <a:spcBef>
                <a:spcPct val="0"/>
              </a:spcBef>
              <a:buFontTx/>
              <a:buNone/>
            </a:pPr>
            <a:r>
              <a:rPr kumimoji="0" lang="en-US" altLang="ja-JP" sz="1200" dirty="0" smtClean="0">
                <a:solidFill>
                  <a:srgbClr val="000000"/>
                </a:solidFill>
                <a:effectLst/>
                <a:latin typeface="Tahoma" pitchFamily="34" charset="0"/>
                <a:cs typeface="Tahoma" pitchFamily="34" charset="0"/>
              </a:rPr>
              <a:t>WV-SFR310A </a:t>
            </a:r>
            <a:r>
              <a:rPr kumimoji="0" lang="en-US" altLang="ja-JP" sz="1200" dirty="0">
                <a:solidFill>
                  <a:srgbClr val="000000"/>
                </a:solidFill>
                <a:effectLst/>
                <a:latin typeface="Tahoma" pitchFamily="34" charset="0"/>
                <a:cs typeface="Tahoma" pitchFamily="34" charset="0"/>
              </a:rPr>
              <a:t>(D/N (Electrical))</a:t>
            </a:r>
          </a:p>
        </p:txBody>
      </p:sp>
      <p:sp>
        <p:nvSpPr>
          <p:cNvPr id="22" name="Rectangle 44"/>
          <p:cNvSpPr>
            <a:spLocks noChangeArrowheads="1"/>
          </p:cNvSpPr>
          <p:nvPr/>
        </p:nvSpPr>
        <p:spPr bwMode="auto">
          <a:xfrm>
            <a:off x="3554219" y="1667087"/>
            <a:ext cx="23054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kumimoji="0" lang="en-US" altLang="ja-JP" sz="1400" b="1">
                <a:solidFill>
                  <a:srgbClr val="000000"/>
                </a:solidFill>
                <a:effectLst/>
                <a:latin typeface="Tahoma" pitchFamily="34" charset="0"/>
                <a:cs typeface="Tahoma" pitchFamily="34" charset="0"/>
              </a:rPr>
              <a:t>Indoor vandal resistant</a:t>
            </a:r>
          </a:p>
        </p:txBody>
      </p:sp>
      <p:sp>
        <p:nvSpPr>
          <p:cNvPr id="23" name="Rectangle 44"/>
          <p:cNvSpPr>
            <a:spLocks noChangeArrowheads="1"/>
          </p:cNvSpPr>
          <p:nvPr/>
        </p:nvSpPr>
        <p:spPr bwMode="auto">
          <a:xfrm>
            <a:off x="6466377" y="1874415"/>
            <a:ext cx="22797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kumimoji="0" lang="en-US" altLang="ja-JP" sz="1200" dirty="0" smtClean="0">
                <a:solidFill>
                  <a:srgbClr val="000000"/>
                </a:solidFill>
                <a:effectLst/>
                <a:latin typeface="Tahoma" pitchFamily="34" charset="0"/>
                <a:cs typeface="Tahoma" pitchFamily="34" charset="0"/>
              </a:rPr>
              <a:t>WV-SFN311A </a:t>
            </a:r>
            <a:r>
              <a:rPr kumimoji="0" lang="en-US" altLang="ja-JP" sz="1200" dirty="0">
                <a:solidFill>
                  <a:srgbClr val="000000"/>
                </a:solidFill>
                <a:effectLst/>
                <a:latin typeface="Tahoma" pitchFamily="34" charset="0"/>
                <a:cs typeface="Tahoma" pitchFamily="34" charset="0"/>
              </a:rPr>
              <a:t>(D/N (IR))</a:t>
            </a:r>
          </a:p>
          <a:p>
            <a:pPr algn="l" eaLnBrk="1" hangingPunct="1">
              <a:spcBef>
                <a:spcPct val="0"/>
              </a:spcBef>
              <a:buFontTx/>
              <a:buNone/>
            </a:pPr>
            <a:r>
              <a:rPr kumimoji="0" lang="en-US" altLang="ja-JP" sz="1200" dirty="0" smtClean="0">
                <a:solidFill>
                  <a:srgbClr val="000000"/>
                </a:solidFill>
                <a:effectLst/>
                <a:latin typeface="Tahoma" pitchFamily="34" charset="0"/>
                <a:cs typeface="Tahoma" pitchFamily="34" charset="0"/>
              </a:rPr>
              <a:t>WV-SFN310A </a:t>
            </a:r>
            <a:r>
              <a:rPr kumimoji="0" lang="en-US" altLang="ja-JP" sz="1200" dirty="0">
                <a:solidFill>
                  <a:srgbClr val="000000"/>
                </a:solidFill>
                <a:effectLst/>
                <a:latin typeface="Tahoma" pitchFamily="34" charset="0"/>
                <a:cs typeface="Tahoma" pitchFamily="34" charset="0"/>
              </a:rPr>
              <a:t>(D/N (Electrical))</a:t>
            </a:r>
          </a:p>
        </p:txBody>
      </p:sp>
      <p:sp>
        <p:nvSpPr>
          <p:cNvPr id="24" name="Rectangle 44"/>
          <p:cNvSpPr>
            <a:spLocks noChangeArrowheads="1"/>
          </p:cNvSpPr>
          <p:nvPr/>
        </p:nvSpPr>
        <p:spPr bwMode="auto">
          <a:xfrm>
            <a:off x="6438055" y="1668675"/>
            <a:ext cx="79861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kumimoji="0" lang="en-US" altLang="ja-JP" sz="1400" b="1">
                <a:solidFill>
                  <a:srgbClr val="000000"/>
                </a:solidFill>
                <a:effectLst/>
                <a:latin typeface="Tahoma" pitchFamily="34" charset="0"/>
                <a:cs typeface="Tahoma" pitchFamily="34" charset="0"/>
              </a:rPr>
              <a:t>Indoor</a:t>
            </a:r>
          </a:p>
        </p:txBody>
      </p:sp>
      <p:pic>
        <p:nvPicPr>
          <p:cNvPr id="25" name="Picture 16" descr="Y:\40-職能\セキュリティ\セキュリティ・サウンド広報宣伝\(10) Security\02_海外\Network_Products\WV-SFV311A\640x480_png\WV-SFV311A_D_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563" y="632459"/>
            <a:ext cx="1124848" cy="101060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7" descr="Y:\40-職能\セキュリティ\セキュリティ・サウンド広報宣伝\(10) Security\02_海外\Network_Products\WV-SFR311A\写真データ\640x480_png\WV-SFR311A_D_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96744" y="632459"/>
            <a:ext cx="1079140" cy="106733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8" descr="Y:\40-職能\セキュリティ\セキュリティ・サウンド広報宣伝\(10) Security\03_国内_海外共通\WV-SFN311A\写真\640x480_png\WV-SFN311A_D_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5613" y="632460"/>
            <a:ext cx="1049333" cy="1036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97582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153"/>
          <p:cNvSpPr txBox="1">
            <a:spLocks noChangeAspect="1" noChangeArrowheads="1"/>
          </p:cNvSpPr>
          <p:nvPr/>
        </p:nvSpPr>
        <p:spPr bwMode="auto">
          <a:xfrm>
            <a:off x="130175" y="43009"/>
            <a:ext cx="435509" cy="374581"/>
          </a:xfrm>
          <a:prstGeom prst="rect">
            <a:avLst/>
          </a:prstGeom>
          <a:noFill/>
          <a:ln w="19050" algn="ctr">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algn="ctr" defTabSz="914400" eaLnBrk="1" fontAlgn="auto" latinLnBrk="0" hangingPunct="1">
              <a:lnSpc>
                <a:spcPct val="120000"/>
              </a:lnSpc>
              <a:spcBef>
                <a:spcPct val="0"/>
              </a:spcBef>
              <a:spcAft>
                <a:spcPts val="0"/>
              </a:spcAft>
              <a:buClrTx/>
              <a:buSzTx/>
              <a:buFontTx/>
              <a:buNone/>
              <a:tabLst/>
              <a:defRPr/>
            </a:pPr>
            <a:fld id="{FB06D18C-CD67-47B8-ACDE-D75217F0E5B3}" type="slidenum">
              <a:rPr kumimoji="1" lang="en-US" altLang="ja-JP" sz="1800" b="0" i="0" u="none" strike="noStrike" kern="0" cap="none" spc="0" normalizeH="0" baseline="0" noProof="0" smtClean="0">
                <a:ln>
                  <a:noFill/>
                </a:ln>
                <a:solidFill>
                  <a:srgbClr val="FFFFFF"/>
                </a:solidFill>
                <a:effectLst/>
                <a:uLnTx/>
                <a:uFillTx/>
                <a:latin typeface="Arial" pitchFamily="34" charset="0"/>
                <a:ea typeface="ＭＳ Ｐゴシック" pitchFamily="50" charset="-128"/>
              </a:rPr>
              <a:pPr marL="0" marR="0" lvl="0" indent="0" algn="ctr" defTabSz="914400" eaLnBrk="1" fontAlgn="auto" latinLnBrk="0" hangingPunct="1">
                <a:lnSpc>
                  <a:spcPct val="120000"/>
                </a:lnSpc>
                <a:spcBef>
                  <a:spcPct val="0"/>
                </a:spcBef>
                <a:spcAft>
                  <a:spcPts val="0"/>
                </a:spcAft>
                <a:buClrTx/>
                <a:buSzTx/>
                <a:buFontTx/>
                <a:buNone/>
                <a:tabLst/>
                <a:defRPr/>
              </a:pPr>
              <a:t>3</a:t>
            </a:fld>
            <a:endParaRPr kumimoji="1" lang="en-US" altLang="ja-JP" sz="1800" b="0" i="0" u="none" strike="noStrike" kern="0" cap="none" spc="0" normalizeH="0" baseline="0" noProof="0" dirty="0" smtClean="0">
              <a:ln>
                <a:noFill/>
              </a:ln>
              <a:solidFill>
                <a:srgbClr val="FFFFFF"/>
              </a:solidFill>
              <a:effectLst/>
              <a:uLnTx/>
              <a:uFillTx/>
              <a:latin typeface="Arial" pitchFamily="34" charset="0"/>
              <a:ea typeface="ＭＳ Ｐゴシック" pitchFamily="50" charset="-128"/>
            </a:endParaRPr>
          </a:p>
        </p:txBody>
      </p:sp>
      <p:sp>
        <p:nvSpPr>
          <p:cNvPr id="4" name="タイトル 3"/>
          <p:cNvSpPr>
            <a:spLocks noGrp="1"/>
          </p:cNvSpPr>
          <p:nvPr>
            <p:ph type="title" idx="4294967295"/>
          </p:nvPr>
        </p:nvSpPr>
        <p:spPr>
          <a:xfrm>
            <a:off x="-28575" y="-17463"/>
            <a:ext cx="9172575" cy="482601"/>
          </a:xfrm>
        </p:spPr>
        <p:txBody>
          <a:bodyPr/>
          <a:lstStyle/>
          <a:p>
            <a:r>
              <a:rPr lang="en-US" altLang="ja-JP" b="1" dirty="0">
                <a:solidFill>
                  <a:srgbClr val="FFFFFF"/>
                </a:solidFill>
                <a:latin typeface="Tahoma" panose="020B0604030504040204" pitchFamily="34" charset="0"/>
                <a:ea typeface="Tahoma" panose="020B0604030504040204" pitchFamily="34" charset="0"/>
                <a:cs typeface="Tahoma" panose="020B0604030504040204" pitchFamily="34" charset="0"/>
              </a:rPr>
              <a:t>Clear images</a:t>
            </a:r>
            <a:endParaRPr kumimoji="1" lang="ja-JP" altLang="en-US" sz="4400" dirty="0"/>
          </a:p>
        </p:txBody>
      </p:sp>
      <p:sp>
        <p:nvSpPr>
          <p:cNvPr id="63" name="正方形/長方形 21"/>
          <p:cNvSpPr>
            <a:spLocks noChangeArrowheads="1"/>
          </p:cNvSpPr>
          <p:nvPr/>
        </p:nvSpPr>
        <p:spPr bwMode="auto">
          <a:xfrm>
            <a:off x="306388" y="649257"/>
            <a:ext cx="6062662"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ts val="400"/>
              </a:spcBef>
              <a:buFontTx/>
              <a:buNone/>
            </a:pPr>
            <a:r>
              <a:rPr kumimoji="0" lang="en-US" altLang="ja-JP" sz="1600" b="1" dirty="0">
                <a:solidFill>
                  <a:srgbClr val="000000"/>
                </a:solidFill>
                <a:effectLst/>
                <a:latin typeface="Tahoma" pitchFamily="34" charset="0"/>
                <a:cs typeface="Tahoma" pitchFamily="34" charset="0"/>
                <a:sym typeface="Lucida Grande"/>
              </a:rPr>
              <a:t>133dB Wide Dynamic Range </a:t>
            </a:r>
          </a:p>
          <a:p>
            <a:pPr algn="l" eaLnBrk="1" hangingPunct="1">
              <a:spcBef>
                <a:spcPts val="400"/>
              </a:spcBef>
              <a:buFontTx/>
              <a:buNone/>
            </a:pPr>
            <a:r>
              <a:rPr kumimoji="0" lang="en-US" altLang="ja-JP" sz="1400" dirty="0">
                <a:solidFill>
                  <a:srgbClr val="000000"/>
                </a:solidFill>
                <a:effectLst/>
                <a:latin typeface="Tahoma" pitchFamily="34" charset="0"/>
                <a:cs typeface="Tahoma" pitchFamily="34" charset="0"/>
                <a:sym typeface="Lucida Grande"/>
              </a:rPr>
              <a:t>Even a single scene includes complex lighting conditions such as bright light, the dark of night, high contrast scenes and backlight situations. Incorporating Enhanced Super Dynamic of 133dB wide dynamic range, new 3-series cameras enable clear and easy identification in high contrast scenes and backlight situations.  </a:t>
            </a:r>
          </a:p>
          <a:p>
            <a:pPr algn="l" eaLnBrk="1" hangingPunct="1">
              <a:spcBef>
                <a:spcPct val="0"/>
              </a:spcBef>
              <a:buFontTx/>
              <a:buNone/>
            </a:pPr>
            <a:endParaRPr kumimoji="0" lang="en-US" altLang="ja-JP" sz="900" b="1" dirty="0" smtClean="0">
              <a:solidFill>
                <a:srgbClr val="000000"/>
              </a:solidFill>
              <a:effectLst/>
              <a:latin typeface="Tahoma" pitchFamily="34" charset="0"/>
              <a:cs typeface="Tahoma" pitchFamily="34" charset="0"/>
              <a:sym typeface="Lucida Grande"/>
            </a:endParaRPr>
          </a:p>
          <a:p>
            <a:pPr algn="l" eaLnBrk="1" hangingPunct="1">
              <a:spcBef>
                <a:spcPct val="0"/>
              </a:spcBef>
              <a:buFontTx/>
              <a:buNone/>
            </a:pPr>
            <a:endParaRPr kumimoji="0" lang="en-US" altLang="ja-JP" sz="900" b="1" dirty="0">
              <a:solidFill>
                <a:srgbClr val="000000"/>
              </a:solidFill>
              <a:effectLst/>
              <a:latin typeface="Tahoma" pitchFamily="34" charset="0"/>
              <a:cs typeface="Tahoma" pitchFamily="34" charset="0"/>
              <a:sym typeface="Lucida Grande"/>
            </a:endParaRPr>
          </a:p>
          <a:p>
            <a:pPr algn="l" eaLnBrk="1" hangingPunct="1">
              <a:spcBef>
                <a:spcPct val="0"/>
              </a:spcBef>
              <a:buFontTx/>
              <a:buNone/>
            </a:pPr>
            <a:r>
              <a:rPr kumimoji="0" lang="en-US" altLang="ja-JP" sz="1600" b="1" dirty="0" smtClean="0">
                <a:solidFill>
                  <a:srgbClr val="000000"/>
                </a:solidFill>
                <a:effectLst/>
                <a:latin typeface="Tahoma" pitchFamily="34" charset="0"/>
                <a:cs typeface="Tahoma" pitchFamily="34" charset="0"/>
                <a:sym typeface="Lucida Grande"/>
              </a:rPr>
              <a:t>0.01 </a:t>
            </a:r>
            <a:r>
              <a:rPr kumimoji="0" lang="en-US" altLang="ja-JP" sz="1600" b="1" dirty="0">
                <a:solidFill>
                  <a:srgbClr val="000000"/>
                </a:solidFill>
                <a:effectLst/>
                <a:latin typeface="Tahoma" pitchFamily="34" charset="0"/>
                <a:cs typeface="Tahoma" pitchFamily="34" charset="0"/>
                <a:sym typeface="Lucida Grande"/>
              </a:rPr>
              <a:t>lux High Sensitivity for color images </a:t>
            </a:r>
            <a:endParaRPr kumimoji="0" lang="en-US" altLang="ja-JP" sz="1600" dirty="0">
              <a:solidFill>
                <a:srgbClr val="000000"/>
              </a:solidFill>
              <a:effectLst/>
              <a:latin typeface="Tahoma" pitchFamily="34" charset="0"/>
              <a:cs typeface="Tahoma" pitchFamily="34" charset="0"/>
              <a:sym typeface="Lucida Grande"/>
            </a:endParaRPr>
          </a:p>
          <a:p>
            <a:pPr algn="l" eaLnBrk="1" hangingPunct="1">
              <a:spcBef>
                <a:spcPts val="400"/>
              </a:spcBef>
              <a:buFontTx/>
              <a:buNone/>
            </a:pPr>
            <a:r>
              <a:rPr kumimoji="0" lang="en-US" altLang="ja-JP" sz="1400" dirty="0">
                <a:solidFill>
                  <a:srgbClr val="000000"/>
                </a:solidFill>
                <a:effectLst/>
                <a:latin typeface="Tahoma" pitchFamily="34" charset="0"/>
                <a:cs typeface="Tahoma" pitchFamily="34" charset="0"/>
                <a:sym typeface="Lucida Grande"/>
              </a:rPr>
              <a:t>The latest image sensor technology combined with Multi process Noise Reduction (MNR) </a:t>
            </a:r>
            <a:r>
              <a:rPr kumimoji="0" lang="en-US" altLang="ja-JP" sz="1400" dirty="0" smtClean="0">
                <a:solidFill>
                  <a:srgbClr val="000000"/>
                </a:solidFill>
                <a:effectLst/>
                <a:latin typeface="Tahoma" pitchFamily="34" charset="0"/>
                <a:cs typeface="Tahoma" pitchFamily="34" charset="0"/>
                <a:sym typeface="Lucida Grande"/>
              </a:rPr>
              <a:t>and </a:t>
            </a:r>
            <a:r>
              <a:rPr kumimoji="0" lang="en-US" altLang="ja-JP" sz="1400" dirty="0" smtClean="0">
                <a:solidFill>
                  <a:srgbClr val="0000FF"/>
                </a:solidFill>
                <a:effectLst/>
                <a:latin typeface="Tahoma" pitchFamily="34" charset="0"/>
                <a:cs typeface="Tahoma" pitchFamily="34" charset="0"/>
                <a:sym typeface="Lucida Grande"/>
              </a:rPr>
              <a:t>Frequency Divided Filter (FDF) </a:t>
            </a:r>
            <a:r>
              <a:rPr kumimoji="0" lang="en-US" altLang="ja-JP" sz="1400" dirty="0" smtClean="0">
                <a:solidFill>
                  <a:srgbClr val="000000"/>
                </a:solidFill>
                <a:effectLst/>
                <a:latin typeface="Tahoma" pitchFamily="34" charset="0"/>
                <a:cs typeface="Tahoma" pitchFamily="34" charset="0"/>
                <a:sym typeface="Lucida Grande"/>
              </a:rPr>
              <a:t>results </a:t>
            </a:r>
            <a:r>
              <a:rPr kumimoji="0" lang="en-US" altLang="ja-JP" sz="1400" dirty="0">
                <a:solidFill>
                  <a:srgbClr val="000000"/>
                </a:solidFill>
                <a:effectLst/>
                <a:latin typeface="Tahoma" pitchFamily="34" charset="0"/>
                <a:cs typeface="Tahoma" pitchFamily="34" charset="0"/>
                <a:sym typeface="Lucida Grande"/>
              </a:rPr>
              <a:t>in a high sensitivity of 0.01 lux in </a:t>
            </a:r>
            <a:r>
              <a:rPr kumimoji="0" lang="en-US" altLang="ja-JP" sz="1400" dirty="0" smtClean="0">
                <a:solidFill>
                  <a:srgbClr val="000000"/>
                </a:solidFill>
                <a:effectLst/>
                <a:latin typeface="Tahoma" pitchFamily="34" charset="0"/>
                <a:cs typeface="Tahoma" pitchFamily="34" charset="0"/>
                <a:sym typeface="Lucida Grande"/>
              </a:rPr>
              <a:t>clearer color images than ever before. 3-series </a:t>
            </a:r>
            <a:r>
              <a:rPr kumimoji="0" lang="en-US" altLang="ja-JP" sz="1400" dirty="0">
                <a:solidFill>
                  <a:srgbClr val="000000"/>
                </a:solidFill>
                <a:effectLst/>
                <a:latin typeface="Tahoma" pitchFamily="34" charset="0"/>
                <a:cs typeface="Tahoma" pitchFamily="34" charset="0"/>
                <a:sym typeface="Lucida Grande"/>
              </a:rPr>
              <a:t>cameras deliver clear color images even with minimum ambient light like a quarter moon. </a:t>
            </a:r>
          </a:p>
          <a:p>
            <a:pPr algn="l" eaLnBrk="1" hangingPunct="1">
              <a:spcBef>
                <a:spcPct val="0"/>
              </a:spcBef>
              <a:buFontTx/>
              <a:buNone/>
            </a:pPr>
            <a:endParaRPr kumimoji="0" lang="en-US" altLang="ja-JP" sz="900" dirty="0" smtClean="0">
              <a:solidFill>
                <a:srgbClr val="000000"/>
              </a:solidFill>
              <a:effectLst/>
              <a:latin typeface="Tahoma" pitchFamily="34" charset="0"/>
              <a:cs typeface="Tahoma" pitchFamily="34" charset="0"/>
              <a:sym typeface="Lucida Grande"/>
            </a:endParaRPr>
          </a:p>
          <a:p>
            <a:pPr algn="l" eaLnBrk="1" hangingPunct="1">
              <a:spcBef>
                <a:spcPct val="0"/>
              </a:spcBef>
              <a:buFontTx/>
              <a:buNone/>
            </a:pPr>
            <a:endParaRPr kumimoji="0" lang="en-US" altLang="ja-JP" sz="900" dirty="0">
              <a:solidFill>
                <a:srgbClr val="000000"/>
              </a:solidFill>
              <a:effectLst/>
              <a:latin typeface="Tahoma" pitchFamily="34" charset="0"/>
              <a:cs typeface="Tahoma" pitchFamily="34" charset="0"/>
              <a:sym typeface="Lucida Grande"/>
            </a:endParaRPr>
          </a:p>
          <a:p>
            <a:pPr algn="l" eaLnBrk="1" hangingPunct="1">
              <a:spcBef>
                <a:spcPct val="0"/>
              </a:spcBef>
              <a:buFontTx/>
              <a:buNone/>
            </a:pPr>
            <a:r>
              <a:rPr kumimoji="0" lang="en-US" altLang="ja-JP" sz="1600" b="1" dirty="0">
                <a:solidFill>
                  <a:srgbClr val="000000"/>
                </a:solidFill>
                <a:effectLst/>
                <a:latin typeface="Tahoma" pitchFamily="34" charset="0"/>
                <a:cs typeface="Tahoma" pitchFamily="34" charset="0"/>
                <a:sym typeface="Lucida Grande"/>
              </a:rPr>
              <a:t>HD 720p at up to 60fps</a:t>
            </a:r>
            <a:endParaRPr kumimoji="0" lang="en-US" altLang="ja-JP" sz="1600" dirty="0">
              <a:solidFill>
                <a:srgbClr val="000000"/>
              </a:solidFill>
              <a:effectLst/>
              <a:latin typeface="Tahoma" pitchFamily="34" charset="0"/>
              <a:cs typeface="Tahoma" pitchFamily="34" charset="0"/>
              <a:sym typeface="Lucida Grande"/>
            </a:endParaRPr>
          </a:p>
          <a:p>
            <a:pPr algn="l" eaLnBrk="1" hangingPunct="1">
              <a:spcBef>
                <a:spcPts val="400"/>
              </a:spcBef>
              <a:buFontTx/>
              <a:buNone/>
            </a:pPr>
            <a:r>
              <a:rPr kumimoji="0" lang="en-US" altLang="ja-JP" sz="1400" dirty="0">
                <a:solidFill>
                  <a:srgbClr val="000000"/>
                </a:solidFill>
                <a:effectLst/>
                <a:latin typeface="Tahoma" pitchFamily="34" charset="0"/>
                <a:cs typeface="Tahoma" pitchFamily="34" charset="0"/>
                <a:sym typeface="Lucida Grande"/>
              </a:rPr>
              <a:t>Combining HD 720p high resolution and 60fps high frame rate, </a:t>
            </a:r>
            <a:r>
              <a:rPr kumimoji="0" lang="en-US" altLang="ja-JP" sz="1400" dirty="0" smtClean="0">
                <a:solidFill>
                  <a:srgbClr val="000000"/>
                </a:solidFill>
                <a:effectLst/>
                <a:latin typeface="Tahoma" pitchFamily="34" charset="0"/>
                <a:cs typeface="Tahoma" pitchFamily="34" charset="0"/>
                <a:sym typeface="Lucida Grande"/>
              </a:rPr>
              <a:t> </a:t>
            </a:r>
            <a:r>
              <a:rPr kumimoji="0" lang="en-US" altLang="ja-JP" sz="1400" dirty="0">
                <a:solidFill>
                  <a:srgbClr val="000000"/>
                </a:solidFill>
                <a:effectLst/>
                <a:latin typeface="Tahoma" pitchFamily="34" charset="0"/>
                <a:cs typeface="Tahoma" pitchFamily="34" charset="0"/>
                <a:sym typeface="Lucida Grande"/>
              </a:rPr>
              <a:t>3-series cameras capture rapid moving objects such as people moving chips and cards in casino, bill in the bank and a vehicle plate on the road. </a:t>
            </a:r>
          </a:p>
        </p:txBody>
      </p:sp>
      <p:pic>
        <p:nvPicPr>
          <p:cNvPr id="64" name="Picture 17" descr="D:\Casino 201312\panasonic\SFV631L 1080p\Snap\1080_30fps_SDHIG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2113" y="3742977"/>
            <a:ext cx="2125662" cy="119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5" name="グループ化 2"/>
          <p:cNvGrpSpPr>
            <a:grpSpLocks noChangeAspect="1"/>
          </p:cNvGrpSpPr>
          <p:nvPr/>
        </p:nvGrpSpPr>
        <p:grpSpPr bwMode="auto">
          <a:xfrm>
            <a:off x="6726238" y="690850"/>
            <a:ext cx="2141537" cy="1235075"/>
            <a:chOff x="2427288" y="1565275"/>
            <a:chExt cx="1784350" cy="1028700"/>
          </a:xfrm>
        </p:grpSpPr>
        <p:pic>
          <p:nvPicPr>
            <p:cNvPr id="66" name="Picture 11" descr="C:\Users\3565648\Documents\★PSN\02_新製品助成物\security\2013新製品\6シリーズ\カタログ\素材\7（SD-O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7288" y="1565275"/>
              <a:ext cx="178435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角丸四角形 66"/>
            <p:cNvSpPr/>
            <p:nvPr/>
          </p:nvSpPr>
          <p:spPr>
            <a:xfrm>
              <a:off x="2459033" y="1591720"/>
              <a:ext cx="461629" cy="896476"/>
            </a:xfrm>
            <a:prstGeom prst="roundRect">
              <a:avLst/>
            </a:prstGeom>
            <a:noFill/>
            <a:ln w="12700" cap="flat" cmpd="sng" algn="ctr">
              <a:solidFill>
                <a:srgbClr val="FFFF00"/>
              </a:solidFill>
              <a:prstDash val="soli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rgbClr val="FFFFFF"/>
                </a:solidFill>
                <a:effectLst/>
                <a:uLnTx/>
                <a:uFillTx/>
                <a:latin typeface="Arial"/>
                <a:ea typeface="ＭＳ Ｐゴシック"/>
                <a:cs typeface="+mn-cs"/>
              </a:endParaRPr>
            </a:p>
          </p:txBody>
        </p:sp>
        <p:sp>
          <p:nvSpPr>
            <p:cNvPr id="68" name="角丸四角形 67"/>
            <p:cNvSpPr/>
            <p:nvPr/>
          </p:nvSpPr>
          <p:spPr>
            <a:xfrm>
              <a:off x="3166689" y="1595686"/>
              <a:ext cx="996009" cy="895155"/>
            </a:xfrm>
            <a:prstGeom prst="roundRect">
              <a:avLst>
                <a:gd name="adj" fmla="val 10170"/>
              </a:avLst>
            </a:prstGeom>
            <a:noFill/>
            <a:ln w="12700" cap="flat" cmpd="sng" algn="ctr">
              <a:solidFill>
                <a:srgbClr val="FFFF00"/>
              </a:solidFill>
              <a:prstDash val="soli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rgbClr val="FFFFFF"/>
                </a:solidFill>
                <a:effectLst/>
                <a:uLnTx/>
                <a:uFillTx/>
                <a:latin typeface="Arial"/>
                <a:ea typeface="ＭＳ Ｐゴシック"/>
                <a:cs typeface="+mn-cs"/>
              </a:endParaRPr>
            </a:p>
          </p:txBody>
        </p:sp>
      </p:grpSp>
      <p:sp>
        <p:nvSpPr>
          <p:cNvPr id="69" name="テキスト ボックス 52"/>
          <p:cNvSpPr txBox="1">
            <a:spLocks noChangeArrowheads="1"/>
          </p:cNvSpPr>
          <p:nvPr/>
        </p:nvSpPr>
        <p:spPr bwMode="auto">
          <a:xfrm>
            <a:off x="6573838" y="1925925"/>
            <a:ext cx="252253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1100">
                <a:solidFill>
                  <a:srgbClr val="000000"/>
                </a:solidFill>
                <a:effectLst/>
                <a:latin typeface="Tahoma" pitchFamily="34" charset="0"/>
                <a:ea typeface="HGPｺﾞｼｯｸE" pitchFamily="50" charset="-128"/>
              </a:rPr>
              <a:t>Entrance in a backlight situation</a:t>
            </a:r>
            <a:endParaRPr lang="ja-JP" altLang="en-US" sz="1100">
              <a:solidFill>
                <a:srgbClr val="000000"/>
              </a:solidFill>
              <a:effectLst/>
              <a:latin typeface="Tahoma" pitchFamily="34" charset="0"/>
              <a:ea typeface="HGPｺﾞｼｯｸE" pitchFamily="50" charset="-128"/>
            </a:endParaRPr>
          </a:p>
        </p:txBody>
      </p:sp>
      <p:sp>
        <p:nvSpPr>
          <p:cNvPr id="70" name="テキスト ボックス 52"/>
          <p:cNvSpPr txBox="1">
            <a:spLocks noChangeArrowheads="1"/>
          </p:cNvSpPr>
          <p:nvPr/>
        </p:nvSpPr>
        <p:spPr bwMode="auto">
          <a:xfrm>
            <a:off x="6554788" y="3469292"/>
            <a:ext cx="252253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1100">
                <a:solidFill>
                  <a:srgbClr val="000000"/>
                </a:solidFill>
                <a:effectLst/>
                <a:latin typeface="Tahoma" pitchFamily="34" charset="0"/>
                <a:ea typeface="HGPｺﾞｼｯｸE" pitchFamily="50" charset="-128"/>
              </a:rPr>
              <a:t>Low lighting scene</a:t>
            </a:r>
            <a:endParaRPr lang="ja-JP" altLang="en-US" sz="1100">
              <a:solidFill>
                <a:srgbClr val="000000"/>
              </a:solidFill>
              <a:effectLst/>
              <a:latin typeface="Tahoma" pitchFamily="34" charset="0"/>
              <a:ea typeface="HGPｺﾞｼｯｸE" pitchFamily="50" charset="-128"/>
            </a:endParaRPr>
          </a:p>
        </p:txBody>
      </p:sp>
      <p:sp>
        <p:nvSpPr>
          <p:cNvPr id="71" name="テキスト ボックス 52"/>
          <p:cNvSpPr txBox="1">
            <a:spLocks noChangeArrowheads="1"/>
          </p:cNvSpPr>
          <p:nvPr/>
        </p:nvSpPr>
        <p:spPr bwMode="auto">
          <a:xfrm>
            <a:off x="6764338" y="4916140"/>
            <a:ext cx="20447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1100">
                <a:solidFill>
                  <a:srgbClr val="000000"/>
                </a:solidFill>
                <a:effectLst/>
                <a:latin typeface="Tahoma" pitchFamily="34" charset="0"/>
                <a:ea typeface="HGPｺﾞｼｯｸE" pitchFamily="50" charset="-128"/>
              </a:rPr>
              <a:t>Roulette table</a:t>
            </a:r>
            <a:endParaRPr lang="ja-JP" altLang="en-US" sz="1100">
              <a:solidFill>
                <a:srgbClr val="000000"/>
              </a:solidFill>
              <a:effectLst/>
              <a:latin typeface="Tahoma" pitchFamily="34" charset="0"/>
              <a:ea typeface="HGPｺﾞｼｯｸE" pitchFamily="50" charset="-128"/>
            </a:endParaRPr>
          </a:p>
        </p:txBody>
      </p:sp>
      <p:pic>
        <p:nvPicPr>
          <p:cNvPr id="7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9250" y="2256442"/>
            <a:ext cx="2168525" cy="1212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920707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153"/>
          <p:cNvSpPr txBox="1">
            <a:spLocks noChangeAspect="1" noChangeArrowheads="1"/>
          </p:cNvSpPr>
          <p:nvPr/>
        </p:nvSpPr>
        <p:spPr bwMode="auto">
          <a:xfrm>
            <a:off x="130175" y="43009"/>
            <a:ext cx="435509" cy="374581"/>
          </a:xfrm>
          <a:prstGeom prst="rect">
            <a:avLst/>
          </a:prstGeom>
          <a:noFill/>
          <a:ln w="19050" algn="ctr">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algn="ctr" defTabSz="914400" eaLnBrk="1" fontAlgn="auto" latinLnBrk="0" hangingPunct="1">
              <a:lnSpc>
                <a:spcPct val="120000"/>
              </a:lnSpc>
              <a:spcBef>
                <a:spcPct val="0"/>
              </a:spcBef>
              <a:spcAft>
                <a:spcPts val="0"/>
              </a:spcAft>
              <a:buClrTx/>
              <a:buSzTx/>
              <a:buFontTx/>
              <a:buNone/>
              <a:tabLst/>
              <a:defRPr/>
            </a:pPr>
            <a:fld id="{FB06D18C-CD67-47B8-ACDE-D75217F0E5B3}" type="slidenum">
              <a:rPr kumimoji="1" lang="en-US" altLang="ja-JP" sz="1800" b="0" i="0" u="none" strike="noStrike" kern="0" cap="none" spc="0" normalizeH="0" baseline="0" noProof="0" smtClean="0">
                <a:ln>
                  <a:noFill/>
                </a:ln>
                <a:solidFill>
                  <a:srgbClr val="FFFFFF"/>
                </a:solidFill>
                <a:effectLst/>
                <a:uLnTx/>
                <a:uFillTx/>
                <a:latin typeface="Arial" pitchFamily="34" charset="0"/>
                <a:ea typeface="ＭＳ Ｐゴシック" pitchFamily="50" charset="-128"/>
              </a:rPr>
              <a:pPr marL="0" marR="0" lvl="0" indent="0" algn="ctr" defTabSz="914400" eaLnBrk="1" fontAlgn="auto" latinLnBrk="0" hangingPunct="1">
                <a:lnSpc>
                  <a:spcPct val="120000"/>
                </a:lnSpc>
                <a:spcBef>
                  <a:spcPct val="0"/>
                </a:spcBef>
                <a:spcAft>
                  <a:spcPts val="0"/>
                </a:spcAft>
                <a:buClrTx/>
                <a:buSzTx/>
                <a:buFontTx/>
                <a:buNone/>
                <a:tabLst/>
                <a:defRPr/>
              </a:pPr>
              <a:t>4</a:t>
            </a:fld>
            <a:endParaRPr kumimoji="1" lang="en-US" altLang="ja-JP" sz="1800" b="0" i="0" u="none" strike="noStrike" kern="0" cap="none" spc="0" normalizeH="0" baseline="0" noProof="0" dirty="0" smtClean="0">
              <a:ln>
                <a:noFill/>
              </a:ln>
              <a:solidFill>
                <a:srgbClr val="FFFFFF"/>
              </a:solidFill>
              <a:effectLst/>
              <a:uLnTx/>
              <a:uFillTx/>
              <a:latin typeface="Arial" pitchFamily="34" charset="0"/>
              <a:ea typeface="ＭＳ Ｐゴシック" pitchFamily="50" charset="-128"/>
            </a:endParaRPr>
          </a:p>
        </p:txBody>
      </p:sp>
      <p:sp>
        <p:nvSpPr>
          <p:cNvPr id="2" name="タイトル 1"/>
          <p:cNvSpPr>
            <a:spLocks noGrp="1"/>
          </p:cNvSpPr>
          <p:nvPr>
            <p:ph type="title" idx="4294967295"/>
          </p:nvPr>
        </p:nvSpPr>
        <p:spPr>
          <a:xfrm>
            <a:off x="-28575" y="-17463"/>
            <a:ext cx="9172575" cy="482601"/>
          </a:xfrm>
        </p:spPr>
        <p:txBody>
          <a:bodyPr/>
          <a:lstStyle/>
          <a:p>
            <a:r>
              <a:rPr lang="en-US" altLang="ja-JP" sz="2400" b="1" dirty="0">
                <a:latin typeface="Tahoma" pitchFamily="34" charset="0"/>
                <a:cs typeface="Tahoma" pitchFamily="34" charset="0"/>
              </a:rPr>
              <a:t>Panasonic image processing technologies</a:t>
            </a:r>
            <a:endParaRPr kumimoji="1" lang="ja-JP" altLang="en-US" dirty="0"/>
          </a:p>
        </p:txBody>
      </p:sp>
      <p:cxnSp>
        <p:nvCxnSpPr>
          <p:cNvPr id="101" name="直線コネクタ 100"/>
          <p:cNvCxnSpPr/>
          <p:nvPr/>
        </p:nvCxnSpPr>
        <p:spPr>
          <a:xfrm>
            <a:off x="265851" y="3145197"/>
            <a:ext cx="8489950" cy="0"/>
          </a:xfrm>
          <a:prstGeom prst="line">
            <a:avLst/>
          </a:prstGeom>
          <a:noFill/>
          <a:ln w="9525" cap="flat" cmpd="sng" algn="ctr">
            <a:solidFill>
              <a:srgbClr val="BBE0E3">
                <a:shade val="95000"/>
                <a:satMod val="105000"/>
              </a:srgbClr>
            </a:solidFill>
            <a:prstDash val="solid"/>
          </a:ln>
          <a:effectLst/>
        </p:spPr>
      </p:cxnSp>
      <p:pic>
        <p:nvPicPr>
          <p:cNvPr id="102" name="Picture 63" descr="OFF中"/>
          <p:cNvPicPr>
            <a:picLocks noChangeArrowheads="1"/>
          </p:cNvPicPr>
          <p:nvPr/>
        </p:nvPicPr>
        <p:blipFill>
          <a:blip r:embed="rId3">
            <a:lum bright="6000" contrast="12000"/>
            <a:extLst>
              <a:ext uri="{28A0092B-C50C-407E-A947-70E740481C1C}">
                <a14:useLocalDpi xmlns:a14="http://schemas.microsoft.com/office/drawing/2010/main" val="0"/>
              </a:ext>
            </a:extLst>
          </a:blip>
          <a:srcRect/>
          <a:stretch>
            <a:fillRect/>
          </a:stretch>
        </p:blipFill>
        <p:spPr bwMode="auto">
          <a:xfrm>
            <a:off x="3466376" y="3985842"/>
            <a:ext cx="1130573" cy="82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Picture 64" descr="ON中"/>
          <p:cNvPicPr>
            <a:picLocks noChangeArrowheads="1"/>
          </p:cNvPicPr>
          <p:nvPr/>
        </p:nvPicPr>
        <p:blipFill>
          <a:blip r:embed="rId4">
            <a:lum bright="18000" contrast="24000"/>
            <a:extLst>
              <a:ext uri="{28A0092B-C50C-407E-A947-70E740481C1C}">
                <a14:useLocalDpi xmlns:a14="http://schemas.microsoft.com/office/drawing/2010/main" val="0"/>
              </a:ext>
            </a:extLst>
          </a:blip>
          <a:srcRect/>
          <a:stretch>
            <a:fillRect/>
          </a:stretch>
        </p:blipFill>
        <p:spPr bwMode="auto">
          <a:xfrm>
            <a:off x="4785429" y="3985842"/>
            <a:ext cx="1130573" cy="82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正方形/長方形 10"/>
          <p:cNvSpPr>
            <a:spLocks noChangeArrowheads="1"/>
          </p:cNvSpPr>
          <p:nvPr/>
        </p:nvSpPr>
        <p:spPr bwMode="auto">
          <a:xfrm>
            <a:off x="92815" y="455354"/>
            <a:ext cx="331868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kumimoji="0" lang="en-US" altLang="ja-JP" sz="1200" b="1" dirty="0">
                <a:solidFill>
                  <a:srgbClr val="000000"/>
                </a:solidFill>
                <a:effectLst/>
                <a:latin typeface="Tahoma" pitchFamily="34" charset="0"/>
                <a:cs typeface="Tahoma" pitchFamily="34" charset="0"/>
                <a:sym typeface="Lucida Grande"/>
              </a:rPr>
              <a:t>Enhanced Super Dynamic  </a:t>
            </a:r>
            <a:endParaRPr kumimoji="0" lang="en-US" altLang="ja-JP" sz="1200" dirty="0">
              <a:solidFill>
                <a:srgbClr val="000000"/>
              </a:solidFill>
              <a:effectLst/>
              <a:latin typeface="Tahoma" pitchFamily="34" charset="0"/>
              <a:cs typeface="Tahoma" pitchFamily="34" charset="0"/>
              <a:sym typeface="Lucida Grande"/>
            </a:endParaRPr>
          </a:p>
          <a:p>
            <a:pPr algn="l" eaLnBrk="1" hangingPunct="1">
              <a:spcBef>
                <a:spcPct val="0"/>
              </a:spcBef>
              <a:buFontTx/>
              <a:buNone/>
            </a:pPr>
            <a:r>
              <a:rPr kumimoji="0" lang="en-US" altLang="ja-JP" sz="1200" dirty="0" smtClean="0">
                <a:solidFill>
                  <a:srgbClr val="000000"/>
                </a:solidFill>
                <a:effectLst/>
                <a:latin typeface="Tahoma" pitchFamily="34" charset="0"/>
                <a:cs typeface="Tahoma" pitchFamily="34" charset="0"/>
                <a:sym typeface="Lucida Grande"/>
              </a:rPr>
              <a:t>delivers </a:t>
            </a:r>
            <a:r>
              <a:rPr kumimoji="0" lang="en-US" altLang="ja-JP" sz="1200" dirty="0">
                <a:solidFill>
                  <a:srgbClr val="000000"/>
                </a:solidFill>
                <a:effectLst/>
                <a:latin typeface="Tahoma" pitchFamily="34" charset="0"/>
                <a:cs typeface="Tahoma" pitchFamily="34" charset="0"/>
                <a:sym typeface="Lucida Grande"/>
              </a:rPr>
              <a:t>a wide dynamic range of 133dB. With new v</a:t>
            </a:r>
            <a:r>
              <a:rPr lang="en-US" altLang="ja-JP" sz="1200" dirty="0">
                <a:solidFill>
                  <a:srgbClr val="000000"/>
                </a:solidFill>
                <a:effectLst/>
                <a:latin typeface="Tahoma" pitchFamily="34" charset="0"/>
                <a:cs typeface="Tahoma" pitchFamily="34" charset="0"/>
              </a:rPr>
              <a:t>ariable exposure and shutter speed control, Enhanced Super Dynamic captures multiple images with optimal short and long exposures. Enhanced Super Dynamic combines them into one frame and results in clear images. </a:t>
            </a:r>
          </a:p>
        </p:txBody>
      </p:sp>
      <p:sp>
        <p:nvSpPr>
          <p:cNvPr id="105" name="正方形/長方形 11"/>
          <p:cNvSpPr>
            <a:spLocks noChangeArrowheads="1"/>
          </p:cNvSpPr>
          <p:nvPr/>
        </p:nvSpPr>
        <p:spPr bwMode="auto">
          <a:xfrm>
            <a:off x="6114519" y="3161790"/>
            <a:ext cx="3099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lang="en-US" altLang="ja-JP" sz="1200" b="1" dirty="0">
                <a:solidFill>
                  <a:srgbClr val="000000"/>
                </a:solidFill>
                <a:effectLst/>
                <a:latin typeface="Tahoma" pitchFamily="34" charset="0"/>
                <a:ea typeface="HGPｺﾞｼｯｸE" pitchFamily="50" charset="-128"/>
              </a:rPr>
              <a:t>High Light Compensation (HLC)</a:t>
            </a:r>
          </a:p>
          <a:p>
            <a:pPr algn="l" eaLnBrk="1" hangingPunct="1">
              <a:spcBef>
                <a:spcPct val="0"/>
              </a:spcBef>
              <a:buFontTx/>
              <a:buNone/>
            </a:pPr>
            <a:r>
              <a:rPr lang="en-US" altLang="ja-JP" sz="1200" dirty="0">
                <a:solidFill>
                  <a:srgbClr val="000000"/>
                </a:solidFill>
                <a:effectLst/>
                <a:latin typeface="Tahoma" pitchFamily="34" charset="0"/>
                <a:ea typeface="HGPｺﾞｼｯｸE" pitchFamily="50" charset="-128"/>
              </a:rPr>
              <a:t>produces clear images, reducing the effect from strong lights such as headlight glare.   </a:t>
            </a:r>
          </a:p>
        </p:txBody>
      </p:sp>
      <p:sp>
        <p:nvSpPr>
          <p:cNvPr id="106" name="正方形/長方形 13"/>
          <p:cNvSpPr>
            <a:spLocks noChangeArrowheads="1"/>
          </p:cNvSpPr>
          <p:nvPr/>
        </p:nvSpPr>
        <p:spPr bwMode="auto">
          <a:xfrm>
            <a:off x="6114519" y="465071"/>
            <a:ext cx="281629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Font typeface="Arial" charset="0"/>
              <a:buChar char="•"/>
              <a:defRPr kumimoji="1" sz="3200">
                <a:solidFill>
                  <a:schemeClr val="tx1"/>
                </a:solidFill>
                <a:latin typeface="Calibri" pitchFamily="34" charset="0"/>
                <a:ea typeface="ＭＳ Ｐゴシック" pitchFamily="50" charset="-128"/>
              </a:defRPr>
            </a:lvl1pPr>
            <a:lvl2pPr marL="742950" indent="-285750" algn="l" eaLnBrk="0" hangingPunct="0">
              <a:spcBef>
                <a:spcPct val="20000"/>
              </a:spcBef>
              <a:buFont typeface="Arial" charset="0"/>
              <a:buChar char="–"/>
              <a:defRPr kumimoji="1" sz="2800">
                <a:solidFill>
                  <a:schemeClr val="tx1"/>
                </a:solidFill>
                <a:latin typeface="Calibri" pitchFamily="34" charset="0"/>
                <a:ea typeface="ＭＳ Ｐゴシック" pitchFamily="50" charset="-128"/>
              </a:defRPr>
            </a:lvl2pPr>
            <a:lvl3pPr marL="1143000" indent="-228600" algn="l" eaLnBrk="0" hangingPunct="0">
              <a:spcBef>
                <a:spcPct val="20000"/>
              </a:spcBef>
              <a:buFont typeface="Arial" charset="0"/>
              <a:buChar char="•"/>
              <a:defRPr kumimoji="1" sz="2400">
                <a:solidFill>
                  <a:schemeClr val="tx1"/>
                </a:solidFill>
                <a:latin typeface="Calibri" pitchFamily="34" charset="0"/>
                <a:ea typeface="ＭＳ Ｐゴシック" pitchFamily="50" charset="-128"/>
              </a:defRPr>
            </a:lvl3pPr>
            <a:lvl4pPr marL="1600200" indent="-228600" algn="l" eaLnBrk="0" hangingPunct="0">
              <a:spcBef>
                <a:spcPct val="20000"/>
              </a:spcBef>
              <a:buFont typeface="Arial" charset="0"/>
              <a:buChar char="–"/>
              <a:defRPr kumimoji="1" sz="2000">
                <a:solidFill>
                  <a:schemeClr val="tx1"/>
                </a:solidFill>
                <a:latin typeface="Calibri" pitchFamily="34" charset="0"/>
                <a:ea typeface="ＭＳ Ｐゴシック" pitchFamily="50" charset="-128"/>
              </a:defRPr>
            </a:lvl4pPr>
            <a:lvl5pPr marL="2057400" indent="-228600" algn="l" eaLnBrk="0" hangingPunct="0">
              <a:spcBef>
                <a:spcPct val="20000"/>
              </a:spcBef>
              <a:buFont typeface="Arial"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9pPr>
          </a:lstStyle>
          <a:p>
            <a:pPr eaLnBrk="1" hangingPunct="1">
              <a:spcBef>
                <a:spcPct val="0"/>
              </a:spcBef>
              <a:buFontTx/>
              <a:buNone/>
              <a:defRPr/>
            </a:pPr>
            <a:r>
              <a:rPr lang="en-US" altLang="ja-JP" sz="1200" b="1" dirty="0">
                <a:solidFill>
                  <a:srgbClr val="0000FF"/>
                </a:solidFill>
                <a:effectLst/>
                <a:latin typeface="Tahoma" pitchFamily="34" charset="0"/>
                <a:ea typeface="HGPｺﾞｼｯｸE" pitchFamily="50" charset="-128"/>
              </a:rPr>
              <a:t>Frequency Divided Filter (FDF) </a:t>
            </a:r>
            <a:r>
              <a:rPr lang="en-US" altLang="ja-JP" sz="1200" dirty="0">
                <a:solidFill>
                  <a:srgbClr val="000000"/>
                </a:solidFill>
                <a:effectLst/>
                <a:latin typeface="Tahoma" pitchFamily="34" charset="0"/>
                <a:ea typeface="HGPｺﾞｼｯｸE" pitchFamily="50" charset="-128"/>
              </a:rPr>
              <a:t>divides the </a:t>
            </a:r>
            <a:r>
              <a:rPr lang="en-US" altLang="ja-JP" sz="1200" dirty="0" smtClean="0">
                <a:solidFill>
                  <a:srgbClr val="000000"/>
                </a:solidFill>
                <a:effectLst/>
                <a:latin typeface="Tahoma" pitchFamily="34" charset="0"/>
                <a:ea typeface="HGPｺﾞｼｯｸE" pitchFamily="50" charset="-128"/>
              </a:rPr>
              <a:t>images </a:t>
            </a:r>
            <a:r>
              <a:rPr lang="en-US" altLang="ja-JP" sz="1200" dirty="0">
                <a:solidFill>
                  <a:srgbClr val="000000"/>
                </a:solidFill>
                <a:effectLst/>
                <a:latin typeface="Tahoma" pitchFamily="34" charset="0"/>
                <a:ea typeface="HGPｺﾞｼｯｸE" pitchFamily="50" charset="-128"/>
              </a:rPr>
              <a:t>into multiple frequency ranges, removes the fine noise generated under low illumination for achieving a low bit rate without eliminating edge components.</a:t>
            </a:r>
            <a:endParaRPr lang="en-US" altLang="ja-JP" sz="500" dirty="0" smtClean="0">
              <a:solidFill>
                <a:srgbClr val="000000"/>
              </a:solidFill>
              <a:effectLst/>
              <a:latin typeface="Tahoma" pitchFamily="34" charset="0"/>
              <a:ea typeface="HGPｺﾞｼｯｸE" pitchFamily="50" charset="-128"/>
            </a:endParaRPr>
          </a:p>
        </p:txBody>
      </p:sp>
      <p:sp>
        <p:nvSpPr>
          <p:cNvPr id="107" name="正方形/長方形 16384"/>
          <p:cNvSpPr>
            <a:spLocks noChangeArrowheads="1"/>
          </p:cNvSpPr>
          <p:nvPr/>
        </p:nvSpPr>
        <p:spPr bwMode="auto">
          <a:xfrm>
            <a:off x="3331243" y="3163517"/>
            <a:ext cx="275279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Font typeface="Arial" charset="0"/>
              <a:buChar char="•"/>
              <a:defRPr kumimoji="1" sz="3200">
                <a:solidFill>
                  <a:schemeClr val="tx1"/>
                </a:solidFill>
                <a:latin typeface="Calibri" pitchFamily="34" charset="0"/>
                <a:ea typeface="ＭＳ Ｐゴシック" pitchFamily="50" charset="-128"/>
              </a:defRPr>
            </a:lvl1pPr>
            <a:lvl2pPr marL="742950" indent="-285750" algn="l" eaLnBrk="0" hangingPunct="0">
              <a:spcBef>
                <a:spcPct val="20000"/>
              </a:spcBef>
              <a:buFont typeface="Arial" charset="0"/>
              <a:buChar char="–"/>
              <a:defRPr kumimoji="1" sz="2800">
                <a:solidFill>
                  <a:schemeClr val="tx1"/>
                </a:solidFill>
                <a:latin typeface="Calibri" pitchFamily="34" charset="0"/>
                <a:ea typeface="ＭＳ Ｐゴシック" pitchFamily="50" charset="-128"/>
              </a:defRPr>
            </a:lvl2pPr>
            <a:lvl3pPr marL="1143000" indent="-228600" algn="l" eaLnBrk="0" hangingPunct="0">
              <a:spcBef>
                <a:spcPct val="20000"/>
              </a:spcBef>
              <a:buFont typeface="Arial" charset="0"/>
              <a:buChar char="•"/>
              <a:defRPr kumimoji="1" sz="2400">
                <a:solidFill>
                  <a:schemeClr val="tx1"/>
                </a:solidFill>
                <a:latin typeface="Calibri" pitchFamily="34" charset="0"/>
                <a:ea typeface="ＭＳ Ｐゴシック" pitchFamily="50" charset="-128"/>
              </a:defRPr>
            </a:lvl3pPr>
            <a:lvl4pPr marL="1600200" indent="-228600" algn="l" eaLnBrk="0" hangingPunct="0">
              <a:spcBef>
                <a:spcPct val="20000"/>
              </a:spcBef>
              <a:buFont typeface="Arial" charset="0"/>
              <a:buChar char="–"/>
              <a:defRPr kumimoji="1" sz="2000">
                <a:solidFill>
                  <a:schemeClr val="tx1"/>
                </a:solidFill>
                <a:latin typeface="Calibri" pitchFamily="34" charset="0"/>
                <a:ea typeface="ＭＳ Ｐゴシック" pitchFamily="50" charset="-128"/>
              </a:defRPr>
            </a:lvl4pPr>
            <a:lvl5pPr marL="2057400" indent="-228600" algn="l" eaLnBrk="0" hangingPunct="0">
              <a:spcBef>
                <a:spcPct val="20000"/>
              </a:spcBef>
              <a:buFont typeface="Arial"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9pPr>
          </a:lstStyle>
          <a:p>
            <a:pPr eaLnBrk="1" hangingPunct="1">
              <a:spcBef>
                <a:spcPct val="0"/>
              </a:spcBef>
              <a:buFontTx/>
              <a:buNone/>
              <a:defRPr/>
            </a:pPr>
            <a:r>
              <a:rPr lang="en-US" altLang="ja-JP" sz="1200" b="1" spc="-60" dirty="0" smtClean="0">
                <a:solidFill>
                  <a:srgbClr val="000000"/>
                </a:solidFill>
                <a:effectLst/>
                <a:latin typeface="Tahoma" pitchFamily="34" charset="0"/>
                <a:ea typeface="HGPｺﾞｼｯｸE" pitchFamily="50" charset="-128"/>
              </a:rPr>
              <a:t>Fog compensation</a:t>
            </a:r>
          </a:p>
          <a:p>
            <a:pPr eaLnBrk="1" hangingPunct="1">
              <a:spcBef>
                <a:spcPct val="0"/>
              </a:spcBef>
              <a:buFontTx/>
              <a:buNone/>
              <a:defRPr/>
            </a:pPr>
            <a:r>
              <a:rPr lang="en-US" altLang="ja-JP" sz="1200" dirty="0" smtClean="0">
                <a:solidFill>
                  <a:srgbClr val="000000"/>
                </a:solidFill>
                <a:effectLst/>
                <a:latin typeface="Tahoma" pitchFamily="34" charset="0"/>
                <a:ea typeface="HGPｺﾞｼｯｸE" pitchFamily="50" charset="-128"/>
              </a:rPr>
              <a:t>improves video quality in difficult weather conditions such as fog, sandstorms and more.  </a:t>
            </a:r>
          </a:p>
        </p:txBody>
      </p:sp>
      <p:sp>
        <p:nvSpPr>
          <p:cNvPr id="108" name="テキスト ボックス 8"/>
          <p:cNvSpPr txBox="1">
            <a:spLocks noChangeArrowheads="1"/>
          </p:cNvSpPr>
          <p:nvPr/>
        </p:nvSpPr>
        <p:spPr bwMode="auto">
          <a:xfrm>
            <a:off x="1552353" y="2809295"/>
            <a:ext cx="178795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dirty="0">
                <a:solidFill>
                  <a:srgbClr val="000000"/>
                </a:solidFill>
                <a:effectLst/>
                <a:latin typeface="Tahoma" pitchFamily="34" charset="0"/>
                <a:ea typeface="HGPｺﾞｼｯｸE" pitchFamily="50" charset="-128"/>
              </a:rPr>
              <a:t>With Enhanced Super Dynamic</a:t>
            </a:r>
            <a:endParaRPr lang="ja-JP" altLang="en-US" sz="900" dirty="0">
              <a:solidFill>
                <a:srgbClr val="000000"/>
              </a:solidFill>
              <a:effectLst/>
              <a:latin typeface="Tahoma" pitchFamily="34" charset="0"/>
              <a:ea typeface="HGPｺﾞｼｯｸE" pitchFamily="50" charset="-128"/>
            </a:endParaRPr>
          </a:p>
        </p:txBody>
      </p:sp>
      <p:sp>
        <p:nvSpPr>
          <p:cNvPr id="109" name="テキスト ボックス 42"/>
          <p:cNvSpPr txBox="1">
            <a:spLocks noChangeArrowheads="1"/>
          </p:cNvSpPr>
          <p:nvPr/>
        </p:nvSpPr>
        <p:spPr bwMode="auto">
          <a:xfrm>
            <a:off x="6394536" y="4784169"/>
            <a:ext cx="82426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dirty="0">
                <a:solidFill>
                  <a:srgbClr val="000000"/>
                </a:solidFill>
                <a:effectLst/>
                <a:latin typeface="Tahoma" pitchFamily="34" charset="0"/>
                <a:ea typeface="HGPｺﾞｼｯｸE" pitchFamily="50" charset="-128"/>
              </a:rPr>
              <a:t>Without HLC</a:t>
            </a:r>
            <a:endParaRPr lang="ja-JP" altLang="en-US" sz="900" dirty="0">
              <a:solidFill>
                <a:srgbClr val="000000"/>
              </a:solidFill>
              <a:effectLst/>
              <a:latin typeface="Tahoma" pitchFamily="34" charset="0"/>
              <a:ea typeface="HGPｺﾞｼｯｸE" pitchFamily="50" charset="-128"/>
            </a:endParaRPr>
          </a:p>
        </p:txBody>
      </p:sp>
      <p:sp>
        <p:nvSpPr>
          <p:cNvPr id="110" name="テキスト ボックス 43"/>
          <p:cNvSpPr txBox="1">
            <a:spLocks noChangeArrowheads="1"/>
          </p:cNvSpPr>
          <p:nvPr/>
        </p:nvSpPr>
        <p:spPr bwMode="auto">
          <a:xfrm>
            <a:off x="7912984" y="4784169"/>
            <a:ext cx="65915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dirty="0">
                <a:solidFill>
                  <a:srgbClr val="000000"/>
                </a:solidFill>
                <a:effectLst/>
                <a:latin typeface="Tahoma" pitchFamily="34" charset="0"/>
                <a:ea typeface="HGPｺﾞｼｯｸE" pitchFamily="50" charset="-128"/>
              </a:rPr>
              <a:t>With HLC</a:t>
            </a:r>
            <a:endParaRPr lang="ja-JP" altLang="en-US" sz="900" dirty="0">
              <a:solidFill>
                <a:srgbClr val="000000"/>
              </a:solidFill>
              <a:effectLst/>
              <a:latin typeface="Tahoma" pitchFamily="34" charset="0"/>
              <a:ea typeface="HGPｺﾞｼｯｸE" pitchFamily="50" charset="-128"/>
            </a:endParaRPr>
          </a:p>
        </p:txBody>
      </p:sp>
      <p:sp>
        <p:nvSpPr>
          <p:cNvPr id="111" name="テキスト ボックス 52"/>
          <p:cNvSpPr txBox="1">
            <a:spLocks noChangeArrowheads="1"/>
          </p:cNvSpPr>
          <p:nvPr/>
        </p:nvSpPr>
        <p:spPr bwMode="auto">
          <a:xfrm>
            <a:off x="-18074" y="2806723"/>
            <a:ext cx="18157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dirty="0">
                <a:solidFill>
                  <a:srgbClr val="000000"/>
                </a:solidFill>
                <a:effectLst/>
                <a:latin typeface="Tahoma" pitchFamily="34" charset="0"/>
                <a:ea typeface="HGPｺﾞｼｯｸE" pitchFamily="50" charset="-128"/>
              </a:rPr>
              <a:t>Without Enhanced Super Dynamic</a:t>
            </a:r>
            <a:endParaRPr lang="ja-JP" altLang="en-US" sz="900" dirty="0">
              <a:solidFill>
                <a:srgbClr val="000000"/>
              </a:solidFill>
              <a:effectLst/>
              <a:latin typeface="Tahoma" pitchFamily="34" charset="0"/>
              <a:ea typeface="HGPｺﾞｼｯｸE" pitchFamily="50" charset="-128"/>
            </a:endParaRPr>
          </a:p>
        </p:txBody>
      </p:sp>
      <p:sp>
        <p:nvSpPr>
          <p:cNvPr id="112" name="テキスト ボックス 56"/>
          <p:cNvSpPr txBox="1">
            <a:spLocks noChangeArrowheads="1"/>
          </p:cNvSpPr>
          <p:nvPr/>
        </p:nvSpPr>
        <p:spPr bwMode="auto">
          <a:xfrm>
            <a:off x="3233206" y="4784169"/>
            <a:ext cx="164096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dirty="0">
                <a:solidFill>
                  <a:srgbClr val="000000"/>
                </a:solidFill>
                <a:effectLst/>
                <a:latin typeface="Tahoma" pitchFamily="34" charset="0"/>
                <a:ea typeface="HGPｺﾞｼｯｸE" pitchFamily="50" charset="-128"/>
              </a:rPr>
              <a:t>Without fog compensation</a:t>
            </a:r>
            <a:endParaRPr lang="ja-JP" altLang="en-US" sz="900" dirty="0">
              <a:solidFill>
                <a:srgbClr val="000000"/>
              </a:solidFill>
              <a:effectLst/>
              <a:latin typeface="Tahoma" pitchFamily="34" charset="0"/>
              <a:ea typeface="HGPｺﾞｼｯｸE" pitchFamily="50" charset="-128"/>
            </a:endParaRPr>
          </a:p>
        </p:txBody>
      </p:sp>
      <p:sp>
        <p:nvSpPr>
          <p:cNvPr id="113" name="テキスト ボックス 57"/>
          <p:cNvSpPr txBox="1">
            <a:spLocks noChangeArrowheads="1"/>
          </p:cNvSpPr>
          <p:nvPr/>
        </p:nvSpPr>
        <p:spPr bwMode="auto">
          <a:xfrm>
            <a:off x="4696058" y="4784169"/>
            <a:ext cx="138798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dirty="0">
                <a:solidFill>
                  <a:srgbClr val="000000"/>
                </a:solidFill>
                <a:effectLst/>
                <a:latin typeface="Tahoma" pitchFamily="34" charset="0"/>
                <a:ea typeface="HGPｺﾞｼｯｸE" pitchFamily="50" charset="-128"/>
              </a:rPr>
              <a:t>With fog compensation</a:t>
            </a:r>
            <a:endParaRPr lang="ja-JP" altLang="en-US" sz="900" dirty="0">
              <a:solidFill>
                <a:srgbClr val="000000"/>
              </a:solidFill>
              <a:effectLst/>
              <a:latin typeface="Tahoma" pitchFamily="34" charset="0"/>
              <a:ea typeface="HGPｺﾞｼｯｸE" pitchFamily="50" charset="-128"/>
            </a:endParaRPr>
          </a:p>
        </p:txBody>
      </p:sp>
      <p:sp>
        <p:nvSpPr>
          <p:cNvPr id="114" name="正方形/長方形 10"/>
          <p:cNvSpPr>
            <a:spLocks noChangeArrowheads="1"/>
          </p:cNvSpPr>
          <p:nvPr/>
        </p:nvSpPr>
        <p:spPr bwMode="auto">
          <a:xfrm>
            <a:off x="181714" y="3168279"/>
            <a:ext cx="314952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kumimoji="0" lang="en-US" altLang="ja-JP" sz="1200" b="1" dirty="0">
                <a:solidFill>
                  <a:srgbClr val="000000"/>
                </a:solidFill>
                <a:effectLst/>
                <a:latin typeface="Tahoma" pitchFamily="34" charset="0"/>
                <a:ea typeface="HGPｺﾞｼｯｸE" pitchFamily="50" charset="-128"/>
                <a:cs typeface="Tahoma" pitchFamily="34" charset="0"/>
                <a:sym typeface="Lucida Grande"/>
              </a:rPr>
              <a:t>Super Chroma compensation  </a:t>
            </a:r>
            <a:endParaRPr kumimoji="0" lang="en-US" altLang="ja-JP" sz="1200" dirty="0">
              <a:solidFill>
                <a:srgbClr val="000000"/>
              </a:solidFill>
              <a:effectLst/>
              <a:latin typeface="Tahoma" pitchFamily="34" charset="0"/>
              <a:ea typeface="HGPｺﾞｼｯｸE" pitchFamily="50" charset="-128"/>
              <a:cs typeface="Tahoma" pitchFamily="34" charset="0"/>
              <a:sym typeface="Lucida Grande"/>
            </a:endParaRPr>
          </a:p>
          <a:p>
            <a:pPr algn="l" eaLnBrk="1" hangingPunct="1">
              <a:spcBef>
                <a:spcPct val="0"/>
              </a:spcBef>
              <a:buFontTx/>
              <a:buNone/>
            </a:pPr>
            <a:r>
              <a:rPr kumimoji="0" lang="en-US" altLang="ja-JP" sz="1200" b="1" dirty="0">
                <a:solidFill>
                  <a:srgbClr val="000000"/>
                </a:solidFill>
                <a:effectLst/>
                <a:latin typeface="Tahoma" pitchFamily="34" charset="0"/>
                <a:ea typeface="HGPｺﾞｼｯｸE" pitchFamily="50" charset="-128"/>
                <a:cs typeface="Tahoma" pitchFamily="34" charset="0"/>
                <a:sym typeface="Lucida Grande"/>
              </a:rPr>
              <a:t>(SCC) </a:t>
            </a:r>
            <a:r>
              <a:rPr kumimoji="0" lang="en-US" altLang="ja-JP" sz="1200" dirty="0">
                <a:solidFill>
                  <a:srgbClr val="000000"/>
                </a:solidFill>
                <a:effectLst/>
                <a:latin typeface="Tahoma" pitchFamily="34" charset="0"/>
                <a:ea typeface="HGPｺﾞｼｯｸE" pitchFamily="50" charset="-128"/>
                <a:cs typeface="Tahoma" pitchFamily="34" charset="0"/>
                <a:sym typeface="Lucida Grande"/>
              </a:rPr>
              <a:t>recovers the colors of objects, when built-in IR cut filter is removed to enhance light-sensitivity in low light conditions.  </a:t>
            </a:r>
          </a:p>
        </p:txBody>
      </p:sp>
      <p:sp>
        <p:nvSpPr>
          <p:cNvPr id="115" name="テキスト ボックス 43"/>
          <p:cNvSpPr txBox="1">
            <a:spLocks noChangeArrowheads="1"/>
          </p:cNvSpPr>
          <p:nvPr/>
        </p:nvSpPr>
        <p:spPr bwMode="auto">
          <a:xfrm>
            <a:off x="2056273" y="4784169"/>
            <a:ext cx="65594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a:solidFill>
                  <a:srgbClr val="000000"/>
                </a:solidFill>
                <a:effectLst/>
                <a:latin typeface="Tahoma" pitchFamily="34" charset="0"/>
                <a:ea typeface="HGPｺﾞｼｯｸE" pitchFamily="50" charset="-128"/>
              </a:rPr>
              <a:t>With SCC</a:t>
            </a:r>
            <a:endParaRPr lang="ja-JP" altLang="en-US" sz="900">
              <a:solidFill>
                <a:srgbClr val="000000"/>
              </a:solidFill>
              <a:effectLst/>
              <a:latin typeface="Tahoma" pitchFamily="34" charset="0"/>
              <a:ea typeface="HGPｺﾞｼｯｸE" pitchFamily="50" charset="-128"/>
            </a:endParaRPr>
          </a:p>
        </p:txBody>
      </p:sp>
      <p:pic>
        <p:nvPicPr>
          <p:cNvPr id="116" name="Picture 13" descr="12lx-auto3 IRあり"/>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50849" y="3998647"/>
            <a:ext cx="1130572" cy="821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 name="Picture 11" descr="12lx-auto3 IRなし　補正なし1"/>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8449" y="3993884"/>
            <a:ext cx="1132006" cy="82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 name="テキスト ボックス 36"/>
          <p:cNvSpPr txBox="1">
            <a:spLocks noChangeArrowheads="1"/>
          </p:cNvSpPr>
          <p:nvPr/>
        </p:nvSpPr>
        <p:spPr bwMode="auto">
          <a:xfrm>
            <a:off x="644187" y="4784169"/>
            <a:ext cx="82105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a:solidFill>
                  <a:srgbClr val="000000"/>
                </a:solidFill>
                <a:effectLst/>
                <a:latin typeface="Tahoma" pitchFamily="34" charset="0"/>
                <a:ea typeface="HGPｺﾞｼｯｸE" pitchFamily="50" charset="-128"/>
              </a:rPr>
              <a:t>Without SCC</a:t>
            </a:r>
            <a:endParaRPr lang="ja-JP" altLang="en-US" sz="900">
              <a:solidFill>
                <a:srgbClr val="000000"/>
              </a:solidFill>
              <a:effectLst/>
              <a:latin typeface="Tahoma" pitchFamily="34" charset="0"/>
              <a:ea typeface="HGPｺﾞｼｯｸE" pitchFamily="50" charset="-128"/>
            </a:endParaRPr>
          </a:p>
        </p:txBody>
      </p:sp>
      <p:pic>
        <p:nvPicPr>
          <p:cNvPr id="119" name="Picture 22" descr="HLC OFF-3"/>
          <p:cNvPicPr preferRelativeResize="0">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07662" y="3991813"/>
            <a:ext cx="1253803" cy="84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 name="Picture 21" descr="HLC ON-5"/>
          <p:cNvPicPr preferRelativeResize="0">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51220" y="3984255"/>
            <a:ext cx="1279596" cy="84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80836" y="4475789"/>
            <a:ext cx="803239" cy="423795"/>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cmpd="sng" algn="ctr">
                <a:solidFill>
                  <a:srgbClr val="FF0000"/>
                </a:solidFill>
                <a:prstDash val="solid"/>
                <a:miter lim="800000"/>
                <a:headEnd type="none" w="med" len="med"/>
                <a:tailEnd type="none" w="med" len="med"/>
              </a14:hiddenLine>
            </a:ext>
          </a:extLst>
        </p:spPr>
      </p:pic>
      <p:grpSp>
        <p:nvGrpSpPr>
          <p:cNvPr id="122" name="グループ化 2"/>
          <p:cNvGrpSpPr>
            <a:grpSpLocks noChangeAspect="1"/>
          </p:cNvGrpSpPr>
          <p:nvPr/>
        </p:nvGrpSpPr>
        <p:grpSpPr bwMode="auto">
          <a:xfrm>
            <a:off x="1763572" y="1985372"/>
            <a:ext cx="1439154" cy="829752"/>
            <a:chOff x="0" y="0"/>
            <a:chExt cx="1784350" cy="1028700"/>
          </a:xfrm>
        </p:grpSpPr>
        <p:pic>
          <p:nvPicPr>
            <p:cNvPr id="123" name="Picture 11" descr="C:\Users\3565648\Documents\★PSN\02_新製品助成物\security\2013新製品\6シリーズ\カタログ\素材\7（SD-ON）.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0"/>
              <a:ext cx="178435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 name="角丸四角形 4"/>
            <p:cNvSpPr>
              <a:spLocks noChangeAspect="1" noChangeArrowheads="1"/>
            </p:cNvSpPr>
            <p:nvPr/>
          </p:nvSpPr>
          <p:spPr bwMode="auto">
            <a:xfrm>
              <a:off x="31750" y="26988"/>
              <a:ext cx="461962" cy="895350"/>
            </a:xfrm>
            <a:prstGeom prst="roundRect">
              <a:avLst>
                <a:gd name="adj" fmla="val 16667"/>
              </a:avLst>
            </a:prstGeom>
            <a:noFill/>
            <a:ln w="12700" algn="ctr">
              <a:solidFill>
                <a:srgbClr val="FFFF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ja-JP" altLang="ja-JP" sz="1600" b="0" i="0" u="none" strike="noStrike" kern="0" cap="none" spc="0" normalizeH="0" baseline="0" noProof="0">
                <a:ln>
                  <a:noFill/>
                </a:ln>
                <a:solidFill>
                  <a:srgbClr val="000000"/>
                </a:solidFill>
                <a:effectLst/>
                <a:uLnTx/>
                <a:uFillTx/>
                <a:latin typeface="Arial" pitchFamily="34" charset="0"/>
                <a:ea typeface="ＭＳ Ｐゴシック" pitchFamily="50" charset="-128"/>
              </a:endParaRPr>
            </a:p>
          </p:txBody>
        </p:sp>
        <p:sp>
          <p:nvSpPr>
            <p:cNvPr id="125" name="角丸四角形 5"/>
            <p:cNvSpPr>
              <a:spLocks noChangeAspect="1" noChangeArrowheads="1"/>
            </p:cNvSpPr>
            <p:nvPr/>
          </p:nvSpPr>
          <p:spPr bwMode="auto">
            <a:xfrm>
              <a:off x="739775" y="30163"/>
              <a:ext cx="995362" cy="895350"/>
            </a:xfrm>
            <a:prstGeom prst="roundRect">
              <a:avLst>
                <a:gd name="adj" fmla="val 10171"/>
              </a:avLst>
            </a:prstGeom>
            <a:noFill/>
            <a:ln w="12700" algn="ctr">
              <a:solidFill>
                <a:srgbClr val="FFFF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ja-JP" altLang="ja-JP" sz="1600" b="0" i="0" u="none" strike="noStrike" kern="0" cap="none" spc="0" normalizeH="0" baseline="0" noProof="0">
                <a:ln>
                  <a:noFill/>
                </a:ln>
                <a:solidFill>
                  <a:srgbClr val="000000"/>
                </a:solidFill>
                <a:effectLst/>
                <a:uLnTx/>
                <a:uFillTx/>
                <a:latin typeface="Arial" pitchFamily="34" charset="0"/>
                <a:ea typeface="ＭＳ Ｐゴシック" pitchFamily="50" charset="-128"/>
              </a:endParaRPr>
            </a:p>
          </p:txBody>
        </p:sp>
      </p:grpSp>
      <p:grpSp>
        <p:nvGrpSpPr>
          <p:cNvPr id="126" name="グループ化 1"/>
          <p:cNvGrpSpPr>
            <a:grpSpLocks noChangeAspect="1"/>
          </p:cNvGrpSpPr>
          <p:nvPr/>
        </p:nvGrpSpPr>
        <p:grpSpPr bwMode="auto">
          <a:xfrm>
            <a:off x="181714" y="1985372"/>
            <a:ext cx="1460959" cy="829752"/>
            <a:chOff x="0" y="-8539"/>
            <a:chExt cx="1809750" cy="1028700"/>
          </a:xfrm>
        </p:grpSpPr>
        <p:pic>
          <p:nvPicPr>
            <p:cNvPr id="127" name="Picture 12" descr="C:\Users\3565648\Documents\★PSN\02_新製品助成物\security\2013新製品\6シリーズ\カタログ\素材\10（SD-Off).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0" y="-8539"/>
              <a:ext cx="180975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 name="角丸四角形 4"/>
            <p:cNvSpPr>
              <a:spLocks noChangeAspect="1" noChangeArrowheads="1"/>
            </p:cNvSpPr>
            <p:nvPr/>
          </p:nvSpPr>
          <p:spPr bwMode="auto">
            <a:xfrm>
              <a:off x="36513" y="31750"/>
              <a:ext cx="461962" cy="896937"/>
            </a:xfrm>
            <a:prstGeom prst="roundRect">
              <a:avLst>
                <a:gd name="adj" fmla="val 16667"/>
              </a:avLst>
            </a:prstGeom>
            <a:noFill/>
            <a:ln w="12700" algn="ctr">
              <a:solidFill>
                <a:srgbClr val="FFFF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ja-JP" altLang="ja-JP" sz="1600" b="0" i="0" u="none" strike="noStrike" kern="0" cap="none" spc="0" normalizeH="0" baseline="0" noProof="0">
                <a:ln>
                  <a:noFill/>
                </a:ln>
                <a:solidFill>
                  <a:srgbClr val="000000"/>
                </a:solidFill>
                <a:effectLst/>
                <a:uLnTx/>
                <a:uFillTx/>
                <a:latin typeface="Arial" pitchFamily="34" charset="0"/>
                <a:ea typeface="ＭＳ Ｐゴシック" pitchFamily="50" charset="-128"/>
              </a:endParaRPr>
            </a:p>
          </p:txBody>
        </p:sp>
        <p:sp>
          <p:nvSpPr>
            <p:cNvPr id="129" name="角丸四角形 5"/>
            <p:cNvSpPr>
              <a:spLocks noChangeAspect="1" noChangeArrowheads="1"/>
            </p:cNvSpPr>
            <p:nvPr/>
          </p:nvSpPr>
          <p:spPr bwMode="auto">
            <a:xfrm>
              <a:off x="742950" y="41275"/>
              <a:ext cx="993775" cy="895350"/>
            </a:xfrm>
            <a:prstGeom prst="roundRect">
              <a:avLst>
                <a:gd name="adj" fmla="val 10171"/>
              </a:avLst>
            </a:prstGeom>
            <a:noFill/>
            <a:ln w="12700" algn="ctr">
              <a:solidFill>
                <a:srgbClr val="FFFF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1" lang="ja-JP" altLang="ja-JP" sz="1600" b="0" i="0" u="none" strike="noStrike" kern="0" cap="none" spc="0" normalizeH="0" baseline="0" noProof="0">
                <a:ln>
                  <a:noFill/>
                </a:ln>
                <a:solidFill>
                  <a:srgbClr val="000000"/>
                </a:solidFill>
                <a:effectLst/>
                <a:uLnTx/>
                <a:uFillTx/>
                <a:latin typeface="Arial" pitchFamily="34" charset="0"/>
                <a:ea typeface="ＭＳ Ｐゴシック" pitchFamily="50" charset="-128"/>
              </a:endParaRPr>
            </a:p>
          </p:txBody>
        </p:sp>
      </p:grpSp>
      <p:cxnSp>
        <p:nvCxnSpPr>
          <p:cNvPr id="130" name="直線コネクタ 129"/>
          <p:cNvCxnSpPr/>
          <p:nvPr/>
        </p:nvCxnSpPr>
        <p:spPr>
          <a:xfrm flipV="1">
            <a:off x="3299847" y="485223"/>
            <a:ext cx="0" cy="4529778"/>
          </a:xfrm>
          <a:prstGeom prst="line">
            <a:avLst/>
          </a:prstGeom>
          <a:noFill/>
          <a:ln w="9525" cap="flat" cmpd="sng" algn="ctr">
            <a:solidFill>
              <a:srgbClr val="BBE0E3">
                <a:shade val="95000"/>
                <a:satMod val="105000"/>
              </a:srgbClr>
            </a:solidFill>
            <a:prstDash val="solid"/>
          </a:ln>
          <a:effectLst/>
        </p:spPr>
      </p:cxnSp>
      <p:sp>
        <p:nvSpPr>
          <p:cNvPr id="131" name="正方形/長方形 13"/>
          <p:cNvSpPr>
            <a:spLocks noChangeArrowheads="1"/>
          </p:cNvSpPr>
          <p:nvPr/>
        </p:nvSpPr>
        <p:spPr bwMode="auto">
          <a:xfrm>
            <a:off x="3331243" y="465071"/>
            <a:ext cx="2816296"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Font typeface="Arial" charset="0"/>
              <a:buChar char="•"/>
              <a:defRPr kumimoji="1" sz="3200">
                <a:solidFill>
                  <a:schemeClr val="tx1"/>
                </a:solidFill>
                <a:latin typeface="Calibri" pitchFamily="34" charset="0"/>
                <a:ea typeface="ＭＳ Ｐゴシック" pitchFamily="50" charset="-128"/>
              </a:defRPr>
            </a:lvl1pPr>
            <a:lvl2pPr marL="742950" indent="-285750" algn="l" eaLnBrk="0" hangingPunct="0">
              <a:spcBef>
                <a:spcPct val="20000"/>
              </a:spcBef>
              <a:buFont typeface="Arial" charset="0"/>
              <a:buChar char="–"/>
              <a:defRPr kumimoji="1" sz="2800">
                <a:solidFill>
                  <a:schemeClr val="tx1"/>
                </a:solidFill>
                <a:latin typeface="Calibri" pitchFamily="34" charset="0"/>
                <a:ea typeface="ＭＳ Ｐゴシック" pitchFamily="50" charset="-128"/>
              </a:defRPr>
            </a:lvl2pPr>
            <a:lvl3pPr marL="1143000" indent="-228600" algn="l" eaLnBrk="0" hangingPunct="0">
              <a:spcBef>
                <a:spcPct val="20000"/>
              </a:spcBef>
              <a:buFont typeface="Arial" charset="0"/>
              <a:buChar char="•"/>
              <a:defRPr kumimoji="1" sz="2400">
                <a:solidFill>
                  <a:schemeClr val="tx1"/>
                </a:solidFill>
                <a:latin typeface="Calibri" pitchFamily="34" charset="0"/>
                <a:ea typeface="ＭＳ Ｐゴシック" pitchFamily="50" charset="-128"/>
              </a:defRPr>
            </a:lvl3pPr>
            <a:lvl4pPr marL="1600200" indent="-228600" algn="l" eaLnBrk="0" hangingPunct="0">
              <a:spcBef>
                <a:spcPct val="20000"/>
              </a:spcBef>
              <a:buFont typeface="Arial" charset="0"/>
              <a:buChar char="–"/>
              <a:defRPr kumimoji="1" sz="2000">
                <a:solidFill>
                  <a:schemeClr val="tx1"/>
                </a:solidFill>
                <a:latin typeface="Calibri" pitchFamily="34" charset="0"/>
                <a:ea typeface="ＭＳ Ｐゴシック" pitchFamily="50" charset="-128"/>
              </a:defRPr>
            </a:lvl4pPr>
            <a:lvl5pPr marL="2057400" indent="-228600" algn="l" eaLnBrk="0" hangingPunct="0">
              <a:spcBef>
                <a:spcPct val="20000"/>
              </a:spcBef>
              <a:buFont typeface="Arial"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9pPr>
          </a:lstStyle>
          <a:p>
            <a:pPr eaLnBrk="1" hangingPunct="1">
              <a:spcBef>
                <a:spcPct val="0"/>
              </a:spcBef>
              <a:buFontTx/>
              <a:buNone/>
              <a:defRPr/>
            </a:pPr>
            <a:r>
              <a:rPr lang="en-US" altLang="ja-JP" sz="1200" b="1" dirty="0" smtClean="0">
                <a:solidFill>
                  <a:srgbClr val="000000"/>
                </a:solidFill>
                <a:effectLst/>
                <a:latin typeface="Tahoma" pitchFamily="34" charset="0"/>
                <a:ea typeface="HGPｺﾞｼｯｸE" pitchFamily="50" charset="-128"/>
              </a:rPr>
              <a:t>High sensitivity image sensor with 3DMNR</a:t>
            </a:r>
            <a:r>
              <a:rPr lang="en-US" altLang="ja-JP" sz="1200" dirty="0" smtClean="0">
                <a:solidFill>
                  <a:srgbClr val="000000"/>
                </a:solidFill>
                <a:effectLst/>
                <a:latin typeface="Tahoma" pitchFamily="34" charset="0"/>
                <a:ea typeface="HGPｺﾞｼｯｸE" pitchFamily="50" charset="-128"/>
              </a:rPr>
              <a:t> enables easy identification, capturing color images with low noise in low light conditions. </a:t>
            </a:r>
          </a:p>
          <a:p>
            <a:pPr eaLnBrk="1" hangingPunct="1">
              <a:spcBef>
                <a:spcPct val="0"/>
              </a:spcBef>
              <a:buFontTx/>
              <a:buNone/>
              <a:defRPr/>
            </a:pPr>
            <a:endParaRPr lang="en-US" altLang="ja-JP" sz="500" dirty="0" smtClean="0">
              <a:solidFill>
                <a:srgbClr val="000000"/>
              </a:solidFill>
              <a:effectLst/>
              <a:latin typeface="Tahoma" pitchFamily="34" charset="0"/>
              <a:ea typeface="HGPｺﾞｼｯｸE" pitchFamily="50" charset="-128"/>
            </a:endParaRPr>
          </a:p>
          <a:p>
            <a:pPr eaLnBrk="1" hangingPunct="1">
              <a:spcBef>
                <a:spcPct val="0"/>
              </a:spcBef>
              <a:buFontTx/>
              <a:buNone/>
              <a:defRPr/>
            </a:pPr>
            <a:r>
              <a:rPr lang="en-US" altLang="ja-JP" sz="1000" dirty="0">
                <a:effectLst/>
                <a:latin typeface="Tahoma" pitchFamily="34" charset="0"/>
                <a:ea typeface="HGPｺﾞｼｯｸE" pitchFamily="50" charset="-128"/>
              </a:rPr>
              <a:t>3D-MNR: 3D Multi</a:t>
            </a:r>
            <a:r>
              <a:rPr lang="ja-JP" altLang="en-US" sz="1000" dirty="0">
                <a:effectLst/>
                <a:latin typeface="Tahoma" pitchFamily="34" charset="0"/>
                <a:ea typeface="HGPｺﾞｼｯｸE" pitchFamily="50" charset="-128"/>
              </a:rPr>
              <a:t> </a:t>
            </a:r>
            <a:r>
              <a:rPr lang="en-US" altLang="ja-JP" sz="1000" dirty="0">
                <a:effectLst/>
                <a:latin typeface="Tahoma" pitchFamily="34" charset="0"/>
                <a:ea typeface="HGPｺﾞｼｯｸE" pitchFamily="50" charset="-128"/>
              </a:rPr>
              <a:t>process Noise Reduction</a:t>
            </a:r>
            <a:r>
              <a:rPr lang="en-US" altLang="ja-JP" sz="1000" dirty="0" smtClean="0">
                <a:effectLst/>
                <a:latin typeface="Tahoma" pitchFamily="34" charset="0"/>
                <a:ea typeface="HGPｺﾞｼｯｸE" pitchFamily="50" charset="-128"/>
              </a:rPr>
              <a:t>.</a:t>
            </a:r>
            <a:endParaRPr lang="en-US" altLang="ja-JP" sz="1000" dirty="0">
              <a:effectLst/>
              <a:latin typeface="Tahoma" pitchFamily="34" charset="0"/>
              <a:ea typeface="HGPｺﾞｼｯｸE" pitchFamily="50" charset="-128"/>
            </a:endParaRPr>
          </a:p>
        </p:txBody>
      </p:sp>
      <p:sp>
        <p:nvSpPr>
          <p:cNvPr id="132" name="テキスト ボックス 53"/>
          <p:cNvSpPr txBox="1">
            <a:spLocks noChangeArrowheads="1"/>
          </p:cNvSpPr>
          <p:nvPr/>
        </p:nvSpPr>
        <p:spPr bwMode="auto">
          <a:xfrm>
            <a:off x="4662398" y="2747744"/>
            <a:ext cx="14986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dirty="0" smtClean="0">
                <a:solidFill>
                  <a:srgbClr val="000000"/>
                </a:solidFill>
                <a:effectLst/>
                <a:latin typeface="Tahoma" pitchFamily="34" charset="0"/>
                <a:ea typeface="HGPｺﾞｼｯｸE" pitchFamily="50" charset="-128"/>
              </a:rPr>
              <a:t>3-series </a:t>
            </a:r>
            <a:r>
              <a:rPr lang="en-US" altLang="ja-JP" sz="900" dirty="0">
                <a:solidFill>
                  <a:srgbClr val="000000"/>
                </a:solidFill>
                <a:effectLst/>
                <a:latin typeface="Tahoma" pitchFamily="34" charset="0"/>
                <a:ea typeface="HGPｺﾞｼｯｸE" pitchFamily="50" charset="-128"/>
              </a:rPr>
              <a:t>camera</a:t>
            </a:r>
            <a:endParaRPr lang="ja-JP" altLang="en-US" sz="900" dirty="0">
              <a:solidFill>
                <a:srgbClr val="000000"/>
              </a:solidFill>
              <a:effectLst/>
              <a:latin typeface="Tahoma" pitchFamily="34" charset="0"/>
              <a:ea typeface="HGPｺﾞｼｯｸE" pitchFamily="50" charset="-128"/>
            </a:endParaRPr>
          </a:p>
        </p:txBody>
      </p:sp>
      <p:sp>
        <p:nvSpPr>
          <p:cNvPr id="133" name="テキスト ボックス 54"/>
          <p:cNvSpPr txBox="1">
            <a:spLocks noChangeArrowheads="1"/>
          </p:cNvSpPr>
          <p:nvPr/>
        </p:nvSpPr>
        <p:spPr bwMode="auto">
          <a:xfrm>
            <a:off x="3340307" y="2747744"/>
            <a:ext cx="138271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dirty="0">
                <a:solidFill>
                  <a:srgbClr val="000000"/>
                </a:solidFill>
                <a:effectLst/>
                <a:latin typeface="Tahoma" pitchFamily="34" charset="0"/>
                <a:ea typeface="HGPｺﾞｼｯｸE" pitchFamily="50" charset="-128"/>
              </a:rPr>
              <a:t>Previous model</a:t>
            </a:r>
            <a:endParaRPr lang="ja-JP" altLang="en-US" sz="900" dirty="0">
              <a:solidFill>
                <a:srgbClr val="000000"/>
              </a:solidFill>
              <a:effectLst/>
              <a:latin typeface="Tahoma" pitchFamily="34" charset="0"/>
              <a:ea typeface="HGPｺﾞｼｯｸE" pitchFamily="50" charset="-128"/>
            </a:endParaRPr>
          </a:p>
        </p:txBody>
      </p:sp>
      <p:pic>
        <p:nvPicPr>
          <p:cNvPr id="134" name="Picture 4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328310" y="2007141"/>
            <a:ext cx="1367748" cy="768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pic>
        <p:nvPicPr>
          <p:cNvPr id="135"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28548" y="2007141"/>
            <a:ext cx="1375607" cy="768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36" name="直線コネクタ 135"/>
          <p:cNvCxnSpPr/>
          <p:nvPr/>
        </p:nvCxnSpPr>
        <p:spPr>
          <a:xfrm flipV="1">
            <a:off x="6132119" y="477061"/>
            <a:ext cx="0" cy="4537940"/>
          </a:xfrm>
          <a:prstGeom prst="line">
            <a:avLst/>
          </a:prstGeom>
          <a:noFill/>
          <a:ln w="9525" cap="flat" cmpd="sng" algn="ctr">
            <a:solidFill>
              <a:srgbClr val="BBE0E3">
                <a:shade val="95000"/>
                <a:satMod val="105000"/>
              </a:srgbClr>
            </a:solidFill>
            <a:prstDash val="solid"/>
          </a:ln>
          <a:effectLst/>
        </p:spPr>
      </p:cxnSp>
      <p:pic>
        <p:nvPicPr>
          <p:cNvPr id="137"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62962" y="2007140"/>
            <a:ext cx="1354845" cy="7628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8" name="Picture 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223739" y="2007140"/>
            <a:ext cx="1373153" cy="7689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9" name="テキスト ボックス 54"/>
          <p:cNvSpPr txBox="1">
            <a:spLocks noChangeArrowheads="1"/>
          </p:cNvSpPr>
          <p:nvPr/>
        </p:nvSpPr>
        <p:spPr bwMode="auto">
          <a:xfrm>
            <a:off x="6323786" y="2759714"/>
            <a:ext cx="124825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dirty="0" smtClean="0">
                <a:solidFill>
                  <a:srgbClr val="000000"/>
                </a:solidFill>
                <a:effectLst/>
                <a:latin typeface="Tahoma" pitchFamily="34" charset="0"/>
                <a:ea typeface="HGPｺﾞｼｯｸE" pitchFamily="50" charset="-128"/>
              </a:rPr>
              <a:t>Without FDF</a:t>
            </a:r>
            <a:endParaRPr lang="ja-JP" altLang="en-US" sz="900" dirty="0">
              <a:solidFill>
                <a:srgbClr val="000000"/>
              </a:solidFill>
              <a:effectLst/>
              <a:latin typeface="Tahoma" pitchFamily="34" charset="0"/>
              <a:ea typeface="HGPｺﾞｼｯｸE" pitchFamily="50" charset="-128"/>
            </a:endParaRPr>
          </a:p>
        </p:txBody>
      </p:sp>
      <p:sp>
        <p:nvSpPr>
          <p:cNvPr id="140" name="テキスト ボックス 54"/>
          <p:cNvSpPr txBox="1">
            <a:spLocks noChangeArrowheads="1"/>
          </p:cNvSpPr>
          <p:nvPr/>
        </p:nvSpPr>
        <p:spPr bwMode="auto">
          <a:xfrm>
            <a:off x="7709864" y="2757573"/>
            <a:ext cx="124825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dirty="0" smtClean="0">
                <a:solidFill>
                  <a:srgbClr val="000000"/>
                </a:solidFill>
                <a:effectLst/>
                <a:latin typeface="Tahoma" pitchFamily="34" charset="0"/>
                <a:ea typeface="HGPｺﾞｼｯｸE" pitchFamily="50" charset="-128"/>
              </a:rPr>
              <a:t>With FDF</a:t>
            </a:r>
            <a:endParaRPr lang="ja-JP" altLang="en-US" sz="900" dirty="0">
              <a:solidFill>
                <a:srgbClr val="000000"/>
              </a:solidFill>
              <a:effectLst/>
              <a:latin typeface="Tahoma" pitchFamily="34" charset="0"/>
              <a:ea typeface="HGPｺﾞｼｯｸE" pitchFamily="50" charset="-128"/>
            </a:endParaRPr>
          </a:p>
        </p:txBody>
      </p:sp>
    </p:spTree>
    <p:extLst>
      <p:ext uri="{BB962C8B-B14F-4D97-AF65-F5344CB8AC3E}">
        <p14:creationId xmlns:p14="http://schemas.microsoft.com/office/powerpoint/2010/main" val="37058421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153"/>
          <p:cNvSpPr txBox="1">
            <a:spLocks noChangeAspect="1" noChangeArrowheads="1"/>
          </p:cNvSpPr>
          <p:nvPr/>
        </p:nvSpPr>
        <p:spPr bwMode="auto">
          <a:xfrm>
            <a:off x="130175" y="43009"/>
            <a:ext cx="435509" cy="374581"/>
          </a:xfrm>
          <a:prstGeom prst="rect">
            <a:avLst/>
          </a:prstGeom>
          <a:noFill/>
          <a:ln w="19050" algn="ctr">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algn="ctr" defTabSz="914400" eaLnBrk="1" fontAlgn="auto" latinLnBrk="0" hangingPunct="1">
              <a:lnSpc>
                <a:spcPct val="120000"/>
              </a:lnSpc>
              <a:spcBef>
                <a:spcPct val="0"/>
              </a:spcBef>
              <a:spcAft>
                <a:spcPts val="0"/>
              </a:spcAft>
              <a:buClrTx/>
              <a:buSzTx/>
              <a:buFontTx/>
              <a:buNone/>
              <a:tabLst/>
              <a:defRPr/>
            </a:pPr>
            <a:fld id="{FB06D18C-CD67-47B8-ACDE-D75217F0E5B3}" type="slidenum">
              <a:rPr kumimoji="1" lang="en-US" altLang="ja-JP" sz="1800" b="0" i="0" u="none" strike="noStrike" kern="0" cap="none" spc="0" normalizeH="0" baseline="0" noProof="0" smtClean="0">
                <a:ln>
                  <a:noFill/>
                </a:ln>
                <a:solidFill>
                  <a:srgbClr val="FFFFFF"/>
                </a:solidFill>
                <a:effectLst/>
                <a:uLnTx/>
                <a:uFillTx/>
                <a:latin typeface="Arial" pitchFamily="34" charset="0"/>
                <a:ea typeface="ＭＳ Ｐゴシック" pitchFamily="50" charset="-128"/>
              </a:rPr>
              <a:pPr marL="0" marR="0" lvl="0" indent="0" algn="ctr" defTabSz="914400" eaLnBrk="1" fontAlgn="auto" latinLnBrk="0" hangingPunct="1">
                <a:lnSpc>
                  <a:spcPct val="120000"/>
                </a:lnSpc>
                <a:spcBef>
                  <a:spcPct val="0"/>
                </a:spcBef>
                <a:spcAft>
                  <a:spcPts val="0"/>
                </a:spcAft>
                <a:buClrTx/>
                <a:buSzTx/>
                <a:buFontTx/>
                <a:buNone/>
                <a:tabLst/>
                <a:defRPr/>
              </a:pPr>
              <a:t>5</a:t>
            </a:fld>
            <a:endParaRPr kumimoji="1" lang="en-US" altLang="ja-JP" sz="1800" b="0" i="0" u="none" strike="noStrike" kern="0" cap="none" spc="0" normalizeH="0" baseline="0" noProof="0" dirty="0" smtClean="0">
              <a:ln>
                <a:noFill/>
              </a:ln>
              <a:solidFill>
                <a:srgbClr val="FFFFFF"/>
              </a:solidFill>
              <a:effectLst/>
              <a:uLnTx/>
              <a:uFillTx/>
              <a:latin typeface="Arial" pitchFamily="34" charset="0"/>
              <a:ea typeface="ＭＳ Ｐゴシック" pitchFamily="50" charset="-128"/>
            </a:endParaRPr>
          </a:p>
        </p:txBody>
      </p:sp>
      <p:sp>
        <p:nvSpPr>
          <p:cNvPr id="2" name="タイトル 1"/>
          <p:cNvSpPr>
            <a:spLocks noGrp="1"/>
          </p:cNvSpPr>
          <p:nvPr>
            <p:ph type="title" idx="4294967295"/>
          </p:nvPr>
        </p:nvSpPr>
        <p:spPr>
          <a:xfrm>
            <a:off x="-28575" y="-17463"/>
            <a:ext cx="9172575" cy="482601"/>
          </a:xfrm>
        </p:spPr>
        <p:txBody>
          <a:bodyPr/>
          <a:lstStyle/>
          <a:p>
            <a:r>
              <a:rPr lang="en-US" altLang="ja-JP" sz="2400" b="1" dirty="0">
                <a:latin typeface="Tahoma" pitchFamily="34" charset="0"/>
                <a:cs typeface="Tahoma" pitchFamily="34" charset="0"/>
              </a:rPr>
              <a:t>Panasonic image processing technologies</a:t>
            </a:r>
            <a:endParaRPr kumimoji="1" lang="ja-JP" altLang="en-US" dirty="0"/>
          </a:p>
        </p:txBody>
      </p:sp>
      <p:sp>
        <p:nvSpPr>
          <p:cNvPr id="101" name="正方形/長方形 13"/>
          <p:cNvSpPr>
            <a:spLocks noChangeArrowheads="1"/>
          </p:cNvSpPr>
          <p:nvPr/>
        </p:nvSpPr>
        <p:spPr bwMode="auto">
          <a:xfrm>
            <a:off x="60325" y="524193"/>
            <a:ext cx="30670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lang="en-US" altLang="ja-JP" sz="1200" b="1" dirty="0">
                <a:solidFill>
                  <a:srgbClr val="000000"/>
                </a:solidFill>
                <a:effectLst/>
                <a:latin typeface="Tahoma" pitchFamily="34" charset="0"/>
                <a:ea typeface="HGPｺﾞｼｯｸE" pitchFamily="50" charset="-128"/>
              </a:rPr>
              <a:t>Auto Back Focus  (ABF) </a:t>
            </a:r>
          </a:p>
          <a:p>
            <a:pPr algn="l" eaLnBrk="1" hangingPunct="1">
              <a:spcBef>
                <a:spcPct val="0"/>
              </a:spcBef>
              <a:buFontTx/>
              <a:buNone/>
            </a:pPr>
            <a:r>
              <a:rPr lang="en-US" altLang="ja-JP" sz="1200" dirty="0">
                <a:solidFill>
                  <a:srgbClr val="000000"/>
                </a:solidFill>
                <a:effectLst/>
                <a:latin typeface="Tahoma" pitchFamily="34" charset="0"/>
                <a:ea typeface="HGPｺﾞｼｯｸE" pitchFamily="50" charset="-128"/>
              </a:rPr>
              <a:t>keeps fine focus, controlling precise image sensor position automatically. It streamlines installation and maintenance works. </a:t>
            </a:r>
          </a:p>
        </p:txBody>
      </p:sp>
      <p:sp>
        <p:nvSpPr>
          <p:cNvPr id="102" name="正方形/長方形 16384"/>
          <p:cNvSpPr>
            <a:spLocks noChangeArrowheads="1"/>
          </p:cNvSpPr>
          <p:nvPr/>
        </p:nvSpPr>
        <p:spPr bwMode="auto">
          <a:xfrm>
            <a:off x="3030538" y="2838046"/>
            <a:ext cx="3048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lang="en-US" altLang="ja-JP" sz="1200" b="1" dirty="0">
                <a:solidFill>
                  <a:srgbClr val="000000"/>
                </a:solidFill>
                <a:effectLst/>
                <a:latin typeface="Tahoma" pitchFamily="34" charset="0"/>
                <a:ea typeface="HGPｺﾞｼｯｸE" pitchFamily="50" charset="-128"/>
              </a:rPr>
              <a:t>Face Super Dynamic</a:t>
            </a:r>
          </a:p>
          <a:p>
            <a:pPr algn="l" eaLnBrk="1" hangingPunct="1">
              <a:spcBef>
                <a:spcPct val="0"/>
              </a:spcBef>
              <a:buFontTx/>
              <a:buNone/>
            </a:pPr>
            <a:r>
              <a:rPr lang="en-US" altLang="ja-JP" sz="1200" dirty="0">
                <a:solidFill>
                  <a:srgbClr val="000000"/>
                </a:solidFill>
                <a:effectLst/>
                <a:latin typeface="Tahoma" pitchFamily="34" charset="0"/>
                <a:ea typeface="HGPｺﾞｼｯｸE" pitchFamily="50" charset="-128"/>
              </a:rPr>
              <a:t>enables clear identification of a person’s face, detecting a facial part in the picture and performing Super Dynamic automatically.  </a:t>
            </a:r>
          </a:p>
        </p:txBody>
      </p:sp>
      <p:pic>
        <p:nvPicPr>
          <p:cNvPr id="103" name="Picture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613" y="1713548"/>
            <a:ext cx="1252537"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pic>
        <p:nvPicPr>
          <p:cNvPr id="104" name="Picture 1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3375" y="1696085"/>
            <a:ext cx="12525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pic>
        <p:nvPicPr>
          <p:cNvPr id="105" name="Picture 25" descr="04 グラフNP502_SDOFF"/>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2150" y="3905164"/>
            <a:ext cx="12525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6" name="Picture 2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3438" y="3905164"/>
            <a:ext cx="1252537"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7" name="テキスト ボックス 53"/>
          <p:cNvSpPr txBox="1">
            <a:spLocks noChangeArrowheads="1"/>
          </p:cNvSpPr>
          <p:nvPr/>
        </p:nvSpPr>
        <p:spPr bwMode="auto">
          <a:xfrm>
            <a:off x="1888923" y="2621598"/>
            <a:ext cx="66556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a:solidFill>
                  <a:srgbClr val="000000"/>
                </a:solidFill>
                <a:effectLst/>
                <a:latin typeface="Tahoma" pitchFamily="34" charset="0"/>
                <a:ea typeface="HGPｺﾞｼｯｸE" pitchFamily="50" charset="-128"/>
              </a:rPr>
              <a:t>After ABF</a:t>
            </a:r>
            <a:endParaRPr lang="ja-JP" altLang="en-US" sz="900">
              <a:solidFill>
                <a:srgbClr val="000000"/>
              </a:solidFill>
              <a:effectLst/>
              <a:latin typeface="Tahoma" pitchFamily="34" charset="0"/>
              <a:ea typeface="HGPｺﾞｼｯｸE" pitchFamily="50" charset="-128"/>
            </a:endParaRPr>
          </a:p>
        </p:txBody>
      </p:sp>
      <p:sp>
        <p:nvSpPr>
          <p:cNvPr id="108" name="テキスト ボックス 54"/>
          <p:cNvSpPr txBox="1">
            <a:spLocks noChangeArrowheads="1"/>
          </p:cNvSpPr>
          <p:nvPr/>
        </p:nvSpPr>
        <p:spPr bwMode="auto">
          <a:xfrm>
            <a:off x="453420" y="2621598"/>
            <a:ext cx="74892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dirty="0">
                <a:solidFill>
                  <a:srgbClr val="000000"/>
                </a:solidFill>
                <a:effectLst/>
                <a:latin typeface="Tahoma" pitchFamily="34" charset="0"/>
                <a:ea typeface="HGPｺﾞｼｯｸE" pitchFamily="50" charset="-128"/>
              </a:rPr>
              <a:t>Before ABF</a:t>
            </a:r>
            <a:endParaRPr lang="ja-JP" altLang="en-US" sz="900" dirty="0">
              <a:solidFill>
                <a:srgbClr val="000000"/>
              </a:solidFill>
              <a:effectLst/>
              <a:latin typeface="Tahoma" pitchFamily="34" charset="0"/>
              <a:ea typeface="HGPｺﾞｼｯｸE" pitchFamily="50" charset="-128"/>
            </a:endParaRPr>
          </a:p>
        </p:txBody>
      </p:sp>
      <p:sp>
        <p:nvSpPr>
          <p:cNvPr id="109" name="テキスト ボックス 57"/>
          <p:cNvSpPr txBox="1">
            <a:spLocks noChangeArrowheads="1"/>
          </p:cNvSpPr>
          <p:nvPr/>
        </p:nvSpPr>
        <p:spPr bwMode="auto">
          <a:xfrm>
            <a:off x="4618038" y="4804641"/>
            <a:ext cx="12525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a:solidFill>
                  <a:srgbClr val="000000"/>
                </a:solidFill>
                <a:effectLst/>
                <a:latin typeface="Tahoma" pitchFamily="34" charset="0"/>
                <a:ea typeface="HGPｺﾞｼｯｸE" pitchFamily="50" charset="-128"/>
              </a:rPr>
              <a:t>With Face Super Dynamic</a:t>
            </a:r>
            <a:endParaRPr lang="ja-JP" altLang="en-US" sz="900">
              <a:solidFill>
                <a:srgbClr val="000000"/>
              </a:solidFill>
              <a:effectLst/>
              <a:latin typeface="Tahoma" pitchFamily="34" charset="0"/>
              <a:ea typeface="HGPｺﾞｼｯｸE" pitchFamily="50" charset="-128"/>
            </a:endParaRPr>
          </a:p>
        </p:txBody>
      </p:sp>
      <p:sp>
        <p:nvSpPr>
          <p:cNvPr id="110" name="テキスト ボックス 58"/>
          <p:cNvSpPr txBox="1">
            <a:spLocks noChangeArrowheads="1"/>
          </p:cNvSpPr>
          <p:nvPr/>
        </p:nvSpPr>
        <p:spPr bwMode="auto">
          <a:xfrm>
            <a:off x="3113088" y="4804641"/>
            <a:ext cx="1377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dirty="0">
                <a:solidFill>
                  <a:srgbClr val="000000"/>
                </a:solidFill>
                <a:effectLst/>
                <a:latin typeface="Tahoma" pitchFamily="34" charset="0"/>
                <a:ea typeface="HGPｺﾞｼｯｸE" pitchFamily="50" charset="-128"/>
              </a:rPr>
              <a:t>Without Face Super Dynamic</a:t>
            </a:r>
            <a:endParaRPr lang="ja-JP" altLang="en-US" sz="900" dirty="0">
              <a:solidFill>
                <a:srgbClr val="000000"/>
              </a:solidFill>
              <a:effectLst/>
              <a:latin typeface="Tahoma" pitchFamily="34" charset="0"/>
              <a:ea typeface="HGPｺﾞｼｯｸE" pitchFamily="50" charset="-128"/>
            </a:endParaRPr>
          </a:p>
        </p:txBody>
      </p:sp>
      <p:cxnSp>
        <p:nvCxnSpPr>
          <p:cNvPr id="111" name="直線コネクタ 110"/>
          <p:cNvCxnSpPr/>
          <p:nvPr/>
        </p:nvCxnSpPr>
        <p:spPr>
          <a:xfrm flipV="1">
            <a:off x="338138" y="2850198"/>
            <a:ext cx="8489950" cy="0"/>
          </a:xfrm>
          <a:prstGeom prst="line">
            <a:avLst/>
          </a:prstGeom>
          <a:noFill/>
          <a:ln w="9525" cap="flat" cmpd="sng" algn="ctr">
            <a:solidFill>
              <a:srgbClr val="BBE0E3">
                <a:shade val="95000"/>
                <a:satMod val="105000"/>
              </a:srgbClr>
            </a:solidFill>
            <a:prstDash val="solid"/>
          </a:ln>
          <a:effectLst/>
        </p:spPr>
      </p:cxnSp>
      <p:cxnSp>
        <p:nvCxnSpPr>
          <p:cNvPr id="112" name="直線コネクタ 111"/>
          <p:cNvCxnSpPr/>
          <p:nvPr/>
        </p:nvCxnSpPr>
        <p:spPr>
          <a:xfrm flipV="1">
            <a:off x="3051175" y="586740"/>
            <a:ext cx="0" cy="4448733"/>
          </a:xfrm>
          <a:prstGeom prst="line">
            <a:avLst/>
          </a:prstGeom>
          <a:noFill/>
          <a:ln w="9525" cap="flat" cmpd="sng" algn="ctr">
            <a:solidFill>
              <a:srgbClr val="BBE0E3">
                <a:shade val="95000"/>
                <a:satMod val="105000"/>
              </a:srgbClr>
            </a:solidFill>
            <a:prstDash val="solid"/>
          </a:ln>
          <a:effectLst/>
        </p:spPr>
      </p:cxnSp>
      <p:cxnSp>
        <p:nvCxnSpPr>
          <p:cNvPr id="113" name="直線コネクタ 112"/>
          <p:cNvCxnSpPr/>
          <p:nvPr/>
        </p:nvCxnSpPr>
        <p:spPr>
          <a:xfrm flipV="1">
            <a:off x="6043613" y="586740"/>
            <a:ext cx="0" cy="4448733"/>
          </a:xfrm>
          <a:prstGeom prst="line">
            <a:avLst/>
          </a:prstGeom>
          <a:noFill/>
          <a:ln w="9525" cap="flat" cmpd="sng" algn="ctr">
            <a:solidFill>
              <a:srgbClr val="BBE0E3">
                <a:shade val="95000"/>
                <a:satMod val="105000"/>
              </a:srgbClr>
            </a:solidFill>
            <a:prstDash val="solid"/>
          </a:ln>
          <a:effectLst/>
        </p:spPr>
      </p:cxnSp>
      <p:sp>
        <p:nvSpPr>
          <p:cNvPr id="114" name="正方形/長方形 13"/>
          <p:cNvSpPr>
            <a:spLocks noChangeArrowheads="1"/>
          </p:cNvSpPr>
          <p:nvPr/>
        </p:nvSpPr>
        <p:spPr bwMode="auto">
          <a:xfrm>
            <a:off x="6094413" y="2838046"/>
            <a:ext cx="30670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lang="en-US" altLang="ja-JP" sz="1200" b="1" dirty="0">
                <a:solidFill>
                  <a:srgbClr val="000000"/>
                </a:solidFill>
                <a:effectLst/>
                <a:latin typeface="Tahoma" pitchFamily="34" charset="0"/>
                <a:ea typeface="HGPｺﾞｼｯｸE" pitchFamily="50" charset="-128"/>
              </a:rPr>
              <a:t>Variable Image Quality on Specified area (VIQS) </a:t>
            </a:r>
            <a:r>
              <a:rPr lang="en-US" altLang="ja-JP" sz="1200" dirty="0">
                <a:solidFill>
                  <a:srgbClr val="000000"/>
                </a:solidFill>
                <a:effectLst/>
                <a:latin typeface="Tahoma" pitchFamily="34" charset="0"/>
                <a:ea typeface="HGPｺﾞｼｯｸE" pitchFamily="50" charset="-128"/>
              </a:rPr>
              <a:t>saves the network bandwidth and recorder disk space, capturing clear images of region of interest with higher image quality. </a:t>
            </a:r>
          </a:p>
        </p:txBody>
      </p:sp>
      <p:pic>
        <p:nvPicPr>
          <p:cNvPr id="115" name="Picture 3" descr="Museum_I420_2 000000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40475" y="3905164"/>
            <a:ext cx="12525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 name="正方形/長方形 115"/>
          <p:cNvSpPr/>
          <p:nvPr/>
        </p:nvSpPr>
        <p:spPr>
          <a:xfrm>
            <a:off x="6230938" y="4244889"/>
            <a:ext cx="1400175" cy="461962"/>
          </a:xfrm>
          <a:prstGeom prst="rect">
            <a:avLst/>
          </a:prstGeom>
          <a:noFill/>
          <a:ln w="19050" cap="flat" cmpd="sng" algn="ctr">
            <a:solidFill>
              <a:srgbClr val="FF0000"/>
            </a:solidFill>
            <a:prstDash val="soli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srgbClr val="FFFFFF"/>
              </a:solidFill>
              <a:effectLst/>
              <a:uLnTx/>
              <a:uFillTx/>
              <a:latin typeface="Arial"/>
              <a:ea typeface="ＭＳ Ｐゴシック"/>
              <a:cs typeface="+mn-cs"/>
            </a:endParaRPr>
          </a:p>
        </p:txBody>
      </p:sp>
      <p:sp>
        <p:nvSpPr>
          <p:cNvPr id="117" name="テキスト ボックス 15"/>
          <p:cNvSpPr txBox="1">
            <a:spLocks noChangeArrowheads="1"/>
          </p:cNvSpPr>
          <p:nvPr/>
        </p:nvSpPr>
        <p:spPr bwMode="auto">
          <a:xfrm>
            <a:off x="7794625" y="4329026"/>
            <a:ext cx="13541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lang="en-US" altLang="ja-JP" sz="900">
                <a:solidFill>
                  <a:srgbClr val="000000"/>
                </a:solidFill>
                <a:effectLst/>
                <a:latin typeface="Tahoma" pitchFamily="34" charset="0"/>
                <a:ea typeface="HGPｺﾞｼｯｸE" pitchFamily="50" charset="-128"/>
              </a:rPr>
              <a:t>Higher image quality to region of interest</a:t>
            </a:r>
            <a:endParaRPr lang="ja-JP" altLang="en-US" sz="900">
              <a:solidFill>
                <a:srgbClr val="000000"/>
              </a:solidFill>
              <a:effectLst/>
              <a:latin typeface="Tahoma" pitchFamily="34" charset="0"/>
              <a:ea typeface="HGPｺﾞｼｯｸE" pitchFamily="50" charset="-128"/>
            </a:endParaRPr>
          </a:p>
        </p:txBody>
      </p:sp>
      <p:cxnSp>
        <p:nvCxnSpPr>
          <p:cNvPr id="118" name="直線コネクタ 117"/>
          <p:cNvCxnSpPr>
            <a:stCxn id="116" idx="3"/>
            <a:endCxn id="117" idx="1"/>
          </p:cNvCxnSpPr>
          <p:nvPr/>
        </p:nvCxnSpPr>
        <p:spPr>
          <a:xfrm>
            <a:off x="7631113" y="4475870"/>
            <a:ext cx="163512" cy="37822"/>
          </a:xfrm>
          <a:prstGeom prst="line">
            <a:avLst/>
          </a:prstGeom>
          <a:noFill/>
          <a:ln w="19050" cap="flat" cmpd="sng" algn="ctr">
            <a:solidFill>
              <a:srgbClr val="FF0000"/>
            </a:solidFill>
            <a:prstDash val="solid"/>
          </a:ln>
          <a:effectLst/>
        </p:spPr>
      </p:cxnSp>
      <p:sp>
        <p:nvSpPr>
          <p:cNvPr id="119" name="テキスト ボックス 15"/>
          <p:cNvSpPr txBox="1">
            <a:spLocks noChangeArrowheads="1"/>
          </p:cNvSpPr>
          <p:nvPr/>
        </p:nvSpPr>
        <p:spPr bwMode="auto">
          <a:xfrm>
            <a:off x="7712869" y="3898342"/>
            <a:ext cx="135413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lang="en-US" altLang="ja-JP" sz="900" dirty="0">
                <a:solidFill>
                  <a:srgbClr val="000000"/>
                </a:solidFill>
                <a:effectLst/>
                <a:latin typeface="Tahoma" pitchFamily="34" charset="0"/>
                <a:ea typeface="HGPｺﾞｼｯｸE" pitchFamily="50" charset="-128"/>
              </a:rPr>
              <a:t>Lower image quality </a:t>
            </a:r>
            <a:endParaRPr lang="ja-JP" altLang="en-US" sz="900" dirty="0">
              <a:solidFill>
                <a:srgbClr val="000000"/>
              </a:solidFill>
              <a:effectLst/>
              <a:latin typeface="Tahoma" pitchFamily="34" charset="0"/>
              <a:ea typeface="HGPｺﾞｼｯｸE" pitchFamily="50" charset="-128"/>
            </a:endParaRPr>
          </a:p>
        </p:txBody>
      </p:sp>
      <p:cxnSp>
        <p:nvCxnSpPr>
          <p:cNvPr id="120" name="直線コネクタ 119"/>
          <p:cNvCxnSpPr>
            <a:endCxn id="119" idx="1"/>
          </p:cNvCxnSpPr>
          <p:nvPr/>
        </p:nvCxnSpPr>
        <p:spPr>
          <a:xfrm flipV="1">
            <a:off x="7511257" y="4013758"/>
            <a:ext cx="201612" cy="116360"/>
          </a:xfrm>
          <a:prstGeom prst="line">
            <a:avLst/>
          </a:prstGeom>
          <a:noFill/>
          <a:ln w="19050" cap="flat" cmpd="sng" algn="ctr">
            <a:solidFill>
              <a:srgbClr val="FF0000"/>
            </a:solidFill>
            <a:prstDash val="solid"/>
          </a:ln>
          <a:effectLst/>
        </p:spPr>
      </p:cxnSp>
      <p:sp>
        <p:nvSpPr>
          <p:cNvPr id="121" name="正方形/長方形 28"/>
          <p:cNvSpPr>
            <a:spLocks noChangeArrowheads="1"/>
          </p:cNvSpPr>
          <p:nvPr/>
        </p:nvSpPr>
        <p:spPr bwMode="auto">
          <a:xfrm>
            <a:off x="6070600" y="524193"/>
            <a:ext cx="3073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lang="en-US" altLang="ja-JP" sz="1200" b="1" dirty="0">
                <a:solidFill>
                  <a:srgbClr val="000000"/>
                </a:solidFill>
                <a:effectLst/>
                <a:latin typeface="Tahoma" pitchFamily="34" charset="0"/>
                <a:ea typeface="HGPｺﾞｼｯｸE" pitchFamily="50" charset="-128"/>
              </a:rPr>
              <a:t>Wide range built-in IR LED</a:t>
            </a:r>
          </a:p>
          <a:p>
            <a:pPr algn="l" eaLnBrk="1" hangingPunct="1">
              <a:spcBef>
                <a:spcPct val="0"/>
              </a:spcBef>
              <a:buFontTx/>
              <a:buNone/>
            </a:pPr>
            <a:r>
              <a:rPr lang="en-US" altLang="ja-JP" sz="1200" dirty="0">
                <a:solidFill>
                  <a:srgbClr val="000000"/>
                </a:solidFill>
                <a:effectLst/>
                <a:latin typeface="Tahoma" pitchFamily="34" charset="0"/>
                <a:ea typeface="HGPｺﾞｼｯｸE" pitchFamily="50" charset="-128"/>
              </a:rPr>
              <a:t>with active LED control enables easy and clear identification in low light condition, illuminating broad area evenly with infrared (IR) light. </a:t>
            </a:r>
          </a:p>
          <a:p>
            <a:pPr algn="l" eaLnBrk="1" hangingPunct="1">
              <a:spcBef>
                <a:spcPct val="0"/>
              </a:spcBef>
              <a:buFontTx/>
              <a:buNone/>
            </a:pPr>
            <a:r>
              <a:rPr lang="en-US" altLang="ja-JP" sz="1200" dirty="0">
                <a:solidFill>
                  <a:srgbClr val="000000"/>
                </a:solidFill>
                <a:effectLst/>
                <a:latin typeface="Tahoma" pitchFamily="34" charset="0"/>
                <a:ea typeface="HGPｺﾞｼｯｸE" pitchFamily="50" charset="-128"/>
              </a:rPr>
              <a:t>(WV-SFN311L)</a:t>
            </a:r>
          </a:p>
        </p:txBody>
      </p:sp>
      <p:sp>
        <p:nvSpPr>
          <p:cNvPr id="122" name="テキスト ボックス 50"/>
          <p:cNvSpPr txBox="1">
            <a:spLocks noChangeArrowheads="1"/>
          </p:cNvSpPr>
          <p:nvPr/>
        </p:nvSpPr>
        <p:spPr bwMode="auto">
          <a:xfrm>
            <a:off x="6841578" y="2621598"/>
            <a:ext cx="139333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a:solidFill>
                  <a:srgbClr val="000000"/>
                </a:solidFill>
                <a:effectLst/>
                <a:latin typeface="Tahoma" pitchFamily="34" charset="0"/>
                <a:ea typeface="HGPｺﾞｼｯｸE" pitchFamily="50" charset="-128"/>
              </a:rPr>
              <a:t>Wide illuminated range </a:t>
            </a:r>
            <a:endParaRPr lang="ja-JP" altLang="en-US" sz="900">
              <a:solidFill>
                <a:srgbClr val="000000"/>
              </a:solidFill>
              <a:effectLst/>
              <a:latin typeface="Tahoma" pitchFamily="34" charset="0"/>
              <a:ea typeface="HGPｺﾞｼｯｸE" pitchFamily="50" charset="-128"/>
            </a:endParaRPr>
          </a:p>
        </p:txBody>
      </p:sp>
      <p:pic>
        <p:nvPicPr>
          <p:cNvPr id="123" name="Picture 3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70675" y="1721485"/>
            <a:ext cx="16637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sp>
        <p:nvSpPr>
          <p:cNvPr id="124" name="正方形/長方形 13"/>
          <p:cNvSpPr>
            <a:spLocks noChangeArrowheads="1"/>
          </p:cNvSpPr>
          <p:nvPr/>
        </p:nvSpPr>
        <p:spPr bwMode="auto">
          <a:xfrm>
            <a:off x="3041650" y="524193"/>
            <a:ext cx="30670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lang="en-US" altLang="ja-JP" sz="1200" b="1" dirty="0">
                <a:solidFill>
                  <a:srgbClr val="000000"/>
                </a:solidFill>
                <a:effectLst/>
                <a:latin typeface="Tahoma" pitchFamily="34" charset="0"/>
                <a:ea typeface="HGPｺﾞｼｯｸE" pitchFamily="50" charset="-128"/>
              </a:rPr>
              <a:t>Adaptive Black Stretch (ABS) </a:t>
            </a:r>
          </a:p>
          <a:p>
            <a:pPr algn="l" eaLnBrk="1" hangingPunct="1">
              <a:spcBef>
                <a:spcPct val="0"/>
              </a:spcBef>
              <a:buFontTx/>
              <a:buNone/>
            </a:pPr>
            <a:r>
              <a:rPr lang="en-US" altLang="ja-JP" sz="1200" dirty="0">
                <a:solidFill>
                  <a:srgbClr val="000000"/>
                </a:solidFill>
                <a:effectLst/>
                <a:latin typeface="Tahoma" pitchFamily="34" charset="0"/>
                <a:ea typeface="HGPｺﾞｼｯｸE" pitchFamily="50" charset="-128"/>
              </a:rPr>
              <a:t>enables clear identification of people and objects in the dark areas by compensating the signal level automatically. </a:t>
            </a:r>
          </a:p>
        </p:txBody>
      </p:sp>
      <p:sp>
        <p:nvSpPr>
          <p:cNvPr id="125" name="正方形/長方形 16383"/>
          <p:cNvSpPr>
            <a:spLocks noChangeArrowheads="1"/>
          </p:cNvSpPr>
          <p:nvPr/>
        </p:nvSpPr>
        <p:spPr bwMode="auto">
          <a:xfrm>
            <a:off x="61913" y="2838046"/>
            <a:ext cx="2903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lang="en-US" altLang="ja-JP" sz="1200" b="1" dirty="0">
                <a:solidFill>
                  <a:srgbClr val="000000"/>
                </a:solidFill>
                <a:effectLst/>
                <a:latin typeface="Tahoma" pitchFamily="34" charset="0"/>
                <a:ea typeface="HGPｺﾞｼｯｸE" pitchFamily="50" charset="-128"/>
              </a:rPr>
              <a:t>Lens Distortion Compensation </a:t>
            </a:r>
            <a:endParaRPr lang="en-US" altLang="ja-JP" sz="1200" dirty="0">
              <a:solidFill>
                <a:srgbClr val="000000"/>
              </a:solidFill>
              <a:effectLst/>
              <a:latin typeface="Tahoma" pitchFamily="34" charset="0"/>
              <a:ea typeface="HGPｺﾞｼｯｸE" pitchFamily="50" charset="-128"/>
            </a:endParaRPr>
          </a:p>
          <a:p>
            <a:pPr algn="l" eaLnBrk="1" hangingPunct="1">
              <a:spcBef>
                <a:spcPct val="0"/>
              </a:spcBef>
              <a:buFontTx/>
              <a:buNone/>
            </a:pPr>
            <a:r>
              <a:rPr lang="en-US" altLang="ja-JP" sz="1200" b="1" dirty="0">
                <a:solidFill>
                  <a:srgbClr val="000000"/>
                </a:solidFill>
                <a:effectLst/>
                <a:latin typeface="Tahoma" pitchFamily="34" charset="0"/>
                <a:ea typeface="HGPｺﾞｼｯｸE" pitchFamily="50" charset="-128"/>
              </a:rPr>
              <a:t>(LDC) </a:t>
            </a:r>
            <a:r>
              <a:rPr lang="en-US" altLang="ja-JP" sz="1200" dirty="0">
                <a:solidFill>
                  <a:srgbClr val="000000"/>
                </a:solidFill>
                <a:effectLst/>
                <a:latin typeface="Tahoma" pitchFamily="34" charset="0"/>
                <a:ea typeface="HGPｺﾞｼｯｸE" pitchFamily="50" charset="-128"/>
              </a:rPr>
              <a:t>removes barrel distortion from images caused by wide angle lens.   </a:t>
            </a:r>
          </a:p>
        </p:txBody>
      </p:sp>
      <p:sp>
        <p:nvSpPr>
          <p:cNvPr id="126" name="テキスト ボックス 44"/>
          <p:cNvSpPr txBox="1">
            <a:spLocks noChangeArrowheads="1"/>
          </p:cNvSpPr>
          <p:nvPr/>
        </p:nvSpPr>
        <p:spPr bwMode="auto">
          <a:xfrm>
            <a:off x="1865934" y="4804641"/>
            <a:ext cx="65915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a:solidFill>
                  <a:srgbClr val="000000"/>
                </a:solidFill>
                <a:effectLst/>
                <a:latin typeface="Tahoma" pitchFamily="34" charset="0"/>
                <a:ea typeface="HGPｺﾞｼｯｸE" pitchFamily="50" charset="-128"/>
              </a:rPr>
              <a:t>With LDC</a:t>
            </a:r>
            <a:endParaRPr lang="ja-JP" altLang="en-US" sz="900">
              <a:solidFill>
                <a:srgbClr val="000000"/>
              </a:solidFill>
              <a:effectLst/>
              <a:latin typeface="Tahoma" pitchFamily="34" charset="0"/>
              <a:ea typeface="HGPｺﾞｼｯｸE" pitchFamily="50" charset="-128"/>
            </a:endParaRPr>
          </a:p>
        </p:txBody>
      </p:sp>
      <p:sp>
        <p:nvSpPr>
          <p:cNvPr id="127" name="テキスト ボックス 45"/>
          <p:cNvSpPr txBox="1">
            <a:spLocks noChangeArrowheads="1"/>
          </p:cNvSpPr>
          <p:nvPr/>
        </p:nvSpPr>
        <p:spPr bwMode="auto">
          <a:xfrm>
            <a:off x="453849" y="4804641"/>
            <a:ext cx="82426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a:solidFill>
                  <a:srgbClr val="000000"/>
                </a:solidFill>
                <a:effectLst/>
                <a:latin typeface="Tahoma" pitchFamily="34" charset="0"/>
                <a:ea typeface="HGPｺﾞｼｯｸE" pitchFamily="50" charset="-128"/>
              </a:rPr>
              <a:t>Without LDC</a:t>
            </a:r>
            <a:endParaRPr lang="ja-JP" altLang="en-US" sz="900">
              <a:solidFill>
                <a:srgbClr val="000000"/>
              </a:solidFill>
              <a:effectLst/>
              <a:latin typeface="Tahoma" pitchFamily="34" charset="0"/>
              <a:ea typeface="HGPｺﾞｼｯｸE" pitchFamily="50" charset="-128"/>
            </a:endParaRPr>
          </a:p>
        </p:txBody>
      </p:sp>
      <p:pic>
        <p:nvPicPr>
          <p:cNvPr id="128" name="Picture 36"/>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0350" y="3908339"/>
            <a:ext cx="12525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pic>
        <p:nvPicPr>
          <p:cNvPr id="129" name="Picture 3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60525" y="3903576"/>
            <a:ext cx="12525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pic>
        <p:nvPicPr>
          <p:cNvPr id="130" name="Picture 3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48025" y="1696085"/>
            <a:ext cx="1262063"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 name="Picture 40"/>
          <p:cNvPicPr preferRelativeResize="0">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13275" y="1698308"/>
            <a:ext cx="1268413"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 name="テキスト ボックス 57"/>
          <p:cNvSpPr txBox="1">
            <a:spLocks noChangeArrowheads="1"/>
          </p:cNvSpPr>
          <p:nvPr/>
        </p:nvSpPr>
        <p:spPr bwMode="auto">
          <a:xfrm>
            <a:off x="4629150" y="2621598"/>
            <a:ext cx="125253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dirty="0">
                <a:solidFill>
                  <a:srgbClr val="000000"/>
                </a:solidFill>
                <a:effectLst/>
                <a:latin typeface="Tahoma" pitchFamily="34" charset="0"/>
                <a:ea typeface="HGPｺﾞｼｯｸE" pitchFamily="50" charset="-128"/>
              </a:rPr>
              <a:t>With ABS</a:t>
            </a:r>
            <a:endParaRPr lang="ja-JP" altLang="en-US" sz="900" dirty="0">
              <a:solidFill>
                <a:srgbClr val="000000"/>
              </a:solidFill>
              <a:effectLst/>
              <a:latin typeface="Tahoma" pitchFamily="34" charset="0"/>
              <a:ea typeface="HGPｺﾞｼｯｸE" pitchFamily="50" charset="-128"/>
            </a:endParaRPr>
          </a:p>
        </p:txBody>
      </p:sp>
      <p:sp>
        <p:nvSpPr>
          <p:cNvPr id="133" name="テキスト ボックス 58"/>
          <p:cNvSpPr txBox="1">
            <a:spLocks noChangeArrowheads="1"/>
          </p:cNvSpPr>
          <p:nvPr/>
        </p:nvSpPr>
        <p:spPr bwMode="auto">
          <a:xfrm>
            <a:off x="3276600" y="2621598"/>
            <a:ext cx="123348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900">
                <a:solidFill>
                  <a:srgbClr val="000000"/>
                </a:solidFill>
                <a:effectLst/>
                <a:latin typeface="Tahoma" pitchFamily="34" charset="0"/>
                <a:ea typeface="HGPｺﾞｼｯｸE" pitchFamily="50" charset="-128"/>
              </a:rPr>
              <a:t>Without ABS</a:t>
            </a:r>
            <a:endParaRPr lang="ja-JP" altLang="en-US" sz="900">
              <a:solidFill>
                <a:srgbClr val="000000"/>
              </a:solidFill>
              <a:effectLst/>
              <a:latin typeface="Tahoma" pitchFamily="34" charset="0"/>
              <a:ea typeface="HGPｺﾞｼｯｸE" pitchFamily="50" charset="-128"/>
            </a:endParaRPr>
          </a:p>
        </p:txBody>
      </p:sp>
    </p:spTree>
    <p:extLst>
      <p:ext uri="{BB962C8B-B14F-4D97-AF65-F5344CB8AC3E}">
        <p14:creationId xmlns:p14="http://schemas.microsoft.com/office/powerpoint/2010/main" val="24053486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153"/>
          <p:cNvSpPr txBox="1">
            <a:spLocks noChangeAspect="1" noChangeArrowheads="1"/>
          </p:cNvSpPr>
          <p:nvPr/>
        </p:nvSpPr>
        <p:spPr bwMode="auto">
          <a:xfrm>
            <a:off x="130175" y="43009"/>
            <a:ext cx="435509" cy="374581"/>
          </a:xfrm>
          <a:prstGeom prst="rect">
            <a:avLst/>
          </a:prstGeom>
          <a:noFill/>
          <a:ln w="19050" algn="ctr">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algn="ctr" defTabSz="914400" eaLnBrk="1" fontAlgn="auto" latinLnBrk="0" hangingPunct="1">
              <a:lnSpc>
                <a:spcPct val="120000"/>
              </a:lnSpc>
              <a:spcBef>
                <a:spcPct val="0"/>
              </a:spcBef>
              <a:spcAft>
                <a:spcPts val="0"/>
              </a:spcAft>
              <a:buClrTx/>
              <a:buSzTx/>
              <a:buFontTx/>
              <a:buNone/>
              <a:tabLst/>
              <a:defRPr/>
            </a:pPr>
            <a:fld id="{FB06D18C-CD67-47B8-ACDE-D75217F0E5B3}" type="slidenum">
              <a:rPr kumimoji="1" lang="en-US" altLang="ja-JP" sz="1800" b="0" i="0" u="none" strike="noStrike" kern="0" cap="none" spc="0" normalizeH="0" baseline="0" noProof="0" smtClean="0">
                <a:ln>
                  <a:noFill/>
                </a:ln>
                <a:solidFill>
                  <a:srgbClr val="FFFFFF"/>
                </a:solidFill>
                <a:effectLst/>
                <a:uLnTx/>
                <a:uFillTx/>
                <a:latin typeface="Arial" pitchFamily="34" charset="0"/>
                <a:ea typeface="ＭＳ Ｐゴシック" pitchFamily="50" charset="-128"/>
              </a:rPr>
              <a:pPr marL="0" marR="0" lvl="0" indent="0" algn="ctr" defTabSz="914400" eaLnBrk="1" fontAlgn="auto" latinLnBrk="0" hangingPunct="1">
                <a:lnSpc>
                  <a:spcPct val="120000"/>
                </a:lnSpc>
                <a:spcBef>
                  <a:spcPct val="0"/>
                </a:spcBef>
                <a:spcAft>
                  <a:spcPts val="0"/>
                </a:spcAft>
                <a:buClrTx/>
                <a:buSzTx/>
                <a:buFontTx/>
                <a:buNone/>
                <a:tabLst/>
                <a:defRPr/>
              </a:pPr>
              <a:t>6</a:t>
            </a:fld>
            <a:endParaRPr kumimoji="1" lang="en-US" altLang="ja-JP" sz="1800" b="0" i="0" u="none" strike="noStrike" kern="0" cap="none" spc="0" normalizeH="0" baseline="0" noProof="0" dirty="0" smtClean="0">
              <a:ln>
                <a:noFill/>
              </a:ln>
              <a:solidFill>
                <a:srgbClr val="FFFFFF"/>
              </a:solidFill>
              <a:effectLst/>
              <a:uLnTx/>
              <a:uFillTx/>
              <a:latin typeface="Arial" pitchFamily="34" charset="0"/>
              <a:ea typeface="ＭＳ Ｐゴシック" pitchFamily="50" charset="-128"/>
            </a:endParaRPr>
          </a:p>
        </p:txBody>
      </p:sp>
      <p:sp>
        <p:nvSpPr>
          <p:cNvPr id="2" name="タイトル 1"/>
          <p:cNvSpPr>
            <a:spLocks noGrp="1"/>
          </p:cNvSpPr>
          <p:nvPr>
            <p:ph type="title" idx="4294967295"/>
          </p:nvPr>
        </p:nvSpPr>
        <p:spPr>
          <a:xfrm>
            <a:off x="-28575" y="-17463"/>
            <a:ext cx="9172575" cy="482601"/>
          </a:xfrm>
        </p:spPr>
        <p:txBody>
          <a:bodyPr/>
          <a:lstStyle/>
          <a:p>
            <a:r>
              <a:rPr lang="en-US" altLang="ja-JP" sz="2400" b="1" dirty="0">
                <a:solidFill>
                  <a:srgbClr val="FFFFFF"/>
                </a:solidFill>
                <a:latin typeface="Tahoma" pitchFamily="34" charset="0"/>
                <a:cs typeface="Tahoma" pitchFamily="34" charset="0"/>
              </a:rPr>
              <a:t>IP-Network friendly</a:t>
            </a:r>
            <a:endParaRPr kumimoji="1" lang="ja-JP" altLang="en-US" dirty="0"/>
          </a:p>
        </p:txBody>
      </p:sp>
      <p:sp>
        <p:nvSpPr>
          <p:cNvPr id="17" name="正方形/長方形 4"/>
          <p:cNvSpPr>
            <a:spLocks noChangeArrowheads="1"/>
          </p:cNvSpPr>
          <p:nvPr/>
        </p:nvSpPr>
        <p:spPr bwMode="auto">
          <a:xfrm>
            <a:off x="147637" y="569912"/>
            <a:ext cx="4894263" cy="361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lvl="0" eaLnBrk="1" hangingPunct="1">
              <a:spcBef>
                <a:spcPct val="0"/>
              </a:spcBef>
              <a:buNone/>
            </a:pPr>
            <a:r>
              <a:rPr kumimoji="0" lang="en-US" altLang="ja-JP" sz="1400" b="1" dirty="0">
                <a:solidFill>
                  <a:srgbClr val="000000"/>
                </a:solidFill>
                <a:effectLst/>
                <a:latin typeface="Tahoma" pitchFamily="34" charset="0"/>
                <a:ea typeface="HGPｺﾞｼｯｸE" pitchFamily="50" charset="-128"/>
                <a:cs typeface="Tahoma" pitchFamily="34" charset="0"/>
                <a:sym typeface="Lucida Grande"/>
              </a:rPr>
              <a:t>Appropriate-sized video stream </a:t>
            </a:r>
            <a:endParaRPr kumimoji="0" lang="en-US" altLang="ja-JP" sz="1400" dirty="0">
              <a:solidFill>
                <a:srgbClr val="000000"/>
              </a:solidFill>
              <a:effectLst/>
              <a:latin typeface="Tahoma" pitchFamily="34" charset="0"/>
              <a:ea typeface="HGPｺﾞｼｯｸE" pitchFamily="50" charset="-128"/>
              <a:cs typeface="Tahoma" pitchFamily="34" charset="0"/>
              <a:sym typeface="Lucida Grande"/>
            </a:endParaRPr>
          </a:p>
          <a:p>
            <a:pPr lvl="0" eaLnBrk="1" hangingPunct="1">
              <a:spcBef>
                <a:spcPts val="400"/>
              </a:spcBef>
              <a:buNone/>
            </a:pPr>
            <a:r>
              <a:rPr kumimoji="0" lang="en-US" altLang="ja-JP" sz="1200" dirty="0">
                <a:solidFill>
                  <a:srgbClr val="000000"/>
                </a:solidFill>
                <a:effectLst/>
                <a:latin typeface="Tahoma" pitchFamily="34" charset="0"/>
                <a:ea typeface="HGPｺﾞｼｯｸE" pitchFamily="50" charset="-128"/>
                <a:cs typeface="Tahoma" pitchFamily="34" charset="0"/>
                <a:sym typeface="Lucida Grande"/>
              </a:rPr>
              <a:t>Monitors, recorders, smartphones and remote sites like branches have different requirements for image quality and network bandwidth. 3-series cameras save the network bandwidth, sending out multiple H.264 and JPEG streams sized appropriately for each device requirement. </a:t>
            </a:r>
          </a:p>
          <a:p>
            <a:pPr lvl="0" eaLnBrk="1" hangingPunct="1">
              <a:spcBef>
                <a:spcPct val="0"/>
              </a:spcBef>
              <a:buNone/>
            </a:pPr>
            <a:endParaRPr kumimoji="0" lang="en-US" altLang="ja-JP" sz="1200" dirty="0">
              <a:solidFill>
                <a:srgbClr val="000000"/>
              </a:solidFill>
              <a:effectLst/>
              <a:latin typeface="Tahoma" pitchFamily="34" charset="0"/>
              <a:ea typeface="HGPｺﾞｼｯｸE" pitchFamily="50" charset="-128"/>
              <a:cs typeface="Tahoma" pitchFamily="34" charset="0"/>
              <a:sym typeface="Lucida Grande"/>
            </a:endParaRPr>
          </a:p>
          <a:p>
            <a:pPr lvl="0" eaLnBrk="1" hangingPunct="1">
              <a:spcBef>
                <a:spcPct val="0"/>
              </a:spcBef>
              <a:buNone/>
            </a:pPr>
            <a:r>
              <a:rPr kumimoji="0" lang="en-US" altLang="ja-JP" sz="1400" b="1" dirty="0">
                <a:solidFill>
                  <a:srgbClr val="000000"/>
                </a:solidFill>
                <a:effectLst/>
                <a:latin typeface="Tahoma" pitchFamily="34" charset="0"/>
                <a:ea typeface="HGPｺﾞｼｯｸE" pitchFamily="50" charset="-128"/>
                <a:cs typeface="Tahoma" pitchFamily="34" charset="0"/>
                <a:sym typeface="Lucida Grande"/>
              </a:rPr>
              <a:t>Higher H.264 compression </a:t>
            </a:r>
          </a:p>
          <a:p>
            <a:pPr lvl="0" eaLnBrk="1" hangingPunct="1">
              <a:spcBef>
                <a:spcPts val="400"/>
              </a:spcBef>
              <a:buNone/>
            </a:pPr>
            <a:r>
              <a:rPr kumimoji="0" lang="en-US" altLang="ja-JP" sz="1200" dirty="0">
                <a:solidFill>
                  <a:srgbClr val="000000"/>
                </a:solidFill>
                <a:effectLst/>
                <a:latin typeface="Tahoma" pitchFamily="34" charset="0"/>
                <a:ea typeface="HGPｺﾞｼｯｸE" pitchFamily="50" charset="-128"/>
                <a:cs typeface="Tahoma" pitchFamily="34" charset="0"/>
                <a:sym typeface="Lucida Grande"/>
              </a:rPr>
              <a:t>With powerful </a:t>
            </a:r>
            <a:r>
              <a:rPr kumimoji="0" lang="en-US" altLang="ja-JP" sz="1200" dirty="0" err="1">
                <a:solidFill>
                  <a:srgbClr val="000000"/>
                </a:solidFill>
                <a:effectLst/>
                <a:latin typeface="Tahoma" pitchFamily="34" charset="0"/>
                <a:ea typeface="HGPｺﾞｼｯｸE" pitchFamily="50" charset="-128"/>
                <a:cs typeface="Tahoma" pitchFamily="34" charset="0"/>
                <a:sym typeface="Lucida Grande"/>
              </a:rPr>
              <a:t>UniPhier</a:t>
            </a:r>
            <a:r>
              <a:rPr kumimoji="0" lang="en-US" altLang="ja-JP" sz="1200" dirty="0">
                <a:solidFill>
                  <a:srgbClr val="000000"/>
                </a:solidFill>
                <a:effectLst/>
                <a:latin typeface="Tahoma" pitchFamily="34" charset="0"/>
                <a:ea typeface="HGPｺﾞｼｯｸE" pitchFamily="50" charset="-128"/>
                <a:cs typeface="Tahoma" pitchFamily="34" charset="0"/>
                <a:sym typeface="Lucida Grande"/>
              </a:rPr>
              <a:t> system LSI, 3-series cameras save the network bandwidth and the recorder disk space, keeping high image quality. </a:t>
            </a:r>
          </a:p>
          <a:p>
            <a:pPr lvl="0" eaLnBrk="1" hangingPunct="1">
              <a:spcBef>
                <a:spcPct val="0"/>
              </a:spcBef>
              <a:buNone/>
            </a:pPr>
            <a:endParaRPr kumimoji="0" lang="en-US" altLang="ja-JP" sz="1200" dirty="0">
              <a:solidFill>
                <a:srgbClr val="000000"/>
              </a:solidFill>
              <a:effectLst/>
              <a:latin typeface="Tahoma" pitchFamily="34" charset="0"/>
              <a:ea typeface="HGPｺﾞｼｯｸE" pitchFamily="50" charset="-128"/>
              <a:cs typeface="Tahoma" pitchFamily="34" charset="0"/>
              <a:sym typeface="Lucida Grande"/>
            </a:endParaRPr>
          </a:p>
          <a:p>
            <a:pPr lvl="0" eaLnBrk="1" hangingPunct="1">
              <a:spcBef>
                <a:spcPct val="0"/>
              </a:spcBef>
              <a:buNone/>
            </a:pPr>
            <a:r>
              <a:rPr kumimoji="0" lang="en-US" altLang="ja-JP" sz="1400" b="1" dirty="0">
                <a:solidFill>
                  <a:srgbClr val="0000FF"/>
                </a:solidFill>
                <a:effectLst/>
                <a:latin typeface="Tahoma" pitchFamily="34" charset="0"/>
                <a:ea typeface="HGPｺﾞｼｯｸE" pitchFamily="50" charset="-128"/>
                <a:cs typeface="Tahoma" pitchFamily="34" charset="0"/>
                <a:sym typeface="Lucida Grande"/>
              </a:rPr>
              <a:t>Smart </a:t>
            </a:r>
            <a:r>
              <a:rPr kumimoji="0" lang="en-US" altLang="ja-JP" sz="1400" b="1">
                <a:solidFill>
                  <a:srgbClr val="0000FF"/>
                </a:solidFill>
                <a:effectLst/>
                <a:latin typeface="Tahoma" pitchFamily="34" charset="0"/>
                <a:ea typeface="HGPｺﾞｼｯｸE" pitchFamily="50" charset="-128"/>
                <a:cs typeface="Tahoma" pitchFamily="34" charset="0"/>
                <a:sym typeface="Lucida Grande"/>
              </a:rPr>
              <a:t>coding </a:t>
            </a:r>
            <a:r>
              <a:rPr kumimoji="0" lang="en-US" altLang="ja-JP" sz="1400" b="1" smtClean="0">
                <a:solidFill>
                  <a:srgbClr val="0000FF"/>
                </a:solidFill>
                <a:effectLst/>
                <a:latin typeface="Tahoma" pitchFamily="34" charset="0"/>
                <a:ea typeface="HGPｺﾞｼｯｸE" pitchFamily="50" charset="-128"/>
                <a:cs typeface="Tahoma" pitchFamily="34" charset="0"/>
                <a:sym typeface="Lucida Grande"/>
              </a:rPr>
              <a:t>Technology  </a:t>
            </a:r>
            <a:endParaRPr kumimoji="0" lang="en-US" altLang="ja-JP" sz="1400" b="1" dirty="0">
              <a:solidFill>
                <a:srgbClr val="0000FF"/>
              </a:solidFill>
              <a:effectLst/>
              <a:latin typeface="Tahoma" pitchFamily="34" charset="0"/>
              <a:ea typeface="HGPｺﾞｼｯｸE" pitchFamily="50" charset="-128"/>
              <a:cs typeface="Tahoma" pitchFamily="34" charset="0"/>
              <a:sym typeface="Lucida Grande"/>
            </a:endParaRPr>
          </a:p>
          <a:p>
            <a:pPr lvl="0" eaLnBrk="1" hangingPunct="1">
              <a:spcBef>
                <a:spcPct val="0"/>
              </a:spcBef>
              <a:buNone/>
            </a:pPr>
            <a:r>
              <a:rPr kumimoji="0" lang="en-US" altLang="ja-JP" sz="1200" dirty="0">
                <a:solidFill>
                  <a:srgbClr val="000000"/>
                </a:solidFill>
                <a:effectLst/>
                <a:latin typeface="Tahoma" pitchFamily="34" charset="0"/>
                <a:ea typeface="HGPｺﾞｼｯｸE" pitchFamily="50" charset="-128"/>
                <a:cs typeface="Tahoma" pitchFamily="34" charset="0"/>
                <a:sym typeface="Lucida Grande"/>
              </a:rPr>
              <a:t>Group of Picture (GOP) control removes unnecessary information from the frame for realizing efficient encoding.</a:t>
            </a:r>
          </a:p>
          <a:p>
            <a:pPr lvl="0" eaLnBrk="1" hangingPunct="1">
              <a:spcBef>
                <a:spcPct val="0"/>
              </a:spcBef>
              <a:buNone/>
            </a:pPr>
            <a:r>
              <a:rPr kumimoji="0" lang="en-US" altLang="ja-JP" sz="1200" dirty="0">
                <a:solidFill>
                  <a:srgbClr val="000000"/>
                </a:solidFill>
                <a:effectLst/>
                <a:latin typeface="Tahoma" pitchFamily="34" charset="0"/>
                <a:ea typeface="HGPｺﾞｼｯｸE" pitchFamily="50" charset="-128"/>
                <a:cs typeface="Tahoma" pitchFamily="34" charset="0"/>
                <a:sym typeface="Lucida Grande"/>
              </a:rPr>
              <a:t>With the latest bitrate reducing technology, GOP control, 3D-MNR and FDF, </a:t>
            </a:r>
            <a:r>
              <a:rPr kumimoji="0" lang="en-US" altLang="ja-JP" sz="1200" dirty="0" smtClean="0">
                <a:solidFill>
                  <a:srgbClr val="000000"/>
                </a:solidFill>
                <a:effectLst/>
                <a:latin typeface="Tahoma" pitchFamily="34" charset="0"/>
                <a:ea typeface="HGPｺﾞｼｯｸE" pitchFamily="50" charset="-128"/>
                <a:cs typeface="Tahoma" pitchFamily="34" charset="0"/>
                <a:sym typeface="Lucida Grande"/>
              </a:rPr>
              <a:t>3 </a:t>
            </a:r>
            <a:r>
              <a:rPr kumimoji="0" lang="en-US" altLang="ja-JP" sz="1200" dirty="0">
                <a:solidFill>
                  <a:srgbClr val="000000"/>
                </a:solidFill>
                <a:effectLst/>
                <a:latin typeface="Tahoma" pitchFamily="34" charset="0"/>
                <a:ea typeface="HGPｺﾞｼｯｸE" pitchFamily="50" charset="-128"/>
                <a:cs typeface="Tahoma" pitchFamily="34" charset="0"/>
                <a:sym typeface="Lucida Grande"/>
              </a:rPr>
              <a:t>series camera saves the network bandwidth and the recorder disk space.</a:t>
            </a:r>
            <a:endParaRPr kumimoji="0" lang="en-US" altLang="ja-JP" sz="1050" dirty="0">
              <a:solidFill>
                <a:srgbClr val="000000"/>
              </a:solidFill>
              <a:effectLst/>
              <a:latin typeface="Tahoma" pitchFamily="34" charset="0"/>
              <a:ea typeface="HGPｺﾞｼｯｸE" pitchFamily="50" charset="-128"/>
              <a:cs typeface="Tahoma" pitchFamily="34" charset="0"/>
              <a:sym typeface="Lucida Grande"/>
            </a:endParaRPr>
          </a:p>
        </p:txBody>
      </p:sp>
      <p:graphicFrame>
        <p:nvGraphicFramePr>
          <p:cNvPr id="48" name="表 47"/>
          <p:cNvGraphicFramePr>
            <a:graphicFrameLocks noGrp="1"/>
          </p:cNvGraphicFramePr>
          <p:nvPr>
            <p:extLst>
              <p:ext uri="{D42A27DB-BD31-4B8C-83A1-F6EECF244321}">
                <p14:modId xmlns:p14="http://schemas.microsoft.com/office/powerpoint/2010/main" val="1100614225"/>
              </p:ext>
            </p:extLst>
          </p:nvPr>
        </p:nvGraphicFramePr>
        <p:xfrm>
          <a:off x="5277666" y="2049055"/>
          <a:ext cx="3462474" cy="746760"/>
        </p:xfrm>
        <a:graphic>
          <a:graphicData uri="http://schemas.openxmlformats.org/drawingml/2006/table">
            <a:tbl>
              <a:tblPr firstRow="1" bandRow="1">
                <a:tableStyleId>{21E4AEA4-8DFA-4A89-87EB-49C32662AFE0}</a:tableStyleId>
              </a:tblPr>
              <a:tblGrid>
                <a:gridCol w="1267914"/>
                <a:gridCol w="1005840"/>
                <a:gridCol w="1188720"/>
              </a:tblGrid>
              <a:tr h="125813">
                <a:tc>
                  <a:txBody>
                    <a:bodyPr/>
                    <a:lstStyle/>
                    <a:p>
                      <a:pPr algn="ctr"/>
                      <a:r>
                        <a:rPr kumimoji="1" lang="en-US" altLang="ja-JP" sz="900" b="0" dirty="0" smtClean="0">
                          <a:latin typeface="Tahoma" panose="020B0604030504040204" pitchFamily="34" charset="0"/>
                          <a:ea typeface="Tahoma" panose="020B0604030504040204" pitchFamily="34" charset="0"/>
                          <a:cs typeface="Tahoma" panose="020B0604030504040204" pitchFamily="34" charset="0"/>
                        </a:rPr>
                        <a:t> Cameras</a:t>
                      </a:r>
                      <a:endParaRPr kumimoji="1" lang="ja-JP" altLang="en-US" sz="900" b="0" dirty="0">
                        <a:latin typeface="Tahoma" panose="020B0604030504040204" pitchFamily="34" charset="0"/>
                        <a:cs typeface="Tahoma" panose="020B0604030504040204" pitchFamily="34" charset="0"/>
                      </a:endParaRPr>
                    </a:p>
                  </a:txBody>
                  <a:tcPr marL="91476" marR="91476" marT="45709" marB="45709"/>
                </a:tc>
                <a:tc>
                  <a:txBody>
                    <a:bodyPr/>
                    <a:lstStyle/>
                    <a:p>
                      <a:pPr algn="ctr"/>
                      <a:r>
                        <a:rPr kumimoji="1" lang="en-US" altLang="ja-JP" sz="1100" b="0" dirty="0" smtClean="0">
                          <a:latin typeface="Calibri" panose="020F0502020204030204" pitchFamily="34" charset="0"/>
                          <a:cs typeface="Calibri" panose="020F0502020204030204" pitchFamily="34" charset="0"/>
                        </a:rPr>
                        <a:t>WV-SF/SW3xx </a:t>
                      </a:r>
                      <a:endParaRPr kumimoji="1" lang="ja-JP" altLang="en-US" sz="1100" b="0" dirty="0">
                        <a:latin typeface="Calibri" panose="020F0502020204030204" pitchFamily="34" charset="0"/>
                        <a:cs typeface="Calibri" panose="020F0502020204030204" pitchFamily="34" charset="0"/>
                      </a:endParaRPr>
                    </a:p>
                  </a:txBody>
                  <a:tcPr marL="91461" marR="91461"/>
                </a:tc>
                <a:tc>
                  <a:txBody>
                    <a:bodyPr/>
                    <a:lstStyle/>
                    <a:p>
                      <a:pPr algn="ctr"/>
                      <a:r>
                        <a:rPr kumimoji="1" lang="en-US" altLang="ja-JP" sz="1100" b="0" dirty="0" smtClean="0">
                          <a:latin typeface="Calibri" panose="020F0502020204030204" pitchFamily="34" charset="0"/>
                          <a:cs typeface="Calibri" panose="020F0502020204030204" pitchFamily="34" charset="0"/>
                        </a:rPr>
                        <a:t>3-series</a:t>
                      </a:r>
                      <a:endParaRPr kumimoji="1" lang="ja-JP" altLang="en-US" sz="1100" b="0" dirty="0">
                        <a:latin typeface="Calibri" panose="020F0502020204030204" pitchFamily="34" charset="0"/>
                        <a:cs typeface="Calibri" panose="020F0502020204030204" pitchFamily="34" charset="0"/>
                      </a:endParaRPr>
                    </a:p>
                  </a:txBody>
                  <a:tcPr marL="91461" marR="91461"/>
                </a:tc>
              </a:tr>
              <a:tr h="133433">
                <a:tc>
                  <a:txBody>
                    <a:bodyPr/>
                    <a:lstStyle/>
                    <a:p>
                      <a:r>
                        <a:rPr kumimoji="1" lang="en-US" altLang="ja-JP" sz="1000" dirty="0" smtClean="0">
                          <a:latin typeface="Calibri" panose="020F0502020204030204" pitchFamily="34" charset="0"/>
                          <a:cs typeface="Calibri" panose="020F0502020204030204" pitchFamily="34" charset="0"/>
                        </a:rPr>
                        <a:t>HD at 30fps</a:t>
                      </a:r>
                      <a:endParaRPr kumimoji="1" lang="ja-JP" altLang="en-US" sz="1000" dirty="0">
                        <a:latin typeface="Calibri" panose="020F0502020204030204" pitchFamily="34" charset="0"/>
                        <a:cs typeface="Calibri" panose="020F0502020204030204" pitchFamily="34" charset="0"/>
                      </a:endParaRPr>
                    </a:p>
                  </a:txBody>
                  <a:tcPr marL="91461" marR="91461"/>
                </a:tc>
                <a:tc>
                  <a:txBody>
                    <a:bodyPr/>
                    <a:lstStyle/>
                    <a:p>
                      <a:pPr algn="ctr"/>
                      <a:r>
                        <a:rPr kumimoji="1" lang="en-US" altLang="ja-JP" sz="1000" dirty="0" smtClean="0">
                          <a:latin typeface="Calibri" panose="020F0502020204030204" pitchFamily="34" charset="0"/>
                          <a:cs typeface="Calibri" panose="020F0502020204030204" pitchFamily="34" charset="0"/>
                        </a:rPr>
                        <a:t>4 Mbps</a:t>
                      </a:r>
                      <a:endParaRPr kumimoji="1" lang="ja-JP" altLang="en-US" sz="1000" dirty="0">
                        <a:latin typeface="Calibri" panose="020F0502020204030204" pitchFamily="34" charset="0"/>
                        <a:cs typeface="Calibri" panose="020F0502020204030204" pitchFamily="34" charset="0"/>
                      </a:endParaRPr>
                    </a:p>
                  </a:txBody>
                  <a:tcPr marL="91461" marR="91461"/>
                </a:tc>
                <a:tc>
                  <a:txBody>
                    <a:bodyPr/>
                    <a:lstStyle/>
                    <a:p>
                      <a:pPr algn="ctr"/>
                      <a:r>
                        <a:rPr kumimoji="1" lang="en-US" altLang="ja-JP" sz="1000" dirty="0" smtClean="0">
                          <a:latin typeface="Calibri" panose="020F0502020204030204" pitchFamily="34" charset="0"/>
                          <a:cs typeface="Calibri" panose="020F0502020204030204" pitchFamily="34" charset="0"/>
                        </a:rPr>
                        <a:t>2 Mbps (  -50%)</a:t>
                      </a:r>
                      <a:endParaRPr kumimoji="1" lang="ja-JP" altLang="en-US" sz="1000" dirty="0">
                        <a:latin typeface="Calibri" panose="020F0502020204030204" pitchFamily="34" charset="0"/>
                        <a:cs typeface="Calibri" panose="020F0502020204030204" pitchFamily="34" charset="0"/>
                      </a:endParaRPr>
                    </a:p>
                  </a:txBody>
                  <a:tcPr marL="91461" marR="91461"/>
                </a:tc>
              </a:tr>
              <a:tr h="0">
                <a:tc>
                  <a:txBody>
                    <a:bodyPr/>
                    <a:lstStyle/>
                    <a:p>
                      <a:r>
                        <a:rPr kumimoji="1" lang="en-US" altLang="ja-JP" sz="1000" baseline="0" dirty="0" smtClean="0">
                          <a:latin typeface="Calibri" panose="020F0502020204030204" pitchFamily="34" charset="0"/>
                          <a:cs typeface="Calibri" panose="020F0502020204030204" pitchFamily="34" charset="0"/>
                        </a:rPr>
                        <a:t>HD at </a:t>
                      </a:r>
                      <a:r>
                        <a:rPr kumimoji="1" lang="en-US" altLang="ja-JP" sz="1000" dirty="0" smtClean="0">
                          <a:latin typeface="Calibri" panose="020F0502020204030204" pitchFamily="34" charset="0"/>
                          <a:cs typeface="Calibri" panose="020F0502020204030204" pitchFamily="34" charset="0"/>
                        </a:rPr>
                        <a:t>10fps</a:t>
                      </a:r>
                      <a:endParaRPr kumimoji="1" lang="ja-JP" altLang="en-US" sz="1000" dirty="0">
                        <a:latin typeface="Calibri" panose="020F0502020204030204" pitchFamily="34" charset="0"/>
                        <a:cs typeface="Calibri" panose="020F0502020204030204" pitchFamily="34" charset="0"/>
                      </a:endParaRPr>
                    </a:p>
                  </a:txBody>
                  <a:tcPr marL="91461" marR="91461"/>
                </a:tc>
                <a:tc>
                  <a:txBody>
                    <a:bodyPr/>
                    <a:lstStyle/>
                    <a:p>
                      <a:pPr algn="ctr"/>
                      <a:r>
                        <a:rPr kumimoji="1" lang="en-US" altLang="ja-JP" sz="1000" dirty="0" smtClean="0">
                          <a:latin typeface="Calibri" panose="020F0502020204030204" pitchFamily="34" charset="0"/>
                          <a:cs typeface="Calibri" panose="020F0502020204030204" pitchFamily="34" charset="0"/>
                        </a:rPr>
                        <a:t>3 Mbps</a:t>
                      </a:r>
                      <a:endParaRPr kumimoji="1" lang="ja-JP" altLang="en-US" sz="1000" dirty="0">
                        <a:latin typeface="Calibri" panose="020F0502020204030204" pitchFamily="34" charset="0"/>
                        <a:cs typeface="Calibri" panose="020F0502020204030204" pitchFamily="34" charset="0"/>
                      </a:endParaRPr>
                    </a:p>
                  </a:txBody>
                  <a:tcPr marL="91461" marR="91461"/>
                </a:tc>
                <a:tc>
                  <a:txBody>
                    <a:bodyPr/>
                    <a:lstStyle/>
                    <a:p>
                      <a:pPr algn="ctr"/>
                      <a:r>
                        <a:rPr kumimoji="1" lang="en-US" altLang="ja-JP" sz="1000" dirty="0" smtClean="0">
                          <a:latin typeface="Calibri" panose="020F0502020204030204" pitchFamily="34" charset="0"/>
                          <a:cs typeface="Calibri" panose="020F0502020204030204" pitchFamily="34" charset="0"/>
                        </a:rPr>
                        <a:t>1 Mbps (  -66%)</a:t>
                      </a:r>
                      <a:endParaRPr kumimoji="1" lang="ja-JP" altLang="en-US" sz="1000" dirty="0">
                        <a:latin typeface="Calibri" panose="020F0502020204030204" pitchFamily="34" charset="0"/>
                        <a:cs typeface="Calibri" panose="020F0502020204030204" pitchFamily="34" charset="0"/>
                      </a:endParaRPr>
                    </a:p>
                  </a:txBody>
                  <a:tcPr marL="91461" marR="91461"/>
                </a:tc>
              </a:tr>
            </a:tbl>
          </a:graphicData>
        </a:graphic>
      </p:graphicFrame>
      <p:sp>
        <p:nvSpPr>
          <p:cNvPr id="49" name="テキスト ボックス 38"/>
          <p:cNvSpPr txBox="1">
            <a:spLocks noChangeArrowheads="1"/>
          </p:cNvSpPr>
          <p:nvPr/>
        </p:nvSpPr>
        <p:spPr bwMode="auto">
          <a:xfrm>
            <a:off x="7170420" y="2750095"/>
            <a:ext cx="197357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1050" dirty="0">
                <a:effectLst/>
                <a:latin typeface="Tahoma" pitchFamily="34" charset="0"/>
                <a:ea typeface="HGPｺﾞｼｯｸE" pitchFamily="50" charset="-128"/>
              </a:rPr>
              <a:t>(frame rate priority mode) </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1921" y="569912"/>
            <a:ext cx="2555289" cy="1437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0" name="表 49"/>
          <p:cNvGraphicFramePr>
            <a:graphicFrameLocks noGrp="1"/>
          </p:cNvGraphicFramePr>
          <p:nvPr>
            <p:extLst>
              <p:ext uri="{D42A27DB-BD31-4B8C-83A1-F6EECF244321}">
                <p14:modId xmlns:p14="http://schemas.microsoft.com/office/powerpoint/2010/main" val="2503948051"/>
              </p:ext>
            </p:extLst>
          </p:nvPr>
        </p:nvGraphicFramePr>
        <p:xfrm>
          <a:off x="1153920" y="4175021"/>
          <a:ext cx="3608580" cy="646898"/>
        </p:xfrm>
        <a:graphic>
          <a:graphicData uri="http://schemas.openxmlformats.org/drawingml/2006/table">
            <a:tbl>
              <a:tblPr firstRow="1" bandRow="1">
                <a:tableStyleId>{21E4AEA4-8DFA-4A89-87EB-49C32662AFE0}</a:tableStyleId>
              </a:tblPr>
              <a:tblGrid>
                <a:gridCol w="1452120"/>
                <a:gridCol w="1036320"/>
                <a:gridCol w="1120140"/>
              </a:tblGrid>
              <a:tr h="0">
                <a:tc>
                  <a:txBody>
                    <a:bodyPr/>
                    <a:lstStyle/>
                    <a:p>
                      <a:pPr algn="ctr"/>
                      <a:r>
                        <a:rPr kumimoji="1" lang="en-US" altLang="ja-JP" sz="900" b="0" dirty="0" smtClean="0">
                          <a:latin typeface="Tahoma" panose="020B0604030504040204" pitchFamily="34" charset="0"/>
                          <a:ea typeface="Tahoma" panose="020B0604030504040204" pitchFamily="34" charset="0"/>
                          <a:cs typeface="Tahoma" panose="020B0604030504040204" pitchFamily="34" charset="0"/>
                        </a:rPr>
                        <a:t> Scene</a:t>
                      </a:r>
                      <a:endParaRPr kumimoji="1" lang="ja-JP" altLang="en-US" sz="900" b="0" dirty="0">
                        <a:latin typeface="Tahoma" panose="020B0604030504040204" pitchFamily="34" charset="0"/>
                        <a:cs typeface="Tahoma" panose="020B0604030504040204" pitchFamily="34" charset="0"/>
                      </a:endParaRPr>
                    </a:p>
                  </a:txBody>
                  <a:tcPr marL="91476" marR="91476" marT="45709" marB="45709"/>
                </a:tc>
                <a:tc>
                  <a:txBody>
                    <a:bodyPr/>
                    <a:lstStyle/>
                    <a:p>
                      <a:pPr algn="ctr"/>
                      <a:r>
                        <a:rPr kumimoji="1" lang="en-US" altLang="ja-JP" sz="900" b="0" dirty="0" smtClean="0">
                          <a:latin typeface="Tahoma" panose="020B0604030504040204" pitchFamily="34" charset="0"/>
                          <a:ea typeface="Tahoma" panose="020B0604030504040204" pitchFamily="34" charset="0"/>
                          <a:cs typeface="Tahoma" panose="020B0604030504040204" pitchFamily="34" charset="0"/>
                        </a:rPr>
                        <a:t>Without</a:t>
                      </a:r>
                      <a:r>
                        <a:rPr kumimoji="1" lang="en-US" altLang="ja-JP" sz="900" b="0" baseline="0" dirty="0" smtClean="0">
                          <a:latin typeface="Tahoma" panose="020B0604030504040204" pitchFamily="34" charset="0"/>
                          <a:ea typeface="Tahoma" panose="020B0604030504040204" pitchFamily="34" charset="0"/>
                          <a:cs typeface="Tahoma" panose="020B0604030504040204" pitchFamily="34" charset="0"/>
                        </a:rPr>
                        <a:t> GOP</a:t>
                      </a:r>
                      <a:endParaRPr kumimoji="1" lang="ja-JP" altLang="en-US" sz="900" b="0" dirty="0">
                        <a:latin typeface="Tahoma" panose="020B0604030504040204" pitchFamily="34" charset="0"/>
                        <a:cs typeface="Tahoma" panose="020B0604030504040204" pitchFamily="34" charset="0"/>
                      </a:endParaRPr>
                    </a:p>
                  </a:txBody>
                  <a:tcPr marL="91476" marR="91476" marT="45709" marB="45709"/>
                </a:tc>
                <a:tc>
                  <a:txBody>
                    <a:bodyPr/>
                    <a:lstStyle/>
                    <a:p>
                      <a:pPr algn="ctr"/>
                      <a:r>
                        <a:rPr kumimoji="1" lang="en-US" altLang="ja-JP" sz="900" b="0" dirty="0" smtClean="0">
                          <a:solidFill>
                            <a:schemeClr val="bg1"/>
                          </a:solidFill>
                          <a:latin typeface="Tahoma" panose="020B0604030504040204" pitchFamily="34" charset="0"/>
                          <a:ea typeface="Tahoma" panose="020B0604030504040204" pitchFamily="34" charset="0"/>
                          <a:cs typeface="Tahoma" panose="020B0604030504040204" pitchFamily="34" charset="0"/>
                        </a:rPr>
                        <a:t>With GOP</a:t>
                      </a:r>
                      <a:endParaRPr kumimoji="1" lang="ja-JP" altLang="en-US" sz="900" b="0" dirty="0">
                        <a:solidFill>
                          <a:schemeClr val="bg1"/>
                        </a:solidFill>
                        <a:latin typeface="Tahoma" panose="020B0604030504040204" pitchFamily="34" charset="0"/>
                        <a:cs typeface="Tahoma" panose="020B0604030504040204" pitchFamily="34" charset="0"/>
                      </a:endParaRPr>
                    </a:p>
                  </a:txBody>
                  <a:tcPr marL="91476" marR="91476" marT="45709" marB="45709"/>
                </a:tc>
              </a:tr>
              <a:tr h="0">
                <a:tc>
                  <a:txBody>
                    <a:bodyPr/>
                    <a:lstStyle/>
                    <a:p>
                      <a:pPr algn="l"/>
                      <a:r>
                        <a:rPr kumimoji="1" lang="en-US" altLang="ja-JP" sz="900" b="0" kern="1200" dirty="0" smtClean="0">
                          <a:solidFill>
                            <a:schemeClr val="dk1"/>
                          </a:solidFill>
                          <a:effectLst/>
                          <a:latin typeface="Tahoma" panose="020B0604030504040204" pitchFamily="34" charset="0"/>
                          <a:ea typeface="Tahoma" panose="020B0604030504040204" pitchFamily="34" charset="0"/>
                          <a:cs typeface="Tahoma" panose="020B0604030504040204" pitchFamily="34" charset="0"/>
                        </a:rPr>
                        <a:t>Heavy traffic of people</a:t>
                      </a:r>
                      <a:endParaRPr kumimoji="1" lang="ja-JP" altLang="ja-JP" sz="900" b="0" kern="1200" dirty="0">
                        <a:solidFill>
                          <a:schemeClr val="dk1"/>
                        </a:solidFill>
                        <a:effectLst/>
                        <a:latin typeface="Tahoma" panose="020B0604030504040204" pitchFamily="34" charset="0"/>
                        <a:ea typeface="+mn-ea"/>
                        <a:cs typeface="Tahoma" panose="020B0604030504040204" pitchFamily="34" charset="0"/>
                      </a:endParaRPr>
                    </a:p>
                  </a:txBody>
                  <a:tcPr marL="36000" marR="36000" marT="36000" marB="36000" anchor="ctr"/>
                </a:tc>
                <a:tc>
                  <a:txBody>
                    <a:bodyPr/>
                    <a:lstStyle/>
                    <a:p>
                      <a:pPr algn="ctr"/>
                      <a:r>
                        <a:rPr kumimoji="1" lang="en-US" altLang="ja-JP" sz="900" b="0" dirty="0" smtClean="0">
                          <a:latin typeface="Tahoma" panose="020B0604030504040204" pitchFamily="34" charset="0"/>
                          <a:ea typeface="Tahoma" panose="020B0604030504040204" pitchFamily="34" charset="0"/>
                          <a:cs typeface="Tahoma" panose="020B0604030504040204" pitchFamily="34" charset="0"/>
                        </a:rPr>
                        <a:t>3</a:t>
                      </a:r>
                      <a:r>
                        <a:rPr kumimoji="1" lang="ja-JP" altLang="en-US" sz="900" b="0" baseline="0" dirty="0" smtClean="0">
                          <a:latin typeface="Tahoma" panose="020B0604030504040204" pitchFamily="34" charset="0"/>
                          <a:ea typeface="Meiryo UI" panose="020B0604030504040204" pitchFamily="50" charset="-128"/>
                          <a:cs typeface="Tahoma" panose="020B0604030504040204" pitchFamily="34" charset="0"/>
                        </a:rPr>
                        <a:t> </a:t>
                      </a:r>
                      <a:r>
                        <a:rPr kumimoji="1" lang="en-US" altLang="ja-JP" sz="900" b="0" dirty="0" smtClean="0">
                          <a:latin typeface="Tahoma" panose="020B0604030504040204" pitchFamily="34" charset="0"/>
                          <a:ea typeface="Tahoma" panose="020B0604030504040204" pitchFamily="34" charset="0"/>
                          <a:cs typeface="Tahoma" panose="020B0604030504040204" pitchFamily="34" charset="0"/>
                        </a:rPr>
                        <a:t>Mbps</a:t>
                      </a:r>
                      <a:endParaRPr kumimoji="1" lang="ja-JP" altLang="en-US" sz="900" b="0" dirty="0">
                        <a:latin typeface="Tahoma" panose="020B0604030504040204" pitchFamily="34" charset="0"/>
                        <a:ea typeface="Meiryo UI" panose="020B0604030504040204" pitchFamily="50" charset="-128"/>
                        <a:cs typeface="Tahoma" panose="020B0604030504040204" pitchFamily="34" charset="0"/>
                      </a:endParaRPr>
                    </a:p>
                  </a:txBody>
                  <a:tcPr marL="36000" marR="36000" marT="36000" marB="36000" anchor="ctr"/>
                </a:tc>
                <a:tc>
                  <a:txBody>
                    <a:bodyPr/>
                    <a:lstStyle/>
                    <a:p>
                      <a:pPr algn="ctr"/>
                      <a:r>
                        <a:rPr kumimoji="1" lang="en-US" altLang="ja-JP" sz="900" b="0" dirty="0" smtClean="0">
                          <a:latin typeface="Tahoma" panose="020B0604030504040204" pitchFamily="34" charset="0"/>
                          <a:ea typeface="Tahoma" panose="020B0604030504040204" pitchFamily="34" charset="0"/>
                          <a:cs typeface="Tahoma" panose="020B0604030504040204" pitchFamily="34" charset="0"/>
                        </a:rPr>
                        <a:t>3 Mbps</a:t>
                      </a:r>
                      <a:endParaRPr kumimoji="1" lang="ja-JP" altLang="en-US" sz="900" b="0" dirty="0">
                        <a:latin typeface="Tahoma" panose="020B0604030504040204" pitchFamily="34" charset="0"/>
                        <a:ea typeface="Meiryo UI" panose="020B0604030504040204" pitchFamily="50" charset="-128"/>
                        <a:cs typeface="Tahoma" panose="020B0604030504040204" pitchFamily="34" charset="0"/>
                      </a:endParaRPr>
                    </a:p>
                  </a:txBody>
                  <a:tcPr marL="36000" marR="36000" marT="36000" marB="36000" anchor="ctr"/>
                </a:tc>
              </a:tr>
              <a:tr h="0">
                <a:tc>
                  <a:txBody>
                    <a:bodyPr/>
                    <a:lstStyle/>
                    <a:p>
                      <a:pPr algn="l"/>
                      <a:r>
                        <a:rPr kumimoji="1" lang="en-US" altLang="ja-JP" sz="900" b="0" kern="1200" dirty="0" smtClean="0">
                          <a:solidFill>
                            <a:schemeClr val="dk1"/>
                          </a:solidFill>
                          <a:effectLst/>
                          <a:latin typeface="Tahoma" panose="020B0604030504040204" pitchFamily="34" charset="0"/>
                          <a:ea typeface="Tahoma" panose="020B0604030504040204" pitchFamily="34" charset="0"/>
                          <a:cs typeface="Tahoma" panose="020B0604030504040204" pitchFamily="34" charset="0"/>
                        </a:rPr>
                        <a:t>Minimal traffic of people</a:t>
                      </a:r>
                      <a:endParaRPr kumimoji="1" lang="en-US" altLang="ja-JP" sz="900" b="0" dirty="0" smtClean="0">
                        <a:latin typeface="Tahoma" panose="020B0604030504040204" pitchFamily="34" charset="0"/>
                        <a:ea typeface="Tahoma" panose="020B0604030504040204" pitchFamily="34" charset="0"/>
                        <a:cs typeface="Tahoma" panose="020B0604030504040204" pitchFamily="34" charset="0"/>
                      </a:endParaRPr>
                    </a:p>
                  </a:txBody>
                  <a:tcPr marL="36000" marR="36000" marT="36000" marB="36000" anchor="ctr"/>
                </a:tc>
                <a:tc>
                  <a:txBody>
                    <a:bodyPr/>
                    <a:lstStyle/>
                    <a:p>
                      <a:pPr algn="ctr"/>
                      <a:r>
                        <a:rPr kumimoji="1" lang="en-US" altLang="ja-JP" sz="900" b="0" dirty="0" smtClean="0">
                          <a:latin typeface="Tahoma" panose="020B0604030504040204" pitchFamily="34" charset="0"/>
                          <a:ea typeface="Tahoma" panose="020B0604030504040204" pitchFamily="34" charset="0"/>
                          <a:cs typeface="Tahoma" panose="020B0604030504040204" pitchFamily="34" charset="0"/>
                        </a:rPr>
                        <a:t>2 Mbps</a:t>
                      </a:r>
                      <a:endParaRPr kumimoji="1" lang="ja-JP" altLang="en-US" sz="900" b="0" dirty="0">
                        <a:latin typeface="Tahoma" panose="020B0604030504040204" pitchFamily="34" charset="0"/>
                        <a:ea typeface="Meiryo UI" panose="020B0604030504040204" pitchFamily="50" charset="-128"/>
                        <a:cs typeface="Tahoma" panose="020B0604030504040204" pitchFamily="34" charset="0"/>
                      </a:endParaRPr>
                    </a:p>
                  </a:txBody>
                  <a:tcPr marL="36000" marR="36000" marT="36000" marB="36000" anchor="ctr"/>
                </a:tc>
                <a:tc>
                  <a:txBody>
                    <a:bodyPr/>
                    <a:lstStyle/>
                    <a:p>
                      <a:pPr algn="ctr"/>
                      <a:r>
                        <a:rPr kumimoji="1" lang="en-US" altLang="ja-JP" sz="900" b="0" dirty="0" smtClean="0">
                          <a:solidFill>
                            <a:schemeClr val="tx1"/>
                          </a:solidFill>
                          <a:latin typeface="Tahoma" panose="020B0604030504040204" pitchFamily="34" charset="0"/>
                          <a:ea typeface="Tahoma" panose="020B0604030504040204" pitchFamily="34" charset="0"/>
                          <a:cs typeface="Tahoma" panose="020B0604030504040204" pitchFamily="34" charset="0"/>
                        </a:rPr>
                        <a:t>1 Mbps(-50%)</a:t>
                      </a:r>
                      <a:endParaRPr kumimoji="1" lang="ja-JP" altLang="en-US" sz="900" b="0" dirty="0">
                        <a:solidFill>
                          <a:schemeClr val="tx1"/>
                        </a:solidFill>
                        <a:latin typeface="Tahoma" panose="020B0604030504040204" pitchFamily="34" charset="0"/>
                        <a:ea typeface="Meiryo UI" panose="020B0604030504040204" pitchFamily="50" charset="-128"/>
                        <a:cs typeface="Tahoma" panose="020B0604030504040204" pitchFamily="34" charset="0"/>
                      </a:endParaRPr>
                    </a:p>
                  </a:txBody>
                  <a:tcPr marL="36000" marR="36000" marT="36000" marB="36000" anchor="ctr"/>
                </a:tc>
              </a:tr>
            </a:tbl>
          </a:graphicData>
        </a:graphic>
      </p:graphicFrame>
      <p:sp>
        <p:nvSpPr>
          <p:cNvPr id="51" name="テキスト ボックス 2"/>
          <p:cNvSpPr txBox="1">
            <a:spLocks noChangeAspect="1" noChangeArrowheads="1"/>
          </p:cNvSpPr>
          <p:nvPr/>
        </p:nvSpPr>
        <p:spPr bwMode="auto">
          <a:xfrm>
            <a:off x="4951855" y="4578323"/>
            <a:ext cx="21193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Arial" pitchFamily="34" charset="0"/>
                <a:ea typeface="ＭＳ Ｐゴシック" pitchFamily="50" charset="-128"/>
              </a:defRPr>
            </a:lvl1pPr>
            <a:lvl2pPr marL="742950" indent="-285750" eaLnBrk="0" hangingPunct="0">
              <a:defRPr kumimoji="1" sz="2400">
                <a:solidFill>
                  <a:schemeClr val="tx1"/>
                </a:solidFill>
                <a:latin typeface="Arial" pitchFamily="34" charset="0"/>
                <a:ea typeface="ＭＳ Ｐゴシック" pitchFamily="50" charset="-128"/>
              </a:defRPr>
            </a:lvl2pPr>
            <a:lvl3pPr marL="1143000" indent="-228600" eaLnBrk="0" hangingPunct="0">
              <a:defRPr kumimoji="1" sz="2400">
                <a:solidFill>
                  <a:schemeClr val="tx1"/>
                </a:solidFill>
                <a:latin typeface="Arial" pitchFamily="34" charset="0"/>
                <a:ea typeface="ＭＳ Ｐゴシック" pitchFamily="50" charset="-128"/>
              </a:defRPr>
            </a:lvl3pPr>
            <a:lvl4pPr marL="1600200" indent="-228600" eaLnBrk="0" hangingPunct="0">
              <a:defRPr kumimoji="1" sz="2400">
                <a:solidFill>
                  <a:schemeClr val="tx1"/>
                </a:solidFill>
                <a:latin typeface="Arial" pitchFamily="34" charset="0"/>
                <a:ea typeface="ＭＳ Ｐゴシック" pitchFamily="50" charset="-128"/>
              </a:defRPr>
            </a:lvl4pPr>
            <a:lvl5pPr marL="2057400" indent="-228600" eaLnBrk="0" hangingPunct="0">
              <a:defRPr kumimoji="1" sz="24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Arial" pitchFamily="34" charset="0"/>
                <a:ea typeface="ＭＳ Ｐゴシック" pitchFamily="50" charset="-128"/>
              </a:defRPr>
            </a:lvl9pPr>
          </a:lstStyle>
          <a:p>
            <a:pPr algn="ctr" eaLnBrk="1" hangingPunct="1"/>
            <a:r>
              <a:rPr lang="en-US" altLang="ja-JP" sz="800" dirty="0">
                <a:effectLst/>
                <a:latin typeface="Tahoma" panose="020B0604030504040204" pitchFamily="34" charset="0"/>
                <a:ea typeface="Tahoma" panose="020B0604030504040204" pitchFamily="34" charset="0"/>
                <a:cs typeface="Tahoma" panose="020B0604030504040204" pitchFamily="34" charset="0"/>
              </a:rPr>
              <a:t>When people are walking, I-frame is inserted at regular intervals as usual.</a:t>
            </a:r>
            <a:endParaRPr lang="ja-JP" altLang="en-US" sz="800" dirty="0">
              <a:effectLst/>
              <a:latin typeface="Tahoma" panose="020B0604030504040204" pitchFamily="34" charset="0"/>
              <a:ea typeface="+mj-ea"/>
              <a:cs typeface="Tahoma" panose="020B0604030504040204" pitchFamily="34" charset="0"/>
            </a:endParaRPr>
          </a:p>
        </p:txBody>
      </p:sp>
      <p:sp>
        <p:nvSpPr>
          <p:cNvPr id="52" name="テキスト ボックス 10"/>
          <p:cNvSpPr txBox="1">
            <a:spLocks noChangeAspect="1" noChangeArrowheads="1"/>
          </p:cNvSpPr>
          <p:nvPr/>
        </p:nvSpPr>
        <p:spPr bwMode="auto">
          <a:xfrm>
            <a:off x="6814438" y="4578323"/>
            <a:ext cx="2329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Arial" pitchFamily="34" charset="0"/>
                <a:ea typeface="ＭＳ Ｐゴシック" pitchFamily="50" charset="-128"/>
              </a:defRPr>
            </a:lvl1pPr>
            <a:lvl2pPr marL="742950" indent="-285750" eaLnBrk="0" hangingPunct="0">
              <a:defRPr kumimoji="1" sz="2400">
                <a:solidFill>
                  <a:schemeClr val="tx1"/>
                </a:solidFill>
                <a:latin typeface="Arial" pitchFamily="34" charset="0"/>
                <a:ea typeface="ＭＳ Ｐゴシック" pitchFamily="50" charset="-128"/>
              </a:defRPr>
            </a:lvl2pPr>
            <a:lvl3pPr marL="1143000" indent="-228600" eaLnBrk="0" hangingPunct="0">
              <a:defRPr kumimoji="1" sz="2400">
                <a:solidFill>
                  <a:schemeClr val="tx1"/>
                </a:solidFill>
                <a:latin typeface="Arial" pitchFamily="34" charset="0"/>
                <a:ea typeface="ＭＳ Ｐゴシック" pitchFamily="50" charset="-128"/>
              </a:defRPr>
            </a:lvl3pPr>
            <a:lvl4pPr marL="1600200" indent="-228600" eaLnBrk="0" hangingPunct="0">
              <a:defRPr kumimoji="1" sz="2400">
                <a:solidFill>
                  <a:schemeClr val="tx1"/>
                </a:solidFill>
                <a:latin typeface="Arial" pitchFamily="34" charset="0"/>
                <a:ea typeface="ＭＳ Ｐゴシック" pitchFamily="50" charset="-128"/>
              </a:defRPr>
            </a:lvl4pPr>
            <a:lvl5pPr marL="2057400" indent="-228600" eaLnBrk="0" hangingPunct="0">
              <a:defRPr kumimoji="1" sz="24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Arial" pitchFamily="34" charset="0"/>
                <a:ea typeface="ＭＳ Ｐゴシック" pitchFamily="50" charset="-128"/>
              </a:defRPr>
            </a:lvl9pPr>
          </a:lstStyle>
          <a:p>
            <a:pPr algn="ctr" eaLnBrk="1" hangingPunct="1"/>
            <a:r>
              <a:rPr lang="en-US" altLang="ja-JP" sz="800" dirty="0">
                <a:effectLst/>
                <a:latin typeface="Tahoma" panose="020B0604030504040204" pitchFamily="34" charset="0"/>
                <a:ea typeface="Tahoma" panose="020B0604030504040204" pitchFamily="34" charset="0"/>
                <a:cs typeface="Tahoma" panose="020B0604030504040204" pitchFamily="34" charset="0"/>
              </a:rPr>
              <a:t>When there is no person walking, I-frames are thinned down to reduce the amount of data.</a:t>
            </a:r>
            <a:endParaRPr lang="ja-JP" altLang="en-US" sz="800" dirty="0">
              <a:effectLst/>
              <a:latin typeface="Tahoma" panose="020B0604030504040204" pitchFamily="34" charset="0"/>
              <a:ea typeface="+mj-ea"/>
              <a:cs typeface="Tahoma" panose="020B0604030504040204" pitchFamily="34" charset="0"/>
            </a:endParaRPr>
          </a:p>
        </p:txBody>
      </p:sp>
      <p:grpSp>
        <p:nvGrpSpPr>
          <p:cNvPr id="53" name="グループ化 52"/>
          <p:cNvGrpSpPr>
            <a:grpSpLocks noChangeAspect="1"/>
          </p:cNvGrpSpPr>
          <p:nvPr/>
        </p:nvGrpSpPr>
        <p:grpSpPr>
          <a:xfrm>
            <a:off x="5277545" y="3116414"/>
            <a:ext cx="3390666" cy="1483065"/>
            <a:chOff x="1331640" y="2206404"/>
            <a:chExt cx="5460261" cy="2388296"/>
          </a:xfrm>
        </p:grpSpPr>
        <p:pic>
          <p:nvPicPr>
            <p:cNvPr id="54" name="Picture 2"/>
            <p:cNvPicPr>
              <a:picLocks noChangeAspect="1" noChangeArrowheads="1"/>
            </p:cNvPicPr>
            <p:nvPr/>
          </p:nvPicPr>
          <p:blipFill>
            <a:blip r:embed="rId4" cstate="print"/>
            <a:srcRect l="7606" t="14034" r="46601" b="11918"/>
            <a:stretch>
              <a:fillRect/>
            </a:stretch>
          </p:blipFill>
          <p:spPr bwMode="auto">
            <a:xfrm>
              <a:off x="1331835" y="3744469"/>
              <a:ext cx="2664000" cy="850231"/>
            </a:xfrm>
            <a:prstGeom prst="rect">
              <a:avLst/>
            </a:prstGeom>
            <a:noFill/>
            <a:ln w="9525">
              <a:noFill/>
              <a:miter lim="800000"/>
              <a:headEnd/>
              <a:tailEnd/>
            </a:ln>
            <a:effectLst/>
          </p:spPr>
        </p:pic>
        <p:pic>
          <p:nvPicPr>
            <p:cNvPr id="55" name="Picture 2"/>
            <p:cNvPicPr>
              <a:picLocks noChangeAspect="1" noChangeArrowheads="1"/>
            </p:cNvPicPr>
            <p:nvPr/>
          </p:nvPicPr>
          <p:blipFill>
            <a:blip r:embed="rId4" cstate="print"/>
            <a:srcRect l="52637" t="14034" r="1591" b="11918"/>
            <a:stretch>
              <a:fillRect/>
            </a:stretch>
          </p:blipFill>
          <p:spPr bwMode="auto">
            <a:xfrm>
              <a:off x="4127901" y="3744035"/>
              <a:ext cx="2664000" cy="850665"/>
            </a:xfrm>
            <a:prstGeom prst="rect">
              <a:avLst/>
            </a:prstGeom>
            <a:noFill/>
            <a:ln w="9525">
              <a:noFill/>
              <a:miter lim="800000"/>
              <a:headEnd/>
              <a:tailEnd/>
            </a:ln>
            <a:effectLst/>
          </p:spPr>
        </p:pic>
        <p:pic>
          <p:nvPicPr>
            <p:cNvPr id="56"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l="4982" t="4614" r="7601" b="4916"/>
            <a:stretch>
              <a:fillRect/>
            </a:stretch>
          </p:blipFill>
          <p:spPr bwMode="auto">
            <a:xfrm>
              <a:off x="1331640" y="2206404"/>
              <a:ext cx="2662656" cy="1493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l="6112" t="4744" r="3744"/>
            <a:stretch>
              <a:fillRect/>
            </a:stretch>
          </p:blipFill>
          <p:spPr bwMode="auto">
            <a:xfrm>
              <a:off x="4127903" y="2206404"/>
              <a:ext cx="2663613" cy="1493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8" name="正方形/長方形 57"/>
          <p:cNvSpPr>
            <a:spLocks noChangeAspect="1"/>
          </p:cNvSpPr>
          <p:nvPr/>
        </p:nvSpPr>
        <p:spPr>
          <a:xfrm>
            <a:off x="7020753" y="4341780"/>
            <a:ext cx="498855" cy="184666"/>
          </a:xfrm>
          <a:prstGeom prst="rect">
            <a:avLst/>
          </a:prstGeom>
          <a:noFill/>
          <a:ln>
            <a:noFill/>
          </a:ln>
        </p:spPr>
        <p:txBody>
          <a:bodyPr wrap="none" tIns="0" bIns="0">
            <a:spAutoFit/>
          </a:bodyPr>
          <a:lstStyle/>
          <a:p>
            <a:pPr algn="ctr" eaLnBrk="1" hangingPunct="1">
              <a:defRPr/>
            </a:pPr>
            <a:r>
              <a:rPr lang="en-US" altLang="ja-JP" sz="600" dirty="0" smtClean="0">
                <a:solidFill>
                  <a:srgbClr val="FF0000"/>
                </a:solidFill>
                <a:effectLst/>
              </a:rPr>
              <a:t>Predicted</a:t>
            </a:r>
          </a:p>
          <a:p>
            <a:pPr algn="ctr" eaLnBrk="1" hangingPunct="1">
              <a:defRPr/>
            </a:pPr>
            <a:r>
              <a:rPr lang="en-US" altLang="ja-JP" sz="600" dirty="0" smtClean="0">
                <a:solidFill>
                  <a:srgbClr val="FF0000"/>
                </a:solidFill>
                <a:effectLst/>
              </a:rPr>
              <a:t> Frame</a:t>
            </a:r>
            <a:endParaRPr lang="ja-JP" altLang="en-US" sz="600" dirty="0" smtClean="0">
              <a:solidFill>
                <a:srgbClr val="FF0000"/>
              </a:solidFill>
              <a:effectLst/>
            </a:endParaRPr>
          </a:p>
        </p:txBody>
      </p:sp>
      <p:cxnSp>
        <p:nvCxnSpPr>
          <p:cNvPr id="59" name="直線矢印コネクタ 58"/>
          <p:cNvCxnSpPr>
            <a:cxnSpLocks noChangeAspect="1"/>
          </p:cNvCxnSpPr>
          <p:nvPr/>
        </p:nvCxnSpPr>
        <p:spPr>
          <a:xfrm flipH="1">
            <a:off x="7060334" y="4313827"/>
            <a:ext cx="397430" cy="0"/>
          </a:xfrm>
          <a:prstGeom prst="straightConnector1">
            <a:avLst/>
          </a:prstGeom>
          <a:ln w="19050">
            <a:solidFill>
              <a:srgbClr val="FF000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0" name="正方形/長方形 59"/>
          <p:cNvSpPr>
            <a:spLocks noChangeAspect="1"/>
          </p:cNvSpPr>
          <p:nvPr/>
        </p:nvSpPr>
        <p:spPr>
          <a:xfrm>
            <a:off x="7437852" y="4341780"/>
            <a:ext cx="498855" cy="184666"/>
          </a:xfrm>
          <a:prstGeom prst="rect">
            <a:avLst/>
          </a:prstGeom>
          <a:noFill/>
          <a:ln>
            <a:noFill/>
          </a:ln>
        </p:spPr>
        <p:txBody>
          <a:bodyPr wrap="none" tIns="0" bIns="0">
            <a:spAutoFit/>
          </a:bodyPr>
          <a:lstStyle/>
          <a:p>
            <a:pPr algn="ctr" eaLnBrk="1" hangingPunct="1">
              <a:defRPr/>
            </a:pPr>
            <a:r>
              <a:rPr lang="en-US" altLang="ja-JP" sz="600" dirty="0" smtClean="0">
                <a:solidFill>
                  <a:srgbClr val="FF0000"/>
                </a:solidFill>
                <a:effectLst/>
              </a:rPr>
              <a:t>Predicted</a:t>
            </a:r>
          </a:p>
          <a:p>
            <a:pPr algn="ctr" eaLnBrk="1" hangingPunct="1">
              <a:defRPr/>
            </a:pPr>
            <a:r>
              <a:rPr lang="en-US" altLang="ja-JP" sz="600" dirty="0" smtClean="0">
                <a:solidFill>
                  <a:srgbClr val="FF0000"/>
                </a:solidFill>
                <a:effectLst/>
              </a:rPr>
              <a:t> Frame</a:t>
            </a:r>
            <a:endParaRPr lang="ja-JP" altLang="en-US" sz="600" dirty="0" smtClean="0">
              <a:solidFill>
                <a:srgbClr val="FF0000"/>
              </a:solidFill>
              <a:effectLst/>
            </a:endParaRPr>
          </a:p>
        </p:txBody>
      </p:sp>
      <p:cxnSp>
        <p:nvCxnSpPr>
          <p:cNvPr id="61" name="直線矢印コネクタ 60"/>
          <p:cNvCxnSpPr>
            <a:cxnSpLocks noChangeAspect="1"/>
          </p:cNvCxnSpPr>
          <p:nvPr/>
        </p:nvCxnSpPr>
        <p:spPr>
          <a:xfrm flipH="1">
            <a:off x="7467252" y="4313827"/>
            <a:ext cx="428662" cy="0"/>
          </a:xfrm>
          <a:prstGeom prst="straightConnector1">
            <a:avLst/>
          </a:prstGeom>
          <a:ln w="19050">
            <a:solidFill>
              <a:srgbClr val="FF000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正方形/長方形 61"/>
          <p:cNvSpPr>
            <a:spLocks noChangeAspect="1"/>
          </p:cNvSpPr>
          <p:nvPr/>
        </p:nvSpPr>
        <p:spPr>
          <a:xfrm>
            <a:off x="7863690" y="4341780"/>
            <a:ext cx="498855" cy="184666"/>
          </a:xfrm>
          <a:prstGeom prst="rect">
            <a:avLst/>
          </a:prstGeom>
          <a:noFill/>
          <a:ln>
            <a:noFill/>
          </a:ln>
        </p:spPr>
        <p:txBody>
          <a:bodyPr wrap="none" tIns="0" bIns="0">
            <a:spAutoFit/>
          </a:bodyPr>
          <a:lstStyle/>
          <a:p>
            <a:pPr algn="ctr" eaLnBrk="1" hangingPunct="1">
              <a:defRPr/>
            </a:pPr>
            <a:r>
              <a:rPr lang="en-US" altLang="ja-JP" sz="600" dirty="0" smtClean="0">
                <a:solidFill>
                  <a:srgbClr val="FF0000"/>
                </a:solidFill>
                <a:effectLst/>
              </a:rPr>
              <a:t>Predicted</a:t>
            </a:r>
          </a:p>
          <a:p>
            <a:pPr algn="ctr" eaLnBrk="1" hangingPunct="1">
              <a:defRPr/>
            </a:pPr>
            <a:r>
              <a:rPr lang="en-US" altLang="ja-JP" sz="600" dirty="0" smtClean="0">
                <a:solidFill>
                  <a:srgbClr val="FF0000"/>
                </a:solidFill>
                <a:effectLst/>
              </a:rPr>
              <a:t> Frame</a:t>
            </a:r>
            <a:endParaRPr lang="ja-JP" altLang="en-US" sz="600" dirty="0" smtClean="0">
              <a:solidFill>
                <a:srgbClr val="FF0000"/>
              </a:solidFill>
              <a:effectLst/>
            </a:endParaRPr>
          </a:p>
        </p:txBody>
      </p:sp>
      <p:cxnSp>
        <p:nvCxnSpPr>
          <p:cNvPr id="63" name="直線矢印コネクタ 62"/>
          <p:cNvCxnSpPr>
            <a:cxnSpLocks noChangeAspect="1"/>
          </p:cNvCxnSpPr>
          <p:nvPr/>
        </p:nvCxnSpPr>
        <p:spPr>
          <a:xfrm flipH="1">
            <a:off x="7895914" y="4313827"/>
            <a:ext cx="434975" cy="0"/>
          </a:xfrm>
          <a:prstGeom prst="straightConnector1">
            <a:avLst/>
          </a:prstGeom>
          <a:ln w="19050">
            <a:solidFill>
              <a:srgbClr val="FF000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正方形/長方形 63"/>
          <p:cNvSpPr/>
          <p:nvPr/>
        </p:nvSpPr>
        <p:spPr>
          <a:xfrm rot="16200000">
            <a:off x="4772720" y="4134905"/>
            <a:ext cx="777777" cy="338554"/>
          </a:xfrm>
          <a:prstGeom prst="rect">
            <a:avLst/>
          </a:prstGeom>
        </p:spPr>
        <p:txBody>
          <a:bodyPr wrap="none">
            <a:spAutoFit/>
          </a:bodyPr>
          <a:lstStyle/>
          <a:p>
            <a:pPr>
              <a:defRPr/>
            </a:pPr>
            <a:r>
              <a:rPr lang="en-US" altLang="ja-JP" sz="800" dirty="0">
                <a:solidFill>
                  <a:srgbClr val="3399FF"/>
                </a:solidFill>
                <a:effectLst/>
                <a:ea typeface="Tahoma" panose="020B0604030504040204" pitchFamily="34" charset="0"/>
                <a:cs typeface="Tahoma" panose="020B0604030504040204" pitchFamily="34" charset="0"/>
              </a:rPr>
              <a:t>Generated </a:t>
            </a:r>
            <a:endParaRPr lang="en-US" altLang="ja-JP" sz="800" dirty="0" smtClean="0">
              <a:solidFill>
                <a:srgbClr val="3399FF"/>
              </a:solidFill>
              <a:effectLst/>
              <a:ea typeface="Tahoma" panose="020B0604030504040204" pitchFamily="34" charset="0"/>
              <a:cs typeface="Tahoma" panose="020B0604030504040204" pitchFamily="34" charset="0"/>
            </a:endParaRPr>
          </a:p>
          <a:p>
            <a:pPr>
              <a:defRPr/>
            </a:pPr>
            <a:r>
              <a:rPr lang="en-US" altLang="ja-JP" sz="800" dirty="0" smtClean="0">
                <a:solidFill>
                  <a:srgbClr val="3399FF"/>
                </a:solidFill>
                <a:effectLst/>
                <a:ea typeface="Tahoma" panose="020B0604030504040204" pitchFamily="34" charset="0"/>
                <a:cs typeface="Tahoma" panose="020B0604030504040204" pitchFamily="34" charset="0"/>
              </a:rPr>
              <a:t>code </a:t>
            </a:r>
            <a:r>
              <a:rPr lang="en-US" altLang="ja-JP" sz="800" dirty="0">
                <a:solidFill>
                  <a:srgbClr val="3399FF"/>
                </a:solidFill>
                <a:effectLst/>
                <a:ea typeface="Tahoma" panose="020B0604030504040204" pitchFamily="34" charset="0"/>
                <a:cs typeface="Tahoma" panose="020B0604030504040204" pitchFamily="34" charset="0"/>
              </a:rPr>
              <a:t>amount</a:t>
            </a:r>
            <a:endParaRPr lang="en-US" altLang="ja-JP" sz="700" dirty="0" smtClean="0">
              <a:solidFill>
                <a:srgbClr val="3399FF"/>
              </a:solidFill>
              <a:effectLst/>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848839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153"/>
          <p:cNvSpPr txBox="1">
            <a:spLocks noChangeAspect="1" noChangeArrowheads="1"/>
          </p:cNvSpPr>
          <p:nvPr/>
        </p:nvSpPr>
        <p:spPr bwMode="auto">
          <a:xfrm>
            <a:off x="130175" y="43009"/>
            <a:ext cx="435509" cy="374581"/>
          </a:xfrm>
          <a:prstGeom prst="rect">
            <a:avLst/>
          </a:prstGeom>
          <a:noFill/>
          <a:ln w="19050" algn="ctr">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algn="ctr" defTabSz="914400" eaLnBrk="1" fontAlgn="auto" latinLnBrk="0" hangingPunct="1">
              <a:lnSpc>
                <a:spcPct val="120000"/>
              </a:lnSpc>
              <a:spcBef>
                <a:spcPct val="0"/>
              </a:spcBef>
              <a:spcAft>
                <a:spcPts val="0"/>
              </a:spcAft>
              <a:buClrTx/>
              <a:buSzTx/>
              <a:buFontTx/>
              <a:buNone/>
              <a:tabLst/>
              <a:defRPr/>
            </a:pPr>
            <a:fld id="{FB06D18C-CD67-47B8-ACDE-D75217F0E5B3}" type="slidenum">
              <a:rPr kumimoji="1" lang="en-US" altLang="ja-JP" sz="1800" b="0" i="0" u="none" strike="noStrike" kern="0" cap="none" spc="0" normalizeH="0" baseline="0" noProof="0" smtClean="0">
                <a:ln>
                  <a:noFill/>
                </a:ln>
                <a:solidFill>
                  <a:srgbClr val="FFFFFF"/>
                </a:solidFill>
                <a:effectLst/>
                <a:uLnTx/>
                <a:uFillTx/>
                <a:latin typeface="Arial" pitchFamily="34" charset="0"/>
                <a:ea typeface="ＭＳ Ｐゴシック" pitchFamily="50" charset="-128"/>
              </a:rPr>
              <a:pPr marL="0" marR="0" lvl="0" indent="0" algn="ctr" defTabSz="914400" eaLnBrk="1" fontAlgn="auto" latinLnBrk="0" hangingPunct="1">
                <a:lnSpc>
                  <a:spcPct val="120000"/>
                </a:lnSpc>
                <a:spcBef>
                  <a:spcPct val="0"/>
                </a:spcBef>
                <a:spcAft>
                  <a:spcPts val="0"/>
                </a:spcAft>
                <a:buClrTx/>
                <a:buSzTx/>
                <a:buFontTx/>
                <a:buNone/>
                <a:tabLst/>
                <a:defRPr/>
              </a:pPr>
              <a:t>7</a:t>
            </a:fld>
            <a:endParaRPr kumimoji="1" lang="en-US" altLang="ja-JP" sz="1800" b="0" i="0" u="none" strike="noStrike" kern="0" cap="none" spc="0" normalizeH="0" baseline="0" noProof="0" dirty="0" smtClean="0">
              <a:ln>
                <a:noFill/>
              </a:ln>
              <a:solidFill>
                <a:srgbClr val="FFFFFF"/>
              </a:solidFill>
              <a:effectLst/>
              <a:uLnTx/>
              <a:uFillTx/>
              <a:latin typeface="Arial" pitchFamily="34" charset="0"/>
              <a:ea typeface="ＭＳ Ｐゴシック" pitchFamily="50" charset="-128"/>
            </a:endParaRPr>
          </a:p>
        </p:txBody>
      </p:sp>
      <p:sp>
        <p:nvSpPr>
          <p:cNvPr id="2" name="タイトル 1"/>
          <p:cNvSpPr>
            <a:spLocks noGrp="1"/>
          </p:cNvSpPr>
          <p:nvPr>
            <p:ph type="title" idx="4294967295"/>
          </p:nvPr>
        </p:nvSpPr>
        <p:spPr>
          <a:xfrm>
            <a:off x="-28575" y="-17463"/>
            <a:ext cx="9172575" cy="482601"/>
          </a:xfrm>
        </p:spPr>
        <p:txBody>
          <a:bodyPr/>
          <a:lstStyle/>
          <a:p>
            <a:r>
              <a:rPr lang="en-US" altLang="ja-JP" sz="2400" b="1" dirty="0">
                <a:solidFill>
                  <a:srgbClr val="FFFFFF"/>
                </a:solidFill>
                <a:latin typeface="Tahoma" pitchFamily="34" charset="0"/>
                <a:cs typeface="Tahoma" pitchFamily="34" charset="0"/>
              </a:rPr>
              <a:t>Optional intelligent VMD (</a:t>
            </a:r>
            <a:r>
              <a:rPr lang="en-US" altLang="ja-JP" sz="2400" b="1" dirty="0" err="1">
                <a:solidFill>
                  <a:srgbClr val="FFFFFF"/>
                </a:solidFill>
                <a:latin typeface="Tahoma" pitchFamily="34" charset="0"/>
                <a:cs typeface="Tahoma" pitchFamily="34" charset="0"/>
              </a:rPr>
              <a:t>i</a:t>
            </a:r>
            <a:r>
              <a:rPr lang="en-US" altLang="ja-JP" sz="2400" b="1" dirty="0">
                <a:solidFill>
                  <a:srgbClr val="FFFFFF"/>
                </a:solidFill>
                <a:latin typeface="Tahoma" pitchFamily="34" charset="0"/>
                <a:cs typeface="Tahoma" pitchFamily="34" charset="0"/>
              </a:rPr>
              <a:t>-VMD)</a:t>
            </a:r>
            <a:endParaRPr kumimoji="1" lang="ja-JP" altLang="en-US" dirty="0"/>
          </a:p>
        </p:txBody>
      </p:sp>
      <p:sp>
        <p:nvSpPr>
          <p:cNvPr id="97" name="正方形/長方形 3"/>
          <p:cNvSpPr>
            <a:spLocks noChangeArrowheads="1"/>
          </p:cNvSpPr>
          <p:nvPr/>
        </p:nvSpPr>
        <p:spPr bwMode="auto">
          <a:xfrm>
            <a:off x="148513" y="1290844"/>
            <a:ext cx="2315844"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kumimoji="0" lang="en-US" altLang="ja-JP" sz="1300" b="1" dirty="0">
                <a:effectLst/>
                <a:latin typeface="+mj-lt"/>
                <a:ea typeface="HGPｺﾞｼｯｸE" pitchFamily="50" charset="-128"/>
                <a:cs typeface="Arial" panose="020B0604020202020204" pitchFamily="34" charset="0"/>
                <a:sym typeface="Lucida Grande"/>
              </a:rPr>
              <a:t>Intruder detection </a:t>
            </a:r>
          </a:p>
          <a:p>
            <a:pPr eaLnBrk="1" hangingPunct="1">
              <a:spcBef>
                <a:spcPct val="0"/>
              </a:spcBef>
              <a:buFontTx/>
              <a:buNone/>
            </a:pPr>
            <a:r>
              <a:rPr kumimoji="0" lang="en-US" altLang="ja-JP" sz="1300" dirty="0">
                <a:effectLst/>
                <a:latin typeface="+mj-lt"/>
                <a:ea typeface="HGPｺﾞｼｯｸE" pitchFamily="50" charset="-128"/>
                <a:cs typeface="Arial" panose="020B0604020202020204" pitchFamily="34" charset="0"/>
                <a:sym typeface="Lucida Grande"/>
              </a:rPr>
              <a:t>detects people or cars trespassing in restricted areas. </a:t>
            </a:r>
          </a:p>
        </p:txBody>
      </p:sp>
      <p:pic>
        <p:nvPicPr>
          <p:cNvPr id="9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365" y="2119562"/>
            <a:ext cx="1711179" cy="104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 name="フローチャート : 手操作入力 1"/>
          <p:cNvSpPr>
            <a:spLocks noChangeAspect="1"/>
          </p:cNvSpPr>
          <p:nvPr/>
        </p:nvSpPr>
        <p:spPr bwMode="auto">
          <a:xfrm flipH="1" flipV="1">
            <a:off x="1665022" y="2116529"/>
            <a:ext cx="411522" cy="480841"/>
          </a:xfrm>
          <a:custGeom>
            <a:avLst/>
            <a:gdLst>
              <a:gd name="T0" fmla="*/ 65329 w 10839"/>
              <a:gd name="T1" fmla="*/ 1188700 h 11325"/>
              <a:gd name="T2" fmla="*/ 2113535 w 10839"/>
              <a:gd name="T3" fmla="*/ 0 h 11325"/>
              <a:gd name="T4" fmla="*/ 2016224 w 10839"/>
              <a:gd name="T5" fmla="*/ 2472366 h 11325"/>
              <a:gd name="T6" fmla="*/ 0 w 10839"/>
              <a:gd name="T7" fmla="*/ 2469528 h 11325"/>
              <a:gd name="T8" fmla="*/ 65329 w 10839"/>
              <a:gd name="T9" fmla="*/ 1188700 h 11325"/>
              <a:gd name="T10" fmla="*/ 0 60000 65536"/>
              <a:gd name="T11" fmla="*/ 0 60000 65536"/>
              <a:gd name="T12" fmla="*/ 0 60000 65536"/>
              <a:gd name="T13" fmla="*/ 0 60000 65536"/>
              <a:gd name="T14" fmla="*/ 0 60000 65536"/>
              <a:gd name="connsiteX0" fmla="*/ 589 w 10839"/>
              <a:gd name="connsiteY0" fmla="*/ 3970 h 11325"/>
              <a:gd name="connsiteX1" fmla="*/ 10838 w 10839"/>
              <a:gd name="connsiteY1" fmla="*/ 0 h 11325"/>
              <a:gd name="connsiteX2" fmla="*/ 10339 w 10839"/>
              <a:gd name="connsiteY2" fmla="*/ 11325 h 11325"/>
              <a:gd name="connsiteX3" fmla="*/ 0 w 10839"/>
              <a:gd name="connsiteY3" fmla="*/ 11312 h 11325"/>
              <a:gd name="connsiteX4" fmla="*/ 589 w 10839"/>
              <a:gd name="connsiteY4" fmla="*/ 3970 h 1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9" h="11325">
                <a:moveTo>
                  <a:pt x="589" y="3970"/>
                </a:moveTo>
                <a:cubicBezTo>
                  <a:pt x="4090" y="2155"/>
                  <a:pt x="7337" y="1815"/>
                  <a:pt x="10838" y="0"/>
                </a:cubicBezTo>
                <a:cubicBezTo>
                  <a:pt x="10867" y="3600"/>
                  <a:pt x="10310" y="7725"/>
                  <a:pt x="10339" y="11325"/>
                </a:cubicBezTo>
                <a:lnTo>
                  <a:pt x="0" y="11312"/>
                </a:lnTo>
                <a:cubicBezTo>
                  <a:pt x="30" y="9737"/>
                  <a:pt x="559" y="5545"/>
                  <a:pt x="589" y="3970"/>
                </a:cubicBezTo>
                <a:close/>
              </a:path>
            </a:pathLst>
          </a:custGeom>
          <a:solidFill>
            <a:srgbClr val="FFFF00">
              <a:alpha val="30000"/>
            </a:srgbClr>
          </a:solidFill>
          <a:ln>
            <a:noFill/>
          </a:ln>
          <a:extLst>
            <a:ext uri="{91240B29-F687-4F45-9708-019B960494DF}">
              <a14:hiddenLine xmlns:a14="http://schemas.microsoft.com/office/drawing/2010/main" w="25400" cap="flat" cmpd="sng" algn="ctr">
                <a:solidFill>
                  <a:srgbClr val="000000"/>
                </a:solidFill>
                <a:prstDash val="solid"/>
                <a:round/>
                <a:headEnd/>
                <a:tailEnd/>
              </a14:hiddenLine>
            </a:ext>
          </a:extLst>
        </p:spPr>
        <p:txBody>
          <a:bodyPr anchor="ctr"/>
          <a:lstStyle/>
          <a:p>
            <a:pPr>
              <a:defRPr/>
            </a:pPr>
            <a:endParaRPr lang="ja-JP" altLang="en-US">
              <a:latin typeface="+mj-lt"/>
              <a:cs typeface="Arial" panose="020B0604020202020204" pitchFamily="34" charset="0"/>
            </a:endParaRPr>
          </a:p>
        </p:txBody>
      </p:sp>
      <p:sp>
        <p:nvSpPr>
          <p:cNvPr id="100" name="フローチャート : 手操作入力 1"/>
          <p:cNvSpPr>
            <a:spLocks noChangeAspect="1"/>
          </p:cNvSpPr>
          <p:nvPr/>
        </p:nvSpPr>
        <p:spPr bwMode="auto">
          <a:xfrm flipH="1" flipV="1">
            <a:off x="340741" y="2123490"/>
            <a:ext cx="1107187" cy="1106979"/>
          </a:xfrm>
          <a:custGeom>
            <a:avLst/>
            <a:gdLst>
              <a:gd name="T0" fmla="*/ 114986 w 10339"/>
              <a:gd name="T1" fmla="*/ 2248914 h 10801"/>
              <a:gd name="T2" fmla="*/ 4366053 w 10339"/>
              <a:gd name="T3" fmla="*/ 0 h 10801"/>
              <a:gd name="T4" fmla="*/ 4403104 w 10339"/>
              <a:gd name="T5" fmla="*/ 4278759 h 10801"/>
              <a:gd name="T6" fmla="*/ 0 w 10339"/>
              <a:gd name="T7" fmla="*/ 4273609 h 10801"/>
              <a:gd name="T8" fmla="*/ 114986 w 10339"/>
              <a:gd name="T9" fmla="*/ 2248914 h 10801"/>
              <a:gd name="T10" fmla="*/ 0 60000 65536"/>
              <a:gd name="T11" fmla="*/ 0 60000 65536"/>
              <a:gd name="T12" fmla="*/ 0 60000 65536"/>
              <a:gd name="T13" fmla="*/ 0 60000 65536"/>
              <a:gd name="T14" fmla="*/ 0 60000 65536"/>
              <a:gd name="connsiteX0" fmla="*/ 90 w 10339"/>
              <a:gd name="connsiteY0" fmla="*/ 4769 h 10801"/>
              <a:gd name="connsiteX1" fmla="*/ 10252 w 10339"/>
              <a:gd name="connsiteY1" fmla="*/ 0 h 10801"/>
              <a:gd name="connsiteX2" fmla="*/ 10339 w 10339"/>
              <a:gd name="connsiteY2" fmla="*/ 10801 h 10801"/>
              <a:gd name="connsiteX3" fmla="*/ 0 w 10339"/>
              <a:gd name="connsiteY3" fmla="*/ 10788 h 10801"/>
              <a:gd name="connsiteX4" fmla="*/ 90 w 10339"/>
              <a:gd name="connsiteY4" fmla="*/ 4769 h 10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9" h="10801">
                <a:moveTo>
                  <a:pt x="90" y="4769"/>
                </a:moveTo>
                <a:cubicBezTo>
                  <a:pt x="3417" y="2877"/>
                  <a:pt x="6925" y="1892"/>
                  <a:pt x="10252" y="0"/>
                </a:cubicBezTo>
                <a:cubicBezTo>
                  <a:pt x="10281" y="3600"/>
                  <a:pt x="10310" y="7201"/>
                  <a:pt x="10339" y="10801"/>
                </a:cubicBezTo>
                <a:lnTo>
                  <a:pt x="0" y="10788"/>
                </a:lnTo>
                <a:cubicBezTo>
                  <a:pt x="30" y="9213"/>
                  <a:pt x="60" y="6344"/>
                  <a:pt x="90" y="4769"/>
                </a:cubicBezTo>
                <a:close/>
              </a:path>
            </a:pathLst>
          </a:custGeom>
          <a:solidFill>
            <a:srgbClr val="FFFF00">
              <a:alpha val="30196"/>
            </a:srgbClr>
          </a:solidFill>
          <a:ln>
            <a:noFill/>
          </a:ln>
          <a:extLst>
            <a:ext uri="{91240B29-F687-4F45-9708-019B960494DF}">
              <a14:hiddenLine xmlns:a14="http://schemas.microsoft.com/office/drawing/2010/main" w="25400" cap="flat" cmpd="sng" algn="ctr">
                <a:solidFill>
                  <a:srgbClr val="000000"/>
                </a:solidFill>
                <a:prstDash val="solid"/>
                <a:round/>
                <a:headEnd/>
                <a:tailEnd/>
              </a14:hiddenLine>
            </a:ext>
          </a:extLst>
        </p:spPr>
        <p:txBody>
          <a:bodyPr anchor="ctr"/>
          <a:lstStyle/>
          <a:p>
            <a:pPr>
              <a:defRPr/>
            </a:pPr>
            <a:endParaRPr lang="ja-JP" altLang="en-US">
              <a:latin typeface="+mj-lt"/>
              <a:cs typeface="Arial" panose="020B0604020202020204" pitchFamily="34" charset="0"/>
            </a:endParaRPr>
          </a:p>
        </p:txBody>
      </p:sp>
      <p:sp>
        <p:nvSpPr>
          <p:cNvPr id="101" name="正方形/長方形 3"/>
          <p:cNvSpPr>
            <a:spLocks noChangeArrowheads="1"/>
          </p:cNvSpPr>
          <p:nvPr/>
        </p:nvSpPr>
        <p:spPr bwMode="auto">
          <a:xfrm>
            <a:off x="2360155" y="1290844"/>
            <a:ext cx="2272079"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kumimoji="0" lang="en-US" altLang="ja-JP" sz="1300" b="1" dirty="0">
                <a:effectLst/>
                <a:latin typeface="+mj-lt"/>
                <a:ea typeface="HGPｺﾞｼｯｸE" pitchFamily="50" charset="-128"/>
                <a:cs typeface="Arial" panose="020B0604020202020204" pitchFamily="34" charset="0"/>
                <a:sym typeface="Lucida Grande"/>
              </a:rPr>
              <a:t>Loitering detection</a:t>
            </a:r>
          </a:p>
          <a:p>
            <a:pPr eaLnBrk="1" hangingPunct="1">
              <a:spcBef>
                <a:spcPct val="0"/>
              </a:spcBef>
              <a:buFontTx/>
              <a:buNone/>
            </a:pPr>
            <a:r>
              <a:rPr kumimoji="0" lang="en-US" altLang="ja-JP" sz="1300" dirty="0">
                <a:effectLst/>
                <a:latin typeface="+mj-lt"/>
                <a:ea typeface="HGPｺﾞｼｯｸE" pitchFamily="50" charset="-128"/>
                <a:cs typeface="Arial" panose="020B0604020202020204" pitchFamily="34" charset="0"/>
                <a:sym typeface="Lucida Grande"/>
              </a:rPr>
              <a:t>detects people who has loitered for too long in the area. </a:t>
            </a:r>
          </a:p>
        </p:txBody>
      </p:sp>
      <p:pic>
        <p:nvPicPr>
          <p:cNvPr id="102" name="Picture 4"/>
          <p:cNvPicPr>
            <a:picLocks noChangeAspect="1" noChangeArrowheads="1"/>
          </p:cNvPicPr>
          <p:nvPr/>
        </p:nvPicPr>
        <p:blipFill>
          <a:blip r:embed="rId4" cstate="print">
            <a:lum bright="6000"/>
            <a:extLst>
              <a:ext uri="{28A0092B-C50C-407E-A947-70E740481C1C}">
                <a14:useLocalDpi xmlns:a14="http://schemas.microsoft.com/office/drawing/2010/main" val="0"/>
              </a:ext>
            </a:extLst>
          </a:blip>
          <a:srcRect/>
          <a:stretch>
            <a:fillRect/>
          </a:stretch>
        </p:blipFill>
        <p:spPr bwMode="auto">
          <a:xfrm>
            <a:off x="2589443" y="2103680"/>
            <a:ext cx="1813501" cy="1019038"/>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正方形/長方形 3"/>
          <p:cNvSpPr>
            <a:spLocks noChangeArrowheads="1"/>
          </p:cNvSpPr>
          <p:nvPr/>
        </p:nvSpPr>
        <p:spPr bwMode="auto">
          <a:xfrm>
            <a:off x="4619707" y="1290844"/>
            <a:ext cx="2160000"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kumimoji="0" lang="en-US" altLang="ja-JP" sz="1300" b="1" dirty="0">
                <a:effectLst/>
                <a:latin typeface="+mj-lt"/>
                <a:ea typeface="HGPｺﾞｼｯｸE" pitchFamily="50" charset="-128"/>
                <a:cs typeface="Arial" panose="020B0604020202020204" pitchFamily="34" charset="0"/>
                <a:sym typeface="Lucida Grande"/>
              </a:rPr>
              <a:t>Direction detection</a:t>
            </a:r>
          </a:p>
          <a:p>
            <a:pPr eaLnBrk="1" hangingPunct="1">
              <a:spcBef>
                <a:spcPct val="0"/>
              </a:spcBef>
              <a:buFontTx/>
              <a:buNone/>
            </a:pPr>
            <a:r>
              <a:rPr kumimoji="0" lang="en-US" altLang="ja-JP" sz="1300" dirty="0">
                <a:effectLst/>
                <a:latin typeface="+mj-lt"/>
                <a:ea typeface="HGPｺﾞｼｯｸE" pitchFamily="50" charset="-128"/>
                <a:cs typeface="Arial" panose="020B0604020202020204" pitchFamily="34" charset="0"/>
                <a:sym typeface="Lucida Grande"/>
              </a:rPr>
              <a:t>detects people or cars that go the wrong direction. </a:t>
            </a:r>
          </a:p>
        </p:txBody>
      </p:sp>
      <p:pic>
        <p:nvPicPr>
          <p:cNvPr id="10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92957" y="2103680"/>
            <a:ext cx="1813500" cy="1017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 name="正方形/長方形 3"/>
          <p:cNvSpPr>
            <a:spLocks noChangeArrowheads="1"/>
          </p:cNvSpPr>
          <p:nvPr/>
        </p:nvSpPr>
        <p:spPr bwMode="auto">
          <a:xfrm>
            <a:off x="6816576" y="1290844"/>
            <a:ext cx="2160000"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kumimoji="0" lang="en-US" altLang="ja-JP" sz="1300" b="1" dirty="0">
                <a:effectLst/>
                <a:latin typeface="+mj-lt"/>
                <a:ea typeface="HGPｺﾞｼｯｸE" pitchFamily="50" charset="-128"/>
                <a:cs typeface="Arial" panose="020B0604020202020204" pitchFamily="34" charset="0"/>
                <a:sym typeface="Lucida Grande"/>
              </a:rPr>
              <a:t>Scene change detection </a:t>
            </a:r>
            <a:r>
              <a:rPr lang="en-US" altLang="ja-JP" sz="1300" dirty="0">
                <a:effectLst/>
                <a:latin typeface="+mj-lt"/>
                <a:ea typeface="HGPｺﾞｼｯｸE" pitchFamily="50" charset="-128"/>
                <a:cs typeface="Arial" panose="020B0604020202020204" pitchFamily="34" charset="0"/>
              </a:rPr>
              <a:t>detects tampering with the camera view. </a:t>
            </a:r>
            <a:endParaRPr kumimoji="0" lang="en-US" altLang="ja-JP" sz="1300" b="1" dirty="0">
              <a:effectLst/>
              <a:latin typeface="+mj-lt"/>
              <a:ea typeface="HGPｺﾞｼｯｸE" pitchFamily="50" charset="-128"/>
              <a:cs typeface="Arial" panose="020B0604020202020204" pitchFamily="34" charset="0"/>
              <a:sym typeface="Lucida Grande"/>
            </a:endParaRPr>
          </a:p>
        </p:txBody>
      </p:sp>
      <p:grpSp>
        <p:nvGrpSpPr>
          <p:cNvPr id="106" name="グループ化 16"/>
          <p:cNvGrpSpPr>
            <a:grpSpLocks noChangeAspect="1"/>
          </p:cNvGrpSpPr>
          <p:nvPr/>
        </p:nvGrpSpPr>
        <p:grpSpPr bwMode="auto">
          <a:xfrm>
            <a:off x="7128297" y="2051681"/>
            <a:ext cx="2015703" cy="1033979"/>
            <a:chOff x="6869850" y="2227956"/>
            <a:chExt cx="2015678" cy="1033992"/>
          </a:xfrm>
        </p:grpSpPr>
        <p:pic>
          <p:nvPicPr>
            <p:cNvPr id="107"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69850" y="2321151"/>
              <a:ext cx="1681591" cy="9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88608" y="2227956"/>
              <a:ext cx="1196920" cy="75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9" name="正方形/長方形 3"/>
          <p:cNvSpPr>
            <a:spLocks noChangeArrowheads="1"/>
          </p:cNvSpPr>
          <p:nvPr/>
        </p:nvSpPr>
        <p:spPr bwMode="auto">
          <a:xfrm>
            <a:off x="3400203" y="3248201"/>
            <a:ext cx="2432802"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kumimoji="0" lang="en-US" altLang="ja-JP" sz="1300" b="1" dirty="0">
                <a:effectLst/>
                <a:latin typeface="+mj-lt"/>
                <a:ea typeface="HGPｺﾞｼｯｸE" pitchFamily="50" charset="-128"/>
                <a:cs typeface="Arial" panose="020B0604020202020204" pitchFamily="34" charset="0"/>
                <a:sym typeface="Lucida Grande"/>
              </a:rPr>
              <a:t>Object detection (removed) </a:t>
            </a:r>
            <a:endParaRPr kumimoji="0" lang="en-US" altLang="ja-JP" sz="1300" b="1" dirty="0" smtClean="0">
              <a:effectLst/>
              <a:latin typeface="+mj-lt"/>
              <a:ea typeface="HGPｺﾞｼｯｸE" pitchFamily="50" charset="-128"/>
              <a:cs typeface="Arial" panose="020B0604020202020204" pitchFamily="34" charset="0"/>
              <a:sym typeface="Lucida Grande"/>
            </a:endParaRPr>
          </a:p>
          <a:p>
            <a:pPr eaLnBrk="1" hangingPunct="1">
              <a:spcBef>
                <a:spcPct val="0"/>
              </a:spcBef>
              <a:buFontTx/>
              <a:buNone/>
            </a:pPr>
            <a:r>
              <a:rPr kumimoji="0" lang="en-US" altLang="ja-JP" sz="1300" dirty="0" smtClean="0">
                <a:effectLst/>
                <a:latin typeface="+mj-lt"/>
                <a:ea typeface="HGPｺﾞｼｯｸE" pitchFamily="50" charset="-128"/>
                <a:cs typeface="Arial" panose="020B0604020202020204" pitchFamily="34" charset="0"/>
                <a:sym typeface="Lucida Grande"/>
              </a:rPr>
              <a:t>detects </a:t>
            </a:r>
            <a:r>
              <a:rPr kumimoji="0" lang="en-US" altLang="ja-JP" sz="1300" dirty="0">
                <a:effectLst/>
                <a:latin typeface="+mj-lt"/>
                <a:ea typeface="HGPｺﾞｼｯｸE" pitchFamily="50" charset="-128"/>
                <a:cs typeface="Arial" panose="020B0604020202020204" pitchFamily="34" charset="0"/>
                <a:sym typeface="Lucida Grande"/>
              </a:rPr>
              <a:t>objects disappearing that should be present. </a:t>
            </a:r>
          </a:p>
        </p:txBody>
      </p:sp>
      <p:sp>
        <p:nvSpPr>
          <p:cNvPr id="110" name="正方形/長方形 3"/>
          <p:cNvSpPr>
            <a:spLocks noChangeArrowheads="1"/>
          </p:cNvSpPr>
          <p:nvPr/>
        </p:nvSpPr>
        <p:spPr bwMode="auto">
          <a:xfrm>
            <a:off x="6252065" y="3265714"/>
            <a:ext cx="2557844"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kumimoji="0" lang="en-US" altLang="ja-JP" sz="1300" b="1" dirty="0">
                <a:effectLst/>
                <a:latin typeface="+mj-lt"/>
                <a:ea typeface="HGPｺﾞｼｯｸE" pitchFamily="50" charset="-128"/>
                <a:cs typeface="Arial" panose="020B0604020202020204" pitchFamily="34" charset="0"/>
                <a:sym typeface="Lucida Grande"/>
              </a:rPr>
              <a:t>Cross line detection</a:t>
            </a:r>
          </a:p>
          <a:p>
            <a:pPr eaLnBrk="1" hangingPunct="1">
              <a:spcBef>
                <a:spcPct val="0"/>
              </a:spcBef>
              <a:buFontTx/>
              <a:buNone/>
            </a:pPr>
            <a:r>
              <a:rPr kumimoji="0" lang="en-US" altLang="ja-JP" sz="1300" dirty="0">
                <a:effectLst/>
                <a:latin typeface="+mj-lt"/>
                <a:ea typeface="HGPｺﾞｼｯｸE" pitchFamily="50" charset="-128"/>
                <a:cs typeface="Arial" panose="020B0604020202020204" pitchFamily="34" charset="0"/>
                <a:sym typeface="Lucida Grande"/>
              </a:rPr>
              <a:t>detects people or objects crossing the imaginary lines. </a:t>
            </a:r>
          </a:p>
        </p:txBody>
      </p:sp>
      <p:grpSp>
        <p:nvGrpSpPr>
          <p:cNvPr id="111" name="グループ化 7"/>
          <p:cNvGrpSpPr>
            <a:grpSpLocks/>
          </p:cNvGrpSpPr>
          <p:nvPr/>
        </p:nvGrpSpPr>
        <p:grpSpPr bwMode="auto">
          <a:xfrm>
            <a:off x="6424177" y="3939104"/>
            <a:ext cx="1846625" cy="1036074"/>
            <a:chOff x="4429125" y="1658484"/>
            <a:chExt cx="1902590" cy="1222709"/>
          </a:xfrm>
        </p:grpSpPr>
        <p:pic>
          <p:nvPicPr>
            <p:cNvPr id="112" name="図 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29125" y="1658484"/>
              <a:ext cx="1902590" cy="122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3" name="AutoShape 27"/>
            <p:cNvCxnSpPr>
              <a:cxnSpLocks noChangeShapeType="1"/>
            </p:cNvCxnSpPr>
            <p:nvPr/>
          </p:nvCxnSpPr>
          <p:spPr bwMode="auto">
            <a:xfrm>
              <a:off x="4810125" y="1965325"/>
              <a:ext cx="1360640" cy="891063"/>
            </a:xfrm>
            <a:prstGeom prst="straightConnector1">
              <a:avLst/>
            </a:prstGeom>
            <a:noFill/>
            <a:ln w="57150">
              <a:solidFill>
                <a:srgbClr val="FFFF00"/>
              </a:solidFill>
              <a:prstDash val="sysDot"/>
              <a:round/>
              <a:headEnd/>
              <a:tailEnd/>
            </a:ln>
            <a:extLst>
              <a:ext uri="{909E8E84-426E-40DD-AFC4-6F175D3DCCD1}">
                <a14:hiddenFill xmlns:a14="http://schemas.microsoft.com/office/drawing/2010/main">
                  <a:noFill/>
                </a14:hiddenFill>
              </a:ext>
            </a:extLst>
          </p:spPr>
        </p:cxnSp>
      </p:grpSp>
      <p:grpSp>
        <p:nvGrpSpPr>
          <p:cNvPr id="114" name="グループ化 21503"/>
          <p:cNvGrpSpPr>
            <a:grpSpLocks noChangeAspect="1"/>
          </p:cNvGrpSpPr>
          <p:nvPr/>
        </p:nvGrpSpPr>
        <p:grpSpPr bwMode="auto">
          <a:xfrm>
            <a:off x="3751847" y="3801672"/>
            <a:ext cx="2016162" cy="1130244"/>
            <a:chOff x="12073120" y="1086134"/>
            <a:chExt cx="2420594" cy="1356946"/>
          </a:xfrm>
        </p:grpSpPr>
        <p:pic>
          <p:nvPicPr>
            <p:cNvPr id="115" name="Picture 4"/>
            <p:cNvPicPr>
              <a:picLocks noChangeAspect="1" noChangeArrowheads="1"/>
            </p:cNvPicPr>
            <p:nvPr/>
          </p:nvPicPr>
          <p:blipFill>
            <a:blip r:embed="rId9" cstate="print">
              <a:lum bright="10000"/>
              <a:extLst>
                <a:ext uri="{28A0092B-C50C-407E-A947-70E740481C1C}">
                  <a14:useLocalDpi xmlns:a14="http://schemas.microsoft.com/office/drawing/2010/main" val="0"/>
                </a:ext>
              </a:extLst>
            </a:blip>
            <a:srcRect/>
            <a:stretch>
              <a:fillRect/>
            </a:stretch>
          </p:blipFill>
          <p:spPr bwMode="auto">
            <a:xfrm>
              <a:off x="12073120" y="1274854"/>
              <a:ext cx="2076446" cy="1168226"/>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 name="Picture 2"/>
            <p:cNvPicPr>
              <a:picLocks noChangeAspect="1" noChangeArrowheads="1"/>
            </p:cNvPicPr>
            <p:nvPr/>
          </p:nvPicPr>
          <p:blipFill>
            <a:blip r:embed="rId10" cstate="print">
              <a:lum bright="6000"/>
              <a:extLst>
                <a:ext uri="{28A0092B-C50C-407E-A947-70E740481C1C}">
                  <a14:useLocalDpi xmlns:a14="http://schemas.microsoft.com/office/drawing/2010/main" val="0"/>
                </a:ext>
              </a:extLst>
            </a:blip>
            <a:srcRect/>
            <a:stretch>
              <a:fillRect/>
            </a:stretch>
          </p:blipFill>
          <p:spPr bwMode="auto">
            <a:xfrm>
              <a:off x="13365420" y="1086134"/>
              <a:ext cx="1128294" cy="98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7" name="グループ化 21"/>
          <p:cNvGrpSpPr>
            <a:grpSpLocks noChangeAspect="1"/>
          </p:cNvGrpSpPr>
          <p:nvPr/>
        </p:nvGrpSpPr>
        <p:grpSpPr bwMode="auto">
          <a:xfrm>
            <a:off x="824540" y="3759206"/>
            <a:ext cx="2032830" cy="1149963"/>
            <a:chOff x="9468825" y="1056294"/>
            <a:chExt cx="2219492" cy="1255541"/>
          </a:xfrm>
        </p:grpSpPr>
        <p:pic>
          <p:nvPicPr>
            <p:cNvPr id="118" name="Picture 7"/>
            <p:cNvPicPr>
              <a:picLocks noChangeAspect="1" noChangeArrowheads="1"/>
            </p:cNvPicPr>
            <p:nvPr/>
          </p:nvPicPr>
          <p:blipFill>
            <a:blip r:embed="rId11" cstate="print">
              <a:lum bright="6000"/>
              <a:extLst>
                <a:ext uri="{28A0092B-C50C-407E-A947-70E740481C1C}">
                  <a14:useLocalDpi xmlns:a14="http://schemas.microsoft.com/office/drawing/2010/main" val="0"/>
                </a:ext>
              </a:extLst>
            </a:blip>
            <a:srcRect/>
            <a:stretch>
              <a:fillRect/>
            </a:stretch>
          </p:blipFill>
          <p:spPr bwMode="auto">
            <a:xfrm>
              <a:off x="9468825" y="1199599"/>
              <a:ext cx="2016189" cy="1112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 name="Picture 3"/>
            <p:cNvPicPr preferRelativeResize="0">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523624" y="1056294"/>
              <a:ext cx="1164693" cy="1016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0" name="正方形/長方形 3"/>
          <p:cNvSpPr>
            <a:spLocks noChangeArrowheads="1"/>
          </p:cNvSpPr>
          <p:nvPr/>
        </p:nvSpPr>
        <p:spPr bwMode="auto">
          <a:xfrm>
            <a:off x="389032" y="3236631"/>
            <a:ext cx="2651124"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kumimoji="0" lang="en-US" altLang="ja-JP" sz="1300" b="1" dirty="0">
                <a:effectLst/>
                <a:latin typeface="+mj-lt"/>
                <a:ea typeface="HGPｺﾞｼｯｸE" pitchFamily="50" charset="-128"/>
                <a:cs typeface="Arial" panose="020B0604020202020204" pitchFamily="34" charset="0"/>
                <a:sym typeface="Lucida Grande"/>
              </a:rPr>
              <a:t>Object detection (left)</a:t>
            </a:r>
          </a:p>
          <a:p>
            <a:pPr eaLnBrk="1" hangingPunct="1">
              <a:spcBef>
                <a:spcPct val="0"/>
              </a:spcBef>
              <a:buFontTx/>
              <a:buNone/>
            </a:pPr>
            <a:r>
              <a:rPr kumimoji="0" lang="en-US" altLang="ja-JP" sz="1300" dirty="0">
                <a:effectLst/>
                <a:latin typeface="+mj-lt"/>
                <a:ea typeface="HGPｺﾞｼｯｸE" pitchFamily="50" charset="-128"/>
                <a:cs typeface="Arial" panose="020B0604020202020204" pitchFamily="34" charset="0"/>
                <a:sym typeface="Lucida Grande"/>
              </a:rPr>
              <a:t>detects something left behind that shouldn’t be there.</a:t>
            </a:r>
          </a:p>
        </p:txBody>
      </p:sp>
      <p:cxnSp>
        <p:nvCxnSpPr>
          <p:cNvPr id="121" name="直線コネクタ 73"/>
          <p:cNvCxnSpPr>
            <a:cxnSpLocks noChangeShapeType="1"/>
          </p:cNvCxnSpPr>
          <p:nvPr/>
        </p:nvCxnSpPr>
        <p:spPr bwMode="auto">
          <a:xfrm>
            <a:off x="257878" y="3192371"/>
            <a:ext cx="8748712" cy="1"/>
          </a:xfrm>
          <a:prstGeom prst="line">
            <a:avLst/>
          </a:prstGeom>
          <a:noFill/>
          <a:ln w="9525" algn="ctr">
            <a:solidFill>
              <a:srgbClr val="4A7EBB"/>
            </a:solidFill>
            <a:round/>
            <a:headEnd/>
            <a:tailEnd/>
          </a:ln>
          <a:extLst>
            <a:ext uri="{909E8E84-426E-40DD-AFC4-6F175D3DCCD1}">
              <a14:hiddenFill xmlns:a14="http://schemas.microsoft.com/office/drawing/2010/main">
                <a:noFill/>
              </a14:hiddenFill>
            </a:ext>
          </a:extLst>
        </p:spPr>
      </p:cxnSp>
      <p:cxnSp>
        <p:nvCxnSpPr>
          <p:cNvPr id="122" name="直線コネクタ 75"/>
          <p:cNvCxnSpPr>
            <a:cxnSpLocks noChangeShapeType="1"/>
          </p:cNvCxnSpPr>
          <p:nvPr/>
        </p:nvCxnSpPr>
        <p:spPr bwMode="auto">
          <a:xfrm flipV="1">
            <a:off x="2356877" y="1289412"/>
            <a:ext cx="0" cy="1902960"/>
          </a:xfrm>
          <a:prstGeom prst="line">
            <a:avLst/>
          </a:prstGeom>
          <a:noFill/>
          <a:ln w="9525" algn="ctr">
            <a:solidFill>
              <a:srgbClr val="4A7EBB"/>
            </a:solidFill>
            <a:round/>
            <a:headEnd/>
            <a:tailEnd/>
          </a:ln>
          <a:extLst>
            <a:ext uri="{909E8E84-426E-40DD-AFC4-6F175D3DCCD1}">
              <a14:hiddenFill xmlns:a14="http://schemas.microsoft.com/office/drawing/2010/main">
                <a:noFill/>
              </a14:hiddenFill>
            </a:ext>
          </a:extLst>
        </p:spPr>
      </p:cxnSp>
      <p:cxnSp>
        <p:nvCxnSpPr>
          <p:cNvPr id="123" name="直線コネクタ 75"/>
          <p:cNvCxnSpPr>
            <a:cxnSpLocks noChangeShapeType="1"/>
          </p:cNvCxnSpPr>
          <p:nvPr/>
        </p:nvCxnSpPr>
        <p:spPr bwMode="auto">
          <a:xfrm flipV="1">
            <a:off x="4570811" y="1278492"/>
            <a:ext cx="0" cy="1913880"/>
          </a:xfrm>
          <a:prstGeom prst="line">
            <a:avLst/>
          </a:prstGeom>
          <a:noFill/>
          <a:ln w="9525" algn="ctr">
            <a:solidFill>
              <a:srgbClr val="4A7EBB"/>
            </a:solidFill>
            <a:round/>
            <a:headEnd/>
            <a:tailEnd/>
          </a:ln>
          <a:extLst>
            <a:ext uri="{909E8E84-426E-40DD-AFC4-6F175D3DCCD1}">
              <a14:hiddenFill xmlns:a14="http://schemas.microsoft.com/office/drawing/2010/main">
                <a:noFill/>
              </a14:hiddenFill>
            </a:ext>
          </a:extLst>
        </p:spPr>
      </p:cxnSp>
      <p:cxnSp>
        <p:nvCxnSpPr>
          <p:cNvPr id="124" name="直線コネクタ 75"/>
          <p:cNvCxnSpPr>
            <a:cxnSpLocks noChangeShapeType="1"/>
          </p:cNvCxnSpPr>
          <p:nvPr/>
        </p:nvCxnSpPr>
        <p:spPr bwMode="auto">
          <a:xfrm flipV="1">
            <a:off x="6786096" y="1252743"/>
            <a:ext cx="0" cy="1939626"/>
          </a:xfrm>
          <a:prstGeom prst="line">
            <a:avLst/>
          </a:prstGeom>
          <a:noFill/>
          <a:ln w="9525" algn="ctr">
            <a:solidFill>
              <a:srgbClr val="4A7EBB"/>
            </a:solidFill>
            <a:round/>
            <a:headEnd/>
            <a:tailEnd/>
          </a:ln>
          <a:extLst>
            <a:ext uri="{909E8E84-426E-40DD-AFC4-6F175D3DCCD1}">
              <a14:hiddenFill xmlns:a14="http://schemas.microsoft.com/office/drawing/2010/main">
                <a:noFill/>
              </a14:hiddenFill>
            </a:ext>
          </a:extLst>
        </p:spPr>
      </p:cxnSp>
      <p:cxnSp>
        <p:nvCxnSpPr>
          <p:cNvPr id="125" name="直線コネクタ 75"/>
          <p:cNvCxnSpPr>
            <a:cxnSpLocks noChangeShapeType="1"/>
          </p:cNvCxnSpPr>
          <p:nvPr/>
        </p:nvCxnSpPr>
        <p:spPr bwMode="auto">
          <a:xfrm flipV="1">
            <a:off x="6081246" y="3192372"/>
            <a:ext cx="0" cy="1716797"/>
          </a:xfrm>
          <a:prstGeom prst="line">
            <a:avLst/>
          </a:prstGeom>
          <a:noFill/>
          <a:ln w="9525" algn="ctr">
            <a:solidFill>
              <a:srgbClr val="4A7EBB"/>
            </a:solidFill>
            <a:round/>
            <a:headEnd/>
            <a:tailEnd/>
          </a:ln>
          <a:extLst>
            <a:ext uri="{909E8E84-426E-40DD-AFC4-6F175D3DCCD1}">
              <a14:hiddenFill xmlns:a14="http://schemas.microsoft.com/office/drawing/2010/main">
                <a:noFill/>
              </a14:hiddenFill>
            </a:ext>
          </a:extLst>
        </p:spPr>
      </p:cxnSp>
      <p:cxnSp>
        <p:nvCxnSpPr>
          <p:cNvPr id="126" name="直線コネクタ 75"/>
          <p:cNvCxnSpPr>
            <a:cxnSpLocks noChangeShapeType="1"/>
          </p:cNvCxnSpPr>
          <p:nvPr/>
        </p:nvCxnSpPr>
        <p:spPr bwMode="auto">
          <a:xfrm flipV="1">
            <a:off x="3157071" y="3192372"/>
            <a:ext cx="0" cy="1739544"/>
          </a:xfrm>
          <a:prstGeom prst="line">
            <a:avLst/>
          </a:prstGeom>
          <a:noFill/>
          <a:ln w="9525" algn="ctr">
            <a:solidFill>
              <a:srgbClr val="4A7EBB"/>
            </a:solidFill>
            <a:round/>
            <a:headEnd/>
            <a:tailEnd/>
          </a:ln>
          <a:extLst>
            <a:ext uri="{909E8E84-426E-40DD-AFC4-6F175D3DCCD1}">
              <a14:hiddenFill xmlns:a14="http://schemas.microsoft.com/office/drawing/2010/main">
                <a:noFill/>
              </a14:hiddenFill>
            </a:ext>
          </a:extLst>
        </p:spPr>
      </p:cxnSp>
      <p:sp>
        <p:nvSpPr>
          <p:cNvPr id="128" name="正方形/長方形 1"/>
          <p:cNvSpPr>
            <a:spLocks noChangeArrowheads="1"/>
          </p:cNvSpPr>
          <p:nvPr/>
        </p:nvSpPr>
        <p:spPr bwMode="auto">
          <a:xfrm>
            <a:off x="340741" y="1278201"/>
            <a:ext cx="8304212" cy="73025"/>
          </a:xfrm>
          <a:prstGeom prst="rect">
            <a:avLst/>
          </a:prstGeom>
          <a:solidFill>
            <a:schemeClr val="accent6">
              <a:lumMod val="60000"/>
              <a:lumOff val="40000"/>
            </a:schemeClr>
          </a:solidFill>
          <a:ln>
            <a:noFill/>
          </a:ln>
        </p:spPr>
        <p:txBody>
          <a:bodyPr wrap="none"/>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gn="ctr" eaLnBrk="1" hangingPunct="1">
              <a:spcBef>
                <a:spcPct val="0"/>
              </a:spcBef>
              <a:buFontTx/>
              <a:buNone/>
              <a:defRPr/>
            </a:pPr>
            <a:endParaRPr lang="ja-JP" altLang="en-US" sz="1400" smtClean="0">
              <a:latin typeface="Tahoma" pitchFamily="34" charset="0"/>
              <a:ea typeface="HGPｺﾞｼｯｸE" pitchFamily="50" charset="-128"/>
            </a:endParaRPr>
          </a:p>
        </p:txBody>
      </p:sp>
      <p:sp>
        <p:nvSpPr>
          <p:cNvPr id="130" name="正方形/長方形 3"/>
          <p:cNvSpPr>
            <a:spLocks noChangeArrowheads="1"/>
          </p:cNvSpPr>
          <p:nvPr/>
        </p:nvSpPr>
        <p:spPr bwMode="auto">
          <a:xfrm>
            <a:off x="148513" y="429601"/>
            <a:ext cx="8934527" cy="91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kumimoji="0" lang="en-US" altLang="ja-JP" sz="1400" b="1" dirty="0">
                <a:solidFill>
                  <a:srgbClr val="000000"/>
                </a:solidFill>
                <a:effectLst/>
                <a:latin typeface="Tahoma" pitchFamily="34" charset="0"/>
                <a:ea typeface="HGPｺﾞｼｯｸE" pitchFamily="50" charset="-128"/>
                <a:cs typeface="Tahoma" pitchFamily="34" charset="0"/>
                <a:sym typeface="Lucida Grande"/>
              </a:rPr>
              <a:t>Intelligent VMD </a:t>
            </a:r>
            <a:r>
              <a:rPr kumimoji="0" lang="en-US" altLang="ja-JP" sz="1200" dirty="0">
                <a:solidFill>
                  <a:srgbClr val="000000"/>
                </a:solidFill>
                <a:effectLst/>
                <a:latin typeface="Tahoma" pitchFamily="34" charset="0"/>
                <a:ea typeface="HGPｺﾞｼｯｸE" pitchFamily="50" charset="-128"/>
                <a:cs typeface="Tahoma" pitchFamily="34" charset="0"/>
                <a:sym typeface="Lucida Grande"/>
              </a:rPr>
              <a:t>(Optional) </a:t>
            </a:r>
            <a:endParaRPr kumimoji="0" lang="en-US" altLang="ja-JP" sz="1200" baseline="30000" dirty="0">
              <a:solidFill>
                <a:srgbClr val="000000"/>
              </a:solidFill>
              <a:effectLst/>
              <a:latin typeface="Tahoma" pitchFamily="34" charset="0"/>
              <a:ea typeface="HGPｺﾞｼｯｸE" pitchFamily="50" charset="-128"/>
              <a:cs typeface="Tahoma" pitchFamily="34" charset="0"/>
              <a:sym typeface="Lucida Grande"/>
            </a:endParaRPr>
          </a:p>
          <a:p>
            <a:pPr algn="l" eaLnBrk="1" hangingPunct="1">
              <a:spcBef>
                <a:spcPts val="400"/>
              </a:spcBef>
              <a:buFontTx/>
              <a:buNone/>
            </a:pPr>
            <a:r>
              <a:rPr kumimoji="0" lang="en-US" altLang="ja-JP" sz="1200" dirty="0">
                <a:solidFill>
                  <a:srgbClr val="000000"/>
                </a:solidFill>
                <a:effectLst/>
                <a:latin typeface="Tahoma" pitchFamily="34" charset="0"/>
                <a:ea typeface="HGPｺﾞｼｯｸE" pitchFamily="50" charset="-128"/>
                <a:cs typeface="Tahoma" pitchFamily="34" charset="0"/>
                <a:sym typeface="Lucida Grande"/>
              </a:rPr>
              <a:t>With the latest intelligent Video Motion Detection (</a:t>
            </a:r>
            <a:r>
              <a:rPr kumimoji="0" lang="en-US" altLang="ja-JP" sz="1200" dirty="0" err="1">
                <a:solidFill>
                  <a:srgbClr val="000000"/>
                </a:solidFill>
                <a:effectLst/>
                <a:latin typeface="Tahoma" pitchFamily="34" charset="0"/>
                <a:ea typeface="HGPｺﾞｼｯｸE" pitchFamily="50" charset="-128"/>
                <a:cs typeface="Tahoma" pitchFamily="34" charset="0"/>
                <a:sym typeface="Lucida Grande"/>
              </a:rPr>
              <a:t>i</a:t>
            </a:r>
            <a:r>
              <a:rPr kumimoji="0" lang="en-US" altLang="ja-JP" sz="1200" dirty="0">
                <a:solidFill>
                  <a:srgbClr val="000000"/>
                </a:solidFill>
                <a:effectLst/>
                <a:latin typeface="Tahoma" pitchFamily="34" charset="0"/>
                <a:ea typeface="HGPｺﾞｼｯｸE" pitchFamily="50" charset="-128"/>
                <a:cs typeface="Tahoma" pitchFamily="34" charset="0"/>
                <a:sym typeface="Lucida Grande"/>
              </a:rPr>
              <a:t>-VMD) technology, </a:t>
            </a:r>
            <a:r>
              <a:rPr kumimoji="0" lang="en-US" altLang="ja-JP" sz="1200" dirty="0" smtClean="0">
                <a:solidFill>
                  <a:srgbClr val="000000"/>
                </a:solidFill>
                <a:effectLst/>
                <a:latin typeface="Tahoma" pitchFamily="34" charset="0"/>
                <a:ea typeface="HGPｺﾞｼｯｸE" pitchFamily="50" charset="-128"/>
                <a:cs typeface="Tahoma" pitchFamily="34" charset="0"/>
                <a:sym typeface="Lucida Grande"/>
              </a:rPr>
              <a:t>3-series </a:t>
            </a:r>
            <a:r>
              <a:rPr kumimoji="0" lang="en-US" altLang="ja-JP" sz="1200" dirty="0">
                <a:solidFill>
                  <a:srgbClr val="000000"/>
                </a:solidFill>
                <a:effectLst/>
                <a:latin typeface="Tahoma" pitchFamily="34" charset="0"/>
                <a:ea typeface="HGPｺﾞｼｯｸE" pitchFamily="50" charset="-128"/>
                <a:cs typeface="Tahoma" pitchFamily="34" charset="0"/>
                <a:sym typeface="Lucida Grande"/>
              </a:rPr>
              <a:t>cameras improve the efficiency and effectiveness of surveillance. The evolved self-learning algorithm and powerful </a:t>
            </a:r>
            <a:r>
              <a:rPr kumimoji="0" lang="en-US" altLang="ja-JP" sz="1200" dirty="0" err="1">
                <a:solidFill>
                  <a:srgbClr val="000000"/>
                </a:solidFill>
                <a:effectLst/>
                <a:latin typeface="Tahoma" pitchFamily="34" charset="0"/>
                <a:ea typeface="HGPｺﾞｼｯｸE" pitchFamily="50" charset="-128"/>
                <a:cs typeface="Tahoma" pitchFamily="34" charset="0"/>
                <a:sym typeface="Lucida Grande"/>
              </a:rPr>
              <a:t>UniPhier</a:t>
            </a:r>
            <a:r>
              <a:rPr kumimoji="0" lang="en-US" altLang="ja-JP" sz="1200" dirty="0">
                <a:solidFill>
                  <a:srgbClr val="000000"/>
                </a:solidFill>
                <a:effectLst/>
                <a:latin typeface="Tahoma" pitchFamily="34" charset="0"/>
                <a:ea typeface="HGPｺﾞｼｯｸE" pitchFamily="50" charset="-128"/>
                <a:cs typeface="Tahoma" pitchFamily="34" charset="0"/>
                <a:sym typeface="Lucida Grande"/>
              </a:rPr>
              <a:t> system LSI results in the high detection rate with less false alerts. </a:t>
            </a:r>
          </a:p>
        </p:txBody>
      </p:sp>
    </p:spTree>
    <p:extLst>
      <p:ext uri="{BB962C8B-B14F-4D97-AF65-F5344CB8AC3E}">
        <p14:creationId xmlns:p14="http://schemas.microsoft.com/office/powerpoint/2010/main" val="2540482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153"/>
          <p:cNvSpPr txBox="1">
            <a:spLocks noChangeAspect="1" noChangeArrowheads="1"/>
          </p:cNvSpPr>
          <p:nvPr/>
        </p:nvSpPr>
        <p:spPr bwMode="auto">
          <a:xfrm>
            <a:off x="130175" y="43009"/>
            <a:ext cx="435509" cy="374581"/>
          </a:xfrm>
          <a:prstGeom prst="rect">
            <a:avLst/>
          </a:prstGeom>
          <a:noFill/>
          <a:ln w="19050" algn="ctr">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algn="ctr" defTabSz="914400" eaLnBrk="1" fontAlgn="auto" latinLnBrk="0" hangingPunct="1">
              <a:lnSpc>
                <a:spcPct val="120000"/>
              </a:lnSpc>
              <a:spcBef>
                <a:spcPct val="0"/>
              </a:spcBef>
              <a:spcAft>
                <a:spcPts val="0"/>
              </a:spcAft>
              <a:buClrTx/>
              <a:buSzTx/>
              <a:buFontTx/>
              <a:buNone/>
              <a:tabLst/>
              <a:defRPr/>
            </a:pPr>
            <a:fld id="{FB06D18C-CD67-47B8-ACDE-D75217F0E5B3}" type="slidenum">
              <a:rPr kumimoji="1" lang="en-US" altLang="ja-JP" sz="1800" b="0" i="0" u="none" strike="noStrike" kern="0" cap="none" spc="0" normalizeH="0" baseline="0" noProof="0" smtClean="0">
                <a:ln>
                  <a:noFill/>
                </a:ln>
                <a:solidFill>
                  <a:srgbClr val="FFFFFF"/>
                </a:solidFill>
                <a:effectLst/>
                <a:uLnTx/>
                <a:uFillTx/>
                <a:latin typeface="Arial" pitchFamily="34" charset="0"/>
                <a:ea typeface="ＭＳ Ｐゴシック" pitchFamily="50" charset="-128"/>
              </a:rPr>
              <a:pPr marL="0" marR="0" lvl="0" indent="0" algn="ctr" defTabSz="914400" eaLnBrk="1" fontAlgn="auto" latinLnBrk="0" hangingPunct="1">
                <a:lnSpc>
                  <a:spcPct val="120000"/>
                </a:lnSpc>
                <a:spcBef>
                  <a:spcPct val="0"/>
                </a:spcBef>
                <a:spcAft>
                  <a:spcPts val="0"/>
                </a:spcAft>
                <a:buClrTx/>
                <a:buSzTx/>
                <a:buFontTx/>
                <a:buNone/>
                <a:tabLst/>
                <a:defRPr/>
              </a:pPr>
              <a:t>8</a:t>
            </a:fld>
            <a:endParaRPr kumimoji="1" lang="en-US" altLang="ja-JP" sz="1800" b="0" i="0" u="none" strike="noStrike" kern="0" cap="none" spc="0" normalizeH="0" baseline="0" noProof="0" dirty="0" smtClean="0">
              <a:ln>
                <a:noFill/>
              </a:ln>
              <a:solidFill>
                <a:srgbClr val="FFFFFF"/>
              </a:solidFill>
              <a:effectLst/>
              <a:uLnTx/>
              <a:uFillTx/>
              <a:latin typeface="Arial" pitchFamily="34" charset="0"/>
              <a:ea typeface="ＭＳ Ｐゴシック" pitchFamily="50" charset="-128"/>
            </a:endParaRPr>
          </a:p>
        </p:txBody>
      </p:sp>
      <p:sp>
        <p:nvSpPr>
          <p:cNvPr id="2" name="タイトル 1"/>
          <p:cNvSpPr>
            <a:spLocks noGrp="1"/>
          </p:cNvSpPr>
          <p:nvPr>
            <p:ph type="title" idx="4294967295"/>
          </p:nvPr>
        </p:nvSpPr>
        <p:spPr>
          <a:xfrm>
            <a:off x="-28575" y="-17463"/>
            <a:ext cx="9172575" cy="482601"/>
          </a:xfrm>
        </p:spPr>
        <p:txBody>
          <a:bodyPr/>
          <a:lstStyle/>
          <a:p>
            <a:r>
              <a:rPr lang="en-US" altLang="ja-JP" sz="2400" b="1" dirty="0">
                <a:latin typeface="Tahoma" pitchFamily="34" charset="0"/>
                <a:cs typeface="Tahoma" pitchFamily="34" charset="0"/>
              </a:rPr>
              <a:t>Tough design and flexible installation</a:t>
            </a:r>
            <a:endParaRPr kumimoji="1" lang="ja-JP" altLang="en-US" dirty="0"/>
          </a:p>
        </p:txBody>
      </p:sp>
      <p:sp>
        <p:nvSpPr>
          <p:cNvPr id="26" name="正方形/長方形 4"/>
          <p:cNvSpPr>
            <a:spLocks noChangeArrowheads="1"/>
          </p:cNvSpPr>
          <p:nvPr/>
        </p:nvSpPr>
        <p:spPr bwMode="auto">
          <a:xfrm>
            <a:off x="240348" y="620901"/>
            <a:ext cx="5475287" cy="4124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kumimoji="0" lang="en-US" altLang="ja-JP" sz="1600" b="1" dirty="0">
                <a:solidFill>
                  <a:srgbClr val="000000"/>
                </a:solidFill>
                <a:effectLst/>
                <a:latin typeface="Tahoma" pitchFamily="34" charset="0"/>
                <a:cs typeface="Tahoma" pitchFamily="34" charset="0"/>
                <a:sym typeface="Lucida Grande"/>
              </a:rPr>
              <a:t>IP66-, NEMA-4X and IK10-rated robustness </a:t>
            </a:r>
            <a:endParaRPr kumimoji="0" lang="en-US" altLang="ja-JP" sz="1600" dirty="0">
              <a:solidFill>
                <a:srgbClr val="000000"/>
              </a:solidFill>
              <a:effectLst/>
              <a:latin typeface="Tahoma" pitchFamily="34" charset="0"/>
              <a:cs typeface="Tahoma" pitchFamily="34" charset="0"/>
              <a:sym typeface="Lucida Grande"/>
            </a:endParaRPr>
          </a:p>
          <a:p>
            <a:pPr algn="l" eaLnBrk="1" hangingPunct="1">
              <a:spcBef>
                <a:spcPts val="400"/>
              </a:spcBef>
              <a:buFontTx/>
              <a:buNone/>
            </a:pPr>
            <a:r>
              <a:rPr kumimoji="0" lang="en-US" altLang="ja-JP" sz="1400" dirty="0">
                <a:solidFill>
                  <a:srgbClr val="000000"/>
                </a:solidFill>
                <a:effectLst/>
                <a:latin typeface="Tahoma" pitchFamily="34" charset="0"/>
                <a:cs typeface="Tahoma" pitchFamily="34" charset="0"/>
                <a:sym typeface="Lucida Grande"/>
              </a:rPr>
              <a:t>The WV-SFV3xx outdoor cameras are IP66-, NEMA 4X- and IK10-rated weather and impact resistant. The WV-SFR3xx indoor cameras are IK10-rated impact resistant. </a:t>
            </a:r>
          </a:p>
          <a:p>
            <a:pPr algn="l" eaLnBrk="1" hangingPunct="1">
              <a:spcBef>
                <a:spcPts val="400"/>
              </a:spcBef>
              <a:buFontTx/>
              <a:buNone/>
            </a:pPr>
            <a:r>
              <a:rPr kumimoji="0" lang="en-US" altLang="ja-JP" sz="1400" dirty="0">
                <a:solidFill>
                  <a:srgbClr val="000000"/>
                </a:solidFill>
                <a:effectLst/>
                <a:latin typeface="Tahoma" pitchFamily="34" charset="0"/>
                <a:cs typeface="Tahoma" pitchFamily="34" charset="0"/>
                <a:sym typeface="Lucida Grande"/>
              </a:rPr>
              <a:t> </a:t>
            </a:r>
          </a:p>
          <a:p>
            <a:pPr algn="l" eaLnBrk="1" hangingPunct="1">
              <a:spcBef>
                <a:spcPct val="0"/>
              </a:spcBef>
              <a:buFontTx/>
              <a:buNone/>
            </a:pPr>
            <a:r>
              <a:rPr kumimoji="0" lang="en-US" altLang="ja-JP" sz="1400" dirty="0">
                <a:solidFill>
                  <a:srgbClr val="000000"/>
                </a:solidFill>
                <a:effectLst/>
                <a:latin typeface="Tahoma" pitchFamily="34" charset="0"/>
                <a:cs typeface="Tahoma" pitchFamily="34" charset="0"/>
                <a:sym typeface="Lucida Grande"/>
              </a:rPr>
              <a:t>The built-in dehumidification unit keeps 3-series cameras in good running order for many years, preventing water and moisture from penetrating inside the camera. </a:t>
            </a:r>
          </a:p>
          <a:p>
            <a:pPr algn="l" eaLnBrk="1" hangingPunct="1">
              <a:spcBef>
                <a:spcPct val="0"/>
              </a:spcBef>
              <a:buFontTx/>
              <a:buNone/>
            </a:pPr>
            <a:endParaRPr kumimoji="0" lang="en-US" altLang="ja-JP" sz="1400" dirty="0">
              <a:solidFill>
                <a:srgbClr val="000000"/>
              </a:solidFill>
              <a:effectLst/>
              <a:latin typeface="Tahoma" pitchFamily="34" charset="0"/>
              <a:cs typeface="Tahoma" pitchFamily="34" charset="0"/>
              <a:sym typeface="Lucida Grande"/>
            </a:endParaRPr>
          </a:p>
          <a:p>
            <a:pPr algn="l" eaLnBrk="1" hangingPunct="1">
              <a:spcBef>
                <a:spcPct val="0"/>
              </a:spcBef>
              <a:buFontTx/>
              <a:buNone/>
            </a:pPr>
            <a:endParaRPr kumimoji="0" lang="en-US" altLang="ja-JP" sz="1400" dirty="0">
              <a:solidFill>
                <a:srgbClr val="000000"/>
              </a:solidFill>
              <a:effectLst/>
              <a:latin typeface="Tahoma" pitchFamily="34" charset="0"/>
              <a:cs typeface="Tahoma" pitchFamily="34" charset="0"/>
              <a:sym typeface="Lucida Grande"/>
            </a:endParaRPr>
          </a:p>
          <a:p>
            <a:pPr algn="l" eaLnBrk="1" hangingPunct="1">
              <a:spcBef>
                <a:spcPct val="0"/>
              </a:spcBef>
              <a:buFontTx/>
              <a:buNone/>
            </a:pPr>
            <a:endParaRPr kumimoji="0" lang="en-US" altLang="ja-JP" sz="1400" dirty="0">
              <a:solidFill>
                <a:srgbClr val="000000"/>
              </a:solidFill>
              <a:effectLst/>
              <a:latin typeface="Tahoma" pitchFamily="34" charset="0"/>
              <a:cs typeface="Tahoma" pitchFamily="34" charset="0"/>
              <a:sym typeface="Lucida Grande"/>
            </a:endParaRPr>
          </a:p>
          <a:p>
            <a:pPr algn="l" eaLnBrk="1" hangingPunct="1">
              <a:spcBef>
                <a:spcPct val="0"/>
              </a:spcBef>
              <a:buFontTx/>
              <a:buNone/>
            </a:pPr>
            <a:endParaRPr kumimoji="0" lang="en-US" altLang="ja-JP" sz="1400" dirty="0">
              <a:solidFill>
                <a:srgbClr val="000000"/>
              </a:solidFill>
              <a:effectLst/>
              <a:latin typeface="Tahoma" pitchFamily="34" charset="0"/>
              <a:cs typeface="Tahoma" pitchFamily="34" charset="0"/>
              <a:sym typeface="Lucida Grande"/>
            </a:endParaRPr>
          </a:p>
          <a:p>
            <a:pPr algn="l" eaLnBrk="1" hangingPunct="1">
              <a:spcBef>
                <a:spcPct val="0"/>
              </a:spcBef>
              <a:buFontTx/>
              <a:buNone/>
            </a:pPr>
            <a:r>
              <a:rPr kumimoji="0" lang="en-US" altLang="ja-JP" sz="1600" b="1" dirty="0">
                <a:solidFill>
                  <a:srgbClr val="000000"/>
                </a:solidFill>
                <a:effectLst/>
                <a:latin typeface="Tahoma" pitchFamily="34" charset="0"/>
                <a:cs typeface="Tahoma" pitchFamily="34" charset="0"/>
                <a:sym typeface="Lucida Grande"/>
              </a:rPr>
              <a:t>Flexible installation </a:t>
            </a:r>
            <a:endParaRPr kumimoji="0" lang="en-US" altLang="ja-JP" sz="1600" dirty="0">
              <a:solidFill>
                <a:srgbClr val="000000"/>
              </a:solidFill>
              <a:effectLst/>
              <a:latin typeface="Tahoma" pitchFamily="34" charset="0"/>
              <a:cs typeface="Tahoma" pitchFamily="34" charset="0"/>
              <a:sym typeface="Lucida Grande"/>
            </a:endParaRPr>
          </a:p>
          <a:p>
            <a:pPr algn="l" eaLnBrk="1" hangingPunct="1">
              <a:spcBef>
                <a:spcPts val="400"/>
              </a:spcBef>
              <a:buFontTx/>
              <a:buNone/>
            </a:pPr>
            <a:r>
              <a:rPr kumimoji="0" lang="en-US" altLang="ja-JP" sz="1400" dirty="0">
                <a:solidFill>
                  <a:srgbClr val="000000"/>
                </a:solidFill>
                <a:effectLst/>
                <a:latin typeface="Tahoma" pitchFamily="34" charset="0"/>
                <a:cs typeface="Tahoma" pitchFamily="34" charset="0"/>
                <a:sym typeface="Lucida Grande"/>
              </a:rPr>
              <a:t>The wider tilt angle of lens up to 85</a:t>
            </a:r>
            <a:r>
              <a:rPr lang="en-US" altLang="ja-JP" sz="1400" dirty="0">
                <a:solidFill>
                  <a:srgbClr val="000000"/>
                </a:solidFill>
                <a:effectLst/>
                <a:latin typeface="Tahoma" pitchFamily="34" charset="0"/>
                <a:cs typeface="Tahoma" pitchFamily="34" charset="0"/>
              </a:rPr>
              <a:t>° and distortion-free dome design enables lower pace installation than current models. W</a:t>
            </a:r>
            <a:r>
              <a:rPr kumimoji="0" lang="en-US" altLang="ja-JP" sz="1400" dirty="0">
                <a:solidFill>
                  <a:srgbClr val="000000"/>
                </a:solidFill>
                <a:effectLst/>
                <a:latin typeface="Tahoma" pitchFamily="34" charset="0"/>
                <a:cs typeface="Tahoma" pitchFamily="34" charset="0"/>
                <a:sym typeface="Lucida Grande"/>
              </a:rPr>
              <a:t>ith the WV-Q7118 Sun shade, 3-series outdoor cameras can be mounted on walls easily and quickly. </a:t>
            </a:r>
          </a:p>
        </p:txBody>
      </p:sp>
      <p:grpSp>
        <p:nvGrpSpPr>
          <p:cNvPr id="27" name="グループ化 4"/>
          <p:cNvGrpSpPr>
            <a:grpSpLocks noChangeAspect="1"/>
          </p:cNvGrpSpPr>
          <p:nvPr/>
        </p:nvGrpSpPr>
        <p:grpSpPr bwMode="auto">
          <a:xfrm>
            <a:off x="6248977" y="620901"/>
            <a:ext cx="1201280" cy="1787207"/>
            <a:chOff x="6719753" y="989231"/>
            <a:chExt cx="1306449" cy="1944394"/>
          </a:xfrm>
        </p:grpSpPr>
        <p:pic>
          <p:nvPicPr>
            <p:cNvPr id="28" name="Picture 4"/>
            <p:cNvPicPr preferRelativeResize="0">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240"/>
            <a:stretch>
              <a:fillRect/>
            </a:stretch>
          </p:blipFill>
          <p:spPr bwMode="auto">
            <a:xfrm rot="724746">
              <a:off x="6719753" y="1734915"/>
              <a:ext cx="1025943" cy="1198710"/>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19050" algn="ctr">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 descr="Y:\40-職能\セキュリティ\セキュリティ・サウンド広報宣伝\(10) Security\03_国内_海外共通\3Series\WV-SFV311\640x480_png\WV-SFV311_2_D_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33455" y="989231"/>
              <a:ext cx="992747" cy="8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 name="Picture 2" descr="Y:\40-職能\セキュリティ\セキュリティ・サウンド広報宣伝\(10) Security\03_国内_海外共通\6Series\写真\Optional_Accessories\WV-Q7118（SFV用Sun_Shade)\640x480_png\Sun-shade_D_L.png"/>
          <p:cNvPicPr preferRelativeResize="0">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67689" y="3992562"/>
            <a:ext cx="1033466" cy="907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5" descr="Y:\40-職能\セキュリティ\セキュリティ・サウンド広報宣伝\(10) Security\03_国内_海外共通\3Series\WV-SFR311\640x480_png\WV-SFR311_S_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30440" y="2311951"/>
            <a:ext cx="981719" cy="802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テキスト ボックス 38"/>
          <p:cNvSpPr txBox="1">
            <a:spLocks noChangeArrowheads="1"/>
          </p:cNvSpPr>
          <p:nvPr/>
        </p:nvSpPr>
        <p:spPr bwMode="auto">
          <a:xfrm>
            <a:off x="6701155" y="4612015"/>
            <a:ext cx="20770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lang="en-US" altLang="ja-JP" sz="1100" dirty="0">
                <a:solidFill>
                  <a:srgbClr val="000000"/>
                </a:solidFill>
                <a:effectLst/>
                <a:latin typeface="Tahoma" pitchFamily="34" charset="0"/>
                <a:ea typeface="HGPｺﾞｼｯｸE" pitchFamily="50" charset="-128"/>
              </a:rPr>
              <a:t>WV-SFV311 with Sun shade</a:t>
            </a:r>
          </a:p>
        </p:txBody>
      </p:sp>
      <p:sp>
        <p:nvSpPr>
          <p:cNvPr id="33" name="テキスト ボックス 38"/>
          <p:cNvSpPr txBox="1">
            <a:spLocks noChangeArrowheads="1"/>
          </p:cNvSpPr>
          <p:nvPr/>
        </p:nvSpPr>
        <p:spPr bwMode="auto">
          <a:xfrm>
            <a:off x="6050915" y="3684587"/>
            <a:ext cx="27273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lang="en-US" altLang="ja-JP" sz="1100" dirty="0">
                <a:solidFill>
                  <a:srgbClr val="000000"/>
                </a:solidFill>
                <a:effectLst/>
                <a:latin typeface="Tahoma" pitchFamily="34" charset="0"/>
                <a:ea typeface="HGPｺﾞｼｯｸE" pitchFamily="50" charset="-128"/>
              </a:rPr>
              <a:t>Improved image quality at upper angle.</a:t>
            </a:r>
          </a:p>
        </p:txBody>
      </p:sp>
      <p:cxnSp>
        <p:nvCxnSpPr>
          <p:cNvPr id="34" name="直線コネクタ 14"/>
          <p:cNvCxnSpPr>
            <a:cxnSpLocks noChangeShapeType="1"/>
          </p:cNvCxnSpPr>
          <p:nvPr/>
        </p:nvCxnSpPr>
        <p:spPr bwMode="auto">
          <a:xfrm>
            <a:off x="6754178" y="3081337"/>
            <a:ext cx="981075" cy="0"/>
          </a:xfrm>
          <a:prstGeom prst="line">
            <a:avLst/>
          </a:prstGeom>
          <a:noFill/>
          <a:ln w="25400" algn="ctr">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直線コネクタ 40"/>
          <p:cNvCxnSpPr>
            <a:cxnSpLocks noChangeShapeType="1"/>
          </p:cNvCxnSpPr>
          <p:nvPr/>
        </p:nvCxnSpPr>
        <p:spPr bwMode="auto">
          <a:xfrm flipV="1">
            <a:off x="7735253" y="3074987"/>
            <a:ext cx="26987" cy="595313"/>
          </a:xfrm>
          <a:prstGeom prst="line">
            <a:avLst/>
          </a:prstGeom>
          <a:noFill/>
          <a:ln w="25400" algn="ctr">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円弧 41"/>
          <p:cNvSpPr/>
          <p:nvPr/>
        </p:nvSpPr>
        <p:spPr bwMode="auto">
          <a:xfrm rot="12617379">
            <a:off x="6922453" y="3084512"/>
            <a:ext cx="890587" cy="387350"/>
          </a:xfrm>
          <a:prstGeom prst="arc">
            <a:avLst>
              <a:gd name="adj1" fmla="val 10719832"/>
              <a:gd name="adj2" fmla="val 0"/>
            </a:avLst>
          </a:prstGeom>
          <a:noFill/>
          <a:ln w="19050" cap="flat" cmpd="sng" algn="ctr">
            <a:solidFill>
              <a:srgbClr val="0033CC"/>
            </a:solidFill>
            <a:prstDash val="solid"/>
            <a:round/>
            <a:headEnd type="triangl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000000"/>
              </a:solidFill>
              <a:effectLst/>
              <a:uLnTx/>
              <a:uFillTx/>
            </a:endParaRPr>
          </a:p>
        </p:txBody>
      </p:sp>
      <p:sp>
        <p:nvSpPr>
          <p:cNvPr id="43" name="テキスト ボックス 19"/>
          <p:cNvSpPr txBox="1">
            <a:spLocks noChangeArrowheads="1"/>
          </p:cNvSpPr>
          <p:nvPr/>
        </p:nvSpPr>
        <p:spPr bwMode="auto">
          <a:xfrm>
            <a:off x="7148575" y="3373437"/>
            <a:ext cx="479618" cy="2616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1" lang="en-US" altLang="ja-JP" sz="1100" b="0" i="0" u="none" strike="noStrike" kern="0" cap="none" spc="0" normalizeH="0" baseline="0" noProof="0">
                <a:ln>
                  <a:noFill/>
                </a:ln>
                <a:solidFill>
                  <a:srgbClr val="000000"/>
                </a:solidFill>
                <a:effectLst/>
                <a:uLnTx/>
                <a:uFillTx/>
                <a:latin typeface="Tahoma" pitchFamily="34" charset="0"/>
                <a:ea typeface="HGPｺﾞｼｯｸE" pitchFamily="50" charset="-128"/>
              </a:rPr>
              <a:t>85</a:t>
            </a:r>
            <a:r>
              <a:rPr kumimoji="1" lang="en-US" altLang="ja-JP" sz="1100" b="0" i="0" u="none" strike="noStrike" kern="0" cap="none" spc="0" normalizeH="0" baseline="0" noProof="0">
                <a:ln>
                  <a:noFill/>
                </a:ln>
                <a:solidFill>
                  <a:srgbClr val="000000"/>
                </a:solidFill>
                <a:effectLst/>
                <a:uLnTx/>
                <a:uFillTx/>
                <a:latin typeface="Tahoma" pitchFamily="34" charset="0"/>
                <a:ea typeface="HGPｺﾞｼｯｸE" pitchFamily="50" charset="-128"/>
                <a:cs typeface="Tahoma" pitchFamily="34" charset="0"/>
              </a:rPr>
              <a:t>°</a:t>
            </a:r>
            <a:endParaRPr kumimoji="1" lang="ja-JP" altLang="en-US" sz="1100" b="0" i="0" u="none" strike="noStrike" kern="0" cap="none" spc="0" normalizeH="0" baseline="0" noProof="0">
              <a:ln>
                <a:noFill/>
              </a:ln>
              <a:solidFill>
                <a:srgbClr val="000000"/>
              </a:solidFill>
              <a:effectLst/>
              <a:uLnTx/>
              <a:uFillTx/>
              <a:latin typeface="Tahoma" pitchFamily="34" charset="0"/>
              <a:ea typeface="HGPｺﾞｼｯｸE" pitchFamily="50" charset="-128"/>
            </a:endParaRPr>
          </a:p>
        </p:txBody>
      </p:sp>
      <p:sp>
        <p:nvSpPr>
          <p:cNvPr id="44" name="二等辺三角形 43"/>
          <p:cNvSpPr/>
          <p:nvPr/>
        </p:nvSpPr>
        <p:spPr bwMode="auto">
          <a:xfrm rot="5400000">
            <a:off x="6414452" y="2346325"/>
            <a:ext cx="1128713" cy="1443038"/>
          </a:xfrm>
          <a:prstGeom prst="triangle">
            <a:avLst/>
          </a:prstGeom>
          <a:noFill/>
          <a:ln w="25400" cap="flat" cmpd="sng" algn="ctr">
            <a:solidFill>
              <a:srgbClr val="0033CC"/>
            </a:solidFill>
            <a:prstDash val="sysDash"/>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000000"/>
              </a:solidFill>
              <a:effectLst/>
              <a:uLnTx/>
              <a:uFillTx/>
            </a:endParaRPr>
          </a:p>
        </p:txBody>
      </p:sp>
      <p:sp>
        <p:nvSpPr>
          <p:cNvPr id="45" name="円/楕円 44"/>
          <p:cNvSpPr/>
          <p:nvPr/>
        </p:nvSpPr>
        <p:spPr bwMode="auto">
          <a:xfrm>
            <a:off x="5519145" y="2311951"/>
            <a:ext cx="1459664" cy="966874"/>
          </a:xfrm>
          <a:prstGeom prst="ellipse">
            <a:avLst/>
          </a:prstGeom>
          <a:solidFill>
            <a:srgbClr val="66CCFF">
              <a:alpha val="69020"/>
            </a:srgbClr>
          </a:solidFill>
          <a:ln w="25400" cap="flat" cmpd="sng" algn="ctr">
            <a:noFill/>
            <a:prstDash val="solid"/>
            <a:round/>
            <a:headEnd type="none" w="med" len="med"/>
            <a:tailEnd type="none" w="med" len="med"/>
          </a:ln>
          <a:effectLst>
            <a:softEdge rad="63500"/>
          </a:effectLst>
          <a:extLst/>
        </p:spPr>
        <p:txBody>
          <a:bodyPr wrap="none"/>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000000"/>
              </a:solidFill>
              <a:effectLst/>
              <a:uLnTx/>
              <a:uFillTx/>
            </a:endParaRPr>
          </a:p>
        </p:txBody>
      </p:sp>
      <p:sp>
        <p:nvSpPr>
          <p:cNvPr id="46" name="テキスト ボックス 34"/>
          <p:cNvSpPr txBox="1">
            <a:spLocks noChangeArrowheads="1"/>
          </p:cNvSpPr>
          <p:nvPr/>
        </p:nvSpPr>
        <p:spPr bwMode="auto">
          <a:xfrm>
            <a:off x="5664712" y="2579687"/>
            <a:ext cx="120738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1100">
                <a:solidFill>
                  <a:srgbClr val="000000"/>
                </a:solidFill>
                <a:effectLst/>
                <a:latin typeface="Tahoma" pitchFamily="34" charset="0"/>
                <a:ea typeface="HGPｺﾞｼｯｸE" pitchFamily="50" charset="-128"/>
              </a:rPr>
              <a:t>Improved image</a:t>
            </a:r>
          </a:p>
          <a:p>
            <a:pPr eaLnBrk="1" hangingPunct="1">
              <a:spcBef>
                <a:spcPct val="0"/>
              </a:spcBef>
              <a:buFontTx/>
              <a:buNone/>
            </a:pPr>
            <a:r>
              <a:rPr lang="en-US" altLang="ja-JP" sz="1100">
                <a:solidFill>
                  <a:srgbClr val="000000"/>
                </a:solidFill>
                <a:effectLst/>
                <a:latin typeface="Tahoma" pitchFamily="34" charset="0"/>
                <a:ea typeface="HGPｺﾞｼｯｸE" pitchFamily="50" charset="-128"/>
              </a:rPr>
              <a:t>quality</a:t>
            </a:r>
            <a:endParaRPr lang="ja-JP" altLang="en-US" sz="1100">
              <a:solidFill>
                <a:srgbClr val="000000"/>
              </a:solidFill>
              <a:effectLst/>
              <a:latin typeface="Tahoma" pitchFamily="34" charset="0"/>
              <a:ea typeface="HGPｺﾞｼｯｸE" pitchFamily="50" charset="-128"/>
            </a:endParaRPr>
          </a:p>
        </p:txBody>
      </p:sp>
    </p:spTree>
    <p:extLst>
      <p:ext uri="{BB962C8B-B14F-4D97-AF65-F5344CB8AC3E}">
        <p14:creationId xmlns:p14="http://schemas.microsoft.com/office/powerpoint/2010/main" val="26609496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153"/>
          <p:cNvSpPr txBox="1">
            <a:spLocks noChangeAspect="1" noChangeArrowheads="1"/>
          </p:cNvSpPr>
          <p:nvPr/>
        </p:nvSpPr>
        <p:spPr bwMode="auto">
          <a:xfrm>
            <a:off x="130175" y="43009"/>
            <a:ext cx="435509" cy="374581"/>
          </a:xfrm>
          <a:prstGeom prst="rect">
            <a:avLst/>
          </a:prstGeom>
          <a:noFill/>
          <a:ln w="19050" algn="ctr">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square" lIns="54000" tIns="36000" rIns="54000" bIns="36000">
            <a:spAutoFit/>
          </a:bodyPr>
          <a:lstStyle>
            <a:lvl1pPr algn="l"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algn="l"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algn="l"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algn="l"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algn="l"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marL="0" marR="0" lvl="0" indent="0" algn="ctr" defTabSz="914400" eaLnBrk="1" fontAlgn="auto" latinLnBrk="0" hangingPunct="1">
              <a:lnSpc>
                <a:spcPct val="120000"/>
              </a:lnSpc>
              <a:spcBef>
                <a:spcPct val="0"/>
              </a:spcBef>
              <a:spcAft>
                <a:spcPts val="0"/>
              </a:spcAft>
              <a:buClrTx/>
              <a:buSzTx/>
              <a:buFontTx/>
              <a:buNone/>
              <a:tabLst/>
              <a:defRPr/>
            </a:pPr>
            <a:fld id="{FB06D18C-CD67-47B8-ACDE-D75217F0E5B3}" type="slidenum">
              <a:rPr kumimoji="1" lang="en-US" altLang="ja-JP" sz="1800" b="0" i="0" u="none" strike="noStrike" kern="0" cap="none" spc="0" normalizeH="0" baseline="0" noProof="0" smtClean="0">
                <a:ln>
                  <a:noFill/>
                </a:ln>
                <a:solidFill>
                  <a:srgbClr val="FFFFFF"/>
                </a:solidFill>
                <a:effectLst/>
                <a:uLnTx/>
                <a:uFillTx/>
                <a:latin typeface="Arial" pitchFamily="34" charset="0"/>
                <a:ea typeface="ＭＳ Ｐゴシック" pitchFamily="50" charset="-128"/>
              </a:rPr>
              <a:pPr marL="0" marR="0" lvl="0" indent="0" algn="ctr" defTabSz="914400" eaLnBrk="1" fontAlgn="auto" latinLnBrk="0" hangingPunct="1">
                <a:lnSpc>
                  <a:spcPct val="120000"/>
                </a:lnSpc>
                <a:spcBef>
                  <a:spcPct val="0"/>
                </a:spcBef>
                <a:spcAft>
                  <a:spcPts val="0"/>
                </a:spcAft>
                <a:buClrTx/>
                <a:buSzTx/>
                <a:buFontTx/>
                <a:buNone/>
                <a:tabLst/>
                <a:defRPr/>
              </a:pPr>
              <a:t>9</a:t>
            </a:fld>
            <a:endParaRPr kumimoji="1" lang="en-US" altLang="ja-JP" sz="1800" b="0" i="0" u="none" strike="noStrike" kern="0" cap="none" spc="0" normalizeH="0" baseline="0" noProof="0" dirty="0" smtClean="0">
              <a:ln>
                <a:noFill/>
              </a:ln>
              <a:solidFill>
                <a:srgbClr val="FFFFFF"/>
              </a:solidFill>
              <a:effectLst/>
              <a:uLnTx/>
              <a:uFillTx/>
              <a:latin typeface="Arial" pitchFamily="34" charset="0"/>
              <a:ea typeface="ＭＳ Ｐゴシック" pitchFamily="50" charset="-128"/>
            </a:endParaRPr>
          </a:p>
        </p:txBody>
      </p:sp>
      <p:sp>
        <p:nvSpPr>
          <p:cNvPr id="2" name="タイトル 1"/>
          <p:cNvSpPr>
            <a:spLocks noGrp="1"/>
          </p:cNvSpPr>
          <p:nvPr>
            <p:ph type="title" idx="4294967295"/>
          </p:nvPr>
        </p:nvSpPr>
        <p:spPr>
          <a:xfrm>
            <a:off x="-28575" y="-17463"/>
            <a:ext cx="9172575" cy="482601"/>
          </a:xfrm>
        </p:spPr>
        <p:txBody>
          <a:bodyPr/>
          <a:lstStyle/>
          <a:p>
            <a:r>
              <a:rPr lang="en-US" altLang="ja-JP" b="1" dirty="0">
                <a:latin typeface="Tahoma" pitchFamily="34" charset="0"/>
                <a:cs typeface="Tahoma" pitchFamily="34" charset="0"/>
              </a:rPr>
              <a:t>Easy installation</a:t>
            </a:r>
            <a:endParaRPr kumimoji="1" lang="ja-JP" altLang="en-US" sz="4000" dirty="0"/>
          </a:p>
        </p:txBody>
      </p:sp>
      <p:pic>
        <p:nvPicPr>
          <p:cNvPr id="71" name="Picture 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225" y="2319969"/>
            <a:ext cx="1347787" cy="1076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sp>
        <p:nvSpPr>
          <p:cNvPr id="72" name="正方形/長方形 4"/>
          <p:cNvSpPr>
            <a:spLocks noChangeArrowheads="1"/>
          </p:cNvSpPr>
          <p:nvPr/>
        </p:nvSpPr>
        <p:spPr bwMode="auto">
          <a:xfrm>
            <a:off x="282575" y="787258"/>
            <a:ext cx="5405438" cy="275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kumimoji="0" lang="en-US" altLang="ja-JP" sz="1600" b="1" dirty="0">
                <a:solidFill>
                  <a:srgbClr val="000000"/>
                </a:solidFill>
                <a:effectLst/>
                <a:latin typeface="Tahoma" pitchFamily="34" charset="0"/>
                <a:ea typeface="HGPｺﾞｼｯｸE" pitchFamily="50" charset="-128"/>
                <a:cs typeface="Tahoma" pitchFamily="34" charset="0"/>
                <a:sym typeface="Lucida Grande"/>
              </a:rPr>
              <a:t>Easy mounting </a:t>
            </a:r>
          </a:p>
          <a:p>
            <a:pPr algn="l" eaLnBrk="1" hangingPunct="1">
              <a:spcBef>
                <a:spcPts val="400"/>
              </a:spcBef>
              <a:buFontTx/>
              <a:buNone/>
            </a:pPr>
            <a:r>
              <a:rPr kumimoji="0" lang="en-US" altLang="ja-JP" sz="1400" dirty="0">
                <a:solidFill>
                  <a:srgbClr val="000000"/>
                </a:solidFill>
                <a:effectLst/>
                <a:latin typeface="Tahoma" pitchFamily="34" charset="0"/>
                <a:ea typeface="HGPｺﾞｼｯｸE" pitchFamily="50" charset="-128"/>
                <a:cs typeface="Tahoma" pitchFamily="34" charset="0"/>
                <a:sym typeface="Lucida Grande"/>
              </a:rPr>
              <a:t>The new mounting attachment enables easy installation. Once the attachment plate is secured on the celling, the camera can be fixed tightly just by rotated around 15</a:t>
            </a:r>
            <a:r>
              <a:rPr lang="en-US" altLang="ja-JP" sz="1400" dirty="0">
                <a:solidFill>
                  <a:srgbClr val="000000"/>
                </a:solidFill>
                <a:effectLst/>
                <a:latin typeface="Tahoma" pitchFamily="34" charset="0"/>
                <a:ea typeface="HGPｺﾞｼｯｸE" pitchFamily="50" charset="-128"/>
                <a:cs typeface="Tahoma" pitchFamily="34" charset="0"/>
              </a:rPr>
              <a:t>°</a:t>
            </a:r>
            <a:r>
              <a:rPr kumimoji="0" lang="en-US" altLang="ja-JP" sz="1400" dirty="0">
                <a:solidFill>
                  <a:srgbClr val="000000"/>
                </a:solidFill>
                <a:effectLst/>
                <a:latin typeface="Tahoma" pitchFamily="34" charset="0"/>
                <a:ea typeface="HGPｺﾞｼｯｸE" pitchFamily="50" charset="-128"/>
                <a:cs typeface="Tahoma" pitchFamily="34" charset="0"/>
                <a:sym typeface="Lucida Grande"/>
              </a:rPr>
              <a:t>. Three installation, 2-gang junction box, with base bracket and direct mounting, are available.  </a:t>
            </a:r>
          </a:p>
          <a:p>
            <a:pPr algn="l" eaLnBrk="1" hangingPunct="1">
              <a:spcBef>
                <a:spcPct val="0"/>
              </a:spcBef>
              <a:buFontTx/>
              <a:buNone/>
            </a:pPr>
            <a:r>
              <a:rPr kumimoji="0" lang="en-US" altLang="ja-JP" sz="1400" dirty="0" smtClean="0">
                <a:solidFill>
                  <a:srgbClr val="000000"/>
                </a:solidFill>
                <a:effectLst/>
                <a:latin typeface="Tahoma" pitchFamily="34" charset="0"/>
                <a:ea typeface="HGPｺﾞｼｯｸE" pitchFamily="50" charset="-128"/>
                <a:cs typeface="Tahoma" pitchFamily="34" charset="0"/>
                <a:sym typeface="Lucida Grande"/>
              </a:rPr>
              <a:t>                     </a:t>
            </a:r>
            <a:r>
              <a:rPr kumimoji="0" lang="en-US" altLang="ja-JP" sz="1400" dirty="0">
                <a:solidFill>
                  <a:srgbClr val="000000"/>
                </a:solidFill>
                <a:effectLst/>
                <a:latin typeface="Tahoma" pitchFamily="34" charset="0"/>
                <a:ea typeface="HGPｺﾞｼｯｸE" pitchFamily="50" charset="-128"/>
                <a:cs typeface="Tahoma" pitchFamily="34" charset="0"/>
                <a:sym typeface="Lucida Grande"/>
              </a:rPr>
              <a:t>With the non-screw lock Pan-Tilt-Yaw (PTY) </a:t>
            </a:r>
          </a:p>
          <a:p>
            <a:pPr algn="l" eaLnBrk="1" hangingPunct="1">
              <a:spcBef>
                <a:spcPct val="0"/>
              </a:spcBef>
              <a:buFontTx/>
              <a:buNone/>
            </a:pPr>
            <a:r>
              <a:rPr kumimoji="0" lang="en-US" altLang="ja-JP" sz="1400" dirty="0">
                <a:solidFill>
                  <a:srgbClr val="000000"/>
                </a:solidFill>
                <a:effectLst/>
                <a:latin typeface="Tahoma" pitchFamily="34" charset="0"/>
                <a:ea typeface="HGPｺﾞｼｯｸE" pitchFamily="50" charset="-128"/>
                <a:cs typeface="Tahoma" pitchFamily="34" charset="0"/>
                <a:sym typeface="Lucida Grande"/>
              </a:rPr>
              <a:t>                     mechanism, it is easy to adjust the viewing </a:t>
            </a:r>
          </a:p>
          <a:p>
            <a:pPr algn="l" eaLnBrk="1" hangingPunct="1">
              <a:spcBef>
                <a:spcPct val="0"/>
              </a:spcBef>
              <a:buFontTx/>
              <a:buNone/>
            </a:pPr>
            <a:r>
              <a:rPr kumimoji="0" lang="en-US" altLang="ja-JP" sz="1400" dirty="0">
                <a:solidFill>
                  <a:srgbClr val="000000"/>
                </a:solidFill>
                <a:effectLst/>
                <a:latin typeface="Tahoma" pitchFamily="34" charset="0"/>
                <a:ea typeface="HGPｺﾞｼｯｸE" pitchFamily="50" charset="-128"/>
                <a:cs typeface="Tahoma" pitchFamily="34" charset="0"/>
                <a:sym typeface="Lucida Grande"/>
              </a:rPr>
              <a:t>                     direction.  </a:t>
            </a:r>
          </a:p>
          <a:p>
            <a:pPr algn="l" eaLnBrk="1" hangingPunct="1">
              <a:spcBef>
                <a:spcPct val="0"/>
              </a:spcBef>
              <a:buFontTx/>
              <a:buNone/>
            </a:pPr>
            <a:endParaRPr kumimoji="0" lang="en-US" altLang="ja-JP" sz="1400" dirty="0">
              <a:solidFill>
                <a:srgbClr val="000000"/>
              </a:solidFill>
              <a:effectLst/>
              <a:latin typeface="Tahoma" pitchFamily="34" charset="0"/>
              <a:ea typeface="HGPｺﾞｼｯｸE" pitchFamily="50" charset="-128"/>
              <a:cs typeface="Tahoma" pitchFamily="34" charset="0"/>
              <a:sym typeface="Lucida Grande"/>
            </a:endParaRPr>
          </a:p>
          <a:p>
            <a:pPr algn="l" eaLnBrk="1" hangingPunct="1">
              <a:spcBef>
                <a:spcPct val="0"/>
              </a:spcBef>
              <a:buFontTx/>
              <a:buNone/>
            </a:pPr>
            <a:endParaRPr kumimoji="0" lang="en-US" altLang="ja-JP" sz="1400" dirty="0">
              <a:solidFill>
                <a:srgbClr val="000000"/>
              </a:solidFill>
              <a:effectLst/>
              <a:latin typeface="Tahoma" pitchFamily="34" charset="0"/>
              <a:ea typeface="HGPｺﾞｼｯｸE" pitchFamily="50" charset="-128"/>
              <a:cs typeface="Tahoma" pitchFamily="34" charset="0"/>
              <a:sym typeface="Lucida Grande"/>
            </a:endParaRPr>
          </a:p>
          <a:p>
            <a:pPr algn="l" eaLnBrk="1" hangingPunct="1">
              <a:spcBef>
                <a:spcPct val="0"/>
              </a:spcBef>
              <a:buFontTx/>
              <a:buNone/>
            </a:pPr>
            <a:endParaRPr kumimoji="0" lang="en-US" altLang="ja-JP" sz="1400" dirty="0">
              <a:solidFill>
                <a:srgbClr val="000000"/>
              </a:solidFill>
              <a:effectLst/>
              <a:latin typeface="Tahoma" pitchFamily="34" charset="0"/>
              <a:ea typeface="HGPｺﾞｼｯｸE" pitchFamily="50" charset="-128"/>
              <a:cs typeface="Tahoma" pitchFamily="34" charset="0"/>
              <a:sym typeface="Lucida Grande"/>
            </a:endParaRPr>
          </a:p>
        </p:txBody>
      </p:sp>
      <p:pic>
        <p:nvPicPr>
          <p:cNvPr id="73" name="Picture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1388" y="830120"/>
            <a:ext cx="877369" cy="2473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FF0000"/>
                </a:solidFill>
                <a:miter lim="800000"/>
                <a:headEnd/>
                <a:tailEnd/>
              </a14:hiddenLine>
            </a:ext>
          </a:extLst>
        </p:spPr>
      </p:pic>
      <p:sp>
        <p:nvSpPr>
          <p:cNvPr id="74" name="テキスト ボックス 3"/>
          <p:cNvSpPr txBox="1">
            <a:spLocks noChangeArrowheads="1"/>
          </p:cNvSpPr>
          <p:nvPr/>
        </p:nvSpPr>
        <p:spPr bwMode="auto">
          <a:xfrm>
            <a:off x="7102475" y="1115870"/>
            <a:ext cx="94448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lang="en-US" altLang="ja-JP" sz="1050">
                <a:solidFill>
                  <a:srgbClr val="000000"/>
                </a:solidFill>
                <a:effectLst/>
                <a:latin typeface="Tahoma" pitchFamily="34" charset="0"/>
                <a:ea typeface="HGPｺﾞｼｯｸE" pitchFamily="50" charset="-128"/>
              </a:rPr>
              <a:t>Base bracket</a:t>
            </a:r>
            <a:endParaRPr lang="ja-JP" altLang="en-US" sz="1050">
              <a:solidFill>
                <a:srgbClr val="000000"/>
              </a:solidFill>
              <a:effectLst/>
              <a:latin typeface="Tahoma" pitchFamily="34" charset="0"/>
              <a:ea typeface="HGPｺﾞｼｯｸE" pitchFamily="50" charset="-128"/>
            </a:endParaRPr>
          </a:p>
        </p:txBody>
      </p:sp>
      <p:sp>
        <p:nvSpPr>
          <p:cNvPr id="75" name="テキスト ボックス 34"/>
          <p:cNvSpPr txBox="1">
            <a:spLocks noChangeArrowheads="1"/>
          </p:cNvSpPr>
          <p:nvPr/>
        </p:nvSpPr>
        <p:spPr bwMode="auto">
          <a:xfrm>
            <a:off x="7102475" y="2042970"/>
            <a:ext cx="1199367"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lang="en-US" altLang="ja-JP" sz="1050">
                <a:solidFill>
                  <a:srgbClr val="000000"/>
                </a:solidFill>
                <a:effectLst/>
                <a:latin typeface="Tahoma" pitchFamily="34" charset="0"/>
                <a:ea typeface="HGPｺﾞｼｯｸE" pitchFamily="50" charset="-128"/>
              </a:rPr>
              <a:t>Attachment plate</a:t>
            </a:r>
            <a:endParaRPr lang="ja-JP" altLang="en-US" sz="1050">
              <a:solidFill>
                <a:srgbClr val="000000"/>
              </a:solidFill>
              <a:effectLst/>
              <a:latin typeface="Tahoma" pitchFamily="34" charset="0"/>
              <a:ea typeface="HGPｺﾞｼｯｸE" pitchFamily="50" charset="-128"/>
            </a:endParaRPr>
          </a:p>
        </p:txBody>
      </p:sp>
      <p:sp>
        <p:nvSpPr>
          <p:cNvPr id="76" name="テキスト ボックス 6"/>
          <p:cNvSpPr txBox="1">
            <a:spLocks noChangeArrowheads="1"/>
          </p:cNvSpPr>
          <p:nvPr/>
        </p:nvSpPr>
        <p:spPr bwMode="auto">
          <a:xfrm>
            <a:off x="7104198" y="2746769"/>
            <a:ext cx="175881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en-US" altLang="ja-JP" sz="1050" dirty="0">
                <a:solidFill>
                  <a:srgbClr val="000000"/>
                </a:solidFill>
                <a:effectLst/>
                <a:latin typeface="Tahoma" pitchFamily="34" charset="0"/>
                <a:ea typeface="HGPｺﾞｼｯｸE" pitchFamily="50" charset="-128"/>
              </a:rPr>
              <a:t>Rotate the camera to lock.</a:t>
            </a:r>
            <a:endParaRPr lang="ja-JP" altLang="en-US" sz="1050" dirty="0">
              <a:solidFill>
                <a:srgbClr val="000000"/>
              </a:solidFill>
              <a:effectLst/>
              <a:latin typeface="Tahoma" pitchFamily="34" charset="0"/>
              <a:ea typeface="HGPｺﾞｼｯｸE" pitchFamily="50" charset="-128"/>
            </a:endParaRPr>
          </a:p>
        </p:txBody>
      </p:sp>
      <p:sp>
        <p:nvSpPr>
          <p:cNvPr id="107" name="テキスト ボックス 1"/>
          <p:cNvSpPr txBox="1">
            <a:spLocks noChangeArrowheads="1"/>
          </p:cNvSpPr>
          <p:nvPr/>
        </p:nvSpPr>
        <p:spPr bwMode="auto">
          <a:xfrm>
            <a:off x="7146925" y="1360345"/>
            <a:ext cx="110318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l" eaLnBrk="1" hangingPunct="1">
              <a:spcBef>
                <a:spcPct val="0"/>
              </a:spcBef>
              <a:buFontTx/>
              <a:buNone/>
            </a:pPr>
            <a:r>
              <a:rPr lang="en-US" altLang="ja-JP" sz="900">
                <a:solidFill>
                  <a:srgbClr val="000000"/>
                </a:solidFill>
                <a:effectLst/>
                <a:latin typeface="Tahoma" pitchFamily="34" charset="0"/>
              </a:rPr>
              <a:t>(WV-SFV311/310)</a:t>
            </a:r>
            <a:endParaRPr lang="ja-JP" altLang="en-US" sz="900">
              <a:solidFill>
                <a:srgbClr val="000000"/>
              </a:solidFill>
              <a:effectLst/>
              <a:latin typeface="Tahoma" pitchFamily="34" charset="0"/>
            </a:endParaRPr>
          </a:p>
        </p:txBody>
      </p:sp>
    </p:spTree>
    <p:extLst>
      <p:ext uri="{BB962C8B-B14F-4D97-AF65-F5344CB8AC3E}">
        <p14:creationId xmlns:p14="http://schemas.microsoft.com/office/powerpoint/2010/main" val="276100128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3ff3bc49f048c1ff29fe4310f4d0872742769a4"/>
</p:tagLst>
</file>

<file path=ppt/theme/theme1.xml><?xml version="1.0" encoding="utf-8"?>
<a:theme xmlns:a="http://schemas.openxmlformats.org/drawingml/2006/main" name="デザインの設定">
  <a:themeElements>
    <a:clrScheme name="Panasonic SSBD Presentation">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デザインの設定">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ea typeface="HGPｺﾞｼｯｸE" pitchFamily="50" charset="-128"/>
          </a:defRPr>
        </a:defPPr>
      </a:lstStyle>
    </a:spDef>
    <a:lnDef>
      <a:spPr bwMode="auto">
        <a:xfrm>
          <a:off x="0" y="0"/>
          <a:ext cx="1" cy="1"/>
        </a:xfrm>
        <a:custGeom>
          <a:avLst/>
          <a:gdLst/>
          <a:ahLst/>
          <a:cxnLst/>
          <a:rect l="0" t="0" r="0" b="0"/>
          <a:pathLst/>
        </a:custGeom>
        <a:noFill/>
        <a:ln w="254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ea typeface="HGPｺﾞｼｯｸE" pitchFamily="50" charset="-128"/>
          </a:defRPr>
        </a:defPPr>
      </a:lstStyle>
    </a:lnDef>
  </a:objectDefaults>
  <a:extraClrSchemeLst>
    <a:extraClrScheme>
      <a:clrScheme name="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デザインの設定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デザインの設定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デザインの設定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デザインの設定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デザインの設定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デザインの設定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デザインの設定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デザインの設定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デザインの設定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デザインの設定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デザインの設定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ublic テンプレート">
  <a:themeElements>
    <a:clrScheme name="Panasonic SSBD Presentation">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ea typeface="HGPｺﾞｼｯｸE" pitchFamily="50" charset="-128"/>
          </a:defRPr>
        </a:defPPr>
      </a:lstStyle>
    </a:spDef>
    <a:lnDef>
      <a:spPr bwMode="auto">
        <a:xfrm>
          <a:off x="0" y="0"/>
          <a:ext cx="1" cy="1"/>
        </a:xfrm>
        <a:custGeom>
          <a:avLst/>
          <a:gdLst/>
          <a:ahLst/>
          <a:cxnLst/>
          <a:rect l="0" t="0" r="0" b="0"/>
          <a:pathLst/>
        </a:custGeom>
        <a:noFill/>
        <a:ln w="254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ea typeface="HGPｺﾞｼｯｸE" pitchFamily="50" charset="-128"/>
          </a:defRPr>
        </a:defPPr>
      </a:lstStyle>
    </a:lnDef>
  </a:objectDefaults>
  <a:extraClrSchemeLst>
    <a:extraClrScheme>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Internal only テンプレート">
  <a:themeElements>
    <a:clrScheme name="Panasonic SSBD Presentation">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ea typeface="HGPｺﾞｼｯｸE" pitchFamily="50" charset="-128"/>
          </a:defRPr>
        </a:defPPr>
      </a:lstStyle>
    </a:spDef>
    <a:lnDef>
      <a:spPr bwMode="auto">
        <a:xfrm>
          <a:off x="0" y="0"/>
          <a:ext cx="1" cy="1"/>
        </a:xfrm>
        <a:custGeom>
          <a:avLst/>
          <a:gdLst/>
          <a:ahLst/>
          <a:cxnLst/>
          <a:rect l="0" t="0" r="0" b="0"/>
          <a:pathLst/>
        </a:custGeom>
        <a:noFill/>
        <a:ln w="254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ea typeface="HGPｺﾞｼｯｸE" pitchFamily="50" charset="-128"/>
          </a:defRPr>
        </a:defPPr>
      </a:lstStyle>
    </a:lnDef>
  </a:objectDefaults>
  <a:extraClrSchemeLst>
    <a:extraClrScheme>
      <a:clrScheme name="3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Preliminary テンプレート">
  <a:themeElements>
    <a:clrScheme name="Panasonic SSBD Presentation">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BBE0E3">
            <a:alpha val="36078"/>
          </a:srgbClr>
        </a:solidFill>
        <a:ln>
          <a:solidFill>
            <a:srgbClr val="0000FF"/>
          </a:solidFill>
        </a:ln>
      </a:spPr>
      <a:bodyPr rtlCol="0" anchor="ctr"/>
      <a:lstStyle>
        <a:defPPr algn="ctr">
          <a:defRPr>
            <a:solidFill>
              <a:srgbClr val="000000"/>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Tentative テンプレート">
  <a:themeElements>
    <a:clrScheme name="Panasonic SSBD Presentation">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Public テンプレート">
  <a:themeElements>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ea typeface="HGPｺﾞｼｯｸE" pitchFamily="50" charset="-128"/>
          </a:defRPr>
        </a:defPPr>
      </a:lstStyle>
    </a:spDef>
    <a:lnDef>
      <a:spPr bwMode="auto">
        <a:xfrm>
          <a:off x="0" y="0"/>
          <a:ext cx="1" cy="1"/>
        </a:xfrm>
        <a:custGeom>
          <a:avLst/>
          <a:gdLst/>
          <a:ahLst/>
          <a:cxnLst/>
          <a:rect l="0" t="0" r="0" b="0"/>
          <a:pathLst/>
        </a:custGeom>
        <a:noFill/>
        <a:ln w="254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ea typeface="HGPｺﾞｼｯｸE" pitchFamily="50" charset="-128"/>
          </a:defRPr>
        </a:defPPr>
      </a:lstStyle>
    </a:lnDef>
  </a:objectDefaults>
  <a:extraClrSchemeLst>
    <a:extraClrScheme>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Preliminary テンプレート">
  <a:themeElements>
    <a:clrScheme name="Preliminary テンプレー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eliminary テンプレート">
      <a:majorFont>
        <a:latin typeface="Arial Unicode MS"/>
        <a:ea typeface="ＭＳ Ｐゴシック"/>
        <a:cs typeface=""/>
      </a:majorFont>
      <a:minorFont>
        <a:latin typeface="Calibri"/>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eliminary テンプレー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2_Preliminary テンプレート">
  <a:themeElements>
    <a:clrScheme name="Panasonic SSBD Presentation">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kumimoji="1" dirty="0"/>
        </a:defPPr>
      </a:lstStyle>
    </a:txDef>
  </a:objectDefaults>
  <a:extraClrSchemeLst/>
</a:theme>
</file>

<file path=ppt/theme/theme9.xml><?xml version="1.0" encoding="utf-8"?>
<a:theme xmlns:a="http://schemas.openxmlformats.org/drawingml/2006/main" name="3_Preliminary テンプレート">
  <a:themeElements>
    <a:clrScheme name="Panasonic SSBD Presentation">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1858</Words>
  <Application>Microsoft Office PowerPoint</Application>
  <PresentationFormat>画面に合わせる (16:9)</PresentationFormat>
  <Paragraphs>350</Paragraphs>
  <Slides>13</Slides>
  <Notes>13</Notes>
  <HiddenSlides>0</HiddenSlides>
  <MMClips>0</MMClips>
  <ScaleCrop>false</ScaleCrop>
  <HeadingPairs>
    <vt:vector size="4" baseType="variant">
      <vt:variant>
        <vt:lpstr>テーマ</vt:lpstr>
      </vt:variant>
      <vt:variant>
        <vt:i4>9</vt:i4>
      </vt:variant>
      <vt:variant>
        <vt:lpstr>スライド タイトル</vt:lpstr>
      </vt:variant>
      <vt:variant>
        <vt:i4>13</vt:i4>
      </vt:variant>
    </vt:vector>
  </HeadingPairs>
  <TitlesOfParts>
    <vt:vector size="22" baseType="lpstr">
      <vt:lpstr>デザインの設定</vt:lpstr>
      <vt:lpstr>Public テンプレート</vt:lpstr>
      <vt:lpstr>Internal only テンプレート</vt:lpstr>
      <vt:lpstr>Preliminary テンプレート</vt:lpstr>
      <vt:lpstr>Tentative テンプレート</vt:lpstr>
      <vt:lpstr>1_Public テンプレート</vt:lpstr>
      <vt:lpstr>1_Preliminary テンプレート</vt:lpstr>
      <vt:lpstr>2_Preliminary テンプレート</vt:lpstr>
      <vt:lpstr>3_Preliminary テンプレート</vt:lpstr>
      <vt:lpstr>PowerPoint プレゼンテーション</vt:lpstr>
      <vt:lpstr>3+A-series Fixed Dome Cameras</vt:lpstr>
      <vt:lpstr>Clear images</vt:lpstr>
      <vt:lpstr>Panasonic image processing technologies</vt:lpstr>
      <vt:lpstr>Panasonic image processing technologies</vt:lpstr>
      <vt:lpstr>IP-Network friendly</vt:lpstr>
      <vt:lpstr>Optional intelligent VMD (i-VMD)</vt:lpstr>
      <vt:lpstr>Tough design and flexible installation</vt:lpstr>
      <vt:lpstr>Easy installation</vt:lpstr>
      <vt:lpstr>Easy installation</vt:lpstr>
      <vt:lpstr>… and other useful features</vt:lpstr>
      <vt:lpstr>Optional accessories</vt:lpstr>
      <vt:lpstr>Specifications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2014-02-09T23:21:35Z</dcterms:created>
  <dcterms:modified xsi:type="dcterms:W3CDTF">2016-01-19T11:42:08Z</dcterms:modified>
</cp:coreProperties>
</file>