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69" r:id="rId1"/>
    <p:sldMasterId id="2147483796" r:id="rId2"/>
    <p:sldMasterId id="2147483810" r:id="rId3"/>
    <p:sldMasterId id="2147483739" r:id="rId4"/>
    <p:sldMasterId id="2147483774" r:id="rId5"/>
    <p:sldMasterId id="2147483747" r:id="rId6"/>
    <p:sldMasterId id="2147483749" r:id="rId7"/>
    <p:sldMasterId id="2147483777" r:id="rId8"/>
  </p:sldMasterIdLst>
  <p:notesMasterIdLst>
    <p:notesMasterId r:id="rId37"/>
  </p:notesMasterIdLst>
  <p:handoutMasterIdLst>
    <p:handoutMasterId r:id="rId38"/>
  </p:handoutMasterIdLst>
  <p:sldIdLst>
    <p:sldId id="1044" r:id="rId9"/>
    <p:sldId id="1045" r:id="rId10"/>
    <p:sldId id="643" r:id="rId11"/>
    <p:sldId id="3155" r:id="rId12"/>
    <p:sldId id="1020" r:id="rId13"/>
    <p:sldId id="3136" r:id="rId14"/>
    <p:sldId id="3147" r:id="rId15"/>
    <p:sldId id="3130" r:id="rId16"/>
    <p:sldId id="761" r:id="rId17"/>
    <p:sldId id="3131" r:id="rId18"/>
    <p:sldId id="3135" r:id="rId19"/>
    <p:sldId id="1031" r:id="rId20"/>
    <p:sldId id="3142" r:id="rId21"/>
    <p:sldId id="1021" r:id="rId22"/>
    <p:sldId id="3138" r:id="rId23"/>
    <p:sldId id="3137" r:id="rId24"/>
    <p:sldId id="3139" r:id="rId25"/>
    <p:sldId id="3126" r:id="rId26"/>
    <p:sldId id="3129" r:id="rId27"/>
    <p:sldId id="3151" r:id="rId28"/>
    <p:sldId id="3150" r:id="rId29"/>
    <p:sldId id="3153" r:id="rId30"/>
    <p:sldId id="3133" r:id="rId31"/>
    <p:sldId id="940" r:id="rId32"/>
    <p:sldId id="3156" r:id="rId33"/>
    <p:sldId id="1043" r:id="rId34"/>
    <p:sldId id="974" r:id="rId35"/>
    <p:sldId id="879" r:id="rId36"/>
  </p:sldIdLst>
  <p:sldSz cx="14400213" cy="8099425"/>
  <p:notesSz cx="6807200" cy="9939338"/>
  <p:defaultTextStyle>
    <a:defPPr>
      <a:defRPr lang="ja-JP"/>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8" userDrawn="1">
          <p15:clr>
            <a:srgbClr val="A4A3A4"/>
          </p15:clr>
        </p15:guide>
        <p15:guide id="2" pos="45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FF"/>
    <a:srgbClr val="0000FF"/>
    <a:srgbClr val="FF9999"/>
    <a:srgbClr val="7F7F7F"/>
    <a:srgbClr val="FFFFCC"/>
    <a:srgbClr val="D60093"/>
    <a:srgbClr val="8585EB"/>
    <a:srgbClr val="6464E6"/>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9" autoAdjust="0"/>
    <p:restoredTop sz="87758" autoAdjust="0"/>
  </p:normalViewPr>
  <p:slideViewPr>
    <p:cSldViewPr snapToGrid="0">
      <p:cViewPr varScale="1">
        <p:scale>
          <a:sx n="79" d="100"/>
          <a:sy n="79" d="100"/>
        </p:scale>
        <p:origin x="1644" y="102"/>
      </p:cViewPr>
      <p:guideLst>
        <p:guide orient="horz" pos="2578"/>
        <p:guide pos="4536"/>
      </p:guideLst>
    </p:cSldViewPr>
  </p:slideViewPr>
  <p:outlineViewPr>
    <p:cViewPr>
      <p:scale>
        <a:sx n="50" d="100"/>
        <a:sy n="50" d="100"/>
      </p:scale>
      <p:origin x="0" y="-2203"/>
    </p:cViewPr>
  </p:outlineViewPr>
  <p:notesTextViewPr>
    <p:cViewPr>
      <p:scale>
        <a:sx n="125" d="100"/>
        <a:sy n="125" d="100"/>
      </p:scale>
      <p:origin x="0" y="0"/>
    </p:cViewPr>
  </p:notesTextViewPr>
  <p:sorterViewPr>
    <p:cViewPr varScale="1">
      <p:scale>
        <a:sx n="1" d="1"/>
        <a:sy n="1" d="1"/>
      </p:scale>
      <p:origin x="0" y="-2366"/>
    </p:cViewPr>
  </p:sorterViewPr>
  <p:notesViewPr>
    <p:cSldViewPr snapToGrid="0">
      <p:cViewPr varScale="1">
        <p:scale>
          <a:sx n="81" d="100"/>
          <a:sy n="81" d="100"/>
        </p:scale>
        <p:origin x="37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E87C3A2-2373-4ABE-8926-5A5254B060E8}"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78261ED-2AB2-47F2-A475-69AABA5264C3}" type="slidenum">
              <a:rPr kumimoji="1" lang="ja-JP" altLang="en-US" smtClean="0"/>
              <a:t>‹#›</a:t>
            </a:fld>
            <a:endParaRPr kumimoji="1" lang="ja-JP" altLang="en-US"/>
          </a:p>
        </p:txBody>
      </p:sp>
    </p:spTree>
    <p:extLst>
      <p:ext uri="{BB962C8B-B14F-4D97-AF65-F5344CB8AC3E}">
        <p14:creationId xmlns:p14="http://schemas.microsoft.com/office/powerpoint/2010/main" val="408630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1DFC337-01E1-430A-801F-0DC88464FE40}" type="datetimeFigureOut">
              <a:rPr kumimoji="1" lang="ja-JP" altLang="en-US" smtClean="0"/>
              <a:t>2024/3/25</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4A4C184-49D7-457F-8C52-A704908F5F0A}" type="slidenum">
              <a:rPr kumimoji="1" lang="ja-JP" altLang="en-US" smtClean="0"/>
              <a:t>‹#›</a:t>
            </a:fld>
            <a:endParaRPr kumimoji="1" lang="ja-JP" altLang="en-US" dirty="0"/>
          </a:p>
        </p:txBody>
      </p:sp>
    </p:spTree>
    <p:extLst>
      <p:ext uri="{BB962C8B-B14F-4D97-AF65-F5344CB8AC3E}">
        <p14:creationId xmlns:p14="http://schemas.microsoft.com/office/powerpoint/2010/main" val="2074988846"/>
      </p:ext>
    </p:extLst>
  </p:cSld>
  <p:clrMap bg1="lt1" tx1="dk1" bg2="lt2" tx2="dk2" accent1="accent1" accent2="accent2" accent3="accent3" accent4="accent4" accent5="accent5" accent6="accent6" hlink="hlink" folHlink="folHlink"/>
  <p:notesStyle>
    <a:lvl1pPr marL="0" algn="l" defTabSz="1439906" rtl="0" eaLnBrk="1" latinLnBrk="0" hangingPunct="1">
      <a:defRPr kumimoji="1" sz="1890" kern="1200">
        <a:solidFill>
          <a:schemeClr val="tx1"/>
        </a:solidFill>
        <a:latin typeface="+mn-lt"/>
        <a:ea typeface="+mn-ea"/>
        <a:cs typeface="+mn-cs"/>
      </a:defRPr>
    </a:lvl1pPr>
    <a:lvl2pPr marL="719953" algn="l" defTabSz="1439906" rtl="0" eaLnBrk="1" latinLnBrk="0" hangingPunct="1">
      <a:defRPr kumimoji="1" sz="1890" kern="1200">
        <a:solidFill>
          <a:schemeClr val="tx1"/>
        </a:solidFill>
        <a:latin typeface="+mn-lt"/>
        <a:ea typeface="+mn-ea"/>
        <a:cs typeface="+mn-cs"/>
      </a:defRPr>
    </a:lvl2pPr>
    <a:lvl3pPr marL="1439906" algn="l" defTabSz="1439906" rtl="0" eaLnBrk="1" latinLnBrk="0" hangingPunct="1">
      <a:defRPr kumimoji="1" sz="1890" kern="1200">
        <a:solidFill>
          <a:schemeClr val="tx1"/>
        </a:solidFill>
        <a:latin typeface="+mn-lt"/>
        <a:ea typeface="+mn-ea"/>
        <a:cs typeface="+mn-cs"/>
      </a:defRPr>
    </a:lvl3pPr>
    <a:lvl4pPr marL="2159859" algn="l" defTabSz="1439906" rtl="0" eaLnBrk="1" latinLnBrk="0" hangingPunct="1">
      <a:defRPr kumimoji="1" sz="1890" kern="1200">
        <a:solidFill>
          <a:schemeClr val="tx1"/>
        </a:solidFill>
        <a:latin typeface="+mn-lt"/>
        <a:ea typeface="+mn-ea"/>
        <a:cs typeface="+mn-cs"/>
      </a:defRPr>
    </a:lvl4pPr>
    <a:lvl5pPr marL="2879811" algn="l" defTabSz="1439906" rtl="0" eaLnBrk="1" latinLnBrk="0" hangingPunct="1">
      <a:defRPr kumimoji="1" sz="1890" kern="1200">
        <a:solidFill>
          <a:schemeClr val="tx1"/>
        </a:solidFill>
        <a:latin typeface="+mn-lt"/>
        <a:ea typeface="+mn-ea"/>
        <a:cs typeface="+mn-cs"/>
      </a:defRPr>
    </a:lvl5pPr>
    <a:lvl6pPr marL="3599764" algn="l" defTabSz="1439906" rtl="0" eaLnBrk="1" latinLnBrk="0" hangingPunct="1">
      <a:defRPr kumimoji="1" sz="1890" kern="1200">
        <a:solidFill>
          <a:schemeClr val="tx1"/>
        </a:solidFill>
        <a:latin typeface="+mn-lt"/>
        <a:ea typeface="+mn-ea"/>
        <a:cs typeface="+mn-cs"/>
      </a:defRPr>
    </a:lvl6pPr>
    <a:lvl7pPr marL="4319717" algn="l" defTabSz="1439906" rtl="0" eaLnBrk="1" latinLnBrk="0" hangingPunct="1">
      <a:defRPr kumimoji="1" sz="1890" kern="1200">
        <a:solidFill>
          <a:schemeClr val="tx1"/>
        </a:solidFill>
        <a:latin typeface="+mn-lt"/>
        <a:ea typeface="+mn-ea"/>
        <a:cs typeface="+mn-cs"/>
      </a:defRPr>
    </a:lvl7pPr>
    <a:lvl8pPr marL="5039670" algn="l" defTabSz="1439906" rtl="0" eaLnBrk="1" latinLnBrk="0" hangingPunct="1">
      <a:defRPr kumimoji="1" sz="1890" kern="1200">
        <a:solidFill>
          <a:schemeClr val="tx1"/>
        </a:solidFill>
        <a:latin typeface="+mn-lt"/>
        <a:ea typeface="+mn-ea"/>
        <a:cs typeface="+mn-cs"/>
      </a:defRPr>
    </a:lvl8pPr>
    <a:lvl9pPr marL="5759623" algn="l" defTabSz="1439906" rtl="0" eaLnBrk="1" latinLnBrk="0" hangingPunct="1">
      <a:defRPr kumimoji="1" sz="18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4" name="タイトル 3">
            <a:extLst>
              <a:ext uri="{FF2B5EF4-FFF2-40B4-BE49-F238E27FC236}">
                <a16:creationId xmlns:a16="http://schemas.microsoft.com/office/drawing/2014/main" id="{E9D3CB28-D3C9-DD29-9B7A-DB4DC2807CD1}"/>
              </a:ext>
            </a:extLst>
          </p:cNvPr>
          <p:cNvSpPr>
            <a:spLocks noGrp="1"/>
          </p:cNvSpPr>
          <p:nvPr>
            <p:ph type="title"/>
          </p:nvPr>
        </p:nvSpPr>
        <p:spPr>
          <a:xfrm>
            <a:off x="1711961" y="3144520"/>
            <a:ext cx="10530840" cy="1565275"/>
          </a:xfrm>
          <a:prstGeom prst="rect">
            <a:avLst/>
          </a:prstGeom>
        </p:spPr>
        <p:txBody>
          <a:bodyPr/>
          <a:lstStyle>
            <a:lvl1pPr algn="ctr">
              <a:defRPr sz="44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a:t>マスター タイトルの書式設定</a:t>
            </a:r>
          </a:p>
        </p:txBody>
      </p:sp>
    </p:spTree>
    <p:extLst>
      <p:ext uri="{BB962C8B-B14F-4D97-AF65-F5344CB8AC3E}">
        <p14:creationId xmlns:p14="http://schemas.microsoft.com/office/powerpoint/2010/main" val="264767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メインS-通常">
    <p:spTree>
      <p:nvGrpSpPr>
        <p:cNvPr id="1" name=""/>
        <p:cNvGrpSpPr/>
        <p:nvPr/>
      </p:nvGrpSpPr>
      <p:grpSpPr>
        <a:xfrm>
          <a:off x="0" y="0"/>
          <a:ext cx="0" cy="0"/>
          <a:chOff x="0" y="0"/>
          <a:chExt cx="0" cy="0"/>
        </a:xfrm>
      </p:grpSpPr>
      <p:sp>
        <p:nvSpPr>
          <p:cNvPr id="2" name="タイトル 3"/>
          <p:cNvSpPr>
            <a:spLocks noGrp="1"/>
          </p:cNvSpPr>
          <p:nvPr>
            <p:ph type="title"/>
          </p:nvPr>
        </p:nvSpPr>
        <p:spPr>
          <a:xfrm>
            <a:off x="0" y="2"/>
            <a:ext cx="14400213" cy="934718"/>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Yu Gothic UI" panose="020B0500000000000000" pitchFamily="50" charset="-128"/>
                <a:ea typeface="Yu Gothic UI"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29306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メインS_インターナルユースオンリー">
    <p:spTree>
      <p:nvGrpSpPr>
        <p:cNvPr id="1" name=""/>
        <p:cNvGrpSpPr/>
        <p:nvPr/>
      </p:nvGrpSpPr>
      <p:grpSpPr>
        <a:xfrm>
          <a:off x="0" y="0"/>
          <a:ext cx="0" cy="0"/>
          <a:chOff x="0" y="0"/>
          <a:chExt cx="0" cy="0"/>
        </a:xfrm>
      </p:grpSpPr>
      <p:sp>
        <p:nvSpPr>
          <p:cNvPr id="8" name="テキスト ボックス 7"/>
          <p:cNvSpPr txBox="1"/>
          <p:nvPr userDrawn="1"/>
        </p:nvSpPr>
        <p:spPr>
          <a:xfrm>
            <a:off x="9631197"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3" name="タイトル 3"/>
          <p:cNvSpPr>
            <a:spLocks noGrp="1"/>
          </p:cNvSpPr>
          <p:nvPr>
            <p:ph type="title"/>
          </p:nvPr>
        </p:nvSpPr>
        <p:spPr>
          <a:xfrm>
            <a:off x="0" y="2"/>
            <a:ext cx="14400213" cy="959932"/>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Yu Gothic UI" panose="020B0500000000000000" pitchFamily="50" charset="-128"/>
                <a:ea typeface="Yu Gothic UI" panose="020B0500000000000000" pitchFamily="50" charset="-128"/>
              </a:defRPr>
            </a:lvl1pPr>
          </a:lstStyle>
          <a:p>
            <a:r>
              <a:rPr kumimoji="1" lang="ja-JP" altLang="en-US" dirty="0"/>
              <a:t>マスター タイトルの書式設定</a:t>
            </a:r>
          </a:p>
        </p:txBody>
      </p:sp>
      <p:sp>
        <p:nvSpPr>
          <p:cNvPr id="4" name="AutoShape 13"/>
          <p:cNvSpPr>
            <a:spLocks noChangeArrowheads="1"/>
          </p:cNvSpPr>
          <p:nvPr userDrawn="1"/>
        </p:nvSpPr>
        <p:spPr bwMode="auto">
          <a:xfrm>
            <a:off x="12020801" y="7527161"/>
            <a:ext cx="2267750" cy="226756"/>
          </a:xfrm>
          <a:prstGeom prst="roundRect">
            <a:avLst>
              <a:gd name="adj" fmla="val 16667"/>
            </a:avLst>
          </a:prstGeom>
          <a:noFill/>
          <a:ln w="28575">
            <a:solidFill>
              <a:srgbClr val="FF0000"/>
            </a:solidFill>
            <a:round/>
            <a:headEnd/>
            <a:tailEnd/>
          </a:ln>
          <a:effectLst/>
        </p:spPr>
        <p:txBody>
          <a:bodyPr wrap="none" anchor="ctr"/>
          <a:lstStyle/>
          <a:p>
            <a:pPr marL="0" marR="0" lvl="0" indent="0" algn="ctr" defTabSz="1439871" eaLnBrk="1" fontAlgn="auto" latinLnBrk="0" hangingPunct="1">
              <a:lnSpc>
                <a:spcPct val="100000"/>
              </a:lnSpc>
              <a:spcBef>
                <a:spcPts val="0"/>
              </a:spcBef>
              <a:spcAft>
                <a:spcPts val="0"/>
              </a:spcAft>
              <a:buClrTx/>
              <a:buSzTx/>
              <a:buFontTx/>
              <a:buNone/>
              <a:tabLst/>
              <a:defRPr/>
            </a:pPr>
            <a:r>
              <a:rPr kumimoji="0" lang="en-US" altLang="ja-JP" sz="1417" b="1" i="0" u="none" strike="noStrike" kern="0" cap="none" spc="0" normalizeH="0" baseline="0" noProof="0" dirty="0">
                <a:ln>
                  <a:noFill/>
                </a:ln>
                <a:solidFill>
                  <a:srgbClr val="FF5050"/>
                </a:solidFill>
                <a:effectLst/>
                <a:uLnTx/>
                <a:uFillTx/>
                <a:latin typeface="Yu Gothic UI" panose="020B0500000000000000" pitchFamily="50" charset="-128"/>
                <a:ea typeface="Yu Gothic UI" panose="020B0500000000000000" pitchFamily="50" charset="-128"/>
                <a:cs typeface="+mn-cs"/>
              </a:rPr>
              <a:t>Internal use only</a:t>
            </a:r>
          </a:p>
        </p:txBody>
      </p:sp>
    </p:spTree>
    <p:extLst>
      <p:ext uri="{BB962C8B-B14F-4D97-AF65-F5344CB8AC3E}">
        <p14:creationId xmlns:p14="http://schemas.microsoft.com/office/powerpoint/2010/main" val="3617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0"/>
          </p:nvPr>
        </p:nvSpPr>
        <p:spPr>
          <a:xfrm>
            <a:off x="1187518" y="1692380"/>
            <a:ext cx="10150114" cy="1867367"/>
          </a:xfrm>
          <a:prstGeom prst="rect">
            <a:avLst/>
          </a:prstGeom>
        </p:spPr>
        <p:txBody>
          <a:bodyPr/>
          <a:lstStyle>
            <a:lvl1pPr>
              <a:lnSpc>
                <a:spcPct val="100000"/>
              </a:lnSpc>
              <a:defRPr b="1">
                <a:latin typeface="+mn-ea"/>
                <a:ea typeface="+mn-ea"/>
              </a:defRPr>
            </a:lvl1pPr>
            <a:lvl2pPr>
              <a:lnSpc>
                <a:spcPct val="100000"/>
              </a:lnSpc>
              <a:defRPr b="1">
                <a:latin typeface="+mn-ea"/>
                <a:ea typeface="+mn-ea"/>
              </a:defRPr>
            </a:lvl2pPr>
            <a:lvl3pPr>
              <a:lnSpc>
                <a:spcPct val="100000"/>
              </a:lnSpc>
              <a:defRPr b="1">
                <a:latin typeface="+mn-ea"/>
                <a:ea typeface="+mn-ea"/>
              </a:defRPr>
            </a:lvl3pPr>
            <a:lvl4pPr>
              <a:lnSpc>
                <a:spcPct val="100000"/>
              </a:lnSpc>
              <a:defRPr b="1">
                <a:latin typeface="+mn-ea"/>
                <a:ea typeface="+mn-ea"/>
              </a:defRPr>
            </a:lvl4pPr>
            <a:lvl5pPr>
              <a:lnSpc>
                <a:spcPct val="100000"/>
              </a:lnSpc>
              <a:defRPr b="1">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タイトル 3"/>
          <p:cNvSpPr>
            <a:spLocks noGrp="1"/>
          </p:cNvSpPr>
          <p:nvPr>
            <p:ph type="title"/>
          </p:nvPr>
        </p:nvSpPr>
        <p:spPr>
          <a:xfrm>
            <a:off x="0" y="2"/>
            <a:ext cx="14400213" cy="959932"/>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244350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タイトル 1"/>
          <p:cNvSpPr>
            <a:spLocks noGrp="1"/>
          </p:cNvSpPr>
          <p:nvPr>
            <p:ph type="ctrTitle"/>
          </p:nvPr>
        </p:nvSpPr>
        <p:spPr>
          <a:xfrm>
            <a:off x="0" y="0"/>
            <a:ext cx="14400213" cy="8099425"/>
          </a:xfrm>
          <a:prstGeom prst="rect">
            <a:avLst/>
          </a:prstGeom>
        </p:spPr>
        <p:txBody>
          <a:bodyPr anchor="ctr" anchorCtr="0"/>
          <a:lstStyle>
            <a:lvl1pPr algn="ctr">
              <a:defRPr sz="6929" baseline="0">
                <a:solidFill>
                  <a:schemeClr val="bg1"/>
                </a:solidFill>
                <a:latin typeface="Calibri" panose="020F0502020204030204" pitchFamily="34" charset="0"/>
                <a:ea typeface="Yu Gothic UI"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13517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1214980" y="615358"/>
            <a:ext cx="11977752" cy="6841577"/>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grpSp>
    </p:spTree>
    <p:extLst>
      <p:ext uri="{BB962C8B-B14F-4D97-AF65-F5344CB8AC3E}">
        <p14:creationId xmlns:p14="http://schemas.microsoft.com/office/powerpoint/2010/main" val="402792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1307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33637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 name="タイトル 1"/>
          <p:cNvSpPr>
            <a:spLocks noGrp="1"/>
          </p:cNvSpPr>
          <p:nvPr>
            <p:ph type="title"/>
          </p:nvPr>
        </p:nvSpPr>
        <p:spPr>
          <a:xfrm>
            <a:off x="962906" y="2866100"/>
            <a:ext cx="11094737" cy="1727377"/>
          </a:xfrm>
          <a:prstGeom prst="rect">
            <a:avLst/>
          </a:prstGeom>
        </p:spPr>
        <p:txBody>
          <a:bodyPr anchor="ctr" anchorCtr="0"/>
          <a:lstStyle>
            <a:lvl1pPr marL="279982" indent="0">
              <a:lnSpc>
                <a:spcPct val="100000"/>
              </a:lnSpc>
              <a:defRPr sz="44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251464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タイトル 1"/>
          <p:cNvSpPr>
            <a:spLocks noGrp="1"/>
          </p:cNvSpPr>
          <p:nvPr>
            <p:ph type="title"/>
          </p:nvPr>
        </p:nvSpPr>
        <p:spPr>
          <a:xfrm>
            <a:off x="962906" y="2866100"/>
            <a:ext cx="11094737" cy="1727377"/>
          </a:xfrm>
          <a:prstGeom prst="rect">
            <a:avLst/>
          </a:prstGeom>
        </p:spPr>
        <p:txBody>
          <a:bodyPr anchor="ctr" anchorCtr="0"/>
          <a:lstStyle>
            <a:lvl1pPr marL="279982" indent="0">
              <a:lnSpc>
                <a:spcPct val="100000"/>
              </a:lnSpc>
              <a:defRPr sz="44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198801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メインS-通常">
    <p:spTree>
      <p:nvGrpSpPr>
        <p:cNvPr id="1" name=""/>
        <p:cNvGrpSpPr/>
        <p:nvPr/>
      </p:nvGrpSpPr>
      <p:grpSpPr>
        <a:xfrm>
          <a:off x="0" y="0"/>
          <a:ext cx="0" cy="0"/>
          <a:chOff x="0" y="0"/>
          <a:chExt cx="0" cy="0"/>
        </a:xfrm>
      </p:grpSpPr>
      <p:sp>
        <p:nvSpPr>
          <p:cNvPr id="2" name="タイトル 3"/>
          <p:cNvSpPr>
            <a:spLocks noGrp="1"/>
          </p:cNvSpPr>
          <p:nvPr>
            <p:ph type="title"/>
          </p:nvPr>
        </p:nvSpPr>
        <p:spPr>
          <a:xfrm>
            <a:off x="0" y="2"/>
            <a:ext cx="14400213" cy="558798"/>
          </a:xfrm>
          <a:prstGeom prst="rect">
            <a:avLst/>
          </a:prstGeom>
        </p:spPr>
        <p:txBody>
          <a:bodyPr tIns="72000" bIns="36000" anchor="ctr" anchorCtr="0"/>
          <a:lstStyle>
            <a:lvl1pPr marL="182563" indent="0">
              <a:lnSpc>
                <a:spcPct val="100000"/>
              </a:lnSpc>
              <a:defRPr sz="28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38070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0"/>
          </p:nvPr>
        </p:nvSpPr>
        <p:spPr>
          <a:xfrm>
            <a:off x="1187518" y="1692380"/>
            <a:ext cx="10150114" cy="1867367"/>
          </a:xfrm>
          <a:prstGeom prst="rect">
            <a:avLst/>
          </a:prstGeom>
        </p:spPr>
        <p:txBody>
          <a:bodyPr/>
          <a:lstStyle>
            <a:lvl1pPr indent="-288000">
              <a:lnSpc>
                <a:spcPct val="120000"/>
              </a:lnSpc>
              <a:spcBef>
                <a:spcPts val="0"/>
              </a:spcBef>
              <a:defRPr sz="2000" b="1">
                <a:latin typeface="+mn-ea"/>
                <a:ea typeface="+mn-ea"/>
              </a:defRPr>
            </a:lvl1pPr>
            <a:lvl2pPr indent="-288000">
              <a:lnSpc>
                <a:spcPct val="120000"/>
              </a:lnSpc>
              <a:spcBef>
                <a:spcPts val="0"/>
              </a:spcBef>
              <a:defRPr sz="1800" b="1">
                <a:latin typeface="+mn-ea"/>
                <a:ea typeface="+mn-ea"/>
              </a:defRPr>
            </a:lvl2pPr>
            <a:lvl3pPr indent="-288000">
              <a:lnSpc>
                <a:spcPct val="120000"/>
              </a:lnSpc>
              <a:spcBef>
                <a:spcPts val="0"/>
              </a:spcBef>
              <a:defRPr sz="1600" b="1">
                <a:latin typeface="+mn-ea"/>
                <a:ea typeface="+mn-ea"/>
              </a:defRPr>
            </a:lvl3pPr>
            <a:lvl4pPr>
              <a:lnSpc>
                <a:spcPct val="100000"/>
              </a:lnSpc>
              <a:defRPr b="1">
                <a:latin typeface="+mn-ea"/>
                <a:ea typeface="+mn-ea"/>
              </a:defRPr>
            </a:lvl4pPr>
            <a:lvl5pPr>
              <a:lnSpc>
                <a:spcPct val="100000"/>
              </a:lnSpc>
              <a:defRPr b="1">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タイトル 3"/>
          <p:cNvSpPr>
            <a:spLocks noGrp="1"/>
          </p:cNvSpPr>
          <p:nvPr>
            <p:ph type="title"/>
          </p:nvPr>
        </p:nvSpPr>
        <p:spPr>
          <a:xfrm>
            <a:off x="0" y="2"/>
            <a:ext cx="14400213" cy="541419"/>
          </a:xfrm>
          <a:prstGeom prst="rect">
            <a:avLst/>
          </a:prstGeom>
        </p:spPr>
        <p:txBody>
          <a:bodyPr tIns="72000" bIns="36000" anchor="ctr" anchorCtr="0"/>
          <a:lstStyle>
            <a:lvl1pPr marL="179388" indent="0">
              <a:lnSpc>
                <a:spcPct val="100000"/>
              </a:lnSpc>
              <a:defRPr sz="28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374530880"/>
      </p:ext>
    </p:extLst>
  </p:cSld>
  <p:clrMapOvr>
    <a:masterClrMapping/>
  </p:clrMapOvr>
  <p:extLst>
    <p:ext uri="{DCECCB84-F9BA-43D5-87BE-67443E8EF086}">
      <p15:sldGuideLst xmlns:p15="http://schemas.microsoft.com/office/powerpoint/2012/main">
        <p15:guide id="1" orient="horz" pos="2551" userDrawn="1">
          <p15:clr>
            <a:srgbClr val="FBAE40"/>
          </p15:clr>
        </p15:guide>
        <p15:guide id="2" pos="45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4099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a:xfrm>
            <a:off x="680010" y="2733259"/>
            <a:ext cx="12420184" cy="1564889"/>
          </a:xfrm>
          <a:prstGeom prst="rect">
            <a:avLst/>
          </a:prstGeom>
        </p:spPr>
        <p:txBody>
          <a:bodyPr/>
          <a:lstStyle>
            <a:lvl1pPr algn="l">
              <a:defRPr/>
            </a:lvl1pPr>
          </a:lstStyle>
          <a:p>
            <a:r>
              <a:rPr kumimoji="1" lang="ja-JP" altLang="en-US"/>
              <a:t>マスター タイトルの書式設定</a:t>
            </a:r>
          </a:p>
        </p:txBody>
      </p:sp>
    </p:spTree>
    <p:extLst>
      <p:ext uri="{BB962C8B-B14F-4D97-AF65-F5344CB8AC3E}">
        <p14:creationId xmlns:p14="http://schemas.microsoft.com/office/powerpoint/2010/main" val="108026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2173491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1506025" y="2554424"/>
            <a:ext cx="11104095" cy="2485217"/>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9953" rtl="0" eaLnBrk="1" fontAlgn="base" latinLnBrk="0" hangingPunct="1">
              <a:lnSpc>
                <a:spcPct val="100000"/>
              </a:lnSpc>
              <a:spcBef>
                <a:spcPct val="0"/>
              </a:spcBef>
              <a:spcAft>
                <a:spcPct val="0"/>
              </a:spcAft>
              <a:buClrTx/>
              <a:buSzTx/>
              <a:buFontTx/>
              <a:buNone/>
              <a:tabLst/>
              <a:defRPr/>
            </a:pPr>
            <a:endParaRPr kumimoji="1" lang="ja-JP" altLang="en-US" sz="6929" b="1"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pic>
        <p:nvPicPr>
          <p:cNvPr id="4" name="図 3"/>
          <p:cNvPicPr>
            <a:picLocks noChangeAspect="1"/>
          </p:cNvPicPr>
          <p:nvPr userDrawn="1"/>
        </p:nvPicPr>
        <p:blipFill>
          <a:blip r:embed="rId4"/>
          <a:stretch>
            <a:fillRect/>
          </a:stretch>
        </p:blipFill>
        <p:spPr>
          <a:xfrm>
            <a:off x="12610121" y="1680811"/>
            <a:ext cx="883290" cy="87361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3226" y="682005"/>
            <a:ext cx="3141839" cy="731466"/>
          </a:xfrm>
          <a:prstGeom prst="rect">
            <a:avLst/>
          </a:prstGeom>
        </p:spPr>
      </p:pic>
      <p:sp>
        <p:nvSpPr>
          <p:cNvPr id="5" name="テキスト ボックス 4"/>
          <p:cNvSpPr txBox="1"/>
          <p:nvPr userDrawn="1"/>
        </p:nvSpPr>
        <p:spPr>
          <a:xfrm>
            <a:off x="531357" y="7678918"/>
            <a:ext cx="2404441" cy="310406"/>
          </a:xfrm>
          <a:prstGeom prst="rect">
            <a:avLst/>
          </a:prstGeom>
          <a:noFill/>
        </p:spPr>
        <p:txBody>
          <a:bodyPr wrap="none" rtlCol="0">
            <a:spAutoFit/>
          </a:bodyPr>
          <a:lstStyle/>
          <a:p>
            <a:pPr marL="0" marR="0" lvl="0" indent="0" algn="l"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983235708"/>
      </p:ext>
    </p:extLst>
  </p:cSld>
  <p:clrMap bg1="lt1" tx1="dk1" bg2="lt2" tx2="dk2" accent1="accent1" accent2="accent2" accent3="accent3" accent4="accent4" accent5="accent5" accent6="accent6" hlink="hlink" folHlink="folHlink"/>
  <p:sldLayoutIdLst>
    <p:sldLayoutId id="2147483770" r:id="rId1"/>
    <p:sldLayoutId id="2147483826" r:id="rId2"/>
  </p:sldLayoutIdLst>
  <p:hf hdr="0" ftr="0" dt="0"/>
  <p:txStyles>
    <p:titleStyle>
      <a:lvl1pPr algn="l" defTabSz="1439906"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76" indent="-359976" algn="l" defTabSz="1439906"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29" indent="-359976" algn="l" defTabSz="1439906" rtl="0" eaLnBrk="1" latinLnBrk="0" hangingPunct="1">
        <a:lnSpc>
          <a:spcPct val="90000"/>
        </a:lnSpc>
        <a:spcBef>
          <a:spcPts val="787"/>
        </a:spcBef>
        <a:buFont typeface="Arial" panose="020B0604020202020204" pitchFamily="34" charset="0"/>
        <a:buChar char="•"/>
        <a:defRPr kumimoji="1" sz="3779" kern="1200">
          <a:solidFill>
            <a:schemeClr val="tx1"/>
          </a:solidFill>
          <a:latin typeface="+mn-lt"/>
          <a:ea typeface="+mn-ea"/>
          <a:cs typeface="+mn-cs"/>
        </a:defRPr>
      </a:lvl2pPr>
      <a:lvl3pPr marL="1799882" indent="-359976" algn="l" defTabSz="1439906" rtl="0" eaLnBrk="1" latinLnBrk="0" hangingPunct="1">
        <a:lnSpc>
          <a:spcPct val="90000"/>
        </a:lnSpc>
        <a:spcBef>
          <a:spcPts val="787"/>
        </a:spcBef>
        <a:buFont typeface="Arial" panose="020B0604020202020204" pitchFamily="34" charset="0"/>
        <a:buChar char="•"/>
        <a:defRPr kumimoji="1" sz="3149" kern="1200">
          <a:solidFill>
            <a:schemeClr val="tx1"/>
          </a:solidFill>
          <a:latin typeface="+mn-lt"/>
          <a:ea typeface="+mn-ea"/>
          <a:cs typeface="+mn-cs"/>
        </a:defRPr>
      </a:lvl3pPr>
      <a:lvl4pPr marL="2519835"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4pPr>
      <a:lvl5pPr marL="3239788"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5pPr>
      <a:lvl6pPr marL="3959741"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6pPr>
      <a:lvl7pPr marL="4679693"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7pPr>
      <a:lvl8pPr marL="5399646"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8pPr>
      <a:lvl9pPr marL="6119599"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9pPr>
    </p:bodyStyle>
    <p:otherStyle>
      <a:defPPr>
        <a:defRPr lang="ja-JP"/>
      </a:defPPr>
      <a:lvl1pPr marL="0" algn="l" defTabSz="1439906" rtl="0" eaLnBrk="1" latinLnBrk="0" hangingPunct="1">
        <a:defRPr kumimoji="1" sz="2834" kern="1200">
          <a:solidFill>
            <a:schemeClr val="tx1"/>
          </a:solidFill>
          <a:latin typeface="+mn-lt"/>
          <a:ea typeface="+mn-ea"/>
          <a:cs typeface="+mn-cs"/>
        </a:defRPr>
      </a:lvl1pPr>
      <a:lvl2pPr marL="719953" algn="l" defTabSz="1439906" rtl="0" eaLnBrk="1" latinLnBrk="0" hangingPunct="1">
        <a:defRPr kumimoji="1" sz="2834" kern="1200">
          <a:solidFill>
            <a:schemeClr val="tx1"/>
          </a:solidFill>
          <a:latin typeface="+mn-lt"/>
          <a:ea typeface="+mn-ea"/>
          <a:cs typeface="+mn-cs"/>
        </a:defRPr>
      </a:lvl2pPr>
      <a:lvl3pPr marL="1439906" algn="l" defTabSz="1439906" rtl="0" eaLnBrk="1" latinLnBrk="0" hangingPunct="1">
        <a:defRPr kumimoji="1" sz="2834" kern="1200">
          <a:solidFill>
            <a:schemeClr val="tx1"/>
          </a:solidFill>
          <a:latin typeface="+mn-lt"/>
          <a:ea typeface="+mn-ea"/>
          <a:cs typeface="+mn-cs"/>
        </a:defRPr>
      </a:lvl3pPr>
      <a:lvl4pPr marL="2159859" algn="l" defTabSz="1439906" rtl="0" eaLnBrk="1" latinLnBrk="0" hangingPunct="1">
        <a:defRPr kumimoji="1" sz="2834" kern="1200">
          <a:solidFill>
            <a:schemeClr val="tx1"/>
          </a:solidFill>
          <a:latin typeface="+mn-lt"/>
          <a:ea typeface="+mn-ea"/>
          <a:cs typeface="+mn-cs"/>
        </a:defRPr>
      </a:lvl4pPr>
      <a:lvl5pPr marL="2879811" algn="l" defTabSz="1439906" rtl="0" eaLnBrk="1" latinLnBrk="0" hangingPunct="1">
        <a:defRPr kumimoji="1" sz="2834" kern="1200">
          <a:solidFill>
            <a:schemeClr val="tx1"/>
          </a:solidFill>
          <a:latin typeface="+mn-lt"/>
          <a:ea typeface="+mn-ea"/>
          <a:cs typeface="+mn-cs"/>
        </a:defRPr>
      </a:lvl5pPr>
      <a:lvl6pPr marL="3599764" algn="l" defTabSz="1439906" rtl="0" eaLnBrk="1" latinLnBrk="0" hangingPunct="1">
        <a:defRPr kumimoji="1" sz="2834" kern="1200">
          <a:solidFill>
            <a:schemeClr val="tx1"/>
          </a:solidFill>
          <a:latin typeface="+mn-lt"/>
          <a:ea typeface="+mn-ea"/>
          <a:cs typeface="+mn-cs"/>
        </a:defRPr>
      </a:lvl6pPr>
      <a:lvl7pPr marL="4319717" algn="l" defTabSz="1439906" rtl="0" eaLnBrk="1" latinLnBrk="0" hangingPunct="1">
        <a:defRPr kumimoji="1" sz="2834" kern="1200">
          <a:solidFill>
            <a:schemeClr val="tx1"/>
          </a:solidFill>
          <a:latin typeface="+mn-lt"/>
          <a:ea typeface="+mn-ea"/>
          <a:cs typeface="+mn-cs"/>
        </a:defRPr>
      </a:lvl7pPr>
      <a:lvl8pPr marL="5039670" algn="l" defTabSz="1439906" rtl="0" eaLnBrk="1" latinLnBrk="0" hangingPunct="1">
        <a:defRPr kumimoji="1" sz="2834" kern="1200">
          <a:solidFill>
            <a:schemeClr val="tx1"/>
          </a:solidFill>
          <a:latin typeface="+mn-lt"/>
          <a:ea typeface="+mn-ea"/>
          <a:cs typeface="+mn-cs"/>
        </a:defRPr>
      </a:lvl8pPr>
      <a:lvl9pPr marL="5759623" algn="l" defTabSz="1439906" rtl="0" eaLnBrk="1" latinLnBrk="0" hangingPunct="1">
        <a:defRPr kumimoji="1" sz="28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48F63A3B-78C7-47BE-AE5E-E10140E04643}" type="slidenum">
              <a:rPr lang="en-US" dirty="0"/>
              <a:t>‹#›</a:t>
            </a:fld>
            <a:endParaRPr lang="en-US" dirty="0"/>
          </a:p>
        </p:txBody>
      </p:sp>
      <p:sp>
        <p:nvSpPr>
          <p:cNvPr id="7" name="正方形/長方形 6">
            <a:extLst>
              <a:ext uri="{FF2B5EF4-FFF2-40B4-BE49-F238E27FC236}">
                <a16:creationId xmlns:a16="http://schemas.microsoft.com/office/drawing/2014/main" id="{736BA7AC-75F1-9A9C-DC92-1A483EA6DD68}"/>
              </a:ext>
            </a:extLst>
          </p:cNvPr>
          <p:cNvSpPr/>
          <p:nvPr userDrawn="1"/>
        </p:nvSpPr>
        <p:spPr>
          <a:xfrm>
            <a:off x="953227" y="2858616"/>
            <a:ext cx="11104095" cy="1758200"/>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9953" rtl="0" eaLnBrk="1" fontAlgn="base" latinLnBrk="0" hangingPunct="1">
              <a:lnSpc>
                <a:spcPct val="100000"/>
              </a:lnSpc>
              <a:spcBef>
                <a:spcPct val="0"/>
              </a:spcBef>
              <a:spcAft>
                <a:spcPct val="0"/>
              </a:spcAft>
              <a:buClrTx/>
              <a:buSzTx/>
              <a:buFontTx/>
              <a:buNone/>
              <a:tabLst/>
              <a:defRPr/>
            </a:pPr>
            <a:endParaRPr kumimoji="1" lang="ja-JP" altLang="en-US" sz="6929" b="1"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pic>
        <p:nvPicPr>
          <p:cNvPr id="8" name="図 7">
            <a:extLst>
              <a:ext uri="{FF2B5EF4-FFF2-40B4-BE49-F238E27FC236}">
                <a16:creationId xmlns:a16="http://schemas.microsoft.com/office/drawing/2014/main" id="{1E1D7988-760A-6A20-57BE-37C1E9EF6CB6}"/>
              </a:ext>
            </a:extLst>
          </p:cNvPr>
          <p:cNvPicPr>
            <a:picLocks noChangeAspect="1"/>
          </p:cNvPicPr>
          <p:nvPr userDrawn="1"/>
        </p:nvPicPr>
        <p:blipFill>
          <a:blip r:embed="rId4"/>
          <a:stretch>
            <a:fillRect/>
          </a:stretch>
        </p:blipFill>
        <p:spPr>
          <a:xfrm>
            <a:off x="12056934" y="2014471"/>
            <a:ext cx="883290" cy="873614"/>
          </a:xfrm>
          <a:prstGeom prst="rect">
            <a:avLst/>
          </a:prstGeom>
        </p:spPr>
      </p:pic>
      <p:pic>
        <p:nvPicPr>
          <p:cNvPr id="9" name="図 8">
            <a:extLst>
              <a:ext uri="{FF2B5EF4-FFF2-40B4-BE49-F238E27FC236}">
                <a16:creationId xmlns:a16="http://schemas.microsoft.com/office/drawing/2014/main" id="{5750C216-51EA-5389-88A7-C778AA2F35B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3226" y="682005"/>
            <a:ext cx="3141839" cy="731466"/>
          </a:xfrm>
          <a:prstGeom prst="rect">
            <a:avLst/>
          </a:prstGeom>
        </p:spPr>
      </p:pic>
      <p:sp>
        <p:nvSpPr>
          <p:cNvPr id="10" name="テキスト ボックス 9">
            <a:extLst>
              <a:ext uri="{FF2B5EF4-FFF2-40B4-BE49-F238E27FC236}">
                <a16:creationId xmlns:a16="http://schemas.microsoft.com/office/drawing/2014/main" id="{6A783B49-F0FE-2F06-E592-13772A7D4304}"/>
              </a:ext>
            </a:extLst>
          </p:cNvPr>
          <p:cNvSpPr txBox="1"/>
          <p:nvPr userDrawn="1"/>
        </p:nvSpPr>
        <p:spPr>
          <a:xfrm>
            <a:off x="531357" y="7678918"/>
            <a:ext cx="2404441" cy="310406"/>
          </a:xfrm>
          <a:prstGeom prst="rect">
            <a:avLst/>
          </a:prstGeom>
          <a:noFill/>
        </p:spPr>
        <p:txBody>
          <a:bodyPr wrap="none" rtlCol="0">
            <a:spAutoFit/>
          </a:bodyPr>
          <a:lstStyle/>
          <a:p>
            <a:pPr marL="0" marR="0" lvl="0" indent="0" algn="l"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073608544"/>
      </p:ext>
    </p:extLst>
  </p:cSld>
  <p:clrMap bg1="lt1" tx1="dk1" bg2="lt2" tx2="dk2" accent1="accent1" accent2="accent2" accent3="accent3" accent4="accent4" accent5="accent5" accent6="accent6" hlink="hlink" folHlink="folHlink"/>
  <p:sldLayoutIdLst>
    <p:sldLayoutId id="2147483808" r:id="rId1"/>
    <p:sldLayoutId id="2147483809" r:id="rId2"/>
  </p:sldLayoutIdLst>
  <p:hf hdr="0" ftr="0" dt="0"/>
  <p:txStyles>
    <p:titleStyle>
      <a:lvl1pPr algn="l" defTabSz="1079906" rtl="0" eaLnBrk="1" latinLnBrk="0" hangingPunct="1">
        <a:lnSpc>
          <a:spcPct val="90000"/>
        </a:lnSpc>
        <a:spcBef>
          <a:spcPct val="0"/>
        </a:spcBef>
        <a:buNone/>
        <a:defRPr kumimoji="1"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en-US"/>
      </a:defPPr>
      <a:lvl1pPr marL="0" algn="l" defTabSz="1079906" rtl="0" eaLnBrk="1" latinLnBrk="0" hangingPunct="1">
        <a:defRPr kumimoji="1" sz="2126" kern="1200">
          <a:solidFill>
            <a:schemeClr val="tx1"/>
          </a:solidFill>
          <a:latin typeface="+mn-lt"/>
          <a:ea typeface="+mn-ea"/>
          <a:cs typeface="+mn-cs"/>
        </a:defRPr>
      </a:lvl1pPr>
      <a:lvl2pPr marL="539953" algn="l" defTabSz="1079906" rtl="0" eaLnBrk="1" latinLnBrk="0" hangingPunct="1">
        <a:defRPr kumimoji="1" sz="2126" kern="1200">
          <a:solidFill>
            <a:schemeClr val="tx1"/>
          </a:solidFill>
          <a:latin typeface="+mn-lt"/>
          <a:ea typeface="+mn-ea"/>
          <a:cs typeface="+mn-cs"/>
        </a:defRPr>
      </a:lvl2pPr>
      <a:lvl3pPr marL="1079906" algn="l" defTabSz="1079906" rtl="0" eaLnBrk="1" latinLnBrk="0" hangingPunct="1">
        <a:defRPr kumimoji="1" sz="2126" kern="1200">
          <a:solidFill>
            <a:schemeClr val="tx1"/>
          </a:solidFill>
          <a:latin typeface="+mn-lt"/>
          <a:ea typeface="+mn-ea"/>
          <a:cs typeface="+mn-cs"/>
        </a:defRPr>
      </a:lvl3pPr>
      <a:lvl4pPr marL="1619860" algn="l" defTabSz="1079906" rtl="0" eaLnBrk="1" latinLnBrk="0" hangingPunct="1">
        <a:defRPr kumimoji="1" sz="2126" kern="1200">
          <a:solidFill>
            <a:schemeClr val="tx1"/>
          </a:solidFill>
          <a:latin typeface="+mn-lt"/>
          <a:ea typeface="+mn-ea"/>
          <a:cs typeface="+mn-cs"/>
        </a:defRPr>
      </a:lvl4pPr>
      <a:lvl5pPr marL="2159813" algn="l" defTabSz="1079906" rtl="0" eaLnBrk="1" latinLnBrk="0" hangingPunct="1">
        <a:defRPr kumimoji="1" sz="2126" kern="1200">
          <a:solidFill>
            <a:schemeClr val="tx1"/>
          </a:solidFill>
          <a:latin typeface="+mn-lt"/>
          <a:ea typeface="+mn-ea"/>
          <a:cs typeface="+mn-cs"/>
        </a:defRPr>
      </a:lvl5pPr>
      <a:lvl6pPr marL="2699766" algn="l" defTabSz="1079906" rtl="0" eaLnBrk="1" latinLnBrk="0" hangingPunct="1">
        <a:defRPr kumimoji="1" sz="2126" kern="1200">
          <a:solidFill>
            <a:schemeClr val="tx1"/>
          </a:solidFill>
          <a:latin typeface="+mn-lt"/>
          <a:ea typeface="+mn-ea"/>
          <a:cs typeface="+mn-cs"/>
        </a:defRPr>
      </a:lvl6pPr>
      <a:lvl7pPr marL="3239719" algn="l" defTabSz="1079906" rtl="0" eaLnBrk="1" latinLnBrk="0" hangingPunct="1">
        <a:defRPr kumimoji="1" sz="2126" kern="1200">
          <a:solidFill>
            <a:schemeClr val="tx1"/>
          </a:solidFill>
          <a:latin typeface="+mn-lt"/>
          <a:ea typeface="+mn-ea"/>
          <a:cs typeface="+mn-cs"/>
        </a:defRPr>
      </a:lvl7pPr>
      <a:lvl8pPr marL="3779672" algn="l" defTabSz="1079906" rtl="0" eaLnBrk="1" latinLnBrk="0" hangingPunct="1">
        <a:defRPr kumimoji="1" sz="2126" kern="1200">
          <a:solidFill>
            <a:schemeClr val="tx1"/>
          </a:solidFill>
          <a:latin typeface="+mn-lt"/>
          <a:ea typeface="+mn-ea"/>
          <a:cs typeface="+mn-cs"/>
        </a:defRPr>
      </a:lvl8pPr>
      <a:lvl9pPr marL="4319626" algn="l" defTabSz="1079906" rtl="0" eaLnBrk="1" latinLnBrk="0" hangingPunct="1">
        <a:defRPr kumimoji="1" sz="212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977BDE-C04A-6D01-9626-01364EA55E7A}"/>
              </a:ext>
            </a:extLst>
          </p:cNvPr>
          <p:cNvSpPr/>
          <p:nvPr userDrawn="1"/>
        </p:nvSpPr>
        <p:spPr>
          <a:xfrm>
            <a:off x="-10511" y="-14911"/>
            <a:ext cx="14418000" cy="57336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19953"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mn-ea"/>
              <a:cs typeface="+mn-cs"/>
            </a:endParaRPr>
          </a:p>
        </p:txBody>
      </p:sp>
      <p:sp>
        <p:nvSpPr>
          <p:cNvPr id="9" name="テキスト ボックス 8">
            <a:extLst>
              <a:ext uri="{FF2B5EF4-FFF2-40B4-BE49-F238E27FC236}">
                <a16:creationId xmlns:a16="http://schemas.microsoft.com/office/drawing/2014/main" id="{70019D05-30C8-D214-B2EB-B55BC799953E}"/>
              </a:ext>
            </a:extLst>
          </p:cNvPr>
          <p:cNvSpPr txBox="1"/>
          <p:nvPr userDrawn="1"/>
        </p:nvSpPr>
        <p:spPr>
          <a:xfrm>
            <a:off x="11893789" y="7770775"/>
            <a:ext cx="2404440" cy="310406"/>
          </a:xfrm>
          <a:prstGeom prst="rect">
            <a:avLst/>
          </a:prstGeom>
          <a:noFill/>
        </p:spPr>
        <p:txBody>
          <a:bodyPr wrap="none" rtlCol="0">
            <a:spAutoFit/>
          </a:bodyPr>
          <a:lstStyle/>
          <a:p>
            <a:pPr marL="0" marR="0" lvl="0" indent="0" algn="r"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pic>
        <p:nvPicPr>
          <p:cNvPr id="10" name="図 9">
            <a:extLst>
              <a:ext uri="{FF2B5EF4-FFF2-40B4-BE49-F238E27FC236}">
                <a16:creationId xmlns:a16="http://schemas.microsoft.com/office/drawing/2014/main" id="{E758868E-982C-B2C7-6D34-42221B0BC8B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4728" y="7735879"/>
            <a:ext cx="1135913" cy="264457"/>
          </a:xfrm>
          <a:prstGeom prst="rect">
            <a:avLst/>
          </a:prstGeom>
        </p:spPr>
      </p:pic>
      <p:cxnSp>
        <p:nvCxnSpPr>
          <p:cNvPr id="11" name="直線コネクタ 10">
            <a:extLst>
              <a:ext uri="{FF2B5EF4-FFF2-40B4-BE49-F238E27FC236}">
                <a16:creationId xmlns:a16="http://schemas.microsoft.com/office/drawing/2014/main" id="{50376A08-0A7D-F738-1B70-F6AD1ACF54EE}"/>
              </a:ext>
            </a:extLst>
          </p:cNvPr>
          <p:cNvCxnSpPr>
            <a:cxnSpLocks/>
          </p:cNvCxnSpPr>
          <p:nvPr userDrawn="1"/>
        </p:nvCxnSpPr>
        <p:spPr>
          <a:xfrm>
            <a:off x="0" y="7613856"/>
            <a:ext cx="14400213"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9B48977B-468C-23B0-0D7F-D0AA3BE2A22D}"/>
              </a:ext>
            </a:extLst>
          </p:cNvPr>
          <p:cNvSpPr txBox="1">
            <a:spLocks/>
          </p:cNvSpPr>
          <p:nvPr userDrawn="1"/>
        </p:nvSpPr>
        <p:spPr>
          <a:xfrm>
            <a:off x="6855658" y="7717536"/>
            <a:ext cx="685709" cy="267015"/>
          </a:xfrm>
          <a:prstGeom prst="rect">
            <a:avLst/>
          </a:prstGeom>
          <a:ln>
            <a:solidFill>
              <a:schemeClr val="bg1">
                <a:lumMod val="50000"/>
              </a:schemeClr>
            </a:solidFill>
          </a:ln>
        </p:spPr>
        <p:txBody>
          <a:bodyPr anchor="ctr"/>
          <a:lstStyle>
            <a:defPPr>
              <a:defRPr lang="ja-JP"/>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a:lstStyle>
          <a:p>
            <a:pPr algn="ctr"/>
            <a:fld id="{D655F5CF-A6B3-4C59-B6E1-DF36CB82528B}" type="slidenum">
              <a:rPr lang="ja-JP" altLang="en-US" sz="1600" b="1" smtClean="0"/>
              <a:pPr algn="ctr"/>
              <a:t>‹#›</a:t>
            </a:fld>
            <a:endParaRPr lang="ja-JP" altLang="en-US" sz="1600" b="1"/>
          </a:p>
        </p:txBody>
      </p:sp>
    </p:spTree>
    <p:extLst>
      <p:ext uri="{BB962C8B-B14F-4D97-AF65-F5344CB8AC3E}">
        <p14:creationId xmlns:p14="http://schemas.microsoft.com/office/powerpoint/2010/main" val="1260140977"/>
      </p:ext>
    </p:extLst>
  </p:cSld>
  <p:clrMap bg1="lt1" tx1="dk1" bg2="lt2" tx2="dk2" accent1="accent1" accent2="accent2" accent3="accent3" accent4="accent4" accent5="accent5" accent6="accent6" hlink="hlink" folHlink="folHlink"/>
  <p:sldLayoutIdLst>
    <p:sldLayoutId id="2147483823" r:id="rId1"/>
    <p:sldLayoutId id="2147483827" r:id="rId2"/>
    <p:sldLayoutId id="2147483829" r:id="rId3"/>
  </p:sldLayoutIdLst>
  <p:hf hdr="0" ftr="0" dt="0"/>
  <p:txStyles>
    <p:titleStyle>
      <a:lvl1pPr algn="l" defTabSz="1079906" rtl="0" eaLnBrk="1" latinLnBrk="0" hangingPunct="1">
        <a:lnSpc>
          <a:spcPct val="90000"/>
        </a:lnSpc>
        <a:spcBef>
          <a:spcPct val="0"/>
        </a:spcBef>
        <a:buNone/>
        <a:defRPr kumimoji="1"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en-US"/>
      </a:defPPr>
      <a:lvl1pPr marL="0" algn="l" defTabSz="1079906" rtl="0" eaLnBrk="1" latinLnBrk="0" hangingPunct="1">
        <a:defRPr kumimoji="1" sz="2126" kern="1200">
          <a:solidFill>
            <a:schemeClr val="tx1"/>
          </a:solidFill>
          <a:latin typeface="+mn-lt"/>
          <a:ea typeface="+mn-ea"/>
          <a:cs typeface="+mn-cs"/>
        </a:defRPr>
      </a:lvl1pPr>
      <a:lvl2pPr marL="539953" algn="l" defTabSz="1079906" rtl="0" eaLnBrk="1" latinLnBrk="0" hangingPunct="1">
        <a:defRPr kumimoji="1" sz="2126" kern="1200">
          <a:solidFill>
            <a:schemeClr val="tx1"/>
          </a:solidFill>
          <a:latin typeface="+mn-lt"/>
          <a:ea typeface="+mn-ea"/>
          <a:cs typeface="+mn-cs"/>
        </a:defRPr>
      </a:lvl2pPr>
      <a:lvl3pPr marL="1079906" algn="l" defTabSz="1079906" rtl="0" eaLnBrk="1" latinLnBrk="0" hangingPunct="1">
        <a:defRPr kumimoji="1" sz="2126" kern="1200">
          <a:solidFill>
            <a:schemeClr val="tx1"/>
          </a:solidFill>
          <a:latin typeface="+mn-lt"/>
          <a:ea typeface="+mn-ea"/>
          <a:cs typeface="+mn-cs"/>
        </a:defRPr>
      </a:lvl3pPr>
      <a:lvl4pPr marL="1619860" algn="l" defTabSz="1079906" rtl="0" eaLnBrk="1" latinLnBrk="0" hangingPunct="1">
        <a:defRPr kumimoji="1" sz="2126" kern="1200">
          <a:solidFill>
            <a:schemeClr val="tx1"/>
          </a:solidFill>
          <a:latin typeface="+mn-lt"/>
          <a:ea typeface="+mn-ea"/>
          <a:cs typeface="+mn-cs"/>
        </a:defRPr>
      </a:lvl4pPr>
      <a:lvl5pPr marL="2159813" algn="l" defTabSz="1079906" rtl="0" eaLnBrk="1" latinLnBrk="0" hangingPunct="1">
        <a:defRPr kumimoji="1" sz="2126" kern="1200">
          <a:solidFill>
            <a:schemeClr val="tx1"/>
          </a:solidFill>
          <a:latin typeface="+mn-lt"/>
          <a:ea typeface="+mn-ea"/>
          <a:cs typeface="+mn-cs"/>
        </a:defRPr>
      </a:lvl5pPr>
      <a:lvl6pPr marL="2699766" algn="l" defTabSz="1079906" rtl="0" eaLnBrk="1" latinLnBrk="0" hangingPunct="1">
        <a:defRPr kumimoji="1" sz="2126" kern="1200">
          <a:solidFill>
            <a:schemeClr val="tx1"/>
          </a:solidFill>
          <a:latin typeface="+mn-lt"/>
          <a:ea typeface="+mn-ea"/>
          <a:cs typeface="+mn-cs"/>
        </a:defRPr>
      </a:lvl6pPr>
      <a:lvl7pPr marL="3239719" algn="l" defTabSz="1079906" rtl="0" eaLnBrk="1" latinLnBrk="0" hangingPunct="1">
        <a:defRPr kumimoji="1" sz="2126" kern="1200">
          <a:solidFill>
            <a:schemeClr val="tx1"/>
          </a:solidFill>
          <a:latin typeface="+mn-lt"/>
          <a:ea typeface="+mn-ea"/>
          <a:cs typeface="+mn-cs"/>
        </a:defRPr>
      </a:lvl7pPr>
      <a:lvl8pPr marL="3779672" algn="l" defTabSz="1079906" rtl="0" eaLnBrk="1" latinLnBrk="0" hangingPunct="1">
        <a:defRPr kumimoji="1" sz="2126" kern="1200">
          <a:solidFill>
            <a:schemeClr val="tx1"/>
          </a:solidFill>
          <a:latin typeface="+mn-lt"/>
          <a:ea typeface="+mn-ea"/>
          <a:cs typeface="+mn-cs"/>
        </a:defRPr>
      </a:lvl8pPr>
      <a:lvl9pPr marL="4319626" algn="l" defTabSz="1079906" rtl="0" eaLnBrk="1" latinLnBrk="0" hangingPunct="1">
        <a:defRPr kumimoji="1" sz="212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5040" y="669390"/>
            <a:ext cx="3095737" cy="720733"/>
          </a:xfrm>
          <a:prstGeom prst="rect">
            <a:avLst/>
          </a:prstGeom>
        </p:spPr>
      </p:pic>
      <p:sp>
        <p:nvSpPr>
          <p:cNvPr id="6" name="テキスト ボックス 5"/>
          <p:cNvSpPr txBox="1"/>
          <p:nvPr userDrawn="1"/>
        </p:nvSpPr>
        <p:spPr>
          <a:xfrm>
            <a:off x="531357" y="7678918"/>
            <a:ext cx="2404441" cy="310406"/>
          </a:xfrm>
          <a:prstGeom prst="rect">
            <a:avLst/>
          </a:prstGeom>
          <a:noFill/>
        </p:spPr>
        <p:txBody>
          <a:bodyPr wrap="none" rtlCol="0">
            <a:spAutoFit/>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en-US" altLang="ja-JP" sz="1417" b="0" i="0" u="none" strike="noStrike" kern="1200" cap="none" spc="0" normalizeH="0" baseline="0" noProof="0" dirty="0">
                <a:ln>
                  <a:noFill/>
                </a:ln>
                <a:solidFill>
                  <a:srgbClr val="000000"/>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1417" b="0" i="0" u="none" strike="noStrike" kern="1200" cap="none" spc="0" normalizeH="0" baseline="0" noProof="0" dirty="0">
              <a:ln>
                <a:noFill/>
              </a:ln>
              <a:solidFill>
                <a:srgbClr val="000000"/>
              </a:solidFill>
              <a:effectLst/>
              <a:uLnTx/>
              <a:uFillTx/>
              <a:latin typeface="Calibri" panose="020F0502020204030204" pitchFamily="34" charset="0"/>
              <a:ea typeface="Yu Gothic UI"/>
              <a:cs typeface="Calibri" panose="020F0502020204030204" pitchFamily="34" charset="0"/>
            </a:endParaRPr>
          </a:p>
        </p:txBody>
      </p:sp>
      <p:sp>
        <p:nvSpPr>
          <p:cNvPr id="5" name="正方形/長方形 4"/>
          <p:cNvSpPr/>
          <p:nvPr userDrawn="1"/>
        </p:nvSpPr>
        <p:spPr>
          <a:xfrm>
            <a:off x="13761853" y="7422"/>
            <a:ext cx="638361" cy="63830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2126" b="0" i="0" u="none" strike="noStrike" kern="1200" cap="none" spc="0" normalizeH="0" baseline="0" noProof="0">
              <a:ln>
                <a:noFill/>
              </a:ln>
              <a:solidFill>
                <a:srgbClr val="FFFFFF"/>
              </a:solidFill>
              <a:effectLst/>
              <a:uLnTx/>
              <a:uFillTx/>
              <a:latin typeface="Calibri"/>
              <a:ea typeface="Yu Gothic UI"/>
              <a:cs typeface="+mn-cs"/>
            </a:endParaRPr>
          </a:p>
        </p:txBody>
      </p:sp>
      <p:sp>
        <p:nvSpPr>
          <p:cNvPr id="8" name="正方形/長方形 7"/>
          <p:cNvSpPr/>
          <p:nvPr userDrawn="1"/>
        </p:nvSpPr>
        <p:spPr>
          <a:xfrm>
            <a:off x="11831929" y="645727"/>
            <a:ext cx="1929925" cy="192975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2126" b="0" i="0" u="none" strike="noStrike" kern="1200" cap="none" spc="0" normalizeH="0" baseline="0" noProof="0">
              <a:ln>
                <a:noFill/>
              </a:ln>
              <a:solidFill>
                <a:srgbClr val="FFFFFF"/>
              </a:solidFill>
              <a:effectLst/>
              <a:uLnTx/>
              <a:uFillTx/>
              <a:latin typeface="Calibri"/>
              <a:ea typeface="Yu Gothic UI"/>
              <a:cs typeface="+mn-cs"/>
            </a:endParaRPr>
          </a:p>
        </p:txBody>
      </p:sp>
    </p:spTree>
    <p:extLst>
      <p:ext uri="{BB962C8B-B14F-4D97-AF65-F5344CB8AC3E}">
        <p14:creationId xmlns:p14="http://schemas.microsoft.com/office/powerpoint/2010/main" val="4055463314"/>
      </p:ext>
    </p:extLst>
  </p:cSld>
  <p:clrMap bg1="lt1" tx1="dk1" bg2="lt2" tx2="dk2" accent1="accent1" accent2="accent2" accent3="accent3" accent4="accent4" accent5="accent5" accent6="accent6" hlink="hlink" folHlink="folHlink"/>
  <p:sldLayoutIdLst>
    <p:sldLayoutId id="2147483740" r:id="rId1"/>
    <p:sldLayoutId id="2147483825" r:id="rId2"/>
  </p:sldLayoutIdLst>
  <p:hf hdr="0" ftr="0" dt="0"/>
  <p:txStyles>
    <p:titleStyle>
      <a:lvl1pPr algn="ctr" defTabSz="719953" rtl="0" eaLnBrk="1" fontAlgn="base" hangingPunct="1">
        <a:spcBef>
          <a:spcPct val="0"/>
        </a:spcBef>
        <a:spcAft>
          <a:spcPct val="0"/>
        </a:spcAft>
        <a:defRPr kumimoji="1" sz="6929" kern="1200">
          <a:solidFill>
            <a:schemeClr val="tx1"/>
          </a:solidFill>
          <a:latin typeface="+mj-lt"/>
          <a:ea typeface="+mj-ea"/>
          <a:cs typeface="ＭＳ Ｐゴシック" charset="0"/>
        </a:defRPr>
      </a:lvl1pPr>
      <a:lvl2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2pPr>
      <a:lvl3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3pPr>
      <a:lvl4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4pPr>
      <a:lvl5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5pPr>
      <a:lvl6pPr marL="719953"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6pPr>
      <a:lvl7pPr marL="1439906"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7pPr>
      <a:lvl8pPr marL="2159859"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8pPr>
      <a:lvl9pPr marL="2879811"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9pPr>
    </p:titleStyle>
    <p:bodyStyle>
      <a:lvl1pPr marL="539965" indent="-539965" algn="l" defTabSz="719953" rtl="0" eaLnBrk="1" fontAlgn="base" hangingPunct="1">
        <a:spcBef>
          <a:spcPct val="20000"/>
        </a:spcBef>
        <a:spcAft>
          <a:spcPct val="0"/>
        </a:spcAft>
        <a:buFont typeface="Arial" charset="0"/>
        <a:buChar char="•"/>
        <a:defRPr kumimoji="1" sz="5039" kern="1200">
          <a:solidFill>
            <a:schemeClr val="tx1"/>
          </a:solidFill>
          <a:latin typeface="+mn-lt"/>
          <a:ea typeface="+mn-ea"/>
          <a:cs typeface="ＭＳ Ｐゴシック" charset="0"/>
        </a:defRPr>
      </a:lvl1pPr>
      <a:lvl2pPr marL="1169923" indent="-449971" algn="l" defTabSz="719953" rtl="0" eaLnBrk="1" fontAlgn="base" hangingPunct="1">
        <a:spcBef>
          <a:spcPct val="20000"/>
        </a:spcBef>
        <a:spcAft>
          <a:spcPct val="0"/>
        </a:spcAft>
        <a:buFont typeface="Arial" charset="0"/>
        <a:buChar char="–"/>
        <a:defRPr kumimoji="1" sz="4409" kern="1200">
          <a:solidFill>
            <a:schemeClr val="tx1"/>
          </a:solidFill>
          <a:latin typeface="+mn-lt"/>
          <a:ea typeface="+mn-ea"/>
          <a:cs typeface="+mn-cs"/>
        </a:defRPr>
      </a:lvl2pPr>
      <a:lvl3pPr marL="1799882" indent="-359976" algn="l" defTabSz="719953" rtl="0" eaLnBrk="1" fontAlgn="base" hangingPunct="1">
        <a:spcBef>
          <a:spcPct val="20000"/>
        </a:spcBef>
        <a:spcAft>
          <a:spcPct val="0"/>
        </a:spcAft>
        <a:buFont typeface="Arial" charset="0"/>
        <a:buChar char="•"/>
        <a:defRPr kumimoji="1" sz="3779" kern="1200">
          <a:solidFill>
            <a:schemeClr val="tx1"/>
          </a:solidFill>
          <a:latin typeface="+mn-lt"/>
          <a:ea typeface="+mn-ea"/>
          <a:cs typeface="+mn-cs"/>
        </a:defRPr>
      </a:lvl3pPr>
      <a:lvl4pPr marL="2519835" indent="-359976" algn="l" defTabSz="719953" rtl="0" eaLnBrk="1" fontAlgn="base" hangingPunct="1">
        <a:spcBef>
          <a:spcPct val="20000"/>
        </a:spcBef>
        <a:spcAft>
          <a:spcPct val="0"/>
        </a:spcAft>
        <a:buFont typeface="Arial" charset="0"/>
        <a:buChar char="–"/>
        <a:defRPr kumimoji="1" sz="3149" kern="1200">
          <a:solidFill>
            <a:schemeClr val="tx1"/>
          </a:solidFill>
          <a:latin typeface="+mn-lt"/>
          <a:ea typeface="+mn-ea"/>
          <a:cs typeface="+mn-cs"/>
        </a:defRPr>
      </a:lvl4pPr>
      <a:lvl5pPr marL="3239788" indent="-359976" algn="l" defTabSz="719953" rtl="0" eaLnBrk="1" fontAlgn="base" hangingPunct="1">
        <a:spcBef>
          <a:spcPct val="20000"/>
        </a:spcBef>
        <a:spcAft>
          <a:spcPct val="0"/>
        </a:spcAft>
        <a:buFont typeface="Arial" charset="0"/>
        <a:buChar char="»"/>
        <a:defRPr kumimoji="1" sz="3149" kern="1200">
          <a:solidFill>
            <a:schemeClr val="tx1"/>
          </a:solidFill>
          <a:latin typeface="+mn-lt"/>
          <a:ea typeface="+mn-ea"/>
          <a:cs typeface="+mn-cs"/>
        </a:defRPr>
      </a:lvl5pPr>
      <a:lvl6pPr marL="3959741"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6pPr>
      <a:lvl7pPr marL="4679693"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7pPr>
      <a:lvl8pPr marL="5399646"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8pPr>
      <a:lvl9pPr marL="6119599"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9pPr>
    </p:bodyStyle>
    <p:otherStyle>
      <a:defPPr>
        <a:defRPr lang="ja-JP"/>
      </a:defPPr>
      <a:lvl1pPr marL="0" algn="l" defTabSz="719953" rtl="0" eaLnBrk="1" latinLnBrk="0" hangingPunct="1">
        <a:defRPr kumimoji="1" sz="2834" kern="1200">
          <a:solidFill>
            <a:schemeClr val="tx1"/>
          </a:solidFill>
          <a:latin typeface="+mn-lt"/>
          <a:ea typeface="+mn-ea"/>
          <a:cs typeface="+mn-cs"/>
        </a:defRPr>
      </a:lvl1pPr>
      <a:lvl2pPr marL="719953" algn="l" defTabSz="719953" rtl="0" eaLnBrk="1" latinLnBrk="0" hangingPunct="1">
        <a:defRPr kumimoji="1" sz="2834" kern="1200">
          <a:solidFill>
            <a:schemeClr val="tx1"/>
          </a:solidFill>
          <a:latin typeface="+mn-lt"/>
          <a:ea typeface="+mn-ea"/>
          <a:cs typeface="+mn-cs"/>
        </a:defRPr>
      </a:lvl2pPr>
      <a:lvl3pPr marL="1439906" algn="l" defTabSz="719953" rtl="0" eaLnBrk="1" latinLnBrk="0" hangingPunct="1">
        <a:defRPr kumimoji="1" sz="2834" kern="1200">
          <a:solidFill>
            <a:schemeClr val="tx1"/>
          </a:solidFill>
          <a:latin typeface="+mn-lt"/>
          <a:ea typeface="+mn-ea"/>
          <a:cs typeface="+mn-cs"/>
        </a:defRPr>
      </a:lvl3pPr>
      <a:lvl4pPr marL="2159859" algn="l" defTabSz="719953" rtl="0" eaLnBrk="1" latinLnBrk="0" hangingPunct="1">
        <a:defRPr kumimoji="1" sz="2834" kern="1200">
          <a:solidFill>
            <a:schemeClr val="tx1"/>
          </a:solidFill>
          <a:latin typeface="+mn-lt"/>
          <a:ea typeface="+mn-ea"/>
          <a:cs typeface="+mn-cs"/>
        </a:defRPr>
      </a:lvl4pPr>
      <a:lvl5pPr marL="2879811" algn="l" defTabSz="719953" rtl="0" eaLnBrk="1" latinLnBrk="0" hangingPunct="1">
        <a:defRPr kumimoji="1" sz="2834" kern="1200">
          <a:solidFill>
            <a:schemeClr val="tx1"/>
          </a:solidFill>
          <a:latin typeface="+mn-lt"/>
          <a:ea typeface="+mn-ea"/>
          <a:cs typeface="+mn-cs"/>
        </a:defRPr>
      </a:lvl5pPr>
      <a:lvl6pPr marL="3599764" algn="l" defTabSz="719953" rtl="0" eaLnBrk="1" latinLnBrk="0" hangingPunct="1">
        <a:defRPr kumimoji="1" sz="2834" kern="1200">
          <a:solidFill>
            <a:schemeClr val="tx1"/>
          </a:solidFill>
          <a:latin typeface="+mn-lt"/>
          <a:ea typeface="+mn-ea"/>
          <a:cs typeface="+mn-cs"/>
        </a:defRPr>
      </a:lvl6pPr>
      <a:lvl7pPr marL="4319717" algn="l" defTabSz="719953" rtl="0" eaLnBrk="1" latinLnBrk="0" hangingPunct="1">
        <a:defRPr kumimoji="1" sz="2834" kern="1200">
          <a:solidFill>
            <a:schemeClr val="tx1"/>
          </a:solidFill>
          <a:latin typeface="+mn-lt"/>
          <a:ea typeface="+mn-ea"/>
          <a:cs typeface="+mn-cs"/>
        </a:defRPr>
      </a:lvl7pPr>
      <a:lvl8pPr marL="5039670" algn="l" defTabSz="719953" rtl="0" eaLnBrk="1" latinLnBrk="0" hangingPunct="1">
        <a:defRPr kumimoji="1" sz="2834" kern="1200">
          <a:solidFill>
            <a:schemeClr val="tx1"/>
          </a:solidFill>
          <a:latin typeface="+mn-lt"/>
          <a:ea typeface="+mn-ea"/>
          <a:cs typeface="+mn-cs"/>
        </a:defRPr>
      </a:lvl8pPr>
      <a:lvl9pPr marL="5759623" algn="l" defTabSz="719953" rtl="0" eaLnBrk="1" latinLnBrk="0" hangingPunct="1">
        <a:defRPr kumimoji="1" sz="28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1" userDrawn="1">
          <p15:clr>
            <a:srgbClr val="F26B43"/>
          </p15:clr>
        </p15:guide>
        <p15:guide id="2" pos="42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402"/>
            <a:ext cx="14400213" cy="96294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19953" rtl="0" eaLnBrk="1" fontAlgn="base" latinLnBrk="0" hangingPunct="1">
              <a:lnSpc>
                <a:spcPct val="100000"/>
              </a:lnSpc>
              <a:spcBef>
                <a:spcPct val="0"/>
              </a:spcBef>
              <a:spcAft>
                <a:spcPct val="0"/>
              </a:spcAft>
              <a:buClrTx/>
              <a:buSzTx/>
              <a:buFontTx/>
              <a:buNone/>
              <a:tabLst/>
              <a:defRPr/>
            </a:pPr>
            <a:endParaRPr kumimoji="1" lang="en-US" sz="377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mn-ea"/>
              <a:cs typeface="+mn-cs"/>
            </a:endParaRPr>
          </a:p>
        </p:txBody>
      </p:sp>
      <p:sp>
        <p:nvSpPr>
          <p:cNvPr id="8" name="スライド番号プレースホルダー 3"/>
          <p:cNvSpPr txBox="1">
            <a:spLocks/>
          </p:cNvSpPr>
          <p:nvPr userDrawn="1"/>
        </p:nvSpPr>
        <p:spPr>
          <a:xfrm>
            <a:off x="6779037" y="7741787"/>
            <a:ext cx="842143" cy="298272"/>
          </a:xfrm>
          <a:prstGeom prst="rect">
            <a:avLst/>
          </a:prstGeom>
          <a:ln w="12700">
            <a:solidFill>
              <a:schemeClr val="tx1"/>
            </a:solidFill>
          </a:ln>
        </p:spPr>
        <p:txBody>
          <a:bodyPr vert="horz" lIns="42517" tIns="42517" rIns="42517" bIns="42517"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0" marR="0" lvl="0" indent="0" algn="ctr" defTabSz="719953" rtl="0" eaLnBrk="1" fontAlgn="base" latinLnBrk="0" hangingPunct="1">
              <a:lnSpc>
                <a:spcPct val="100000"/>
              </a:lnSpc>
              <a:spcBef>
                <a:spcPct val="0"/>
              </a:spcBef>
              <a:spcAft>
                <a:spcPct val="0"/>
              </a:spcAft>
              <a:buClrTx/>
              <a:buSzTx/>
              <a:buFontTx/>
              <a:buNone/>
              <a:tabLst/>
              <a:defRPr/>
            </a:pPr>
            <a:fld id="{EE88B8E2-C3DB-4B2A-ADFB-45BB59B1B2E8}" type="slidenum">
              <a:rPr kumimoji="1" lang="ja-JP" altLang="en-US" sz="1417" b="1" i="0" u="none" strike="noStrike" kern="1200" cap="none" spc="0" normalizeH="0" baseline="0" noProof="0" smtClean="0">
                <a:ln>
                  <a:noFill/>
                </a:ln>
                <a:solidFill>
                  <a:prstClr val="black"/>
                </a:solidFill>
                <a:effectLst/>
                <a:uLnTx/>
                <a:uFillTx/>
                <a:latin typeface="Calibri" panose="020F0502020204030204" pitchFamily="34" charset="0"/>
                <a:ea typeface="Meiryo UI" panose="020B0604030504040204" pitchFamily="50" charset="-128"/>
                <a:cs typeface="Arial" panose="020B0604020202020204" pitchFamily="34" charset="0"/>
              </a:rPr>
              <a:pPr marL="0" marR="0" lvl="0" indent="0" algn="ctr" defTabSz="719953" rtl="0" eaLnBrk="1" fontAlgn="base" latinLnBrk="0" hangingPunct="1">
                <a:lnSpc>
                  <a:spcPct val="100000"/>
                </a:lnSpc>
                <a:spcBef>
                  <a:spcPct val="0"/>
                </a:spcBef>
                <a:spcAft>
                  <a:spcPct val="0"/>
                </a:spcAft>
                <a:buClrTx/>
                <a:buSzTx/>
                <a:buFontTx/>
                <a:buNone/>
                <a:tabLst/>
                <a:defRPr/>
              </a:pPr>
              <a:t>‹#›</a:t>
            </a:fld>
            <a:endParaRPr kumimoji="1" lang="ja-JP" altLang="en-US" sz="1417" b="1"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Arial" panose="020B0604020202020204" pitchFamily="34" charset="0"/>
            </a:endParaRPr>
          </a:p>
        </p:txBody>
      </p:sp>
      <p:sp>
        <p:nvSpPr>
          <p:cNvPr id="10" name="テキスト ボックス 9"/>
          <p:cNvSpPr txBox="1"/>
          <p:nvPr userDrawn="1"/>
        </p:nvSpPr>
        <p:spPr>
          <a:xfrm>
            <a:off x="11985229" y="7689931"/>
            <a:ext cx="2404440" cy="310406"/>
          </a:xfrm>
          <a:prstGeom prst="rect">
            <a:avLst/>
          </a:prstGeom>
          <a:noFill/>
        </p:spPr>
        <p:txBody>
          <a:bodyPr wrap="none" rtlCol="0">
            <a:spAutoFit/>
          </a:bodyPr>
          <a:lstStyle/>
          <a:p>
            <a:pPr marL="0" marR="0" lvl="0" indent="0" algn="r"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pic>
        <p:nvPicPr>
          <p:cNvPr id="12" name="図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0008" y="7633717"/>
            <a:ext cx="1331429" cy="309976"/>
          </a:xfrm>
          <a:prstGeom prst="rect">
            <a:avLst/>
          </a:prstGeom>
        </p:spPr>
      </p:pic>
      <p:cxnSp>
        <p:nvCxnSpPr>
          <p:cNvPr id="13" name="直線コネクタ 12"/>
          <p:cNvCxnSpPr/>
          <p:nvPr userDrawn="1"/>
        </p:nvCxnSpPr>
        <p:spPr>
          <a:xfrm>
            <a:off x="0" y="7451296"/>
            <a:ext cx="14400213"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1394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82" r:id="rId3"/>
  </p:sldLayoutIdLst>
  <p:hf hdr="0" ftr="0" dt="0"/>
  <p:txStyles>
    <p:titleStyle>
      <a:lvl1pPr algn="l" defTabSz="1439906"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76" indent="-359976" algn="l" defTabSz="1439906"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29" indent="-359976" algn="l" defTabSz="1439906" rtl="0" eaLnBrk="1" latinLnBrk="0" hangingPunct="1">
        <a:lnSpc>
          <a:spcPct val="90000"/>
        </a:lnSpc>
        <a:spcBef>
          <a:spcPts val="787"/>
        </a:spcBef>
        <a:buFont typeface="Arial" panose="020B0604020202020204" pitchFamily="34" charset="0"/>
        <a:buChar char="•"/>
        <a:defRPr kumimoji="1" sz="3779" kern="1200">
          <a:solidFill>
            <a:schemeClr val="tx1"/>
          </a:solidFill>
          <a:latin typeface="+mn-lt"/>
          <a:ea typeface="+mn-ea"/>
          <a:cs typeface="+mn-cs"/>
        </a:defRPr>
      </a:lvl2pPr>
      <a:lvl3pPr marL="1799882" indent="-359976" algn="l" defTabSz="1439906" rtl="0" eaLnBrk="1" latinLnBrk="0" hangingPunct="1">
        <a:lnSpc>
          <a:spcPct val="90000"/>
        </a:lnSpc>
        <a:spcBef>
          <a:spcPts val="787"/>
        </a:spcBef>
        <a:buFont typeface="Arial" panose="020B0604020202020204" pitchFamily="34" charset="0"/>
        <a:buChar char="•"/>
        <a:defRPr kumimoji="1" sz="3149" kern="1200">
          <a:solidFill>
            <a:schemeClr val="tx1"/>
          </a:solidFill>
          <a:latin typeface="+mn-lt"/>
          <a:ea typeface="+mn-ea"/>
          <a:cs typeface="+mn-cs"/>
        </a:defRPr>
      </a:lvl3pPr>
      <a:lvl4pPr marL="2519835"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4pPr>
      <a:lvl5pPr marL="3239788"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5pPr>
      <a:lvl6pPr marL="3959741"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6pPr>
      <a:lvl7pPr marL="4679693"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7pPr>
      <a:lvl8pPr marL="5399646"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8pPr>
      <a:lvl9pPr marL="6119599"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9pPr>
    </p:bodyStyle>
    <p:otherStyle>
      <a:defPPr>
        <a:defRPr lang="ja-JP"/>
      </a:defPPr>
      <a:lvl1pPr marL="0" algn="l" defTabSz="1439906" rtl="0" eaLnBrk="1" latinLnBrk="0" hangingPunct="1">
        <a:defRPr kumimoji="1" sz="2834" kern="1200">
          <a:solidFill>
            <a:schemeClr val="tx1"/>
          </a:solidFill>
          <a:latin typeface="+mn-lt"/>
          <a:ea typeface="+mn-ea"/>
          <a:cs typeface="+mn-cs"/>
        </a:defRPr>
      </a:lvl1pPr>
      <a:lvl2pPr marL="719953" algn="l" defTabSz="1439906" rtl="0" eaLnBrk="1" latinLnBrk="0" hangingPunct="1">
        <a:defRPr kumimoji="1" sz="2834" kern="1200">
          <a:solidFill>
            <a:schemeClr val="tx1"/>
          </a:solidFill>
          <a:latin typeface="+mn-lt"/>
          <a:ea typeface="+mn-ea"/>
          <a:cs typeface="+mn-cs"/>
        </a:defRPr>
      </a:lvl2pPr>
      <a:lvl3pPr marL="1439906" algn="l" defTabSz="1439906" rtl="0" eaLnBrk="1" latinLnBrk="0" hangingPunct="1">
        <a:defRPr kumimoji="1" sz="2834" kern="1200">
          <a:solidFill>
            <a:schemeClr val="tx1"/>
          </a:solidFill>
          <a:latin typeface="+mn-lt"/>
          <a:ea typeface="+mn-ea"/>
          <a:cs typeface="+mn-cs"/>
        </a:defRPr>
      </a:lvl3pPr>
      <a:lvl4pPr marL="2159859" algn="l" defTabSz="1439906" rtl="0" eaLnBrk="1" latinLnBrk="0" hangingPunct="1">
        <a:defRPr kumimoji="1" sz="2834" kern="1200">
          <a:solidFill>
            <a:schemeClr val="tx1"/>
          </a:solidFill>
          <a:latin typeface="+mn-lt"/>
          <a:ea typeface="+mn-ea"/>
          <a:cs typeface="+mn-cs"/>
        </a:defRPr>
      </a:lvl4pPr>
      <a:lvl5pPr marL="2879811" algn="l" defTabSz="1439906" rtl="0" eaLnBrk="1" latinLnBrk="0" hangingPunct="1">
        <a:defRPr kumimoji="1" sz="2834" kern="1200">
          <a:solidFill>
            <a:schemeClr val="tx1"/>
          </a:solidFill>
          <a:latin typeface="+mn-lt"/>
          <a:ea typeface="+mn-ea"/>
          <a:cs typeface="+mn-cs"/>
        </a:defRPr>
      </a:lvl5pPr>
      <a:lvl6pPr marL="3599764" algn="l" defTabSz="1439906" rtl="0" eaLnBrk="1" latinLnBrk="0" hangingPunct="1">
        <a:defRPr kumimoji="1" sz="2834" kern="1200">
          <a:solidFill>
            <a:schemeClr val="tx1"/>
          </a:solidFill>
          <a:latin typeface="+mn-lt"/>
          <a:ea typeface="+mn-ea"/>
          <a:cs typeface="+mn-cs"/>
        </a:defRPr>
      </a:lvl6pPr>
      <a:lvl7pPr marL="4319717" algn="l" defTabSz="1439906" rtl="0" eaLnBrk="1" latinLnBrk="0" hangingPunct="1">
        <a:defRPr kumimoji="1" sz="2834" kern="1200">
          <a:solidFill>
            <a:schemeClr val="tx1"/>
          </a:solidFill>
          <a:latin typeface="+mn-lt"/>
          <a:ea typeface="+mn-ea"/>
          <a:cs typeface="+mn-cs"/>
        </a:defRPr>
      </a:lvl7pPr>
      <a:lvl8pPr marL="5039670" algn="l" defTabSz="1439906" rtl="0" eaLnBrk="1" latinLnBrk="0" hangingPunct="1">
        <a:defRPr kumimoji="1" sz="2834" kern="1200">
          <a:solidFill>
            <a:schemeClr val="tx1"/>
          </a:solidFill>
          <a:latin typeface="+mn-lt"/>
          <a:ea typeface="+mn-ea"/>
          <a:cs typeface="+mn-cs"/>
        </a:defRPr>
      </a:lvl8pPr>
      <a:lvl9pPr marL="5759623" algn="l" defTabSz="1439906" rtl="0" eaLnBrk="1" latinLnBrk="0" hangingPunct="1">
        <a:defRPr kumimoji="1" sz="28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14400213" cy="809942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2126" b="0" i="0" u="none" strike="noStrike" kern="1200" cap="none" spc="0" normalizeH="0" baseline="0" noProof="0">
              <a:ln>
                <a:noFill/>
              </a:ln>
              <a:solidFill>
                <a:srgbClr val="FFFFFF"/>
              </a:solidFill>
              <a:effectLst/>
              <a:uLnTx/>
              <a:uFillTx/>
              <a:latin typeface="Calibri"/>
              <a:ea typeface="Yu Gothic UI"/>
              <a:cs typeface="+mn-cs"/>
            </a:endParaRPr>
          </a:p>
        </p:txBody>
      </p:sp>
      <p:pic>
        <p:nvPicPr>
          <p:cNvPr id="8" name="図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1730" y="7096730"/>
            <a:ext cx="2374476" cy="552813"/>
          </a:xfrm>
          <a:prstGeom prst="rect">
            <a:avLst/>
          </a:prstGeom>
        </p:spPr>
      </p:pic>
      <p:sp>
        <p:nvSpPr>
          <p:cNvPr id="4" name="テキスト ボックス 3"/>
          <p:cNvSpPr txBox="1"/>
          <p:nvPr userDrawn="1"/>
        </p:nvSpPr>
        <p:spPr>
          <a:xfrm>
            <a:off x="249605" y="7390360"/>
            <a:ext cx="2404441" cy="310406"/>
          </a:xfrm>
          <a:prstGeom prst="rect">
            <a:avLst/>
          </a:prstGeom>
          <a:noFill/>
        </p:spPr>
        <p:txBody>
          <a:bodyPr wrap="none" rtlCol="0">
            <a:spAutoFit/>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en-US" altLang="ja-JP"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endParaRPr>
          </a:p>
        </p:txBody>
      </p:sp>
    </p:spTree>
    <p:extLst>
      <p:ext uri="{BB962C8B-B14F-4D97-AF65-F5344CB8AC3E}">
        <p14:creationId xmlns:p14="http://schemas.microsoft.com/office/powerpoint/2010/main" val="2365571053"/>
      </p:ext>
    </p:extLst>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l" defTabSz="1439906"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76" indent="-359976" algn="l" defTabSz="1439906"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29" indent="-359976" algn="l" defTabSz="1439906" rtl="0" eaLnBrk="1" latinLnBrk="0" hangingPunct="1">
        <a:lnSpc>
          <a:spcPct val="90000"/>
        </a:lnSpc>
        <a:spcBef>
          <a:spcPts val="787"/>
        </a:spcBef>
        <a:buFont typeface="Arial" panose="020B0604020202020204" pitchFamily="34" charset="0"/>
        <a:buChar char="•"/>
        <a:defRPr kumimoji="1" sz="3779" kern="1200">
          <a:solidFill>
            <a:schemeClr val="tx1"/>
          </a:solidFill>
          <a:latin typeface="+mn-lt"/>
          <a:ea typeface="+mn-ea"/>
          <a:cs typeface="+mn-cs"/>
        </a:defRPr>
      </a:lvl2pPr>
      <a:lvl3pPr marL="1799882" indent="-359976" algn="l" defTabSz="1439906" rtl="0" eaLnBrk="1" latinLnBrk="0" hangingPunct="1">
        <a:lnSpc>
          <a:spcPct val="90000"/>
        </a:lnSpc>
        <a:spcBef>
          <a:spcPts val="787"/>
        </a:spcBef>
        <a:buFont typeface="Arial" panose="020B0604020202020204" pitchFamily="34" charset="0"/>
        <a:buChar char="•"/>
        <a:defRPr kumimoji="1" sz="3149" kern="1200">
          <a:solidFill>
            <a:schemeClr val="tx1"/>
          </a:solidFill>
          <a:latin typeface="+mn-lt"/>
          <a:ea typeface="+mn-ea"/>
          <a:cs typeface="+mn-cs"/>
        </a:defRPr>
      </a:lvl3pPr>
      <a:lvl4pPr marL="2519835"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4pPr>
      <a:lvl5pPr marL="3239788"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5pPr>
      <a:lvl6pPr marL="3959741"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6pPr>
      <a:lvl7pPr marL="4679693"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7pPr>
      <a:lvl8pPr marL="5399646"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8pPr>
      <a:lvl9pPr marL="6119599"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9pPr>
    </p:bodyStyle>
    <p:otherStyle>
      <a:defPPr>
        <a:defRPr lang="ja-JP"/>
      </a:defPPr>
      <a:lvl1pPr marL="0" algn="l" defTabSz="1439906" rtl="0" eaLnBrk="1" latinLnBrk="0" hangingPunct="1">
        <a:defRPr kumimoji="1" sz="2834" kern="1200">
          <a:solidFill>
            <a:schemeClr val="tx1"/>
          </a:solidFill>
          <a:latin typeface="+mn-lt"/>
          <a:ea typeface="+mn-ea"/>
          <a:cs typeface="+mn-cs"/>
        </a:defRPr>
      </a:lvl1pPr>
      <a:lvl2pPr marL="719953" algn="l" defTabSz="1439906" rtl="0" eaLnBrk="1" latinLnBrk="0" hangingPunct="1">
        <a:defRPr kumimoji="1" sz="2834" kern="1200">
          <a:solidFill>
            <a:schemeClr val="tx1"/>
          </a:solidFill>
          <a:latin typeface="+mn-lt"/>
          <a:ea typeface="+mn-ea"/>
          <a:cs typeface="+mn-cs"/>
        </a:defRPr>
      </a:lvl2pPr>
      <a:lvl3pPr marL="1439906" algn="l" defTabSz="1439906" rtl="0" eaLnBrk="1" latinLnBrk="0" hangingPunct="1">
        <a:defRPr kumimoji="1" sz="2834" kern="1200">
          <a:solidFill>
            <a:schemeClr val="tx1"/>
          </a:solidFill>
          <a:latin typeface="+mn-lt"/>
          <a:ea typeface="+mn-ea"/>
          <a:cs typeface="+mn-cs"/>
        </a:defRPr>
      </a:lvl3pPr>
      <a:lvl4pPr marL="2159859" algn="l" defTabSz="1439906" rtl="0" eaLnBrk="1" latinLnBrk="0" hangingPunct="1">
        <a:defRPr kumimoji="1" sz="2834" kern="1200">
          <a:solidFill>
            <a:schemeClr val="tx1"/>
          </a:solidFill>
          <a:latin typeface="+mn-lt"/>
          <a:ea typeface="+mn-ea"/>
          <a:cs typeface="+mn-cs"/>
        </a:defRPr>
      </a:lvl4pPr>
      <a:lvl5pPr marL="2879811" algn="l" defTabSz="1439906" rtl="0" eaLnBrk="1" latinLnBrk="0" hangingPunct="1">
        <a:defRPr kumimoji="1" sz="2834" kern="1200">
          <a:solidFill>
            <a:schemeClr val="tx1"/>
          </a:solidFill>
          <a:latin typeface="+mn-lt"/>
          <a:ea typeface="+mn-ea"/>
          <a:cs typeface="+mn-cs"/>
        </a:defRPr>
      </a:lvl5pPr>
      <a:lvl6pPr marL="3599764" algn="l" defTabSz="1439906" rtl="0" eaLnBrk="1" latinLnBrk="0" hangingPunct="1">
        <a:defRPr kumimoji="1" sz="2834" kern="1200">
          <a:solidFill>
            <a:schemeClr val="tx1"/>
          </a:solidFill>
          <a:latin typeface="+mn-lt"/>
          <a:ea typeface="+mn-ea"/>
          <a:cs typeface="+mn-cs"/>
        </a:defRPr>
      </a:lvl6pPr>
      <a:lvl7pPr marL="4319717" algn="l" defTabSz="1439906" rtl="0" eaLnBrk="1" latinLnBrk="0" hangingPunct="1">
        <a:defRPr kumimoji="1" sz="2834" kern="1200">
          <a:solidFill>
            <a:schemeClr val="tx1"/>
          </a:solidFill>
          <a:latin typeface="+mn-lt"/>
          <a:ea typeface="+mn-ea"/>
          <a:cs typeface="+mn-cs"/>
        </a:defRPr>
      </a:lvl7pPr>
      <a:lvl8pPr marL="5039670" algn="l" defTabSz="1439906" rtl="0" eaLnBrk="1" latinLnBrk="0" hangingPunct="1">
        <a:defRPr kumimoji="1" sz="2834" kern="1200">
          <a:solidFill>
            <a:schemeClr val="tx1"/>
          </a:solidFill>
          <a:latin typeface="+mn-lt"/>
          <a:ea typeface="+mn-ea"/>
          <a:cs typeface="+mn-cs"/>
        </a:defRPr>
      </a:lvl8pPr>
      <a:lvl9pPr marL="5759623" algn="l" defTabSz="1439906" rtl="0" eaLnBrk="1" latinLnBrk="0" hangingPunct="1">
        <a:defRPr kumimoji="1" sz="28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11" userDrawn="1">
          <p15:clr>
            <a:srgbClr val="F26B43"/>
          </p15:clr>
        </p15:guide>
        <p15:guide id="2" pos="728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14400213" cy="80994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 name="テキスト ボックス 2"/>
          <p:cNvSpPr txBox="1"/>
          <p:nvPr userDrawn="1"/>
        </p:nvSpPr>
        <p:spPr>
          <a:xfrm>
            <a:off x="11885355" y="7668740"/>
            <a:ext cx="2404441" cy="310406"/>
          </a:xfrm>
          <a:prstGeom prst="rect">
            <a:avLst/>
          </a:prstGeom>
          <a:noFill/>
        </p:spPr>
        <p:txBody>
          <a:bodyPr wrap="none" rtlCol="0">
            <a:spAutoFit/>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en-US" altLang="ja-JP"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endParaRPr>
          </a:p>
        </p:txBody>
      </p:sp>
    </p:spTree>
    <p:extLst>
      <p:ext uri="{BB962C8B-B14F-4D97-AF65-F5344CB8AC3E}">
        <p14:creationId xmlns:p14="http://schemas.microsoft.com/office/powerpoint/2010/main" val="4072128326"/>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1079929" rtl="0" eaLnBrk="1" latinLnBrk="0" hangingPunct="1">
        <a:lnSpc>
          <a:spcPct val="90000"/>
        </a:lnSpc>
        <a:spcBef>
          <a:spcPct val="0"/>
        </a:spcBef>
        <a:buNone/>
        <a:defRPr kumimoji="1" sz="5197" kern="1200">
          <a:solidFill>
            <a:schemeClr val="tx1"/>
          </a:solidFill>
          <a:latin typeface="+mj-lt"/>
          <a:ea typeface="+mj-ea"/>
          <a:cs typeface="+mj-cs"/>
        </a:defRPr>
      </a:lvl1pPr>
    </p:titleStyle>
    <p:bodyStyle>
      <a:lvl1pPr marL="269982" indent="-269982" algn="l" defTabSz="1079929"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47" indent="-269982" algn="l" defTabSz="1079929"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912" indent="-269982" algn="l" defTabSz="1079929"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76"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841"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80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770"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73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99"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ja-JP"/>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1"/>
            <a:ext cx="14400213" cy="9538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348">
              <a:ln>
                <a:noFill/>
              </a:ln>
            </a:endParaRPr>
          </a:p>
        </p:txBody>
      </p:sp>
      <p:pic>
        <p:nvPicPr>
          <p:cNvPr id="24" name="図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161" y="7757597"/>
            <a:ext cx="1140971" cy="265635"/>
          </a:xfrm>
          <a:prstGeom prst="rect">
            <a:avLst/>
          </a:prstGeom>
        </p:spPr>
      </p:pic>
      <p:cxnSp>
        <p:nvCxnSpPr>
          <p:cNvPr id="26" name="直線コネクタ 25"/>
          <p:cNvCxnSpPr/>
          <p:nvPr userDrawn="1"/>
        </p:nvCxnSpPr>
        <p:spPr>
          <a:xfrm>
            <a:off x="0" y="7653061"/>
            <a:ext cx="14400213"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6779037" y="7741787"/>
            <a:ext cx="842143" cy="298272"/>
          </a:xfrm>
          <a:prstGeom prst="rect">
            <a:avLst/>
          </a:prstGeom>
          <a:ln w="12700">
            <a:solidFill>
              <a:schemeClr val="tx1"/>
            </a:solidFill>
          </a:ln>
        </p:spPr>
        <p:txBody>
          <a:bodyPr vert="horz" lIns="42517" tIns="42517" rIns="42517" bIns="42517"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1417" b="1" smtClean="0">
                <a:solidFill>
                  <a:schemeClr val="tx1"/>
                </a:solidFill>
              </a:rPr>
              <a:pPr algn="ctr"/>
              <a:t>‹#›</a:t>
            </a:fld>
            <a:endParaRPr lang="ja-JP" altLang="en-US" sz="1417" b="1" dirty="0">
              <a:solidFill>
                <a:schemeClr val="tx1"/>
              </a:solidFill>
            </a:endParaRPr>
          </a:p>
        </p:txBody>
      </p:sp>
      <p:pic>
        <p:nvPicPr>
          <p:cNvPr id="2" name="図 1"/>
          <p:cNvPicPr>
            <a:picLocks noChangeAspect="1"/>
          </p:cNvPicPr>
          <p:nvPr userDrawn="1"/>
        </p:nvPicPr>
        <p:blipFill>
          <a:blip r:embed="rId4"/>
          <a:stretch>
            <a:fillRect/>
          </a:stretch>
        </p:blipFill>
        <p:spPr>
          <a:xfrm>
            <a:off x="12005057" y="7740310"/>
            <a:ext cx="2313834" cy="345605"/>
          </a:xfrm>
          <a:prstGeom prst="rect">
            <a:avLst/>
          </a:prstGeom>
        </p:spPr>
      </p:pic>
    </p:spTree>
    <p:extLst>
      <p:ext uri="{BB962C8B-B14F-4D97-AF65-F5344CB8AC3E}">
        <p14:creationId xmlns:p14="http://schemas.microsoft.com/office/powerpoint/2010/main" val="401006100"/>
      </p:ext>
    </p:extLst>
  </p:cSld>
  <p:clrMap bg1="lt1" tx1="dk1" bg2="lt2" tx2="dk2" accent1="accent1" accent2="accent2" accent3="accent3" accent4="accent4" accent5="accent5" accent6="accent6" hlink="hlink" folHlink="folHlink"/>
  <p:sldLayoutIdLst>
    <p:sldLayoutId id="2147483778" r:id="rId1"/>
  </p:sldLayoutIdLst>
  <p:hf hdr="0" ftr="0" dt="0"/>
  <p:txStyles>
    <p:titleStyle>
      <a:lvl1pPr algn="l" defTabSz="1079929" rtl="0" eaLnBrk="1" latinLnBrk="0" hangingPunct="1">
        <a:lnSpc>
          <a:spcPct val="90000"/>
        </a:lnSpc>
        <a:spcBef>
          <a:spcPct val="0"/>
        </a:spcBef>
        <a:buNone/>
        <a:defRPr kumimoji="1" sz="5197" kern="1200">
          <a:solidFill>
            <a:schemeClr val="tx1"/>
          </a:solidFill>
          <a:latin typeface="+mj-lt"/>
          <a:ea typeface="+mj-ea"/>
          <a:cs typeface="+mj-cs"/>
        </a:defRPr>
      </a:lvl1pPr>
    </p:titleStyle>
    <p:bodyStyle>
      <a:lvl1pPr marL="269982" indent="-269982" algn="l" defTabSz="1079929"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47" indent="-269982" algn="l" defTabSz="1079929"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912" indent="-269982" algn="l" defTabSz="1079929"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76"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841"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80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770"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73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99"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en-US"/>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1" userDrawn="1">
          <p15:clr>
            <a:srgbClr val="F26B43"/>
          </p15:clr>
        </p15:guide>
        <p15:guide id="2" orient="horz" pos="4694" userDrawn="1">
          <p15:clr>
            <a:srgbClr val="F26B43"/>
          </p15:clr>
        </p15:guide>
        <p15:guide id="3" orient="horz" pos="4801" userDrawn="1">
          <p15:clr>
            <a:srgbClr val="F26B43"/>
          </p15:clr>
        </p15:guide>
        <p15:guide id="4" orient="horz" pos="49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hyperlink" Target="https://i-pro.com/products_and_solutions/en/media/documentation_file/extsoft_modelipro"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slide" Target="slide4.xml"/><Relationship Id="rId5" Type="http://schemas.openxmlformats.org/officeDocument/2006/relationships/hyperlink" Target="https://www.psn-web.net/ssbu-t/Useful_tool/SystemDesignTool/SDT_Operation_Guide_ipro_jp.pdf" TargetMode="External"/><Relationship Id="rId4" Type="http://schemas.openxmlformats.org/officeDocument/2006/relationships/hyperlink" Target="https://sdt.i-pro.com/i-pro/"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slide" Target="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i-pro.com/products_and_solutions/ja/surveillance/learning-and-support/knowledge-base/technical-information" TargetMode="Externa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slide" Target="slide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i-pro.com/products_and_solutions/ja/surveillance/learning-and-support/knowledge-base/technical-information" TargetMode="External"/><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i-pro.com/products_and_solutions/ja/surveillance/documentation-database#term_id_1616" TargetMode="External"/><Relationship Id="rId2" Type="http://schemas.openxmlformats.org/officeDocument/2006/relationships/hyperlink" Target="https://i-pro.com/products_and_solutions/ja/surveillance/documentation-database"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7.xml"/><Relationship Id="rId7" Type="http://schemas.openxmlformats.org/officeDocument/2006/relationships/slide" Target="slide12.xml"/><Relationship Id="rId12" Type="http://schemas.openxmlformats.org/officeDocument/2006/relationships/slide" Target="slide21.xml"/><Relationship Id="rId2" Type="http://schemas.openxmlformats.org/officeDocument/2006/relationships/slide" Target="slide6.xml"/><Relationship Id="rId16" Type="http://schemas.openxmlformats.org/officeDocument/2006/relationships/slide" Target="slide25.xml"/><Relationship Id="rId1" Type="http://schemas.openxmlformats.org/officeDocument/2006/relationships/slideLayout" Target="../slideLayouts/slideLayout5.xml"/><Relationship Id="rId6" Type="http://schemas.openxmlformats.org/officeDocument/2006/relationships/slide" Target="slide11.xml"/><Relationship Id="rId11" Type="http://schemas.openxmlformats.org/officeDocument/2006/relationships/slide" Target="slide19.xml"/><Relationship Id="rId5" Type="http://schemas.openxmlformats.org/officeDocument/2006/relationships/slide" Target="slide10.xml"/><Relationship Id="rId15" Type="http://schemas.openxmlformats.org/officeDocument/2006/relationships/slide" Target="slide20.xml"/><Relationship Id="rId10" Type="http://schemas.openxmlformats.org/officeDocument/2006/relationships/slide" Target="slide18.xml"/><Relationship Id="rId4" Type="http://schemas.openxmlformats.org/officeDocument/2006/relationships/slide" Target="slide8.xml"/><Relationship Id="rId9" Type="http://schemas.openxmlformats.org/officeDocument/2006/relationships/slide" Target="slide16.xml"/><Relationship Id="rId14" Type="http://schemas.openxmlformats.org/officeDocument/2006/relationships/slide" Target="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i-pro.com/products_and_solutions/ja/surveillance/learning-and-support/design-constr/document" TargetMode="External"/><Relationship Id="rId7" Type="http://schemas.openxmlformats.org/officeDocument/2006/relationships/image" Target="../media/image14.png"/><Relationship Id="rId2" Type="http://schemas.openxmlformats.org/officeDocument/2006/relationships/hyperlink" Target="https://i-pro.com/products_and_solutions/ja/surveillance/products/wv-asa100wux" TargetMode="Externa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513540" y="2583076"/>
            <a:ext cx="11069852" cy="2488182"/>
          </a:xfrm>
          <a:prstGeom prst="rect">
            <a:avLst/>
          </a:prstGeom>
        </p:spPr>
        <p:txBody>
          <a:bodyPr wrap="square" anchor="b">
            <a:spAutoFit/>
          </a:bodyPr>
          <a:lstStyle/>
          <a:p>
            <a:pPr algn="ctr">
              <a:lnSpc>
                <a:spcPct val="120000"/>
              </a:lnSpc>
            </a:pPr>
            <a:r>
              <a:rPr lang="en-US" altLang="ja-JP" sz="24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a:t>
            </a:r>
            <a:r>
              <a:rPr lang="ja-JP" altLang="en-US" sz="24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機能拡張ソフトウェア</a:t>
            </a:r>
            <a:r>
              <a:rPr lang="en-US" altLang="ja-JP" sz="24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a:t>
            </a:r>
          </a:p>
          <a:p>
            <a:pPr algn="ctr">
              <a:lnSpc>
                <a:spcPct val="120000"/>
              </a:lnSpc>
            </a:pPr>
            <a:r>
              <a:rPr lang="en-US" altLang="ja-JP" sz="40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AI</a:t>
            </a:r>
            <a:r>
              <a:rPr lang="ja-JP" altLang="en-US" sz="40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車両属性識別アプリケーション</a:t>
            </a:r>
            <a:endParaRPr lang="en-US" altLang="ja-JP" sz="40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endParaRPr>
          </a:p>
          <a:p>
            <a:pPr algn="ctr">
              <a:lnSpc>
                <a:spcPct val="120000"/>
              </a:lnSpc>
            </a:pPr>
            <a:r>
              <a:rPr lang="ja-JP" altLang="en-US" sz="2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a:t>
            </a:r>
            <a:r>
              <a:rPr lang="en-US" altLang="ja-JP" sz="2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WV-</a:t>
            </a:r>
            <a:r>
              <a:rPr lang="en-US" altLang="ja-JP" sz="2800" b="1" dirty="0" err="1">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XAE206WUX</a:t>
            </a:r>
            <a:r>
              <a:rPr lang="ja-JP" altLang="en-US" sz="2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a:t>
            </a:r>
            <a:endParaRPr lang="en-US" altLang="ja-JP" sz="2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endParaRPr>
          </a:p>
          <a:p>
            <a:pPr algn="ctr">
              <a:lnSpc>
                <a:spcPct val="120000"/>
              </a:lnSpc>
            </a:pPr>
            <a:r>
              <a:rPr lang="ja-JP" altLang="en-US" sz="40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システム設計資料</a:t>
            </a:r>
            <a:endParaRPr lang="en-US" altLang="ja-JP" sz="40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endParaRPr>
          </a:p>
        </p:txBody>
      </p:sp>
      <p:sp>
        <p:nvSpPr>
          <p:cNvPr id="2" name="テキスト プレースホルダー 6">
            <a:extLst>
              <a:ext uri="{FF2B5EF4-FFF2-40B4-BE49-F238E27FC236}">
                <a16:creationId xmlns:a16="http://schemas.microsoft.com/office/drawing/2014/main" id="{4F91A804-0F87-9891-F394-0EA8AC3CC3D2}"/>
              </a:ext>
            </a:extLst>
          </p:cNvPr>
          <p:cNvSpPr txBox="1">
            <a:spLocks/>
          </p:cNvSpPr>
          <p:nvPr/>
        </p:nvSpPr>
        <p:spPr>
          <a:xfrm>
            <a:off x="2015043" y="5424112"/>
            <a:ext cx="10370125" cy="2146722"/>
          </a:xfrm>
          <a:prstGeom prst="rect">
            <a:avLst/>
          </a:prstGeom>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defTabSz="1079929" fontAlgn="base">
              <a:lnSpc>
                <a:spcPct val="100000"/>
              </a:lnSpc>
              <a:spcBef>
                <a:spcPts val="1181"/>
              </a:spcBef>
              <a:spcAft>
                <a:spcPct val="0"/>
              </a:spcAft>
              <a:buNone/>
              <a:defRPr/>
            </a:pPr>
            <a:r>
              <a:rPr lang="en-US" altLang="ja-JP" sz="2800" b="1" dirty="0">
                <a:solidFill>
                  <a:prstClr val="black"/>
                </a:solidFill>
                <a:latin typeface="+mn-ea"/>
                <a:cs typeface="Calibri" panose="020F0502020204030204" pitchFamily="34" charset="0"/>
              </a:rPr>
              <a:t>V1.00</a:t>
            </a:r>
          </a:p>
          <a:p>
            <a:pPr marL="0" indent="0" algn="ctr" defTabSz="1079929" fontAlgn="base">
              <a:lnSpc>
                <a:spcPct val="100000"/>
              </a:lnSpc>
              <a:spcBef>
                <a:spcPts val="1800"/>
              </a:spcBef>
              <a:spcAft>
                <a:spcPct val="0"/>
              </a:spcAft>
              <a:buNone/>
              <a:defRPr/>
            </a:pPr>
            <a:r>
              <a:rPr lang="en-US" altLang="ja-JP" sz="2800" b="1" dirty="0">
                <a:solidFill>
                  <a:prstClr val="black"/>
                </a:solidFill>
                <a:latin typeface="+mn-ea"/>
                <a:cs typeface="Calibri" panose="020F0502020204030204" pitchFamily="34" charset="0"/>
              </a:rPr>
              <a:t>2024</a:t>
            </a:r>
            <a:r>
              <a:rPr lang="ja-JP" altLang="en-US" sz="2800" b="1" dirty="0">
                <a:solidFill>
                  <a:prstClr val="black"/>
                </a:solidFill>
                <a:latin typeface="+mn-ea"/>
                <a:cs typeface="Calibri" panose="020F0502020204030204" pitchFamily="34" charset="0"/>
              </a:rPr>
              <a:t>年 </a:t>
            </a:r>
            <a:r>
              <a:rPr lang="en-US" altLang="ja-JP" sz="2800" b="1" dirty="0">
                <a:solidFill>
                  <a:prstClr val="black"/>
                </a:solidFill>
                <a:latin typeface="+mn-ea"/>
                <a:cs typeface="Calibri" panose="020F0502020204030204" pitchFamily="34" charset="0"/>
              </a:rPr>
              <a:t>3</a:t>
            </a:r>
            <a:r>
              <a:rPr lang="ja-JP" altLang="en-US" sz="2800" b="1" dirty="0">
                <a:solidFill>
                  <a:prstClr val="black"/>
                </a:solidFill>
                <a:latin typeface="+mn-ea"/>
                <a:cs typeface="Calibri" panose="020F0502020204030204" pitchFamily="34" charset="0"/>
              </a:rPr>
              <a:t>月</a:t>
            </a:r>
            <a:endParaRPr lang="en-US" altLang="ja-JP" sz="2800" b="1" dirty="0">
              <a:solidFill>
                <a:prstClr val="black"/>
              </a:solidFill>
              <a:latin typeface="+mn-ea"/>
              <a:cs typeface="Calibri" panose="020F0502020204030204" pitchFamily="34" charset="0"/>
            </a:endParaRPr>
          </a:p>
          <a:p>
            <a:pPr marL="0" indent="0" algn="ctr" defTabSz="1079929" fontAlgn="base">
              <a:lnSpc>
                <a:spcPct val="100000"/>
              </a:lnSpc>
              <a:spcBef>
                <a:spcPts val="1800"/>
              </a:spcBef>
              <a:spcAft>
                <a:spcPct val="0"/>
              </a:spcAft>
              <a:buNone/>
              <a:defRPr/>
            </a:pPr>
            <a:r>
              <a:rPr lang="en-US" altLang="ja-JP" sz="3600" b="1" dirty="0">
                <a:solidFill>
                  <a:prstClr val="black"/>
                </a:solidFill>
                <a:latin typeface="+mn-ea"/>
                <a:cs typeface="Calibri" panose="020F0502020204030204" pitchFamily="34" charset="0"/>
              </a:rPr>
              <a:t>i-PRO</a:t>
            </a:r>
            <a:r>
              <a:rPr lang="ja-JP" altLang="en-US" sz="3600" b="1" dirty="0">
                <a:solidFill>
                  <a:prstClr val="black"/>
                </a:solidFill>
                <a:latin typeface="+mn-ea"/>
                <a:cs typeface="Calibri" panose="020F0502020204030204" pitchFamily="34" charset="0"/>
              </a:rPr>
              <a:t>株式会社</a:t>
            </a:r>
            <a:endParaRPr lang="en-US" altLang="ja-JP" sz="3600" b="1" dirty="0">
              <a:solidFill>
                <a:prstClr val="black"/>
              </a:solidFill>
              <a:latin typeface="+mn-ea"/>
              <a:cs typeface="Calibri" panose="020F0502020204030204" pitchFamily="34" charset="0"/>
            </a:endParaRPr>
          </a:p>
        </p:txBody>
      </p:sp>
    </p:spTree>
    <p:extLst>
      <p:ext uri="{BB962C8B-B14F-4D97-AF65-F5344CB8AC3E}">
        <p14:creationId xmlns:p14="http://schemas.microsoft.com/office/powerpoint/2010/main" val="100385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3AFA29F-5890-E623-3D93-338DA666A79E}"/>
              </a:ext>
            </a:extLst>
          </p:cNvPr>
          <p:cNvSpPr>
            <a:spLocks noGrp="1"/>
          </p:cNvSpPr>
          <p:nvPr>
            <p:ph sz="quarter" idx="10"/>
          </p:nvPr>
        </p:nvSpPr>
        <p:spPr>
          <a:xfrm>
            <a:off x="212158" y="645282"/>
            <a:ext cx="10150114" cy="541420"/>
          </a:xfrm>
        </p:spPr>
        <p:txBody>
          <a:bodyPr/>
          <a:lstStyle/>
          <a:p>
            <a:pPr marL="0" indent="0">
              <a:buNone/>
            </a:pPr>
            <a:r>
              <a:rPr kumimoji="1" lang="ja-JP" altLang="en-US" dirty="0"/>
              <a:t>■下記内容をご理解いただき、設計・導入・運用ください。</a:t>
            </a:r>
          </a:p>
        </p:txBody>
      </p:sp>
      <p:sp>
        <p:nvSpPr>
          <p:cNvPr id="3" name="タイトル 2">
            <a:extLst>
              <a:ext uri="{FF2B5EF4-FFF2-40B4-BE49-F238E27FC236}">
                <a16:creationId xmlns:a16="http://schemas.microsoft.com/office/drawing/2014/main" id="{60BDEF1D-2267-849D-2540-3C27FA03F99E}"/>
              </a:ext>
            </a:extLst>
          </p:cNvPr>
          <p:cNvSpPr>
            <a:spLocks noGrp="1"/>
          </p:cNvSpPr>
          <p:nvPr>
            <p:ph type="title"/>
          </p:nvPr>
        </p:nvSpPr>
        <p:spPr/>
        <p:txBody>
          <a:bodyPr/>
          <a:lstStyle/>
          <a:p>
            <a:r>
              <a:rPr kumimoji="1" lang="en-US" altLang="ja-JP" dirty="0"/>
              <a:t>1-4</a:t>
            </a:r>
            <a:r>
              <a:rPr kumimoji="1" lang="ja-JP" altLang="en-US" dirty="0"/>
              <a:t>．免責事項</a:t>
            </a:r>
          </a:p>
        </p:txBody>
      </p:sp>
      <p:sp>
        <p:nvSpPr>
          <p:cNvPr id="7" name="テキスト ボックス 6">
            <a:extLst>
              <a:ext uri="{FF2B5EF4-FFF2-40B4-BE49-F238E27FC236}">
                <a16:creationId xmlns:a16="http://schemas.microsoft.com/office/drawing/2014/main" id="{C760A376-023C-38C3-A5B0-5C11CC5742D1}"/>
              </a:ext>
            </a:extLst>
          </p:cNvPr>
          <p:cNvSpPr txBox="1"/>
          <p:nvPr/>
        </p:nvSpPr>
        <p:spPr>
          <a:xfrm>
            <a:off x="560832" y="1186702"/>
            <a:ext cx="10150114" cy="5986254"/>
          </a:xfrm>
          <a:prstGeom prst="rect">
            <a:avLst/>
          </a:prstGeom>
          <a:noFill/>
        </p:spPr>
        <p:txBody>
          <a:bodyPr wrap="square">
            <a:spAutoFit/>
          </a:bodyPr>
          <a:lstStyle/>
          <a:p>
            <a:pPr>
              <a:lnSpc>
                <a:spcPct val="110000"/>
              </a:lnSpc>
            </a:pPr>
            <a:r>
              <a:rPr lang="ja-JP" altLang="en-US" sz="1600" b="1" dirty="0">
                <a:latin typeface="+mn-ea"/>
              </a:rPr>
              <a:t>以下のような環境や状況の場合、未検出や誤検出、更には、属性の誤識別の原因になる場合があります。</a:t>
            </a:r>
          </a:p>
          <a:p>
            <a:pPr marL="85725">
              <a:lnSpc>
                <a:spcPct val="110000"/>
              </a:lnSpc>
              <a:spcBef>
                <a:spcPts val="600"/>
              </a:spcBef>
            </a:pPr>
            <a:r>
              <a:rPr lang="en-US" altLang="ja-JP" sz="1400" b="1" dirty="0">
                <a:latin typeface="+mn-ea"/>
              </a:rPr>
              <a:t>• </a:t>
            </a:r>
            <a:r>
              <a:rPr lang="ja-JP" altLang="en-US" sz="1400" b="1" dirty="0">
                <a:latin typeface="+mn-ea"/>
              </a:rPr>
              <a:t>夜間など、映像の輝度が低い。</a:t>
            </a:r>
          </a:p>
          <a:p>
            <a:pPr marL="85725">
              <a:lnSpc>
                <a:spcPct val="110000"/>
              </a:lnSpc>
            </a:pPr>
            <a:r>
              <a:rPr lang="en-US" altLang="ja-JP" sz="1400" b="1" dirty="0">
                <a:latin typeface="+mn-ea"/>
              </a:rPr>
              <a:t>• ⼊⼒</a:t>
            </a:r>
            <a:r>
              <a:rPr lang="ja-JP" altLang="en-US" sz="1400" b="1" dirty="0">
                <a:latin typeface="+mn-ea"/>
              </a:rPr>
              <a:t>映像が⽩⿊の場合。</a:t>
            </a:r>
          </a:p>
          <a:p>
            <a:pPr marL="85725">
              <a:lnSpc>
                <a:spcPct val="110000"/>
              </a:lnSpc>
            </a:pPr>
            <a:r>
              <a:rPr lang="en-US" altLang="ja-JP" sz="1400" b="1" dirty="0">
                <a:latin typeface="+mn-ea"/>
              </a:rPr>
              <a:t>• </a:t>
            </a:r>
            <a:r>
              <a:rPr lang="ja-JP" altLang="en-US" sz="1400" b="1" dirty="0">
                <a:latin typeface="+mn-ea"/>
              </a:rPr>
              <a:t>映像のホワイトバランスがずれている。</a:t>
            </a:r>
          </a:p>
          <a:p>
            <a:pPr marL="85725">
              <a:lnSpc>
                <a:spcPct val="110000"/>
              </a:lnSpc>
            </a:pPr>
            <a:r>
              <a:rPr lang="en-US" altLang="ja-JP" sz="1400" b="1" dirty="0">
                <a:latin typeface="+mn-ea"/>
              </a:rPr>
              <a:t>• </a:t>
            </a:r>
            <a:r>
              <a:rPr lang="ja-JP" altLang="en-US" sz="1400" b="1" dirty="0">
                <a:latin typeface="+mn-ea"/>
              </a:rPr>
              <a:t>映像内で、逆光が⽣じている。</a:t>
            </a:r>
          </a:p>
          <a:p>
            <a:pPr marL="85725">
              <a:lnSpc>
                <a:spcPct val="110000"/>
              </a:lnSpc>
            </a:pPr>
            <a:r>
              <a:rPr lang="en-US" altLang="ja-JP" sz="1400" b="1" dirty="0">
                <a:latin typeface="+mn-ea"/>
              </a:rPr>
              <a:t>• </a:t>
            </a:r>
            <a:r>
              <a:rPr lang="ja-JP" altLang="en-US" sz="1400" b="1" dirty="0">
                <a:latin typeface="+mn-ea"/>
              </a:rPr>
              <a:t>映像内で、強い外光が⽣じている。</a:t>
            </a:r>
          </a:p>
          <a:p>
            <a:pPr marL="85725">
              <a:lnSpc>
                <a:spcPct val="110000"/>
              </a:lnSpc>
            </a:pPr>
            <a:r>
              <a:rPr lang="en-US" altLang="ja-JP" sz="1400" b="1" dirty="0">
                <a:latin typeface="+mn-ea"/>
              </a:rPr>
              <a:t>• </a:t>
            </a:r>
            <a:r>
              <a:rPr lang="ja-JP" altLang="en-US" sz="1400" b="1" dirty="0">
                <a:latin typeface="+mn-ea"/>
              </a:rPr>
              <a:t>被写体の動きが速すぎる。</a:t>
            </a:r>
          </a:p>
          <a:p>
            <a:pPr marL="85725">
              <a:lnSpc>
                <a:spcPct val="110000"/>
              </a:lnSpc>
            </a:pPr>
            <a:r>
              <a:rPr lang="en-US" altLang="ja-JP" sz="1400" b="1" dirty="0">
                <a:latin typeface="+mn-ea"/>
              </a:rPr>
              <a:t>• </a:t>
            </a:r>
            <a:r>
              <a:rPr lang="ja-JP" altLang="en-US" sz="1400" b="1" dirty="0">
                <a:latin typeface="+mn-ea"/>
              </a:rPr>
              <a:t>被写体の⼀部が照らされる、または陰になるなど不均⼀な光の影響を受ける。</a:t>
            </a:r>
          </a:p>
          <a:p>
            <a:pPr marL="85725">
              <a:lnSpc>
                <a:spcPct val="110000"/>
              </a:lnSpc>
            </a:pPr>
            <a:r>
              <a:rPr lang="en-US" altLang="ja-JP" sz="1400" b="1" dirty="0">
                <a:latin typeface="+mn-ea"/>
              </a:rPr>
              <a:t>• </a:t>
            </a:r>
            <a:r>
              <a:rPr lang="ja-JP" altLang="en-US" sz="1400" b="1" dirty="0">
                <a:latin typeface="+mn-ea"/>
              </a:rPr>
              <a:t>被写体が⼩さすぎる、または⼤きすぎる。</a:t>
            </a:r>
          </a:p>
          <a:p>
            <a:pPr marL="85725">
              <a:lnSpc>
                <a:spcPct val="110000"/>
              </a:lnSpc>
            </a:pPr>
            <a:r>
              <a:rPr lang="en-US" altLang="ja-JP" sz="1400" b="1" dirty="0">
                <a:latin typeface="+mn-ea"/>
              </a:rPr>
              <a:t>• </a:t>
            </a:r>
            <a:r>
              <a:rPr lang="ja-JP" altLang="en-US" sz="1400" b="1" dirty="0">
                <a:latin typeface="+mn-ea"/>
              </a:rPr>
              <a:t>被写体の⼀部が隠れている。</a:t>
            </a:r>
          </a:p>
          <a:p>
            <a:pPr marL="85725">
              <a:lnSpc>
                <a:spcPct val="110000"/>
              </a:lnSpc>
            </a:pPr>
            <a:r>
              <a:rPr lang="en-US" altLang="ja-JP" sz="1400" b="1" dirty="0">
                <a:latin typeface="+mn-ea"/>
              </a:rPr>
              <a:t>• </a:t>
            </a:r>
            <a:r>
              <a:rPr lang="ja-JP" altLang="en-US" sz="1400" b="1" dirty="0">
                <a:latin typeface="+mn-ea"/>
              </a:rPr>
              <a:t>被写体にピントが合っていない。</a:t>
            </a:r>
          </a:p>
          <a:p>
            <a:pPr marL="85725">
              <a:lnSpc>
                <a:spcPct val="110000"/>
              </a:lnSpc>
            </a:pPr>
            <a:r>
              <a:rPr lang="en-US" altLang="ja-JP" sz="1400" b="1" dirty="0">
                <a:latin typeface="+mn-ea"/>
              </a:rPr>
              <a:t>• </a:t>
            </a:r>
            <a:r>
              <a:rPr lang="ja-JP" altLang="en-US" sz="1400" b="1" dirty="0">
                <a:latin typeface="+mn-ea"/>
              </a:rPr>
              <a:t>映像に⾞両や⼆輪⾞が映った看板などが映り込んでいる。</a:t>
            </a:r>
          </a:p>
          <a:p>
            <a:pPr marL="85725">
              <a:lnSpc>
                <a:spcPct val="110000"/>
              </a:lnSpc>
            </a:pPr>
            <a:r>
              <a:rPr lang="en-US" altLang="ja-JP" sz="1400" b="1" dirty="0">
                <a:latin typeface="+mn-ea"/>
              </a:rPr>
              <a:t>• </a:t>
            </a:r>
            <a:r>
              <a:rPr lang="ja-JP" altLang="en-US" sz="1400" b="1" dirty="0">
                <a:latin typeface="+mn-ea"/>
              </a:rPr>
              <a:t>被写体が多すぎる。</a:t>
            </a:r>
          </a:p>
          <a:p>
            <a:pPr marL="85725">
              <a:lnSpc>
                <a:spcPct val="110000"/>
              </a:lnSpc>
            </a:pPr>
            <a:r>
              <a:rPr lang="en-US" altLang="ja-JP" sz="1400" b="1" dirty="0">
                <a:latin typeface="+mn-ea"/>
              </a:rPr>
              <a:t>• </a:t>
            </a:r>
            <a:r>
              <a:rPr lang="ja-JP" altLang="en-US" sz="1400" b="1" dirty="0">
                <a:latin typeface="+mn-ea"/>
              </a:rPr>
              <a:t>複数の車両が交差、または密集する。</a:t>
            </a:r>
          </a:p>
          <a:p>
            <a:pPr marL="85725">
              <a:lnSpc>
                <a:spcPct val="110000"/>
              </a:lnSpc>
            </a:pPr>
            <a:r>
              <a:rPr lang="en-US" altLang="ja-JP" sz="1400" b="1" dirty="0">
                <a:latin typeface="+mn-ea"/>
              </a:rPr>
              <a:t>• </a:t>
            </a:r>
            <a:r>
              <a:rPr lang="ja-JP" altLang="en-US" sz="1400" b="1" dirty="0">
                <a:latin typeface="+mn-ea"/>
              </a:rPr>
              <a:t>カメラのドームやレンズに⽔滴や汚れが付いている。</a:t>
            </a:r>
          </a:p>
          <a:p>
            <a:pPr marL="85725">
              <a:lnSpc>
                <a:spcPct val="110000"/>
              </a:lnSpc>
            </a:pPr>
            <a:r>
              <a:rPr lang="en-US" altLang="ja-JP" sz="1400" b="1" dirty="0">
                <a:latin typeface="+mn-ea"/>
              </a:rPr>
              <a:t>• </a:t>
            </a:r>
            <a:r>
              <a:rPr lang="ja-JP" altLang="en-US" sz="1400" b="1" dirty="0">
                <a:latin typeface="+mn-ea"/>
              </a:rPr>
              <a:t>カメラがゆれている。</a:t>
            </a:r>
          </a:p>
          <a:p>
            <a:pPr marL="85725">
              <a:lnSpc>
                <a:spcPct val="110000"/>
              </a:lnSpc>
            </a:pPr>
            <a:r>
              <a:rPr lang="en-US" altLang="ja-JP" sz="1400" b="1" dirty="0">
                <a:latin typeface="+mn-ea"/>
              </a:rPr>
              <a:t>• </a:t>
            </a:r>
            <a:r>
              <a:rPr lang="ja-JP" altLang="en-US" sz="1400" b="1" dirty="0">
                <a:latin typeface="+mn-ea"/>
              </a:rPr>
              <a:t>天候が著しく悪い。</a:t>
            </a:r>
          </a:p>
          <a:p>
            <a:pPr>
              <a:lnSpc>
                <a:spcPct val="110000"/>
              </a:lnSpc>
              <a:spcBef>
                <a:spcPts val="1800"/>
              </a:spcBef>
            </a:pPr>
            <a:r>
              <a:rPr lang="ja-JP" altLang="en-US" sz="1600" b="1" dirty="0">
                <a:latin typeface="+mn-ea"/>
              </a:rPr>
              <a:t>その他の注意事項を以下に記載します。</a:t>
            </a:r>
          </a:p>
          <a:p>
            <a:pPr marL="85725">
              <a:lnSpc>
                <a:spcPct val="110000"/>
              </a:lnSpc>
              <a:spcBef>
                <a:spcPts val="600"/>
              </a:spcBef>
            </a:pPr>
            <a:r>
              <a:rPr lang="en-US" altLang="ja-JP" sz="1400" b="1" dirty="0">
                <a:latin typeface="+mn-ea"/>
              </a:rPr>
              <a:t>• </a:t>
            </a:r>
            <a:r>
              <a:rPr lang="ja-JP" altLang="en-US" sz="1400" b="1" dirty="0">
                <a:latin typeface="+mn-ea"/>
              </a:rPr>
              <a:t>画⾯内に誤検知要因が存在する場合、マスクエリアを設定することで、誤検知を減らすことができます。</a:t>
            </a:r>
          </a:p>
          <a:p>
            <a:pPr marL="85725">
              <a:lnSpc>
                <a:spcPct val="110000"/>
              </a:lnSpc>
            </a:pPr>
            <a:r>
              <a:rPr lang="en-US" altLang="ja-JP" sz="1400" b="1" dirty="0">
                <a:latin typeface="+mn-ea"/>
              </a:rPr>
              <a:t>• </a:t>
            </a:r>
            <a:r>
              <a:rPr lang="ja-JP" altLang="en-US" sz="1400" b="1" dirty="0">
                <a:latin typeface="+mn-ea"/>
              </a:rPr>
              <a:t>第三者からの意図しないアクセスによるプライバシーや肖像権の侵害、情報漏えい、不正操作を防⽌するため、</a:t>
            </a:r>
          </a:p>
          <a:p>
            <a:pPr marL="182563">
              <a:lnSpc>
                <a:spcPct val="110000"/>
              </a:lnSpc>
            </a:pPr>
            <a:r>
              <a:rPr lang="ja-JP" altLang="en-US" sz="1400" b="1" dirty="0">
                <a:latin typeface="+mn-ea"/>
              </a:rPr>
              <a:t>最新のファームウェアへの更新をお願いいたします。</a:t>
            </a:r>
          </a:p>
          <a:p>
            <a:pPr marL="85725">
              <a:lnSpc>
                <a:spcPct val="110000"/>
              </a:lnSpc>
            </a:pPr>
            <a:r>
              <a:rPr lang="en-US" altLang="ja-JP" sz="1400" b="1" dirty="0">
                <a:latin typeface="+mn-ea"/>
              </a:rPr>
              <a:t>• </a:t>
            </a:r>
            <a:r>
              <a:rPr lang="ja-JP" altLang="en-US" sz="1400" b="1" dirty="0">
                <a:latin typeface="+mn-ea"/>
              </a:rPr>
              <a:t>本製品の設定、あるいはその結果で被る不便、損害、被害に関して弊社は⼀切の責任を負わないものとします。</a:t>
            </a:r>
          </a:p>
          <a:p>
            <a:pPr marL="85725">
              <a:lnSpc>
                <a:spcPct val="110000"/>
              </a:lnSpc>
            </a:pPr>
            <a:r>
              <a:rPr lang="en-US" altLang="ja-JP" sz="1400" b="1" dirty="0">
                <a:latin typeface="+mn-ea"/>
              </a:rPr>
              <a:t>• </a:t>
            </a:r>
            <a:r>
              <a:rPr lang="ja-JP" altLang="en-US" sz="1400" b="1" dirty="0">
                <a:latin typeface="+mn-ea"/>
              </a:rPr>
              <a:t>万⼀発⽣した事故または損害に関して弊社は⼀切の責任を負わないものとします。</a:t>
            </a:r>
          </a:p>
        </p:txBody>
      </p:sp>
      <p:sp>
        <p:nvSpPr>
          <p:cNvPr id="5" name="テキスト ボックス 4">
            <a:hlinkClick r:id="rId2" action="ppaction://hlinksldjump"/>
            <a:extLst>
              <a:ext uri="{FF2B5EF4-FFF2-40B4-BE49-F238E27FC236}">
                <a16:creationId xmlns:a16="http://schemas.microsoft.com/office/drawing/2014/main" id="{7A1B3E69-1952-6FCA-63C1-C62D872F2F64}"/>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Tree>
    <p:extLst>
      <p:ext uri="{BB962C8B-B14F-4D97-AF65-F5344CB8AC3E}">
        <p14:creationId xmlns:p14="http://schemas.microsoft.com/office/powerpoint/2010/main" val="148400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EA4C27C-5400-6E12-AE77-E5F37B545558}"/>
              </a:ext>
            </a:extLst>
          </p:cNvPr>
          <p:cNvSpPr>
            <a:spLocks noGrp="1"/>
          </p:cNvSpPr>
          <p:nvPr>
            <p:ph sz="quarter" idx="10"/>
          </p:nvPr>
        </p:nvSpPr>
        <p:spPr>
          <a:xfrm>
            <a:off x="357201" y="733273"/>
            <a:ext cx="10150114" cy="996536"/>
          </a:xfrm>
        </p:spPr>
        <p:txBody>
          <a:bodyPr/>
          <a:lstStyle/>
          <a:p>
            <a:pPr marL="0" indent="0">
              <a:buNone/>
            </a:pPr>
            <a:r>
              <a:rPr kumimoji="1" lang="ja-JP" altLang="en-US" dirty="0"/>
              <a:t>本製品の対応機種は以下で確認可能です。</a:t>
            </a:r>
            <a:endParaRPr kumimoji="1" lang="en-US" altLang="ja-JP" dirty="0"/>
          </a:p>
          <a:p>
            <a:pPr marL="0" indent="0">
              <a:buNone/>
            </a:pPr>
            <a:r>
              <a:rPr lang="ja-JP" altLang="en-US" sz="2000" b="1" dirty="0">
                <a:solidFill>
                  <a:schemeClr val="tx1"/>
                </a:solidFill>
                <a:latin typeface="+mn-ea"/>
              </a:rPr>
              <a:t>・</a:t>
            </a:r>
            <a:r>
              <a:rPr lang="en-US" altLang="ja-JP" sz="2000" b="1" dirty="0">
                <a:solidFill>
                  <a:schemeClr val="tx1"/>
                </a:solidFill>
                <a:latin typeface="+mn-ea"/>
                <a:hlinkClick r:id="rId2"/>
              </a:rPr>
              <a:t>i-PRO</a:t>
            </a:r>
            <a:r>
              <a:rPr lang="ja-JP" altLang="en-US" sz="2000" b="1" dirty="0">
                <a:solidFill>
                  <a:schemeClr val="tx1"/>
                </a:solidFill>
                <a:latin typeface="+mn-ea"/>
                <a:hlinkClick r:id="rId2"/>
              </a:rPr>
              <a:t>ネットワークカメラ 対応機種一覧最新情報</a:t>
            </a:r>
            <a:endParaRPr kumimoji="1" lang="ja-JP" altLang="en-US" dirty="0"/>
          </a:p>
        </p:txBody>
      </p:sp>
      <p:sp>
        <p:nvSpPr>
          <p:cNvPr id="3" name="タイトル 2">
            <a:extLst>
              <a:ext uri="{FF2B5EF4-FFF2-40B4-BE49-F238E27FC236}">
                <a16:creationId xmlns:a16="http://schemas.microsoft.com/office/drawing/2014/main" id="{AACF39AD-CCE5-C400-8B6F-FA446D287F23}"/>
              </a:ext>
            </a:extLst>
          </p:cNvPr>
          <p:cNvSpPr>
            <a:spLocks noGrp="1"/>
          </p:cNvSpPr>
          <p:nvPr>
            <p:ph type="title"/>
          </p:nvPr>
        </p:nvSpPr>
        <p:spPr/>
        <p:txBody>
          <a:bodyPr/>
          <a:lstStyle/>
          <a:p>
            <a:r>
              <a:rPr kumimoji="1" lang="en-US" altLang="ja-JP" dirty="0"/>
              <a:t>1-5</a:t>
            </a:r>
            <a:r>
              <a:rPr kumimoji="1" lang="ja-JP" altLang="en-US" dirty="0"/>
              <a:t>．対応機種の確認</a:t>
            </a:r>
          </a:p>
        </p:txBody>
      </p:sp>
      <p:sp>
        <p:nvSpPr>
          <p:cNvPr id="22" name="テキスト ボックス 21">
            <a:extLst>
              <a:ext uri="{FF2B5EF4-FFF2-40B4-BE49-F238E27FC236}">
                <a16:creationId xmlns:a16="http://schemas.microsoft.com/office/drawing/2014/main" id="{D7E02950-FEC5-1965-F767-3EEF2209D9EC}"/>
              </a:ext>
            </a:extLst>
          </p:cNvPr>
          <p:cNvSpPr txBox="1"/>
          <p:nvPr/>
        </p:nvSpPr>
        <p:spPr>
          <a:xfrm>
            <a:off x="6430809" y="1207258"/>
            <a:ext cx="3701654" cy="338554"/>
          </a:xfrm>
          <a:prstGeom prst="rect">
            <a:avLst/>
          </a:prstGeom>
          <a:noFill/>
        </p:spPr>
        <p:txBody>
          <a:bodyPr wrap="none" rtlCol="0">
            <a:spAutoFit/>
          </a:bodyPr>
          <a:lstStyle/>
          <a:p>
            <a:pPr algn="l"/>
            <a:r>
              <a:rPr lang="ja-JP" altLang="en-US" sz="1600" b="1" dirty="0">
                <a:solidFill>
                  <a:schemeClr val="tx1"/>
                </a:solidFill>
                <a:latin typeface="+mn-ea"/>
              </a:rPr>
              <a:t>＊下記は</a:t>
            </a:r>
            <a:r>
              <a:rPr lang="en-US" altLang="ja-JP" sz="1600" b="1" dirty="0">
                <a:solidFill>
                  <a:schemeClr val="tx1"/>
                </a:solidFill>
                <a:latin typeface="+mn-ea"/>
              </a:rPr>
              <a:t>2024</a:t>
            </a:r>
            <a:r>
              <a:rPr lang="ja-JP" altLang="en-US" sz="1600" b="1" dirty="0">
                <a:solidFill>
                  <a:schemeClr val="tx1"/>
                </a:solidFill>
                <a:latin typeface="+mn-ea"/>
              </a:rPr>
              <a:t>年</a:t>
            </a:r>
            <a:r>
              <a:rPr lang="en-US" altLang="ja-JP" sz="1600" b="1" dirty="0">
                <a:latin typeface="+mn-ea"/>
              </a:rPr>
              <a:t> 2</a:t>
            </a:r>
            <a:r>
              <a:rPr lang="ja-JP" altLang="en-US" sz="1600" b="1" dirty="0">
                <a:solidFill>
                  <a:schemeClr val="tx1"/>
                </a:solidFill>
                <a:latin typeface="+mn-ea"/>
              </a:rPr>
              <a:t>月時点の情報です。</a:t>
            </a:r>
            <a:endParaRPr kumimoji="1" lang="ja-JP" altLang="en-US" sz="1600" b="1" dirty="0"/>
          </a:p>
        </p:txBody>
      </p:sp>
      <p:graphicFrame>
        <p:nvGraphicFramePr>
          <p:cNvPr id="17" name="オブジェクト 16">
            <a:extLst>
              <a:ext uri="{FF2B5EF4-FFF2-40B4-BE49-F238E27FC236}">
                <a16:creationId xmlns:a16="http://schemas.microsoft.com/office/drawing/2014/main" id="{1806CFAB-8596-4EBE-FD4E-E6A8F951E960}"/>
              </a:ext>
            </a:extLst>
          </p:cNvPr>
          <p:cNvGraphicFramePr>
            <a:graphicFrameLocks noChangeAspect="1"/>
          </p:cNvGraphicFramePr>
          <p:nvPr>
            <p:extLst>
              <p:ext uri="{D42A27DB-BD31-4B8C-83A1-F6EECF244321}">
                <p14:modId xmlns:p14="http://schemas.microsoft.com/office/powerpoint/2010/main" val="3097504725"/>
              </p:ext>
            </p:extLst>
          </p:nvPr>
        </p:nvGraphicFramePr>
        <p:xfrm>
          <a:off x="455613" y="1546225"/>
          <a:ext cx="12401550" cy="6010275"/>
        </p:xfrm>
        <a:graphic>
          <a:graphicData uri="http://schemas.openxmlformats.org/presentationml/2006/ole">
            <mc:AlternateContent xmlns:mc="http://schemas.openxmlformats.org/markup-compatibility/2006">
              <mc:Choice xmlns:v="urn:schemas-microsoft-com:vml" Requires="v">
                <p:oleObj name="Worksheet" r:id="rId3" imgW="15011548" imgH="7277166" progId="Excel.Sheet.12">
                  <p:embed/>
                </p:oleObj>
              </mc:Choice>
              <mc:Fallback>
                <p:oleObj name="Worksheet" r:id="rId3" imgW="15011548" imgH="7277166" progId="Excel.Sheet.12">
                  <p:embed/>
                  <p:pic>
                    <p:nvPicPr>
                      <p:cNvPr id="0" name=""/>
                      <p:cNvPicPr/>
                      <p:nvPr/>
                    </p:nvPicPr>
                    <p:blipFill>
                      <a:blip r:embed="rId4"/>
                      <a:stretch>
                        <a:fillRect/>
                      </a:stretch>
                    </p:blipFill>
                    <p:spPr>
                      <a:xfrm>
                        <a:off x="455613" y="1546225"/>
                        <a:ext cx="12401550" cy="6010275"/>
                      </a:xfrm>
                      <a:prstGeom prst="rect">
                        <a:avLst/>
                      </a:prstGeom>
                    </p:spPr>
                  </p:pic>
                </p:oleObj>
              </mc:Fallback>
            </mc:AlternateContent>
          </a:graphicData>
        </a:graphic>
      </p:graphicFrame>
      <p:sp>
        <p:nvSpPr>
          <p:cNvPr id="5" name="テキスト ボックス 4">
            <a:hlinkClick r:id="rId5" action="ppaction://hlinksldjump"/>
            <a:extLst>
              <a:ext uri="{FF2B5EF4-FFF2-40B4-BE49-F238E27FC236}">
                <a16:creationId xmlns:a16="http://schemas.microsoft.com/office/drawing/2014/main" id="{A1EBB372-7502-FA23-FDB2-E3EC23E5FCCE}"/>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Tree>
    <p:extLst>
      <p:ext uri="{BB962C8B-B14F-4D97-AF65-F5344CB8AC3E}">
        <p14:creationId xmlns:p14="http://schemas.microsoft.com/office/powerpoint/2010/main" val="203229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12AE079-868D-5640-B646-561EBD1B3FE0}"/>
              </a:ext>
            </a:extLst>
          </p:cNvPr>
          <p:cNvPicPr>
            <a:picLocks noChangeAspect="1"/>
          </p:cNvPicPr>
          <p:nvPr/>
        </p:nvPicPr>
        <p:blipFill>
          <a:blip r:embed="rId2"/>
          <a:stretch>
            <a:fillRect/>
          </a:stretch>
        </p:blipFill>
        <p:spPr>
          <a:xfrm>
            <a:off x="336331" y="1999768"/>
            <a:ext cx="9674540" cy="460960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5DABA350-60C2-093F-5D90-B7CE6549CE59}"/>
              </a:ext>
            </a:extLst>
          </p:cNvPr>
          <p:cNvPicPr>
            <a:picLocks noChangeAspect="1"/>
          </p:cNvPicPr>
          <p:nvPr/>
        </p:nvPicPr>
        <p:blipFill>
          <a:blip r:embed="rId3"/>
          <a:stretch>
            <a:fillRect/>
          </a:stretch>
        </p:blipFill>
        <p:spPr>
          <a:xfrm>
            <a:off x="5417733" y="5386344"/>
            <a:ext cx="1981989" cy="2145032"/>
          </a:xfrm>
          <a:prstGeom prst="rect">
            <a:avLst/>
          </a:prstGeom>
          <a:ln w="28575">
            <a:solidFill>
              <a:srgbClr val="FF0000"/>
            </a:solidFill>
          </a:ln>
          <a:effectLst>
            <a:outerShdw blurRad="50800" dist="38100" dir="2700000" algn="tl" rotWithShape="0">
              <a:prstClr val="black">
                <a:alpha val="40000"/>
              </a:prstClr>
            </a:outerShdw>
          </a:effectLst>
        </p:spPr>
      </p:pic>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a:r>
              <a:rPr kumimoji="1" lang="en-US" altLang="ja-JP" dirty="0"/>
              <a:t>1-6</a:t>
            </a:r>
            <a:r>
              <a:rPr kumimoji="1" lang="ja-JP" altLang="en-US" dirty="0"/>
              <a:t>．</a:t>
            </a:r>
            <a:r>
              <a:rPr kumimoji="1" lang="en-US" altLang="ja-JP" dirty="0"/>
              <a:t>SDT</a:t>
            </a:r>
            <a:r>
              <a:rPr kumimoji="1" lang="ja-JP" altLang="en-US" dirty="0"/>
              <a:t>（システムデザインツール）でのシステム設計</a:t>
            </a:r>
          </a:p>
        </p:txBody>
      </p:sp>
      <p:sp>
        <p:nvSpPr>
          <p:cNvPr id="4" name="テキスト ボックス 3">
            <a:extLst>
              <a:ext uri="{FF2B5EF4-FFF2-40B4-BE49-F238E27FC236}">
                <a16:creationId xmlns:a16="http://schemas.microsoft.com/office/drawing/2014/main" id="{DD8A41DD-82F4-E99C-BC87-39C902326107}"/>
              </a:ext>
            </a:extLst>
          </p:cNvPr>
          <p:cNvSpPr txBox="1"/>
          <p:nvPr/>
        </p:nvSpPr>
        <p:spPr>
          <a:xfrm>
            <a:off x="10234447" y="1999768"/>
            <a:ext cx="4038601" cy="3292696"/>
          </a:xfrm>
          <a:prstGeom prst="rect">
            <a:avLst/>
          </a:prstGeom>
          <a:noFill/>
        </p:spPr>
        <p:txBody>
          <a:bodyPr wrap="square">
            <a:spAutoFit/>
          </a:bodyPr>
          <a:lstStyle/>
          <a:p>
            <a:pPr marL="279982" indent="-279982">
              <a:lnSpc>
                <a:spcPct val="110000"/>
              </a:lnSpc>
              <a:spcBef>
                <a:spcPts val="945"/>
              </a:spcBef>
            </a:pPr>
            <a:r>
              <a:rPr lang="ja-JP" altLang="en-US" sz="1400" b="1" dirty="0">
                <a:latin typeface="+mn-ea"/>
              </a:rPr>
              <a:t>①「カメラ選択</a:t>
            </a:r>
            <a:r>
              <a:rPr lang="en-US" altLang="ja-JP" sz="1400" b="1" dirty="0">
                <a:latin typeface="+mn-ea"/>
              </a:rPr>
              <a:t>(</a:t>
            </a:r>
            <a:r>
              <a:rPr lang="ja-JP" altLang="en-US" sz="1400" b="1" dirty="0">
                <a:latin typeface="+mn-ea"/>
              </a:rPr>
              <a:t>用途別</a:t>
            </a:r>
            <a:r>
              <a:rPr lang="en-US" altLang="ja-JP" sz="1400" b="1" dirty="0">
                <a:latin typeface="+mn-ea"/>
              </a:rPr>
              <a:t>)</a:t>
            </a:r>
            <a:r>
              <a:rPr lang="ja-JP" altLang="en-US" sz="1400" b="1" dirty="0">
                <a:latin typeface="+mn-ea"/>
              </a:rPr>
              <a:t>」から「</a:t>
            </a:r>
            <a:r>
              <a:rPr lang="en-US" altLang="ja-JP" sz="1400" b="1" dirty="0">
                <a:latin typeface="+mn-ea"/>
              </a:rPr>
              <a:t>AI</a:t>
            </a:r>
            <a:r>
              <a:rPr lang="ja-JP" altLang="en-US" sz="1400" b="1" dirty="0">
                <a:latin typeface="+mn-ea"/>
              </a:rPr>
              <a:t>アプリケーション」＞「車両属性分類」から「屋内」</a:t>
            </a:r>
            <a:r>
              <a:rPr lang="en-US" altLang="ja-JP" sz="1400" b="1" dirty="0">
                <a:latin typeface="+mn-ea"/>
              </a:rPr>
              <a:t>/</a:t>
            </a:r>
            <a:r>
              <a:rPr lang="ja-JP" altLang="en-US" sz="1400" b="1" dirty="0">
                <a:latin typeface="+mn-ea"/>
              </a:rPr>
              <a:t>「屋外」を選択、カメラモデルを選択し、アイコンをドラッグ</a:t>
            </a:r>
            <a:r>
              <a:rPr lang="en-US" altLang="ja-JP" sz="1400" b="1" dirty="0">
                <a:latin typeface="+mn-ea"/>
              </a:rPr>
              <a:t>&amp;</a:t>
            </a:r>
            <a:r>
              <a:rPr lang="ja-JP" altLang="en-US" sz="1400" b="1" dirty="0">
                <a:latin typeface="+mn-ea"/>
              </a:rPr>
              <a:t>ドロップで任意の位置に設定（左図は「屋外ハウジングカメラ」の例）</a:t>
            </a:r>
            <a:endParaRPr lang="en-US" altLang="ja-JP" sz="1400" b="1" dirty="0">
              <a:latin typeface="+mn-ea"/>
            </a:endParaRPr>
          </a:p>
          <a:p>
            <a:pPr marL="279982" indent="-279982">
              <a:lnSpc>
                <a:spcPct val="110000"/>
              </a:lnSpc>
              <a:spcBef>
                <a:spcPts val="945"/>
              </a:spcBef>
            </a:pPr>
            <a:r>
              <a:rPr lang="ja-JP" altLang="en-US" sz="1400" b="1" dirty="0">
                <a:latin typeface="+mn-ea"/>
              </a:rPr>
              <a:t>②「品番」から、該当のカメラ品番を選択</a:t>
            </a:r>
            <a:endParaRPr lang="en-US" altLang="ja-JP" sz="1400" b="1" dirty="0">
              <a:latin typeface="+mn-ea"/>
            </a:endParaRPr>
          </a:p>
          <a:p>
            <a:pPr>
              <a:lnSpc>
                <a:spcPct val="110000"/>
              </a:lnSpc>
              <a:spcBef>
                <a:spcPts val="1890"/>
              </a:spcBef>
            </a:pPr>
            <a:r>
              <a:rPr lang="ja-JP" altLang="en-US" sz="1400" b="1" dirty="0">
                <a:latin typeface="+mn-ea"/>
              </a:rPr>
              <a:t>③「設置高さ」を設定</a:t>
            </a:r>
            <a:endParaRPr lang="en-US" altLang="ja-JP" sz="1400" b="1" dirty="0">
              <a:latin typeface="+mn-ea"/>
            </a:endParaRPr>
          </a:p>
          <a:p>
            <a:pPr marL="273050" indent="-273050">
              <a:lnSpc>
                <a:spcPct val="110000"/>
              </a:lnSpc>
              <a:spcBef>
                <a:spcPts val="1890"/>
              </a:spcBef>
            </a:pPr>
            <a:r>
              <a:rPr lang="ja-JP" altLang="en-US" sz="1400" b="1" dirty="0">
                <a:latin typeface="+mn-ea"/>
              </a:rPr>
              <a:t>④ 人のアイコンをドラッグしながら移動させて</a:t>
            </a:r>
            <a:r>
              <a:rPr lang="en-US" altLang="ja-JP" sz="1400" b="1" dirty="0">
                <a:latin typeface="+mn-ea"/>
              </a:rPr>
              <a:t>AI</a:t>
            </a:r>
            <a:r>
              <a:rPr lang="ja-JP" altLang="en-US" sz="1400" b="1" dirty="0">
                <a:latin typeface="+mn-ea"/>
              </a:rPr>
              <a:t>アプリの検知可能エリアを確認し、設置位置を決定</a:t>
            </a:r>
            <a:endParaRPr lang="en-US" altLang="ja-JP" sz="1400" b="1" dirty="0">
              <a:latin typeface="+mn-ea"/>
            </a:endParaRPr>
          </a:p>
        </p:txBody>
      </p:sp>
      <p:sp>
        <p:nvSpPr>
          <p:cNvPr id="6" name="テキスト ボックス 5">
            <a:extLst>
              <a:ext uri="{FF2B5EF4-FFF2-40B4-BE49-F238E27FC236}">
                <a16:creationId xmlns:a16="http://schemas.microsoft.com/office/drawing/2014/main" id="{B05EA789-0C41-5447-5838-4980DAB82B06}"/>
              </a:ext>
            </a:extLst>
          </p:cNvPr>
          <p:cNvSpPr txBox="1"/>
          <p:nvPr/>
        </p:nvSpPr>
        <p:spPr>
          <a:xfrm>
            <a:off x="336331" y="646011"/>
            <a:ext cx="11152967" cy="400110"/>
          </a:xfrm>
          <a:prstGeom prst="rect">
            <a:avLst/>
          </a:prstGeom>
          <a:noFill/>
        </p:spPr>
        <p:txBody>
          <a:bodyPr wrap="square">
            <a:spAutoFit/>
          </a:bodyPr>
          <a:lstStyle/>
          <a:p>
            <a:r>
              <a:rPr lang="en-US" altLang="ja-JP" sz="2000" b="1" dirty="0">
                <a:latin typeface="+mn-ea"/>
              </a:rPr>
              <a:t>SDT</a:t>
            </a:r>
            <a:r>
              <a:rPr lang="ja-JP" altLang="en-US" sz="2000" b="1" dirty="0">
                <a:latin typeface="+mn-ea"/>
              </a:rPr>
              <a:t>を起動し、任意のマップ上で車両属性識別のカメラ設置位置を検討します。</a:t>
            </a:r>
            <a:endParaRPr lang="en-US" altLang="ja-JP" sz="2000" b="1" dirty="0">
              <a:latin typeface="+mn-ea"/>
            </a:endParaRPr>
          </a:p>
        </p:txBody>
      </p:sp>
      <p:sp>
        <p:nvSpPr>
          <p:cNvPr id="16" name="正方形/長方形 15">
            <a:extLst>
              <a:ext uri="{FF2B5EF4-FFF2-40B4-BE49-F238E27FC236}">
                <a16:creationId xmlns:a16="http://schemas.microsoft.com/office/drawing/2014/main" id="{7D197112-967E-CD0C-1BFD-6EA61928FFA5}"/>
              </a:ext>
            </a:extLst>
          </p:cNvPr>
          <p:cNvSpPr/>
          <p:nvPr/>
        </p:nvSpPr>
        <p:spPr>
          <a:xfrm>
            <a:off x="8289622" y="2574562"/>
            <a:ext cx="822848" cy="262463"/>
          </a:xfrm>
          <a:prstGeom prst="rect">
            <a:avLst/>
          </a:prstGeom>
          <a:noFill/>
          <a:ln w="1905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48"/>
          </a:p>
        </p:txBody>
      </p:sp>
      <p:sp>
        <p:nvSpPr>
          <p:cNvPr id="19" name="楕円 18">
            <a:extLst>
              <a:ext uri="{FF2B5EF4-FFF2-40B4-BE49-F238E27FC236}">
                <a16:creationId xmlns:a16="http://schemas.microsoft.com/office/drawing/2014/main" id="{69F3EB3B-BC8D-5B1E-2194-73CA56B01A9E}"/>
              </a:ext>
            </a:extLst>
          </p:cNvPr>
          <p:cNvSpPr/>
          <p:nvPr/>
        </p:nvSpPr>
        <p:spPr>
          <a:xfrm>
            <a:off x="7916491" y="2139292"/>
            <a:ext cx="290052" cy="290052"/>
          </a:xfrm>
          <a:prstGeom prst="ellipse">
            <a:avLst/>
          </a:prstGeom>
          <a:solidFill>
            <a:schemeClr val="bg1"/>
          </a:solidFill>
          <a:ln w="1270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ja-JP" altLang="en-US" sz="1890" b="1" dirty="0">
                <a:solidFill>
                  <a:srgbClr val="FF0000"/>
                </a:solidFill>
                <a:latin typeface="Yu Gothic UI" panose="020B0500000000000000" pitchFamily="50" charset="-128"/>
                <a:ea typeface="Yu Gothic UI" panose="020B0500000000000000" pitchFamily="50" charset="-128"/>
              </a:rPr>
              <a:t>２</a:t>
            </a:r>
          </a:p>
        </p:txBody>
      </p:sp>
      <p:sp>
        <p:nvSpPr>
          <p:cNvPr id="20" name="楕円 19">
            <a:extLst>
              <a:ext uri="{FF2B5EF4-FFF2-40B4-BE49-F238E27FC236}">
                <a16:creationId xmlns:a16="http://schemas.microsoft.com/office/drawing/2014/main" id="{75A5701E-E979-5031-8985-0A95BFFB5373}"/>
              </a:ext>
            </a:extLst>
          </p:cNvPr>
          <p:cNvSpPr/>
          <p:nvPr/>
        </p:nvSpPr>
        <p:spPr>
          <a:xfrm>
            <a:off x="7916491" y="2560576"/>
            <a:ext cx="290052" cy="290052"/>
          </a:xfrm>
          <a:prstGeom prst="ellipse">
            <a:avLst/>
          </a:prstGeom>
          <a:solidFill>
            <a:schemeClr val="bg1"/>
          </a:solidFill>
          <a:ln w="1270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altLang="ja-JP" sz="1890" b="1" dirty="0">
                <a:solidFill>
                  <a:srgbClr val="FF0000"/>
                </a:solidFill>
                <a:latin typeface="Yu Gothic UI" panose="020B0500000000000000" pitchFamily="50" charset="-128"/>
                <a:ea typeface="Yu Gothic UI" panose="020B0500000000000000" pitchFamily="50" charset="-128"/>
              </a:rPr>
              <a:t>3</a:t>
            </a:r>
            <a:endParaRPr lang="ja-JP" altLang="en-US" sz="1890" b="1" dirty="0">
              <a:solidFill>
                <a:srgbClr val="FF0000"/>
              </a:solidFill>
              <a:latin typeface="Yu Gothic UI" panose="020B0500000000000000" pitchFamily="50" charset="-128"/>
              <a:ea typeface="Yu Gothic UI" panose="020B0500000000000000" pitchFamily="50" charset="-128"/>
            </a:endParaRPr>
          </a:p>
        </p:txBody>
      </p:sp>
      <p:sp>
        <p:nvSpPr>
          <p:cNvPr id="30" name="楕円 29">
            <a:extLst>
              <a:ext uri="{FF2B5EF4-FFF2-40B4-BE49-F238E27FC236}">
                <a16:creationId xmlns:a16="http://schemas.microsoft.com/office/drawing/2014/main" id="{DA19EEC8-0A5D-B6E8-6571-4574C2532B8F}"/>
              </a:ext>
            </a:extLst>
          </p:cNvPr>
          <p:cNvSpPr/>
          <p:nvPr/>
        </p:nvSpPr>
        <p:spPr>
          <a:xfrm>
            <a:off x="2566365" y="4487767"/>
            <a:ext cx="290052" cy="290052"/>
          </a:xfrm>
          <a:prstGeom prst="ellipse">
            <a:avLst/>
          </a:prstGeom>
          <a:solidFill>
            <a:schemeClr val="bg1"/>
          </a:solidFill>
          <a:ln w="1270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altLang="ja-JP" sz="1890" b="1" dirty="0">
                <a:solidFill>
                  <a:srgbClr val="FF0000"/>
                </a:solidFill>
                <a:latin typeface="Yu Gothic UI" panose="020B0500000000000000" pitchFamily="50" charset="-128"/>
                <a:ea typeface="Yu Gothic UI" panose="020B0500000000000000" pitchFamily="50" charset="-128"/>
              </a:rPr>
              <a:t>4</a:t>
            </a:r>
            <a:endParaRPr lang="ja-JP" altLang="en-US" sz="1890" b="1" dirty="0">
              <a:solidFill>
                <a:srgbClr val="FF0000"/>
              </a:solidFill>
              <a:latin typeface="Yu Gothic UI" panose="020B0500000000000000" pitchFamily="50" charset="-128"/>
              <a:ea typeface="Yu Gothic UI" panose="020B0500000000000000" pitchFamily="50" charset="-128"/>
            </a:endParaRPr>
          </a:p>
        </p:txBody>
      </p:sp>
      <p:sp>
        <p:nvSpPr>
          <p:cNvPr id="32" name="正方形/長方形 31">
            <a:extLst>
              <a:ext uri="{FF2B5EF4-FFF2-40B4-BE49-F238E27FC236}">
                <a16:creationId xmlns:a16="http://schemas.microsoft.com/office/drawing/2014/main" id="{919A9C05-115B-1270-E84B-E920B9739FE1}"/>
              </a:ext>
            </a:extLst>
          </p:cNvPr>
          <p:cNvSpPr/>
          <p:nvPr/>
        </p:nvSpPr>
        <p:spPr>
          <a:xfrm>
            <a:off x="2934967" y="4191741"/>
            <a:ext cx="536654" cy="496730"/>
          </a:xfrm>
          <a:prstGeom prst="rect">
            <a:avLst/>
          </a:prstGeom>
          <a:noFill/>
          <a:ln w="28575">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48"/>
          </a:p>
        </p:txBody>
      </p:sp>
      <p:sp>
        <p:nvSpPr>
          <p:cNvPr id="7" name="テキスト ボックス 6">
            <a:extLst>
              <a:ext uri="{FF2B5EF4-FFF2-40B4-BE49-F238E27FC236}">
                <a16:creationId xmlns:a16="http://schemas.microsoft.com/office/drawing/2014/main" id="{D1F72D17-001D-F6C2-4CB2-2598672BDBE5}"/>
              </a:ext>
            </a:extLst>
          </p:cNvPr>
          <p:cNvSpPr txBox="1"/>
          <p:nvPr/>
        </p:nvSpPr>
        <p:spPr>
          <a:xfrm>
            <a:off x="480149" y="1083525"/>
            <a:ext cx="13577419" cy="738344"/>
          </a:xfrm>
          <a:prstGeom prst="rect">
            <a:avLst/>
          </a:prstGeom>
          <a:noFill/>
        </p:spPr>
        <p:txBody>
          <a:bodyPr wrap="square" rtlCol="0">
            <a:spAutoFit/>
          </a:bodyPr>
          <a:lstStyle/>
          <a:p>
            <a:pPr>
              <a:lnSpc>
                <a:spcPct val="120000"/>
              </a:lnSpc>
            </a:pPr>
            <a:r>
              <a:rPr kumimoji="1" lang="en-US" altLang="ja-JP" sz="1800" b="1" dirty="0">
                <a:latin typeface="+mn-ea"/>
              </a:rPr>
              <a:t>SDT</a:t>
            </a:r>
            <a:r>
              <a:rPr kumimoji="1" lang="ja-JP" altLang="en-US" sz="1800" b="1" dirty="0">
                <a:latin typeface="+mn-ea"/>
              </a:rPr>
              <a:t>の</a:t>
            </a:r>
            <a:r>
              <a:rPr kumimoji="1" lang="en-US" altLang="ja-JP" sz="1800" b="1" dirty="0">
                <a:latin typeface="+mn-ea"/>
              </a:rPr>
              <a:t>URL</a:t>
            </a:r>
            <a:r>
              <a:rPr kumimoji="1" lang="ja-JP" altLang="en-US" sz="1800" b="1" dirty="0">
                <a:latin typeface="+mn-ea"/>
              </a:rPr>
              <a:t>：</a:t>
            </a:r>
            <a:r>
              <a:rPr kumimoji="1" lang="en-US" altLang="ja-JP" sz="1800" b="1" dirty="0">
                <a:latin typeface="+mn-ea"/>
                <a:hlinkClick r:id="rId4"/>
              </a:rPr>
              <a:t>https://sdt.i-pro.com/i-pro/</a:t>
            </a:r>
            <a:endParaRPr kumimoji="1" lang="en-US" altLang="ja-JP" sz="1800" b="1" dirty="0">
              <a:latin typeface="+mn-ea"/>
            </a:endParaRPr>
          </a:p>
          <a:p>
            <a:pPr>
              <a:lnSpc>
                <a:spcPct val="120000"/>
              </a:lnSpc>
            </a:pPr>
            <a:r>
              <a:rPr kumimoji="1" lang="ja-JP" altLang="en-US" sz="1800" b="1" dirty="0">
                <a:latin typeface="+mn-ea"/>
              </a:rPr>
              <a:t>操作説明書：</a:t>
            </a:r>
            <a:r>
              <a:rPr kumimoji="1" lang="en-US" altLang="ja-JP" sz="1800" b="1" dirty="0">
                <a:latin typeface="+mn-ea"/>
                <a:hlinkClick r:id="rId5"/>
              </a:rPr>
              <a:t>https://www.psn-web.net/ssbu-t/Useful_tool/SystemDesignTool/SDT_Operation_Guide_ipro_jp.pdf</a:t>
            </a:r>
            <a:endParaRPr lang="en-US" altLang="ja-JP" sz="1800" b="1" dirty="0">
              <a:latin typeface="+mn-ea"/>
            </a:endParaRPr>
          </a:p>
        </p:txBody>
      </p:sp>
      <p:sp>
        <p:nvSpPr>
          <p:cNvPr id="26" name="正方形/長方形 25">
            <a:extLst>
              <a:ext uri="{FF2B5EF4-FFF2-40B4-BE49-F238E27FC236}">
                <a16:creationId xmlns:a16="http://schemas.microsoft.com/office/drawing/2014/main" id="{4650BEBA-E3DC-92E2-26EF-4290A26EE3E7}"/>
              </a:ext>
            </a:extLst>
          </p:cNvPr>
          <p:cNvSpPr/>
          <p:nvPr/>
        </p:nvSpPr>
        <p:spPr>
          <a:xfrm>
            <a:off x="8289621" y="2157523"/>
            <a:ext cx="1556398" cy="262463"/>
          </a:xfrm>
          <a:prstGeom prst="rect">
            <a:avLst/>
          </a:prstGeom>
          <a:noFill/>
          <a:ln w="1905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48"/>
          </a:p>
        </p:txBody>
      </p:sp>
      <p:sp>
        <p:nvSpPr>
          <p:cNvPr id="18" name="楕円 17">
            <a:extLst>
              <a:ext uri="{FF2B5EF4-FFF2-40B4-BE49-F238E27FC236}">
                <a16:creationId xmlns:a16="http://schemas.microsoft.com/office/drawing/2014/main" id="{A1605872-E5B8-259F-1227-CA0F24D174B4}"/>
              </a:ext>
            </a:extLst>
          </p:cNvPr>
          <p:cNvSpPr/>
          <p:nvPr/>
        </p:nvSpPr>
        <p:spPr>
          <a:xfrm>
            <a:off x="2457036" y="5486400"/>
            <a:ext cx="290052" cy="290052"/>
          </a:xfrm>
          <a:prstGeom prst="ellipse">
            <a:avLst/>
          </a:prstGeom>
          <a:solidFill>
            <a:schemeClr val="bg1"/>
          </a:solidFill>
          <a:ln w="1905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altLang="ja-JP" sz="1890" b="1" dirty="0">
                <a:solidFill>
                  <a:srgbClr val="FF0000"/>
                </a:solidFill>
                <a:latin typeface="Yu Gothic UI" panose="020B0500000000000000" pitchFamily="50" charset="-128"/>
                <a:ea typeface="Yu Gothic UI" panose="020B0500000000000000" pitchFamily="50" charset="-128"/>
              </a:rPr>
              <a:t>1</a:t>
            </a:r>
            <a:endParaRPr lang="ja-JP" altLang="en-US" sz="1890" b="1" dirty="0">
              <a:solidFill>
                <a:srgbClr val="FF0000"/>
              </a:solidFill>
              <a:latin typeface="Yu Gothic UI" panose="020B0500000000000000" pitchFamily="50" charset="-128"/>
              <a:ea typeface="Yu Gothic UI" panose="020B0500000000000000" pitchFamily="50" charset="-128"/>
            </a:endParaRPr>
          </a:p>
        </p:txBody>
      </p:sp>
      <p:sp>
        <p:nvSpPr>
          <p:cNvPr id="37" name="矢印: 上カーブ 36">
            <a:extLst>
              <a:ext uri="{FF2B5EF4-FFF2-40B4-BE49-F238E27FC236}">
                <a16:creationId xmlns:a16="http://schemas.microsoft.com/office/drawing/2014/main" id="{D931E6EB-99D4-C981-8FAB-3832FD32B643}"/>
              </a:ext>
            </a:extLst>
          </p:cNvPr>
          <p:cNvSpPr/>
          <p:nvPr/>
        </p:nvSpPr>
        <p:spPr>
          <a:xfrm rot="357494" flipH="1" flipV="1">
            <a:off x="2216409" y="3623467"/>
            <a:ext cx="2035816" cy="708594"/>
          </a:xfrm>
          <a:prstGeom prst="curvedUpArrow">
            <a:avLst>
              <a:gd name="adj1" fmla="val 22652"/>
              <a:gd name="adj2" fmla="val 46447"/>
              <a:gd name="adj3" fmla="val 22341"/>
            </a:avLst>
          </a:prstGeom>
          <a:solidFill>
            <a:srgbClr val="FFFF00"/>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テキスト ボックス 37">
            <a:extLst>
              <a:ext uri="{FF2B5EF4-FFF2-40B4-BE49-F238E27FC236}">
                <a16:creationId xmlns:a16="http://schemas.microsoft.com/office/drawing/2014/main" id="{E4721621-0367-3FBC-B9E4-7EF2EDB3943A}"/>
              </a:ext>
            </a:extLst>
          </p:cNvPr>
          <p:cNvSpPr txBox="1"/>
          <p:nvPr/>
        </p:nvSpPr>
        <p:spPr>
          <a:xfrm>
            <a:off x="1884149" y="3155926"/>
            <a:ext cx="1082348" cy="523220"/>
          </a:xfrm>
          <a:prstGeom prst="rect">
            <a:avLst/>
          </a:prstGeom>
          <a:noFill/>
        </p:spPr>
        <p:txBody>
          <a:bodyPr wrap="none" rtlCol="0">
            <a:spAutoFit/>
          </a:bodyPr>
          <a:lstStyle/>
          <a:p>
            <a:pPr algn="l"/>
            <a:r>
              <a:rPr kumimoji="1" lang="ja-JP" altLang="en-US" sz="1400" b="1" dirty="0">
                <a:latin typeface="+mn-ea"/>
              </a:rPr>
              <a:t>ドラッグ</a:t>
            </a:r>
            <a:endParaRPr kumimoji="1" lang="en-US" altLang="ja-JP" sz="1400" b="1" dirty="0">
              <a:latin typeface="+mn-ea"/>
            </a:endParaRPr>
          </a:p>
          <a:p>
            <a:pPr algn="l"/>
            <a:r>
              <a:rPr kumimoji="1" lang="ja-JP" altLang="en-US" sz="1400" b="1" dirty="0">
                <a:latin typeface="+mn-ea"/>
              </a:rPr>
              <a:t>＆ドロップ</a:t>
            </a:r>
          </a:p>
        </p:txBody>
      </p:sp>
      <p:cxnSp>
        <p:nvCxnSpPr>
          <p:cNvPr id="28" name="コネクタ: カギ線 27">
            <a:extLst>
              <a:ext uri="{FF2B5EF4-FFF2-40B4-BE49-F238E27FC236}">
                <a16:creationId xmlns:a16="http://schemas.microsoft.com/office/drawing/2014/main" id="{5B5C8A01-8553-3A4E-16B3-5C6C158C19C4}"/>
              </a:ext>
            </a:extLst>
          </p:cNvPr>
          <p:cNvCxnSpPr>
            <a:cxnSpLocks/>
            <a:stCxn id="26" idx="3"/>
            <a:endCxn id="10" idx="3"/>
          </p:cNvCxnSpPr>
          <p:nvPr/>
        </p:nvCxnSpPr>
        <p:spPr>
          <a:xfrm flipH="1">
            <a:off x="7117833" y="2288755"/>
            <a:ext cx="2728186" cy="4727145"/>
          </a:xfrm>
          <a:prstGeom prst="bentConnector3">
            <a:avLst>
              <a:gd name="adj1" fmla="val -8379"/>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1AE50117-9742-EC5E-F6D6-0A1498F086C2}"/>
              </a:ext>
            </a:extLst>
          </p:cNvPr>
          <p:cNvSpPr/>
          <p:nvPr/>
        </p:nvSpPr>
        <p:spPr>
          <a:xfrm>
            <a:off x="5445408" y="6865619"/>
            <a:ext cx="1672425" cy="300562"/>
          </a:xfrm>
          <a:prstGeom prst="rect">
            <a:avLst/>
          </a:prstGeom>
          <a:noFill/>
          <a:ln w="1905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348"/>
          </a:p>
        </p:txBody>
      </p:sp>
      <p:sp>
        <p:nvSpPr>
          <p:cNvPr id="23" name="楕円 22">
            <a:extLst>
              <a:ext uri="{FF2B5EF4-FFF2-40B4-BE49-F238E27FC236}">
                <a16:creationId xmlns:a16="http://schemas.microsoft.com/office/drawing/2014/main" id="{E2079D4F-8544-1473-C6DC-C79586D4AF5B}"/>
              </a:ext>
            </a:extLst>
          </p:cNvPr>
          <p:cNvSpPr/>
          <p:nvPr/>
        </p:nvSpPr>
        <p:spPr>
          <a:xfrm>
            <a:off x="5090369" y="7193898"/>
            <a:ext cx="290052" cy="290052"/>
          </a:xfrm>
          <a:prstGeom prst="ellipse">
            <a:avLst/>
          </a:prstGeom>
          <a:solidFill>
            <a:schemeClr val="bg1"/>
          </a:solidFill>
          <a:ln w="12700">
            <a:solidFill>
              <a:srgbClr val="FF0000"/>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ja-JP" altLang="en-US" sz="1890" b="1" dirty="0">
                <a:solidFill>
                  <a:srgbClr val="FF0000"/>
                </a:solidFill>
                <a:latin typeface="Yu Gothic UI" panose="020B0500000000000000" pitchFamily="50" charset="-128"/>
                <a:ea typeface="Yu Gothic UI" panose="020B0500000000000000" pitchFamily="50" charset="-128"/>
              </a:rPr>
              <a:t>２</a:t>
            </a:r>
          </a:p>
        </p:txBody>
      </p:sp>
      <p:sp>
        <p:nvSpPr>
          <p:cNvPr id="5" name="テキスト ボックス 4">
            <a:hlinkClick r:id="rId6" action="ppaction://hlinksldjump"/>
            <a:extLst>
              <a:ext uri="{FF2B5EF4-FFF2-40B4-BE49-F238E27FC236}">
                <a16:creationId xmlns:a16="http://schemas.microsoft.com/office/drawing/2014/main" id="{E5308F90-490C-9CCC-9291-7151943CF6ED}"/>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
        <p:nvSpPr>
          <p:cNvPr id="15" name="フリーフォーム: 図形 14">
            <a:extLst>
              <a:ext uri="{FF2B5EF4-FFF2-40B4-BE49-F238E27FC236}">
                <a16:creationId xmlns:a16="http://schemas.microsoft.com/office/drawing/2014/main" id="{E5392A98-FEDF-62A8-F4F8-C8779ACB1381}"/>
              </a:ext>
            </a:extLst>
          </p:cNvPr>
          <p:cNvSpPr/>
          <p:nvPr/>
        </p:nvSpPr>
        <p:spPr>
          <a:xfrm>
            <a:off x="315310" y="4361793"/>
            <a:ext cx="4151587" cy="2249214"/>
          </a:xfrm>
          <a:custGeom>
            <a:avLst/>
            <a:gdLst>
              <a:gd name="connsiteX0" fmla="*/ 4120056 w 4151587"/>
              <a:gd name="connsiteY0" fmla="*/ 0 h 2249214"/>
              <a:gd name="connsiteX1" fmla="*/ 4120056 w 4151587"/>
              <a:gd name="connsiteY1" fmla="*/ 430924 h 2249214"/>
              <a:gd name="connsiteX2" fmla="*/ 3520966 w 4151587"/>
              <a:gd name="connsiteY2" fmla="*/ 430924 h 2249214"/>
              <a:gd name="connsiteX3" fmla="*/ 3520966 w 4151587"/>
              <a:gd name="connsiteY3" fmla="*/ 1776248 h 2249214"/>
              <a:gd name="connsiteX4" fmla="*/ 1187669 w 4151587"/>
              <a:gd name="connsiteY4" fmla="*/ 1776248 h 2249214"/>
              <a:gd name="connsiteX5" fmla="*/ 1187669 w 4151587"/>
              <a:gd name="connsiteY5" fmla="*/ 2249214 h 2249214"/>
              <a:gd name="connsiteX6" fmla="*/ 0 w 4151587"/>
              <a:gd name="connsiteY6" fmla="*/ 2249214 h 2249214"/>
              <a:gd name="connsiteX7" fmla="*/ 0 w 4151587"/>
              <a:gd name="connsiteY7" fmla="*/ 2017986 h 2249214"/>
              <a:gd name="connsiteX8" fmla="*/ 1114097 w 4151587"/>
              <a:gd name="connsiteY8" fmla="*/ 2017986 h 2249214"/>
              <a:gd name="connsiteX9" fmla="*/ 1114097 w 4151587"/>
              <a:gd name="connsiteY9" fmla="*/ 1502979 h 2249214"/>
              <a:gd name="connsiteX10" fmla="*/ 3426373 w 4151587"/>
              <a:gd name="connsiteY10" fmla="*/ 1502979 h 2249214"/>
              <a:gd name="connsiteX11" fmla="*/ 3426373 w 4151587"/>
              <a:gd name="connsiteY11" fmla="*/ 21021 h 2249214"/>
              <a:gd name="connsiteX12" fmla="*/ 4151587 w 4151587"/>
              <a:gd name="connsiteY12" fmla="*/ 21021 h 2249214"/>
              <a:gd name="connsiteX13" fmla="*/ 4120056 w 4151587"/>
              <a:gd name="connsiteY13" fmla="*/ 0 h 224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51587" h="2249214">
                <a:moveTo>
                  <a:pt x="4120056" y="0"/>
                </a:moveTo>
                <a:lnTo>
                  <a:pt x="4120056" y="430924"/>
                </a:lnTo>
                <a:lnTo>
                  <a:pt x="3520966" y="430924"/>
                </a:lnTo>
                <a:lnTo>
                  <a:pt x="3520966" y="1776248"/>
                </a:lnTo>
                <a:lnTo>
                  <a:pt x="1187669" y="1776248"/>
                </a:lnTo>
                <a:lnTo>
                  <a:pt x="1187669" y="2249214"/>
                </a:lnTo>
                <a:lnTo>
                  <a:pt x="0" y="2249214"/>
                </a:lnTo>
                <a:lnTo>
                  <a:pt x="0" y="2017986"/>
                </a:lnTo>
                <a:lnTo>
                  <a:pt x="1114097" y="2017986"/>
                </a:lnTo>
                <a:lnTo>
                  <a:pt x="1114097" y="1502979"/>
                </a:lnTo>
                <a:lnTo>
                  <a:pt x="3426373" y="1502979"/>
                </a:lnTo>
                <a:lnTo>
                  <a:pt x="3426373" y="21021"/>
                </a:lnTo>
                <a:lnTo>
                  <a:pt x="4151587" y="21021"/>
                </a:lnTo>
                <a:lnTo>
                  <a:pt x="4120056" y="0"/>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spTree>
    <p:extLst>
      <p:ext uri="{BB962C8B-B14F-4D97-AF65-F5344CB8AC3E}">
        <p14:creationId xmlns:p14="http://schemas.microsoft.com/office/powerpoint/2010/main" val="13289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F410C5-6782-B29F-DE7F-0D9A4EE6591E}"/>
              </a:ext>
            </a:extLst>
          </p:cNvPr>
          <p:cNvSpPr>
            <a:spLocks noGrp="1"/>
          </p:cNvSpPr>
          <p:nvPr>
            <p:ph sz="quarter" idx="10"/>
          </p:nvPr>
        </p:nvSpPr>
        <p:spPr>
          <a:xfrm>
            <a:off x="262608" y="551931"/>
            <a:ext cx="13569006" cy="541420"/>
          </a:xfrm>
        </p:spPr>
        <p:txBody>
          <a:bodyPr/>
          <a:lstStyle/>
          <a:p>
            <a:pPr marL="0" indent="0">
              <a:buNone/>
            </a:pPr>
            <a:r>
              <a:rPr kumimoji="1" lang="ja-JP" altLang="en-US" dirty="0"/>
              <a:t>同じカメラモデルでも、</a:t>
            </a:r>
            <a:r>
              <a:rPr lang="ja-JP" altLang="en-US" dirty="0"/>
              <a:t>①</a:t>
            </a:r>
            <a:r>
              <a:rPr kumimoji="1" lang="ja-JP" altLang="en-US" dirty="0"/>
              <a:t>カメラ⇔ターゲットの距離および俯角、②視野角 により、</a:t>
            </a:r>
            <a:r>
              <a:rPr lang="ja-JP" altLang="en-US" dirty="0"/>
              <a:t>③</a:t>
            </a:r>
            <a:r>
              <a:rPr kumimoji="1" lang="en-US" altLang="ja-JP" dirty="0"/>
              <a:t>PPM</a:t>
            </a:r>
            <a:r>
              <a:rPr kumimoji="1" lang="ja-JP" altLang="en-US" dirty="0"/>
              <a:t>が変化します。</a:t>
            </a:r>
            <a:endParaRPr kumimoji="1" lang="en-US" altLang="ja-JP" dirty="0"/>
          </a:p>
          <a:p>
            <a:pPr marL="0" indent="0" algn="r">
              <a:spcBef>
                <a:spcPts val="1200"/>
              </a:spcBef>
              <a:buNone/>
            </a:pPr>
            <a:r>
              <a:rPr lang="ja-JP" altLang="en-US" sz="1600" dirty="0"/>
              <a:t>＊</a:t>
            </a:r>
            <a:r>
              <a:rPr lang="en-US" altLang="ja-JP" sz="1600" dirty="0"/>
              <a:t>PPM</a:t>
            </a:r>
            <a:r>
              <a:rPr lang="ja-JP" altLang="en-US" sz="1600" dirty="0"/>
              <a:t>：</a:t>
            </a:r>
            <a:r>
              <a:rPr lang="en-US" altLang="ja-JP" sz="1600" dirty="0"/>
              <a:t>1m</a:t>
            </a:r>
            <a:r>
              <a:rPr lang="ja-JP" altLang="en-US" sz="1600" dirty="0"/>
              <a:t>あたりの画素数。数値が大きいほど鮮明な映像が撮影可能</a:t>
            </a:r>
            <a:endParaRPr kumimoji="1" lang="ja-JP" altLang="en-US" sz="1600" dirty="0"/>
          </a:p>
        </p:txBody>
      </p:sp>
      <p:sp>
        <p:nvSpPr>
          <p:cNvPr id="3" name="タイトル 2">
            <a:extLst>
              <a:ext uri="{FF2B5EF4-FFF2-40B4-BE49-F238E27FC236}">
                <a16:creationId xmlns:a16="http://schemas.microsoft.com/office/drawing/2014/main" id="{B64A4F26-083D-C322-1773-D4A9F654452A}"/>
              </a:ext>
            </a:extLst>
          </p:cNvPr>
          <p:cNvSpPr>
            <a:spLocks noGrp="1"/>
          </p:cNvSpPr>
          <p:nvPr>
            <p:ph type="title"/>
          </p:nvPr>
        </p:nvSpPr>
        <p:spPr/>
        <p:txBody>
          <a:bodyPr/>
          <a:lstStyle/>
          <a:p>
            <a:pPr marL="0"/>
            <a:r>
              <a:rPr kumimoji="1" lang="en-US" altLang="ja-JP" dirty="0"/>
              <a:t>【</a:t>
            </a:r>
            <a:r>
              <a:rPr kumimoji="1" lang="ja-JP" altLang="en-US" dirty="0"/>
              <a:t>留意事項</a:t>
            </a:r>
            <a:r>
              <a:rPr kumimoji="1" lang="en-US" altLang="ja-JP" dirty="0"/>
              <a:t>】</a:t>
            </a:r>
            <a:r>
              <a:rPr kumimoji="1" lang="ja-JP" altLang="en-US" dirty="0"/>
              <a:t>距離・俯角や視野角による</a:t>
            </a:r>
            <a:r>
              <a:rPr kumimoji="1" lang="en-US" altLang="ja-JP" dirty="0"/>
              <a:t>PPM</a:t>
            </a:r>
            <a:r>
              <a:rPr kumimoji="1" lang="ja-JP" altLang="en-US" dirty="0"/>
              <a:t>の変化</a:t>
            </a:r>
          </a:p>
        </p:txBody>
      </p:sp>
      <p:pic>
        <p:nvPicPr>
          <p:cNvPr id="5" name="図 4">
            <a:extLst>
              <a:ext uri="{FF2B5EF4-FFF2-40B4-BE49-F238E27FC236}">
                <a16:creationId xmlns:a16="http://schemas.microsoft.com/office/drawing/2014/main" id="{2A90B61A-1557-6D5A-76E9-8D1779F508B3}"/>
              </a:ext>
            </a:extLst>
          </p:cNvPr>
          <p:cNvPicPr>
            <a:picLocks noChangeAspect="1"/>
          </p:cNvPicPr>
          <p:nvPr/>
        </p:nvPicPr>
        <p:blipFill>
          <a:blip r:embed="rId2"/>
          <a:stretch>
            <a:fillRect/>
          </a:stretch>
        </p:blipFill>
        <p:spPr>
          <a:xfrm>
            <a:off x="3308721" y="1494059"/>
            <a:ext cx="2710220" cy="286078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7D66CE69-2203-E03D-95C9-1D56F4C08062}"/>
              </a:ext>
            </a:extLst>
          </p:cNvPr>
          <p:cNvPicPr>
            <a:picLocks noChangeAspect="1"/>
          </p:cNvPicPr>
          <p:nvPr/>
        </p:nvPicPr>
        <p:blipFill>
          <a:blip r:embed="rId3"/>
          <a:stretch>
            <a:fillRect/>
          </a:stretch>
        </p:blipFill>
        <p:spPr>
          <a:xfrm>
            <a:off x="414854" y="1490073"/>
            <a:ext cx="2630546" cy="286477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7" name="グループ化 16">
            <a:extLst>
              <a:ext uri="{FF2B5EF4-FFF2-40B4-BE49-F238E27FC236}">
                <a16:creationId xmlns:a16="http://schemas.microsoft.com/office/drawing/2014/main" id="{6F2C671D-FD72-844E-2C44-0413746195F0}"/>
              </a:ext>
            </a:extLst>
          </p:cNvPr>
          <p:cNvGrpSpPr/>
          <p:nvPr/>
        </p:nvGrpSpPr>
        <p:grpSpPr>
          <a:xfrm>
            <a:off x="414854" y="4593918"/>
            <a:ext cx="5618084" cy="2860787"/>
            <a:chOff x="3402393" y="4622304"/>
            <a:chExt cx="5618084" cy="2860787"/>
          </a:xfrm>
        </p:grpSpPr>
        <p:pic>
          <p:nvPicPr>
            <p:cNvPr id="11" name="図 10">
              <a:extLst>
                <a:ext uri="{FF2B5EF4-FFF2-40B4-BE49-F238E27FC236}">
                  <a16:creationId xmlns:a16="http://schemas.microsoft.com/office/drawing/2014/main" id="{2DD3842F-2975-2D67-678B-F678EEEAA26F}"/>
                </a:ext>
              </a:extLst>
            </p:cNvPr>
            <p:cNvPicPr>
              <a:picLocks noChangeAspect="1"/>
            </p:cNvPicPr>
            <p:nvPr/>
          </p:nvPicPr>
          <p:blipFill>
            <a:blip r:embed="rId4"/>
            <a:stretch>
              <a:fillRect/>
            </a:stretch>
          </p:blipFill>
          <p:spPr>
            <a:xfrm>
              <a:off x="6296260" y="4622304"/>
              <a:ext cx="2724217" cy="286078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4D66E201-609C-84D9-B0AD-EF1CBE2D324F}"/>
                </a:ext>
              </a:extLst>
            </p:cNvPr>
            <p:cNvPicPr>
              <a:picLocks noChangeAspect="1"/>
            </p:cNvPicPr>
            <p:nvPr/>
          </p:nvPicPr>
          <p:blipFill>
            <a:blip r:embed="rId5"/>
            <a:stretch>
              <a:fillRect/>
            </a:stretch>
          </p:blipFill>
          <p:spPr>
            <a:xfrm>
              <a:off x="3402393" y="4622304"/>
              <a:ext cx="2660986" cy="286078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図 14">
              <a:extLst>
                <a:ext uri="{FF2B5EF4-FFF2-40B4-BE49-F238E27FC236}">
                  <a16:creationId xmlns:a16="http://schemas.microsoft.com/office/drawing/2014/main" id="{29A32A54-CF17-BB3F-56C4-3C23A8C4AA8A}"/>
                </a:ext>
              </a:extLst>
            </p:cNvPr>
            <p:cNvPicPr>
              <a:picLocks noChangeAspect="1"/>
            </p:cNvPicPr>
            <p:nvPr/>
          </p:nvPicPr>
          <p:blipFill>
            <a:blip r:embed="rId6"/>
            <a:stretch>
              <a:fillRect/>
            </a:stretch>
          </p:blipFill>
          <p:spPr>
            <a:xfrm>
              <a:off x="5676150" y="6190363"/>
              <a:ext cx="1875631" cy="129272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9" name="図 8">
            <a:extLst>
              <a:ext uri="{FF2B5EF4-FFF2-40B4-BE49-F238E27FC236}">
                <a16:creationId xmlns:a16="http://schemas.microsoft.com/office/drawing/2014/main" id="{A0535CBA-4881-CAD5-5974-F9A4696BF077}"/>
              </a:ext>
            </a:extLst>
          </p:cNvPr>
          <p:cNvPicPr>
            <a:picLocks noChangeAspect="1"/>
          </p:cNvPicPr>
          <p:nvPr/>
        </p:nvPicPr>
        <p:blipFill>
          <a:blip r:embed="rId7"/>
          <a:stretch>
            <a:fillRect/>
          </a:stretch>
        </p:blipFill>
        <p:spPr>
          <a:xfrm>
            <a:off x="2676672" y="3058132"/>
            <a:ext cx="1887570" cy="129272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44" name="グループ化 43">
            <a:extLst>
              <a:ext uri="{FF2B5EF4-FFF2-40B4-BE49-F238E27FC236}">
                <a16:creationId xmlns:a16="http://schemas.microsoft.com/office/drawing/2014/main" id="{0CEF9BE4-F3E6-9F53-9D68-61F7E9EACCF6}"/>
              </a:ext>
            </a:extLst>
          </p:cNvPr>
          <p:cNvGrpSpPr/>
          <p:nvPr/>
        </p:nvGrpSpPr>
        <p:grpSpPr>
          <a:xfrm>
            <a:off x="6528729" y="1485402"/>
            <a:ext cx="7134671" cy="2869443"/>
            <a:chOff x="6528729" y="1485402"/>
            <a:chExt cx="7134671" cy="2869443"/>
          </a:xfrm>
        </p:grpSpPr>
        <p:pic>
          <p:nvPicPr>
            <p:cNvPr id="33" name="図 32">
              <a:extLst>
                <a:ext uri="{FF2B5EF4-FFF2-40B4-BE49-F238E27FC236}">
                  <a16:creationId xmlns:a16="http://schemas.microsoft.com/office/drawing/2014/main" id="{94AF3855-6D80-C68F-3098-DC8EBAE0E000}"/>
                </a:ext>
              </a:extLst>
            </p:cNvPr>
            <p:cNvPicPr>
              <a:picLocks noChangeAspect="1"/>
            </p:cNvPicPr>
            <p:nvPr/>
          </p:nvPicPr>
          <p:blipFill>
            <a:blip r:embed="rId8"/>
            <a:stretch>
              <a:fillRect/>
            </a:stretch>
          </p:blipFill>
          <p:spPr>
            <a:xfrm>
              <a:off x="9402386" y="1485402"/>
              <a:ext cx="4261014" cy="286944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5" name="図 34">
              <a:extLst>
                <a:ext uri="{FF2B5EF4-FFF2-40B4-BE49-F238E27FC236}">
                  <a16:creationId xmlns:a16="http://schemas.microsoft.com/office/drawing/2014/main" id="{4C6F48FE-B72D-FC3C-D34B-FE1E166E924E}"/>
                </a:ext>
              </a:extLst>
            </p:cNvPr>
            <p:cNvPicPr>
              <a:picLocks noChangeAspect="1"/>
            </p:cNvPicPr>
            <p:nvPr/>
          </p:nvPicPr>
          <p:blipFill>
            <a:blip r:embed="rId9"/>
            <a:stretch>
              <a:fillRect/>
            </a:stretch>
          </p:blipFill>
          <p:spPr>
            <a:xfrm>
              <a:off x="6528729" y="1485403"/>
              <a:ext cx="2650571" cy="286078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7" name="図 36">
              <a:extLst>
                <a:ext uri="{FF2B5EF4-FFF2-40B4-BE49-F238E27FC236}">
                  <a16:creationId xmlns:a16="http://schemas.microsoft.com/office/drawing/2014/main" id="{67B0E0DE-2AF3-C559-DCE3-F2B13EC16E57}"/>
                </a:ext>
              </a:extLst>
            </p:cNvPr>
            <p:cNvPicPr>
              <a:picLocks noChangeAspect="1"/>
            </p:cNvPicPr>
            <p:nvPr/>
          </p:nvPicPr>
          <p:blipFill rotWithShape="1">
            <a:blip r:embed="rId10"/>
            <a:srcRect t="49922"/>
            <a:stretch/>
          </p:blipFill>
          <p:spPr>
            <a:xfrm>
              <a:off x="8761558" y="3256875"/>
              <a:ext cx="2650571" cy="1089316"/>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nvGrpSpPr>
          <p:cNvPr id="45" name="グループ化 44">
            <a:extLst>
              <a:ext uri="{FF2B5EF4-FFF2-40B4-BE49-F238E27FC236}">
                <a16:creationId xmlns:a16="http://schemas.microsoft.com/office/drawing/2014/main" id="{F410EECE-980F-C49A-DACB-FFA4C0C52EA8}"/>
              </a:ext>
            </a:extLst>
          </p:cNvPr>
          <p:cNvGrpSpPr/>
          <p:nvPr/>
        </p:nvGrpSpPr>
        <p:grpSpPr>
          <a:xfrm>
            <a:off x="6528729" y="4593918"/>
            <a:ext cx="7134672" cy="2840543"/>
            <a:chOff x="6528729" y="4593918"/>
            <a:chExt cx="7134672" cy="2840543"/>
          </a:xfrm>
        </p:grpSpPr>
        <p:pic>
          <p:nvPicPr>
            <p:cNvPr id="39" name="図 38">
              <a:extLst>
                <a:ext uri="{FF2B5EF4-FFF2-40B4-BE49-F238E27FC236}">
                  <a16:creationId xmlns:a16="http://schemas.microsoft.com/office/drawing/2014/main" id="{4FDDE09C-2156-4AE7-B95D-E83C59E3AB5F}"/>
                </a:ext>
              </a:extLst>
            </p:cNvPr>
            <p:cNvPicPr>
              <a:picLocks noChangeAspect="1"/>
            </p:cNvPicPr>
            <p:nvPr/>
          </p:nvPicPr>
          <p:blipFill>
            <a:blip r:embed="rId11"/>
            <a:stretch>
              <a:fillRect/>
            </a:stretch>
          </p:blipFill>
          <p:spPr>
            <a:xfrm>
              <a:off x="6528729" y="4593918"/>
              <a:ext cx="2650571" cy="284054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D9C2C1BD-1B75-7F23-ACF3-8DBB5B668D2F}"/>
                </a:ext>
              </a:extLst>
            </p:cNvPr>
            <p:cNvPicPr>
              <a:picLocks noChangeAspect="1"/>
            </p:cNvPicPr>
            <p:nvPr/>
          </p:nvPicPr>
          <p:blipFill>
            <a:blip r:embed="rId12"/>
            <a:stretch>
              <a:fillRect/>
            </a:stretch>
          </p:blipFill>
          <p:spPr>
            <a:xfrm>
              <a:off x="9402387" y="4593919"/>
              <a:ext cx="4261014" cy="281924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3" name="図 42">
              <a:extLst>
                <a:ext uri="{FF2B5EF4-FFF2-40B4-BE49-F238E27FC236}">
                  <a16:creationId xmlns:a16="http://schemas.microsoft.com/office/drawing/2014/main" id="{D5E375F2-414F-6435-BCBE-45DCB4407CB0}"/>
                </a:ext>
              </a:extLst>
            </p:cNvPr>
            <p:cNvPicPr>
              <a:picLocks noChangeAspect="1"/>
            </p:cNvPicPr>
            <p:nvPr/>
          </p:nvPicPr>
          <p:blipFill rotWithShape="1">
            <a:blip r:embed="rId13"/>
            <a:srcRect t="48598"/>
            <a:stretch/>
          </p:blipFill>
          <p:spPr>
            <a:xfrm>
              <a:off x="8761558" y="6280805"/>
              <a:ext cx="2650571" cy="113824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6" name="フリーフォーム: 図形 5">
            <a:extLst>
              <a:ext uri="{FF2B5EF4-FFF2-40B4-BE49-F238E27FC236}">
                <a16:creationId xmlns:a16="http://schemas.microsoft.com/office/drawing/2014/main" id="{D8A36C91-2255-D4E7-569A-0081D35667E2}"/>
              </a:ext>
            </a:extLst>
          </p:cNvPr>
          <p:cNvSpPr/>
          <p:nvPr/>
        </p:nvSpPr>
        <p:spPr>
          <a:xfrm>
            <a:off x="6516414" y="2102069"/>
            <a:ext cx="2680138" cy="672662"/>
          </a:xfrm>
          <a:custGeom>
            <a:avLst/>
            <a:gdLst>
              <a:gd name="connsiteX0" fmla="*/ 0 w 2680138"/>
              <a:gd name="connsiteY0" fmla="*/ 336331 h 672662"/>
              <a:gd name="connsiteX1" fmla="*/ 1418896 w 2680138"/>
              <a:gd name="connsiteY1" fmla="*/ 336331 h 672662"/>
              <a:gd name="connsiteX2" fmla="*/ 1418896 w 2680138"/>
              <a:gd name="connsiteY2" fmla="*/ 0 h 672662"/>
              <a:gd name="connsiteX3" fmla="*/ 2680138 w 2680138"/>
              <a:gd name="connsiteY3" fmla="*/ 0 h 672662"/>
              <a:gd name="connsiteX4" fmla="*/ 2680138 w 2680138"/>
              <a:gd name="connsiteY4" fmla="*/ 672662 h 672662"/>
              <a:gd name="connsiteX5" fmla="*/ 21020 w 2680138"/>
              <a:gd name="connsiteY5" fmla="*/ 672662 h 672662"/>
              <a:gd name="connsiteX6" fmla="*/ 0 w 2680138"/>
              <a:gd name="connsiteY6" fmla="*/ 336331 h 6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138" h="672662">
                <a:moveTo>
                  <a:pt x="0" y="336331"/>
                </a:moveTo>
                <a:lnTo>
                  <a:pt x="1418896" y="336331"/>
                </a:lnTo>
                <a:lnTo>
                  <a:pt x="1418896" y="0"/>
                </a:lnTo>
                <a:lnTo>
                  <a:pt x="2680138" y="0"/>
                </a:lnTo>
                <a:lnTo>
                  <a:pt x="2680138" y="672662"/>
                </a:lnTo>
                <a:lnTo>
                  <a:pt x="21020" y="672662"/>
                </a:lnTo>
                <a:lnTo>
                  <a:pt x="0" y="336331"/>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99F943B1-21DB-98DE-22B7-3FB87EC6E1E4}"/>
              </a:ext>
            </a:extLst>
          </p:cNvPr>
          <p:cNvSpPr/>
          <p:nvPr/>
        </p:nvSpPr>
        <p:spPr>
          <a:xfrm>
            <a:off x="373689" y="2110882"/>
            <a:ext cx="2680138" cy="672662"/>
          </a:xfrm>
          <a:custGeom>
            <a:avLst/>
            <a:gdLst>
              <a:gd name="connsiteX0" fmla="*/ 0 w 2680138"/>
              <a:gd name="connsiteY0" fmla="*/ 336331 h 672662"/>
              <a:gd name="connsiteX1" fmla="*/ 1418896 w 2680138"/>
              <a:gd name="connsiteY1" fmla="*/ 336331 h 672662"/>
              <a:gd name="connsiteX2" fmla="*/ 1418896 w 2680138"/>
              <a:gd name="connsiteY2" fmla="*/ 0 h 672662"/>
              <a:gd name="connsiteX3" fmla="*/ 2680138 w 2680138"/>
              <a:gd name="connsiteY3" fmla="*/ 0 h 672662"/>
              <a:gd name="connsiteX4" fmla="*/ 2680138 w 2680138"/>
              <a:gd name="connsiteY4" fmla="*/ 672662 h 672662"/>
              <a:gd name="connsiteX5" fmla="*/ 21020 w 2680138"/>
              <a:gd name="connsiteY5" fmla="*/ 672662 h 672662"/>
              <a:gd name="connsiteX6" fmla="*/ 0 w 2680138"/>
              <a:gd name="connsiteY6" fmla="*/ 336331 h 6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138" h="672662">
                <a:moveTo>
                  <a:pt x="0" y="336331"/>
                </a:moveTo>
                <a:lnTo>
                  <a:pt x="1418896" y="336331"/>
                </a:lnTo>
                <a:lnTo>
                  <a:pt x="1418896" y="0"/>
                </a:lnTo>
                <a:lnTo>
                  <a:pt x="2680138" y="0"/>
                </a:lnTo>
                <a:lnTo>
                  <a:pt x="2680138" y="672662"/>
                </a:lnTo>
                <a:lnTo>
                  <a:pt x="21020" y="672662"/>
                </a:lnTo>
                <a:lnTo>
                  <a:pt x="0" y="336331"/>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79C5E3B7-6908-E7E7-A8F3-43802513267F}"/>
              </a:ext>
            </a:extLst>
          </p:cNvPr>
          <p:cNvSpPr/>
          <p:nvPr/>
        </p:nvSpPr>
        <p:spPr>
          <a:xfrm>
            <a:off x="6499162" y="5200499"/>
            <a:ext cx="2680138" cy="672662"/>
          </a:xfrm>
          <a:custGeom>
            <a:avLst/>
            <a:gdLst>
              <a:gd name="connsiteX0" fmla="*/ 0 w 2680138"/>
              <a:gd name="connsiteY0" fmla="*/ 336331 h 672662"/>
              <a:gd name="connsiteX1" fmla="*/ 1418896 w 2680138"/>
              <a:gd name="connsiteY1" fmla="*/ 336331 h 672662"/>
              <a:gd name="connsiteX2" fmla="*/ 1418896 w 2680138"/>
              <a:gd name="connsiteY2" fmla="*/ 0 h 672662"/>
              <a:gd name="connsiteX3" fmla="*/ 2680138 w 2680138"/>
              <a:gd name="connsiteY3" fmla="*/ 0 h 672662"/>
              <a:gd name="connsiteX4" fmla="*/ 2680138 w 2680138"/>
              <a:gd name="connsiteY4" fmla="*/ 672662 h 672662"/>
              <a:gd name="connsiteX5" fmla="*/ 21020 w 2680138"/>
              <a:gd name="connsiteY5" fmla="*/ 672662 h 672662"/>
              <a:gd name="connsiteX6" fmla="*/ 0 w 2680138"/>
              <a:gd name="connsiteY6" fmla="*/ 336331 h 6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138" h="672662">
                <a:moveTo>
                  <a:pt x="0" y="336331"/>
                </a:moveTo>
                <a:lnTo>
                  <a:pt x="1418896" y="336331"/>
                </a:lnTo>
                <a:lnTo>
                  <a:pt x="1418896" y="0"/>
                </a:lnTo>
                <a:lnTo>
                  <a:pt x="2680138" y="0"/>
                </a:lnTo>
                <a:lnTo>
                  <a:pt x="2680138" y="672662"/>
                </a:lnTo>
                <a:lnTo>
                  <a:pt x="21020" y="672662"/>
                </a:lnTo>
                <a:lnTo>
                  <a:pt x="0" y="336331"/>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6604D77E-D04E-AE93-D2B5-9A5DF9D351B5}"/>
              </a:ext>
            </a:extLst>
          </p:cNvPr>
          <p:cNvSpPr/>
          <p:nvPr/>
        </p:nvSpPr>
        <p:spPr>
          <a:xfrm>
            <a:off x="380688" y="5210781"/>
            <a:ext cx="2680138" cy="672662"/>
          </a:xfrm>
          <a:custGeom>
            <a:avLst/>
            <a:gdLst>
              <a:gd name="connsiteX0" fmla="*/ 0 w 2680138"/>
              <a:gd name="connsiteY0" fmla="*/ 336331 h 672662"/>
              <a:gd name="connsiteX1" fmla="*/ 1418896 w 2680138"/>
              <a:gd name="connsiteY1" fmla="*/ 336331 h 672662"/>
              <a:gd name="connsiteX2" fmla="*/ 1418896 w 2680138"/>
              <a:gd name="connsiteY2" fmla="*/ 0 h 672662"/>
              <a:gd name="connsiteX3" fmla="*/ 2680138 w 2680138"/>
              <a:gd name="connsiteY3" fmla="*/ 0 h 672662"/>
              <a:gd name="connsiteX4" fmla="*/ 2680138 w 2680138"/>
              <a:gd name="connsiteY4" fmla="*/ 672662 h 672662"/>
              <a:gd name="connsiteX5" fmla="*/ 21020 w 2680138"/>
              <a:gd name="connsiteY5" fmla="*/ 672662 h 672662"/>
              <a:gd name="connsiteX6" fmla="*/ 0 w 2680138"/>
              <a:gd name="connsiteY6" fmla="*/ 336331 h 6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0138" h="672662">
                <a:moveTo>
                  <a:pt x="0" y="336331"/>
                </a:moveTo>
                <a:lnTo>
                  <a:pt x="1418896" y="336331"/>
                </a:lnTo>
                <a:lnTo>
                  <a:pt x="1418896" y="0"/>
                </a:lnTo>
                <a:lnTo>
                  <a:pt x="2680138" y="0"/>
                </a:lnTo>
                <a:lnTo>
                  <a:pt x="2680138" y="672662"/>
                </a:lnTo>
                <a:lnTo>
                  <a:pt x="21020" y="672662"/>
                </a:lnTo>
                <a:lnTo>
                  <a:pt x="0" y="336331"/>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26140E8-A038-5C45-0280-BBEB9AD1668E}"/>
              </a:ext>
            </a:extLst>
          </p:cNvPr>
          <p:cNvSpPr/>
          <p:nvPr/>
        </p:nvSpPr>
        <p:spPr>
          <a:xfrm>
            <a:off x="412218" y="2864824"/>
            <a:ext cx="1132802"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0745AFF-97B9-8BFB-3C3F-DF2CF320DFBC}"/>
              </a:ext>
            </a:extLst>
          </p:cNvPr>
          <p:cNvSpPr/>
          <p:nvPr/>
        </p:nvSpPr>
        <p:spPr>
          <a:xfrm>
            <a:off x="1652609" y="2865711"/>
            <a:ext cx="1290288"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E83ADE4-7531-FF2E-AA96-6681BC979B78}"/>
              </a:ext>
            </a:extLst>
          </p:cNvPr>
          <p:cNvSpPr/>
          <p:nvPr/>
        </p:nvSpPr>
        <p:spPr>
          <a:xfrm>
            <a:off x="6495738" y="2860628"/>
            <a:ext cx="1132802"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2E2EA1A-BABD-8A44-1053-B6533EDBDB9B}"/>
              </a:ext>
            </a:extLst>
          </p:cNvPr>
          <p:cNvSpPr/>
          <p:nvPr/>
        </p:nvSpPr>
        <p:spPr>
          <a:xfrm>
            <a:off x="7736129" y="2861515"/>
            <a:ext cx="1290288"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B57BABA-45BE-9893-48F8-9650B5831195}"/>
              </a:ext>
            </a:extLst>
          </p:cNvPr>
          <p:cNvSpPr/>
          <p:nvPr/>
        </p:nvSpPr>
        <p:spPr>
          <a:xfrm>
            <a:off x="6511435" y="5964476"/>
            <a:ext cx="1132802"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EE85F19-9B82-8831-BFF6-061781100600}"/>
              </a:ext>
            </a:extLst>
          </p:cNvPr>
          <p:cNvSpPr/>
          <p:nvPr/>
        </p:nvSpPr>
        <p:spPr>
          <a:xfrm>
            <a:off x="7751826" y="5965363"/>
            <a:ext cx="1290288"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B97E9EE-3A52-4F3F-3CB1-9AB7BFB442F4}"/>
              </a:ext>
            </a:extLst>
          </p:cNvPr>
          <p:cNvSpPr/>
          <p:nvPr/>
        </p:nvSpPr>
        <p:spPr>
          <a:xfrm>
            <a:off x="375198" y="5975825"/>
            <a:ext cx="1132802"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929C100-DE91-B341-51F9-9F1A10C78AF2}"/>
              </a:ext>
            </a:extLst>
          </p:cNvPr>
          <p:cNvSpPr/>
          <p:nvPr/>
        </p:nvSpPr>
        <p:spPr>
          <a:xfrm>
            <a:off x="1615589" y="5976712"/>
            <a:ext cx="1290288" cy="3154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FA7BA3D4-6CFE-D422-8668-CCAC452B10AF}"/>
              </a:ext>
            </a:extLst>
          </p:cNvPr>
          <p:cNvSpPr/>
          <p:nvPr/>
        </p:nvSpPr>
        <p:spPr>
          <a:xfrm>
            <a:off x="3176815" y="1927261"/>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25" name="楕円 24">
            <a:extLst>
              <a:ext uri="{FF2B5EF4-FFF2-40B4-BE49-F238E27FC236}">
                <a16:creationId xmlns:a16="http://schemas.microsoft.com/office/drawing/2014/main" id="{11DE1DBD-52D4-CB95-9E0D-DB9BCC04FF06}"/>
              </a:ext>
            </a:extLst>
          </p:cNvPr>
          <p:cNvSpPr/>
          <p:nvPr/>
        </p:nvSpPr>
        <p:spPr>
          <a:xfrm>
            <a:off x="8094302" y="635780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p>
        </p:txBody>
      </p:sp>
      <p:sp>
        <p:nvSpPr>
          <p:cNvPr id="26" name="楕円 25">
            <a:extLst>
              <a:ext uri="{FF2B5EF4-FFF2-40B4-BE49-F238E27FC236}">
                <a16:creationId xmlns:a16="http://schemas.microsoft.com/office/drawing/2014/main" id="{F8629810-5623-CA5A-C412-AE1B647F9F07}"/>
              </a:ext>
            </a:extLst>
          </p:cNvPr>
          <p:cNvSpPr/>
          <p:nvPr/>
        </p:nvSpPr>
        <p:spPr>
          <a:xfrm>
            <a:off x="9298682" y="5025534"/>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27" name="楕円 26">
            <a:extLst>
              <a:ext uri="{FF2B5EF4-FFF2-40B4-BE49-F238E27FC236}">
                <a16:creationId xmlns:a16="http://schemas.microsoft.com/office/drawing/2014/main" id="{5861B989-5137-CC7B-B901-C1B83B79C4B2}"/>
              </a:ext>
            </a:extLst>
          </p:cNvPr>
          <p:cNvSpPr/>
          <p:nvPr/>
        </p:nvSpPr>
        <p:spPr>
          <a:xfrm>
            <a:off x="3176815" y="5037360"/>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28" name="楕円 27">
            <a:extLst>
              <a:ext uri="{FF2B5EF4-FFF2-40B4-BE49-F238E27FC236}">
                <a16:creationId xmlns:a16="http://schemas.microsoft.com/office/drawing/2014/main" id="{F3BFEEF6-2445-0377-1A5D-9B37635B33AF}"/>
              </a:ext>
            </a:extLst>
          </p:cNvPr>
          <p:cNvSpPr/>
          <p:nvPr/>
        </p:nvSpPr>
        <p:spPr>
          <a:xfrm>
            <a:off x="9328849" y="1937461"/>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29" name="楕円 28">
            <a:extLst>
              <a:ext uri="{FF2B5EF4-FFF2-40B4-BE49-F238E27FC236}">
                <a16:creationId xmlns:a16="http://schemas.microsoft.com/office/drawing/2014/main" id="{30BDFEB4-CC62-119D-D6F1-9F5DB6A8E360}"/>
              </a:ext>
            </a:extLst>
          </p:cNvPr>
          <p:cNvSpPr/>
          <p:nvPr/>
        </p:nvSpPr>
        <p:spPr>
          <a:xfrm>
            <a:off x="8094302" y="3234862"/>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p>
        </p:txBody>
      </p:sp>
      <p:sp>
        <p:nvSpPr>
          <p:cNvPr id="30" name="楕円 29">
            <a:extLst>
              <a:ext uri="{FF2B5EF4-FFF2-40B4-BE49-F238E27FC236}">
                <a16:creationId xmlns:a16="http://schemas.microsoft.com/office/drawing/2014/main" id="{F25442D3-6FA8-7E64-C25E-7810D50D8EEF}"/>
              </a:ext>
            </a:extLst>
          </p:cNvPr>
          <p:cNvSpPr/>
          <p:nvPr/>
        </p:nvSpPr>
        <p:spPr>
          <a:xfrm>
            <a:off x="1978112" y="325687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p>
        </p:txBody>
      </p:sp>
      <p:sp>
        <p:nvSpPr>
          <p:cNvPr id="31" name="楕円 30">
            <a:extLst>
              <a:ext uri="{FF2B5EF4-FFF2-40B4-BE49-F238E27FC236}">
                <a16:creationId xmlns:a16="http://schemas.microsoft.com/office/drawing/2014/main" id="{798A49F0-D920-1400-F7E2-3EC856D8BC0A}"/>
              </a:ext>
            </a:extLst>
          </p:cNvPr>
          <p:cNvSpPr/>
          <p:nvPr/>
        </p:nvSpPr>
        <p:spPr>
          <a:xfrm>
            <a:off x="1978679" y="635780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p>
        </p:txBody>
      </p:sp>
      <p:sp>
        <p:nvSpPr>
          <p:cNvPr id="32" name="楕円 31">
            <a:extLst>
              <a:ext uri="{FF2B5EF4-FFF2-40B4-BE49-F238E27FC236}">
                <a16:creationId xmlns:a16="http://schemas.microsoft.com/office/drawing/2014/main" id="{5B0A7D61-911B-2785-7661-78EBD1114829}"/>
              </a:ext>
            </a:extLst>
          </p:cNvPr>
          <p:cNvSpPr/>
          <p:nvPr/>
        </p:nvSpPr>
        <p:spPr>
          <a:xfrm>
            <a:off x="6673052" y="6354224"/>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en-US" altLang="ja-JP" sz="2000" b="1" dirty="0">
              <a:solidFill>
                <a:srgbClr val="FF0000"/>
              </a:solidFill>
              <a:latin typeface="+mn-ea"/>
            </a:endParaRPr>
          </a:p>
        </p:txBody>
      </p:sp>
      <p:sp>
        <p:nvSpPr>
          <p:cNvPr id="34" name="楕円 33">
            <a:extLst>
              <a:ext uri="{FF2B5EF4-FFF2-40B4-BE49-F238E27FC236}">
                <a16:creationId xmlns:a16="http://schemas.microsoft.com/office/drawing/2014/main" id="{F3B689E2-D5FE-88EB-612C-66504992C015}"/>
              </a:ext>
            </a:extLst>
          </p:cNvPr>
          <p:cNvSpPr/>
          <p:nvPr/>
        </p:nvSpPr>
        <p:spPr>
          <a:xfrm>
            <a:off x="6673052" y="3234862"/>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en-US" altLang="ja-JP" sz="2000" b="1" dirty="0">
              <a:solidFill>
                <a:srgbClr val="FF0000"/>
              </a:solidFill>
              <a:latin typeface="+mn-ea"/>
            </a:endParaRPr>
          </a:p>
        </p:txBody>
      </p:sp>
      <p:sp>
        <p:nvSpPr>
          <p:cNvPr id="36" name="楕円 35">
            <a:extLst>
              <a:ext uri="{FF2B5EF4-FFF2-40B4-BE49-F238E27FC236}">
                <a16:creationId xmlns:a16="http://schemas.microsoft.com/office/drawing/2014/main" id="{2B998629-C189-E810-F119-910BF608C2F0}"/>
              </a:ext>
            </a:extLst>
          </p:cNvPr>
          <p:cNvSpPr/>
          <p:nvPr/>
        </p:nvSpPr>
        <p:spPr>
          <a:xfrm>
            <a:off x="563391" y="3260654"/>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en-US" altLang="ja-JP" sz="2000" b="1" dirty="0">
              <a:solidFill>
                <a:srgbClr val="FF0000"/>
              </a:solidFill>
              <a:latin typeface="+mn-ea"/>
            </a:endParaRPr>
          </a:p>
        </p:txBody>
      </p:sp>
      <p:sp>
        <p:nvSpPr>
          <p:cNvPr id="38" name="楕円 37">
            <a:extLst>
              <a:ext uri="{FF2B5EF4-FFF2-40B4-BE49-F238E27FC236}">
                <a16:creationId xmlns:a16="http://schemas.microsoft.com/office/drawing/2014/main" id="{59E1C59D-7166-E331-E7F9-84DAD90BBA3D}"/>
              </a:ext>
            </a:extLst>
          </p:cNvPr>
          <p:cNvSpPr/>
          <p:nvPr/>
        </p:nvSpPr>
        <p:spPr>
          <a:xfrm>
            <a:off x="563391" y="635780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en-US" altLang="ja-JP" sz="2000" b="1" dirty="0">
              <a:solidFill>
                <a:srgbClr val="FF0000"/>
              </a:solidFill>
              <a:latin typeface="+mn-ea"/>
            </a:endParaRPr>
          </a:p>
        </p:txBody>
      </p:sp>
      <p:sp>
        <p:nvSpPr>
          <p:cNvPr id="4" name="テキスト ボックス 3">
            <a:hlinkClick r:id="rId14" action="ppaction://hlinksldjump"/>
            <a:extLst>
              <a:ext uri="{FF2B5EF4-FFF2-40B4-BE49-F238E27FC236}">
                <a16:creationId xmlns:a16="http://schemas.microsoft.com/office/drawing/2014/main" id="{D019DC0C-DEA3-B420-0898-8C74FC00AA5A}"/>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Tree>
    <p:extLst>
      <p:ext uri="{BB962C8B-B14F-4D97-AF65-F5344CB8AC3E}">
        <p14:creationId xmlns:p14="http://schemas.microsoft.com/office/powerpoint/2010/main" val="376834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179388"/>
            <a:r>
              <a:rPr lang="ja-JP" altLang="en-US" dirty="0"/>
              <a:t>２．キッティング</a:t>
            </a:r>
            <a:endParaRPr kumimoji="1" lang="ja-JP" altLang="en-US" dirty="0"/>
          </a:p>
        </p:txBody>
      </p:sp>
    </p:spTree>
    <p:extLst>
      <p:ext uri="{BB962C8B-B14F-4D97-AF65-F5344CB8AC3E}">
        <p14:creationId xmlns:p14="http://schemas.microsoft.com/office/powerpoint/2010/main" val="241537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9925A0-2082-CBDC-72D7-02EB520CA8BE}"/>
              </a:ext>
            </a:extLst>
          </p:cNvPr>
          <p:cNvSpPr>
            <a:spLocks noGrp="1"/>
          </p:cNvSpPr>
          <p:nvPr>
            <p:ph sz="quarter" idx="10"/>
          </p:nvPr>
        </p:nvSpPr>
        <p:spPr>
          <a:xfrm>
            <a:off x="262606" y="820022"/>
            <a:ext cx="12665117" cy="1014384"/>
          </a:xfrm>
        </p:spPr>
        <p:txBody>
          <a:bodyPr/>
          <a:lstStyle/>
          <a:p>
            <a:pPr marL="0" indent="0">
              <a:buNone/>
            </a:pPr>
            <a:r>
              <a:rPr kumimoji="1" lang="ja-JP" altLang="en-US" dirty="0"/>
              <a:t>取扱説明書に記載の⼿順で、本製品をダウンロードし、カメラにインストールします。</a:t>
            </a:r>
            <a:endParaRPr kumimoji="1" lang="en-US" altLang="ja-JP" dirty="0"/>
          </a:p>
          <a:p>
            <a:pPr marL="0" indent="0">
              <a:spcBef>
                <a:spcPts val="600"/>
              </a:spcBef>
              <a:buNone/>
            </a:pPr>
            <a:r>
              <a:rPr lang="en-US" altLang="ja-JP" sz="1800" dirty="0"/>
              <a:t>【</a:t>
            </a:r>
            <a:r>
              <a:rPr lang="ja-JP" altLang="en-US" sz="1800" dirty="0"/>
              <a:t>メモ</a:t>
            </a:r>
            <a:r>
              <a:rPr lang="en-US" altLang="ja-JP" sz="1800" dirty="0"/>
              <a:t>】</a:t>
            </a:r>
            <a:r>
              <a:rPr lang="ja-JP" altLang="en-US" sz="1800" dirty="0"/>
              <a:t>カメラのファームウェアと</a:t>
            </a:r>
            <a:r>
              <a:rPr lang="en-US" altLang="ja-JP" sz="1800" dirty="0"/>
              <a:t>AI</a:t>
            </a:r>
            <a:r>
              <a:rPr lang="ja-JP" altLang="en-US" sz="1800" dirty="0"/>
              <a:t>アプリケーションは基本、最新版をご使用ください。</a:t>
            </a:r>
            <a:endParaRPr kumimoji="1" lang="ja-JP" altLang="en-US" sz="1800" dirty="0"/>
          </a:p>
        </p:txBody>
      </p:sp>
      <p:sp>
        <p:nvSpPr>
          <p:cNvPr id="3" name="タイトル 2">
            <a:extLst>
              <a:ext uri="{FF2B5EF4-FFF2-40B4-BE49-F238E27FC236}">
                <a16:creationId xmlns:a16="http://schemas.microsoft.com/office/drawing/2014/main" id="{F06ADA6B-3C06-D858-FA86-2752EB00CDEC}"/>
              </a:ext>
            </a:extLst>
          </p:cNvPr>
          <p:cNvSpPr>
            <a:spLocks noGrp="1"/>
          </p:cNvSpPr>
          <p:nvPr>
            <p:ph type="title"/>
          </p:nvPr>
        </p:nvSpPr>
        <p:spPr/>
        <p:txBody>
          <a:bodyPr/>
          <a:lstStyle/>
          <a:p>
            <a:r>
              <a:rPr kumimoji="1" lang="en-US" altLang="ja-JP" dirty="0"/>
              <a:t>2-1</a:t>
            </a:r>
            <a:r>
              <a:rPr kumimoji="1" lang="ja-JP" altLang="en-US" dirty="0"/>
              <a:t>．本製品のインストール</a:t>
            </a:r>
          </a:p>
        </p:txBody>
      </p:sp>
      <p:sp>
        <p:nvSpPr>
          <p:cNvPr id="8" name="テキスト ボックス 7">
            <a:extLst>
              <a:ext uri="{FF2B5EF4-FFF2-40B4-BE49-F238E27FC236}">
                <a16:creationId xmlns:a16="http://schemas.microsoft.com/office/drawing/2014/main" id="{643AEEF7-AB87-266E-25CC-9729E7B5C927}"/>
              </a:ext>
            </a:extLst>
          </p:cNvPr>
          <p:cNvSpPr txBox="1"/>
          <p:nvPr/>
        </p:nvSpPr>
        <p:spPr>
          <a:xfrm>
            <a:off x="262606" y="1985043"/>
            <a:ext cx="5607625" cy="400110"/>
          </a:xfrm>
          <a:prstGeom prst="rect">
            <a:avLst/>
          </a:prstGeom>
          <a:noFill/>
        </p:spPr>
        <p:txBody>
          <a:bodyPr wrap="none" rtlCol="0">
            <a:spAutoFit/>
          </a:bodyPr>
          <a:lstStyle/>
          <a:p>
            <a:pPr algn="l"/>
            <a:r>
              <a:rPr kumimoji="1" lang="en-US" altLang="ja-JP" sz="2000" b="1" dirty="0">
                <a:latin typeface="+mn-ea"/>
              </a:rPr>
              <a:t>【</a:t>
            </a:r>
            <a:r>
              <a:rPr kumimoji="1" lang="ja-JP" altLang="en-US" sz="2000" b="1" dirty="0">
                <a:latin typeface="+mn-ea"/>
              </a:rPr>
              <a:t>取扱説明書　</a:t>
            </a:r>
            <a:r>
              <a:rPr kumimoji="1" lang="en-US" altLang="ja-JP" sz="2000" b="1" dirty="0">
                <a:latin typeface="+mn-ea"/>
              </a:rPr>
              <a:t>1. </a:t>
            </a:r>
            <a:r>
              <a:rPr kumimoji="1" lang="ja-JP" altLang="en-US" sz="2000" b="1" dirty="0">
                <a:latin typeface="+mn-ea"/>
              </a:rPr>
              <a:t>本製品をインストールする</a:t>
            </a:r>
            <a:r>
              <a:rPr kumimoji="1" lang="en-US" altLang="ja-JP" sz="2000" b="1" dirty="0">
                <a:latin typeface="+mn-ea"/>
              </a:rPr>
              <a:t>】</a:t>
            </a:r>
            <a:endParaRPr kumimoji="1" lang="ja-JP" altLang="en-US" sz="2000" b="1" dirty="0">
              <a:latin typeface="+mn-ea"/>
            </a:endParaRPr>
          </a:p>
        </p:txBody>
      </p:sp>
      <p:sp>
        <p:nvSpPr>
          <p:cNvPr id="9" name="テキスト ボックス 8">
            <a:extLst>
              <a:ext uri="{FF2B5EF4-FFF2-40B4-BE49-F238E27FC236}">
                <a16:creationId xmlns:a16="http://schemas.microsoft.com/office/drawing/2014/main" id="{73A850B9-9614-67A6-E9EA-270928BF4B97}"/>
              </a:ext>
            </a:extLst>
          </p:cNvPr>
          <p:cNvSpPr txBox="1"/>
          <p:nvPr/>
        </p:nvSpPr>
        <p:spPr>
          <a:xfrm>
            <a:off x="6802320" y="2200506"/>
            <a:ext cx="6221575" cy="338554"/>
          </a:xfrm>
          <a:prstGeom prst="rect">
            <a:avLst/>
          </a:prstGeom>
          <a:noFill/>
        </p:spPr>
        <p:txBody>
          <a:bodyPr wrap="none" rtlCol="0">
            <a:spAutoFit/>
          </a:bodyPr>
          <a:lstStyle/>
          <a:p>
            <a:pPr algn="l"/>
            <a:r>
              <a:rPr kumimoji="1" lang="en-US" altLang="ja-JP" sz="1600" b="1" dirty="0">
                <a:latin typeface="+mn-ea"/>
              </a:rPr>
              <a:t>【</a:t>
            </a:r>
            <a:r>
              <a:rPr kumimoji="1" lang="ja-JP" altLang="en-US" sz="1600" b="1" dirty="0">
                <a:latin typeface="+mn-ea"/>
              </a:rPr>
              <a:t> </a:t>
            </a:r>
            <a:r>
              <a:rPr lang="en-US" altLang="ja-JP" sz="1600" b="1" dirty="0">
                <a:latin typeface="+mn-ea"/>
              </a:rPr>
              <a:t>i-PRO</a:t>
            </a:r>
            <a:r>
              <a:rPr lang="ja-JP" altLang="en-US" sz="1600" b="1" dirty="0">
                <a:latin typeface="+mn-ea"/>
              </a:rPr>
              <a:t>設定ツール</a:t>
            </a:r>
            <a:r>
              <a:rPr lang="en-US" altLang="ja-JP" sz="1600" b="1" dirty="0">
                <a:latin typeface="+mn-ea"/>
              </a:rPr>
              <a:t>(iCT)</a:t>
            </a:r>
            <a:r>
              <a:rPr lang="ja-JP" altLang="en-US" sz="1600" b="1" dirty="0">
                <a:latin typeface="+mn-ea"/>
              </a:rPr>
              <a:t> ：アプリケーションの登録</a:t>
            </a:r>
            <a:r>
              <a:rPr lang="en-US" altLang="ja-JP" sz="1600" b="1" dirty="0">
                <a:latin typeface="+mn-ea"/>
              </a:rPr>
              <a:t>/</a:t>
            </a:r>
            <a:r>
              <a:rPr lang="ja-JP" altLang="en-US" sz="1600" b="1" dirty="0">
                <a:latin typeface="+mn-ea"/>
              </a:rPr>
              <a:t>更新画面</a:t>
            </a:r>
            <a:r>
              <a:rPr kumimoji="1" lang="en-US" altLang="ja-JP" sz="1600" b="1" dirty="0">
                <a:latin typeface="+mn-ea"/>
              </a:rPr>
              <a:t>】</a:t>
            </a:r>
            <a:endParaRPr kumimoji="1" lang="ja-JP" altLang="en-US" sz="1600" b="1" dirty="0">
              <a:latin typeface="+mn-ea"/>
            </a:endParaRPr>
          </a:p>
        </p:txBody>
      </p:sp>
      <p:sp>
        <p:nvSpPr>
          <p:cNvPr id="6" name="テキスト ボックス 5">
            <a:hlinkClick r:id="rId2" action="ppaction://hlinksldjump"/>
            <a:extLst>
              <a:ext uri="{FF2B5EF4-FFF2-40B4-BE49-F238E27FC236}">
                <a16:creationId xmlns:a16="http://schemas.microsoft.com/office/drawing/2014/main" id="{5F78A3F0-5767-E523-9B17-54468E44B6AC}"/>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pic>
        <p:nvPicPr>
          <p:cNvPr id="11" name="図 10">
            <a:extLst>
              <a:ext uri="{FF2B5EF4-FFF2-40B4-BE49-F238E27FC236}">
                <a16:creationId xmlns:a16="http://schemas.microsoft.com/office/drawing/2014/main" id="{FF8DBC4F-1855-CC56-9B68-5F1D4772C9BE}"/>
              </a:ext>
            </a:extLst>
          </p:cNvPr>
          <p:cNvPicPr>
            <a:picLocks noChangeAspect="1"/>
          </p:cNvPicPr>
          <p:nvPr/>
        </p:nvPicPr>
        <p:blipFill rotWithShape="1">
          <a:blip r:embed="rId3"/>
          <a:srcRect l="1444" r="8789"/>
          <a:stretch/>
        </p:blipFill>
        <p:spPr>
          <a:xfrm>
            <a:off x="483478" y="2589883"/>
            <a:ext cx="6022425" cy="3733826"/>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6" name="図 15">
            <a:extLst>
              <a:ext uri="{FF2B5EF4-FFF2-40B4-BE49-F238E27FC236}">
                <a16:creationId xmlns:a16="http://schemas.microsoft.com/office/drawing/2014/main" id="{AE81C1FB-1E16-06AF-3D3A-482B94A6138F}"/>
              </a:ext>
            </a:extLst>
          </p:cNvPr>
          <p:cNvPicPr>
            <a:picLocks noChangeAspect="1"/>
          </p:cNvPicPr>
          <p:nvPr/>
        </p:nvPicPr>
        <p:blipFill>
          <a:blip r:embed="rId4"/>
          <a:stretch>
            <a:fillRect/>
          </a:stretch>
        </p:blipFill>
        <p:spPr>
          <a:xfrm>
            <a:off x="6830935" y="2589882"/>
            <a:ext cx="7033874" cy="4536131"/>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025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46667BC-0E0A-CE7D-6635-F9F1334C6DFE}"/>
              </a:ext>
            </a:extLst>
          </p:cNvPr>
          <p:cNvSpPr>
            <a:spLocks noGrp="1"/>
          </p:cNvSpPr>
          <p:nvPr>
            <p:ph sz="quarter" idx="10"/>
          </p:nvPr>
        </p:nvSpPr>
        <p:spPr>
          <a:xfrm>
            <a:off x="318273" y="766691"/>
            <a:ext cx="13352571" cy="1867367"/>
          </a:xfrm>
        </p:spPr>
        <p:txBody>
          <a:bodyPr/>
          <a:lstStyle/>
          <a:p>
            <a:pPr marL="0" indent="0">
              <a:buNone/>
            </a:pPr>
            <a:r>
              <a:rPr kumimoji="1" lang="ja-JP" altLang="en-US" dirty="0"/>
              <a:t>本製品を使⽤するには、本製品の解除キー番号を取得し、お使いのカメラに登録する必要があります。</a:t>
            </a:r>
          </a:p>
          <a:p>
            <a:pPr marL="0" indent="0">
              <a:buNone/>
            </a:pPr>
            <a:r>
              <a:rPr lang="ja-JP" altLang="en-US" dirty="0"/>
              <a:t>取扱説明書</a:t>
            </a:r>
            <a:r>
              <a:rPr kumimoji="1" lang="ja-JP" altLang="en-US" dirty="0"/>
              <a:t>に記載の⼿順に従って、解除キー番号を取得・登録してください。</a:t>
            </a:r>
            <a:endParaRPr kumimoji="1" lang="en-US" altLang="ja-JP" dirty="0"/>
          </a:p>
          <a:p>
            <a:pPr marL="892175" indent="-892175" defTabSz="762000">
              <a:spcBef>
                <a:spcPts val="1200"/>
              </a:spcBef>
              <a:buNone/>
            </a:pPr>
            <a:r>
              <a:rPr kumimoji="1" lang="en-US" altLang="ja-JP" sz="1800" dirty="0"/>
              <a:t>【</a:t>
            </a:r>
            <a:r>
              <a:rPr kumimoji="1" lang="ja-JP" altLang="en-US" sz="1800" dirty="0"/>
              <a:t>メモ</a:t>
            </a:r>
            <a:r>
              <a:rPr kumimoji="1" lang="en-US" altLang="ja-JP" sz="1800" dirty="0"/>
              <a:t>】</a:t>
            </a:r>
            <a:r>
              <a:rPr kumimoji="1" lang="ja-JP" altLang="en-US" sz="1800" dirty="0"/>
              <a:t>本製品には、試⽤期間が設定されています。試⽤期間中は解除キー番号を登録しないで本製品をお使いいただけます。</a:t>
            </a:r>
            <a:endParaRPr kumimoji="1" lang="en-US" altLang="ja-JP" sz="1800" dirty="0"/>
          </a:p>
          <a:p>
            <a:pPr marL="918000" indent="0" defTabSz="762000">
              <a:buNone/>
            </a:pPr>
            <a:r>
              <a:rPr kumimoji="1" lang="ja-JP" altLang="en-US" sz="1800" dirty="0"/>
              <a:t>試⽤期間</a:t>
            </a:r>
            <a:r>
              <a:rPr kumimoji="1" lang="en-US" altLang="ja-JP" sz="1800" dirty="0"/>
              <a:t>(90⽇</a:t>
            </a:r>
            <a:r>
              <a:rPr lang="en-US" altLang="ja-JP" sz="1800" dirty="0"/>
              <a:t>)</a:t>
            </a:r>
            <a:r>
              <a:rPr kumimoji="1" lang="ja-JP" altLang="en-US" sz="1800" dirty="0"/>
              <a:t>を過ぎてご使⽤になる場合は、解除キー番号の取得、登録を⾏ってください。</a:t>
            </a:r>
          </a:p>
        </p:txBody>
      </p:sp>
      <p:sp>
        <p:nvSpPr>
          <p:cNvPr id="3" name="タイトル 2">
            <a:extLst>
              <a:ext uri="{FF2B5EF4-FFF2-40B4-BE49-F238E27FC236}">
                <a16:creationId xmlns:a16="http://schemas.microsoft.com/office/drawing/2014/main" id="{E9BCBA56-5AA1-9FC0-3665-2A1FFF7F3C6F}"/>
              </a:ext>
            </a:extLst>
          </p:cNvPr>
          <p:cNvSpPr>
            <a:spLocks noGrp="1"/>
          </p:cNvSpPr>
          <p:nvPr>
            <p:ph type="title"/>
          </p:nvPr>
        </p:nvSpPr>
        <p:spPr/>
        <p:txBody>
          <a:bodyPr/>
          <a:lstStyle/>
          <a:p>
            <a:r>
              <a:rPr kumimoji="1" lang="en-US" altLang="ja-JP" dirty="0"/>
              <a:t>2-2</a:t>
            </a:r>
            <a:r>
              <a:rPr kumimoji="1" lang="ja-JP" altLang="en-US" dirty="0"/>
              <a:t>．解除キー番号の取得・登録</a:t>
            </a:r>
          </a:p>
        </p:txBody>
      </p:sp>
      <p:pic>
        <p:nvPicPr>
          <p:cNvPr id="8" name="図 7">
            <a:extLst>
              <a:ext uri="{FF2B5EF4-FFF2-40B4-BE49-F238E27FC236}">
                <a16:creationId xmlns:a16="http://schemas.microsoft.com/office/drawing/2014/main" id="{51F28EFF-1FDC-4C86-5CFD-460A4B3440CE}"/>
              </a:ext>
            </a:extLst>
          </p:cNvPr>
          <p:cNvPicPr>
            <a:picLocks noChangeAspect="1"/>
          </p:cNvPicPr>
          <p:nvPr/>
        </p:nvPicPr>
        <p:blipFill>
          <a:blip r:embed="rId2"/>
          <a:stretch>
            <a:fillRect/>
          </a:stretch>
        </p:blipFill>
        <p:spPr>
          <a:xfrm>
            <a:off x="519448" y="3254633"/>
            <a:ext cx="6418503" cy="398276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02E405EC-98C8-27D2-409A-5DD7FDFF6C50}"/>
              </a:ext>
            </a:extLst>
          </p:cNvPr>
          <p:cNvSpPr txBox="1"/>
          <p:nvPr/>
        </p:nvSpPr>
        <p:spPr>
          <a:xfrm>
            <a:off x="318273" y="2885301"/>
            <a:ext cx="5525872" cy="369332"/>
          </a:xfrm>
          <a:prstGeom prst="rect">
            <a:avLst/>
          </a:prstGeom>
          <a:noFill/>
        </p:spPr>
        <p:txBody>
          <a:bodyPr wrap="none" rtlCol="0">
            <a:spAutoFit/>
          </a:bodyPr>
          <a:lstStyle/>
          <a:p>
            <a:pPr algn="l"/>
            <a:r>
              <a:rPr kumimoji="1" lang="en-US" altLang="ja-JP" sz="1800" b="1" dirty="0">
                <a:latin typeface="+mn-ea"/>
              </a:rPr>
              <a:t>【</a:t>
            </a:r>
            <a:r>
              <a:rPr kumimoji="1" lang="ja-JP" altLang="en-US" sz="1800" b="1" dirty="0">
                <a:latin typeface="+mn-ea"/>
              </a:rPr>
              <a:t>取扱説明書　</a:t>
            </a:r>
            <a:r>
              <a:rPr kumimoji="1" lang="en-US" altLang="ja-JP" sz="1800" b="1" dirty="0">
                <a:latin typeface="+mn-ea"/>
              </a:rPr>
              <a:t>2. </a:t>
            </a:r>
            <a:r>
              <a:rPr kumimoji="1" lang="ja-JP" altLang="en-US" sz="1800" b="1" dirty="0">
                <a:latin typeface="+mn-ea"/>
              </a:rPr>
              <a:t>解除キー番号を取得、登録する</a:t>
            </a:r>
            <a:r>
              <a:rPr kumimoji="1" lang="en-US" altLang="ja-JP" sz="1800" b="1" dirty="0">
                <a:latin typeface="+mn-ea"/>
              </a:rPr>
              <a:t>】</a:t>
            </a:r>
            <a:endParaRPr kumimoji="1" lang="ja-JP" altLang="en-US" sz="1800" b="1" dirty="0">
              <a:latin typeface="+mn-ea"/>
            </a:endParaRPr>
          </a:p>
        </p:txBody>
      </p:sp>
      <p:sp>
        <p:nvSpPr>
          <p:cNvPr id="12" name="テキスト ボックス 11">
            <a:extLst>
              <a:ext uri="{FF2B5EF4-FFF2-40B4-BE49-F238E27FC236}">
                <a16:creationId xmlns:a16="http://schemas.microsoft.com/office/drawing/2014/main" id="{D1385F01-63E6-3404-1D7F-13151D3DAEA3}"/>
              </a:ext>
            </a:extLst>
          </p:cNvPr>
          <p:cNvSpPr txBox="1"/>
          <p:nvPr/>
        </p:nvSpPr>
        <p:spPr>
          <a:xfrm>
            <a:off x="7222827" y="2885301"/>
            <a:ext cx="5934638" cy="369332"/>
          </a:xfrm>
          <a:prstGeom prst="rect">
            <a:avLst/>
          </a:prstGeom>
          <a:noFill/>
        </p:spPr>
        <p:txBody>
          <a:bodyPr wrap="none" rtlCol="0">
            <a:spAutoFit/>
          </a:bodyPr>
          <a:lstStyle/>
          <a:p>
            <a:pPr algn="l"/>
            <a:r>
              <a:rPr kumimoji="1" lang="en-US" altLang="ja-JP" sz="1800" b="1" dirty="0">
                <a:latin typeface="+mn-ea"/>
              </a:rPr>
              <a:t>【</a:t>
            </a:r>
            <a:r>
              <a:rPr kumimoji="1" lang="ja-JP" altLang="en-US" sz="1800" b="1" dirty="0">
                <a:latin typeface="+mn-ea"/>
              </a:rPr>
              <a:t> </a:t>
            </a:r>
            <a:r>
              <a:rPr lang="en-US" altLang="ja-JP" sz="1800" b="1" dirty="0">
                <a:latin typeface="+mn-ea"/>
              </a:rPr>
              <a:t>i-PRO</a:t>
            </a:r>
            <a:r>
              <a:rPr lang="ja-JP" altLang="en-US" sz="1800" b="1" dirty="0">
                <a:latin typeface="+mn-ea"/>
              </a:rPr>
              <a:t>設定ツール</a:t>
            </a:r>
            <a:r>
              <a:rPr lang="en-US" altLang="ja-JP" sz="1800" b="1" dirty="0">
                <a:latin typeface="+mn-ea"/>
              </a:rPr>
              <a:t>(iCT)</a:t>
            </a:r>
            <a:r>
              <a:rPr lang="ja-JP" altLang="en-US" sz="1800" b="1" dirty="0">
                <a:latin typeface="+mn-ea"/>
              </a:rPr>
              <a:t>：解除キー取得・登録画面</a:t>
            </a:r>
            <a:r>
              <a:rPr kumimoji="1" lang="en-US" altLang="ja-JP" sz="1800" b="1" dirty="0">
                <a:latin typeface="+mn-ea"/>
              </a:rPr>
              <a:t>】</a:t>
            </a:r>
            <a:endParaRPr kumimoji="1" lang="ja-JP" altLang="en-US" sz="1800" b="1" dirty="0">
              <a:latin typeface="+mn-ea"/>
            </a:endParaRPr>
          </a:p>
        </p:txBody>
      </p:sp>
      <p:sp>
        <p:nvSpPr>
          <p:cNvPr id="6" name="テキスト ボックス 5">
            <a:hlinkClick r:id="rId3" action="ppaction://hlinksldjump"/>
            <a:extLst>
              <a:ext uri="{FF2B5EF4-FFF2-40B4-BE49-F238E27FC236}">
                <a16:creationId xmlns:a16="http://schemas.microsoft.com/office/drawing/2014/main" id="{2306DB29-6E30-647D-FB70-8566508FB5CA}"/>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grpSp>
        <p:nvGrpSpPr>
          <p:cNvPr id="15" name="グループ化 14">
            <a:extLst>
              <a:ext uri="{FF2B5EF4-FFF2-40B4-BE49-F238E27FC236}">
                <a16:creationId xmlns:a16="http://schemas.microsoft.com/office/drawing/2014/main" id="{F368CC5B-8E93-C595-2CD9-00C1BBD75BA0}"/>
              </a:ext>
            </a:extLst>
          </p:cNvPr>
          <p:cNvGrpSpPr/>
          <p:nvPr/>
        </p:nvGrpSpPr>
        <p:grpSpPr>
          <a:xfrm>
            <a:off x="7462264" y="3254633"/>
            <a:ext cx="6418502" cy="4011564"/>
            <a:chOff x="7462264" y="3254633"/>
            <a:chExt cx="6418502" cy="4011564"/>
          </a:xfrm>
        </p:grpSpPr>
        <p:pic>
          <p:nvPicPr>
            <p:cNvPr id="5" name="図 4">
              <a:extLst>
                <a:ext uri="{FF2B5EF4-FFF2-40B4-BE49-F238E27FC236}">
                  <a16:creationId xmlns:a16="http://schemas.microsoft.com/office/drawing/2014/main" id="{08932A3D-DABD-F579-0B4E-0F3EC305C3B3}"/>
                </a:ext>
              </a:extLst>
            </p:cNvPr>
            <p:cNvPicPr>
              <a:picLocks noChangeAspect="1"/>
            </p:cNvPicPr>
            <p:nvPr/>
          </p:nvPicPr>
          <p:blipFill>
            <a:blip r:embed="rId4"/>
            <a:stretch>
              <a:fillRect/>
            </a:stretch>
          </p:blipFill>
          <p:spPr>
            <a:xfrm>
              <a:off x="7462264" y="3254633"/>
              <a:ext cx="6418502" cy="4011564"/>
            </a:xfrm>
            <a:prstGeom prst="rect">
              <a:avLst/>
            </a:prstGeom>
            <a:effectLst>
              <a:outerShdw blurRad="50800" dist="38100" dir="2700000" algn="tl" rotWithShape="0">
                <a:prstClr val="black">
                  <a:alpha val="40000"/>
                </a:prstClr>
              </a:outerShdw>
            </a:effectLst>
          </p:spPr>
        </p:pic>
        <p:sp>
          <p:nvSpPr>
            <p:cNvPr id="13" name="正方形/長方形 12">
              <a:extLst>
                <a:ext uri="{FF2B5EF4-FFF2-40B4-BE49-F238E27FC236}">
                  <a16:creationId xmlns:a16="http://schemas.microsoft.com/office/drawing/2014/main" id="{44D00945-3B20-42CD-7C6E-CF0C585CC45C}"/>
                </a:ext>
              </a:extLst>
            </p:cNvPr>
            <p:cNvSpPr/>
            <p:nvPr/>
          </p:nvSpPr>
          <p:spPr>
            <a:xfrm>
              <a:off x="7483284" y="5980900"/>
              <a:ext cx="968734" cy="3693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4B08B55-18F4-F471-C1CE-AFCB0A00D248}"/>
                </a:ext>
              </a:extLst>
            </p:cNvPr>
            <p:cNvSpPr/>
            <p:nvPr/>
          </p:nvSpPr>
          <p:spPr>
            <a:xfrm>
              <a:off x="12346134" y="5817293"/>
              <a:ext cx="540000" cy="72000"/>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sp>
          <p:nvSpPr>
            <p:cNvPr id="11" name="テキスト ボックス 10">
              <a:extLst>
                <a:ext uri="{FF2B5EF4-FFF2-40B4-BE49-F238E27FC236}">
                  <a16:creationId xmlns:a16="http://schemas.microsoft.com/office/drawing/2014/main" id="{766E5280-E84E-0B5B-79F0-0AA02EAB3032}"/>
                </a:ext>
              </a:extLst>
            </p:cNvPr>
            <p:cNvSpPr txBox="1"/>
            <p:nvPr/>
          </p:nvSpPr>
          <p:spPr>
            <a:xfrm>
              <a:off x="12357515" y="5800345"/>
              <a:ext cx="576000" cy="108000"/>
            </a:xfrm>
            <a:prstGeom prst="rect">
              <a:avLst/>
            </a:prstGeom>
            <a:solidFill>
              <a:schemeClr val="bg1"/>
            </a:solidFill>
          </p:spPr>
          <p:txBody>
            <a:bodyPr wrap="none" lIns="0" tIns="0" rIns="0" bIns="0" rtlCol="0" anchor="ctr" anchorCtr="1">
              <a:noAutofit/>
            </a:bodyPr>
            <a:lstStyle/>
            <a:p>
              <a:pPr algn="l">
                <a:lnSpc>
                  <a:spcPct val="120000"/>
                </a:lnSpc>
              </a:pPr>
              <a:r>
                <a:rPr kumimoji="1" lang="en-US" altLang="ja-JP" sz="600" dirty="0">
                  <a:solidFill>
                    <a:schemeClr val="tx1">
                      <a:lumMod val="50000"/>
                      <a:lumOff val="50000"/>
                    </a:schemeClr>
                  </a:solidFill>
                  <a:latin typeface="游ゴシック Medium" panose="020B0500000000000000" pitchFamily="50" charset="-128"/>
                  <a:ea typeface="游ゴシック Medium" panose="020B0500000000000000" pitchFamily="50" charset="-128"/>
                </a:rPr>
                <a:t>AI</a:t>
              </a:r>
              <a:r>
                <a:rPr kumimoji="1" lang="ja-JP" altLang="en-US" sz="600" dirty="0">
                  <a:solidFill>
                    <a:schemeClr val="tx1">
                      <a:lumMod val="50000"/>
                      <a:lumOff val="50000"/>
                    </a:schemeClr>
                  </a:solidFill>
                  <a:latin typeface="游ゴシック Medium" panose="020B0500000000000000" pitchFamily="50" charset="-128"/>
                  <a:ea typeface="游ゴシック Medium" panose="020B0500000000000000" pitchFamily="50" charset="-128"/>
                </a:rPr>
                <a:t>車両属性識別</a:t>
              </a:r>
            </a:p>
          </p:txBody>
        </p:sp>
      </p:grpSp>
    </p:spTree>
    <p:extLst>
      <p:ext uri="{BB962C8B-B14F-4D97-AF65-F5344CB8AC3E}">
        <p14:creationId xmlns:p14="http://schemas.microsoft.com/office/powerpoint/2010/main" val="207788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179388"/>
            <a:r>
              <a:rPr lang="ja-JP" altLang="en-US" dirty="0"/>
              <a:t>３．</a:t>
            </a:r>
            <a:r>
              <a:rPr kumimoji="1" lang="ja-JP" altLang="en-US" dirty="0"/>
              <a:t>施工・調整</a:t>
            </a:r>
          </a:p>
        </p:txBody>
      </p:sp>
    </p:spTree>
    <p:extLst>
      <p:ext uri="{BB962C8B-B14F-4D97-AF65-F5344CB8AC3E}">
        <p14:creationId xmlns:p14="http://schemas.microsoft.com/office/powerpoint/2010/main" val="205676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96A4CC3-120B-6CB1-397B-0704990C41E0}"/>
              </a:ext>
            </a:extLst>
          </p:cNvPr>
          <p:cNvSpPr>
            <a:spLocks noGrp="1"/>
          </p:cNvSpPr>
          <p:nvPr>
            <p:ph type="title"/>
          </p:nvPr>
        </p:nvSpPr>
        <p:spPr/>
        <p:txBody>
          <a:bodyPr/>
          <a:lstStyle/>
          <a:p>
            <a:r>
              <a:rPr kumimoji="1" lang="en-US" altLang="ja-JP" dirty="0"/>
              <a:t>3-1</a:t>
            </a:r>
            <a:r>
              <a:rPr kumimoji="1" lang="ja-JP" altLang="en-US" dirty="0"/>
              <a:t>．適切な被写体サイズの確認</a:t>
            </a:r>
          </a:p>
        </p:txBody>
      </p:sp>
      <p:sp>
        <p:nvSpPr>
          <p:cNvPr id="12" name="テキスト ボックス 11">
            <a:extLst>
              <a:ext uri="{FF2B5EF4-FFF2-40B4-BE49-F238E27FC236}">
                <a16:creationId xmlns:a16="http://schemas.microsoft.com/office/drawing/2014/main" id="{047B851A-529B-C2C9-61BA-8D77D1AB4CAF}"/>
              </a:ext>
            </a:extLst>
          </p:cNvPr>
          <p:cNvSpPr txBox="1"/>
          <p:nvPr/>
        </p:nvSpPr>
        <p:spPr>
          <a:xfrm>
            <a:off x="280813" y="5096514"/>
            <a:ext cx="5086649" cy="400110"/>
          </a:xfrm>
          <a:prstGeom prst="rect">
            <a:avLst/>
          </a:prstGeom>
          <a:noFill/>
        </p:spPr>
        <p:txBody>
          <a:bodyPr wrap="none" rtlCol="0">
            <a:spAutoFit/>
          </a:bodyPr>
          <a:lstStyle/>
          <a:p>
            <a:pPr algn="l"/>
            <a:r>
              <a:rPr lang="ja-JP" altLang="en-US" sz="2000" b="1" dirty="0">
                <a:latin typeface="+mn-ea"/>
              </a:rPr>
              <a:t>■本製品</a:t>
            </a:r>
            <a:r>
              <a:rPr lang="ja-JP" altLang="en-US" sz="1600" b="1" dirty="0">
                <a:latin typeface="+mn-ea"/>
              </a:rPr>
              <a:t>（</a:t>
            </a:r>
            <a:r>
              <a:rPr lang="en-US" altLang="ja-JP" sz="1600" b="1" dirty="0">
                <a:latin typeface="+mn-ea"/>
              </a:rPr>
              <a:t>WV-</a:t>
            </a:r>
            <a:r>
              <a:rPr lang="en-US" altLang="ja-JP" sz="1600" b="1" dirty="0" err="1">
                <a:latin typeface="+mn-ea"/>
              </a:rPr>
              <a:t>XAE206WUX</a:t>
            </a:r>
            <a:r>
              <a:rPr lang="ja-JP" altLang="en-US" sz="1600" b="1" dirty="0">
                <a:latin typeface="+mn-ea"/>
              </a:rPr>
              <a:t>）</a:t>
            </a:r>
            <a:r>
              <a:rPr lang="ja-JP" altLang="en-US" sz="2000" b="1" dirty="0">
                <a:latin typeface="+mn-ea"/>
              </a:rPr>
              <a:t>の場合はこちら</a:t>
            </a:r>
            <a:endParaRPr kumimoji="1" lang="ja-JP" altLang="en-US" sz="2000" b="1" dirty="0">
              <a:latin typeface="+mn-ea"/>
            </a:endParaRPr>
          </a:p>
        </p:txBody>
      </p:sp>
      <p:sp>
        <p:nvSpPr>
          <p:cNvPr id="14" name="テキスト ボックス 13">
            <a:extLst>
              <a:ext uri="{FF2B5EF4-FFF2-40B4-BE49-F238E27FC236}">
                <a16:creationId xmlns:a16="http://schemas.microsoft.com/office/drawing/2014/main" id="{ECDDEBC0-199F-1870-2F67-CAC01B687803}"/>
              </a:ext>
            </a:extLst>
          </p:cNvPr>
          <p:cNvSpPr txBox="1"/>
          <p:nvPr/>
        </p:nvSpPr>
        <p:spPr>
          <a:xfrm>
            <a:off x="280813" y="644274"/>
            <a:ext cx="13550504" cy="1261564"/>
          </a:xfrm>
          <a:prstGeom prst="rect">
            <a:avLst/>
          </a:prstGeom>
          <a:noFill/>
        </p:spPr>
        <p:txBody>
          <a:bodyPr wrap="none" rtlCol="0">
            <a:spAutoFit/>
          </a:bodyPr>
          <a:lstStyle/>
          <a:p>
            <a:pPr algn="l">
              <a:lnSpc>
                <a:spcPct val="120000"/>
              </a:lnSpc>
            </a:pPr>
            <a:r>
              <a:rPr lang="ja-JP" altLang="en-US" sz="2000" b="1" dirty="0">
                <a:latin typeface="+mn-ea"/>
              </a:rPr>
              <a:t>■</a:t>
            </a:r>
            <a:r>
              <a:rPr lang="en-US" altLang="ja-JP" sz="2000" b="1" dirty="0">
                <a:latin typeface="+mn-ea"/>
              </a:rPr>
              <a:t>Web</a:t>
            </a:r>
            <a:r>
              <a:rPr lang="ja-JP" altLang="en-US" sz="2000" b="1" dirty="0">
                <a:latin typeface="+mn-ea"/>
              </a:rPr>
              <a:t>サイト掲載の資料で、ソフトウェアとカメラ種別（シリーズと解像度タイプ）から適切な被写体サイズを確認</a:t>
            </a:r>
            <a:endParaRPr lang="en-US" altLang="ja-JP" sz="2000" b="1" dirty="0">
              <a:latin typeface="+mn-ea"/>
            </a:endParaRPr>
          </a:p>
          <a:p>
            <a:pPr marL="273050" algn="l">
              <a:lnSpc>
                <a:spcPct val="120000"/>
              </a:lnSpc>
              <a:spcBef>
                <a:spcPts val="1200"/>
              </a:spcBef>
            </a:pPr>
            <a:r>
              <a:rPr kumimoji="1" lang="ja-JP" altLang="en-US" sz="1800" b="1" dirty="0">
                <a:latin typeface="+mn-ea"/>
                <a:hlinkClick r:id="rId2"/>
              </a:rPr>
              <a:t>ホーム </a:t>
            </a:r>
            <a:r>
              <a:rPr kumimoji="1" lang="en-US" altLang="ja-JP" sz="1800" b="1" dirty="0">
                <a:latin typeface="+mn-ea"/>
                <a:hlinkClick r:id="rId2"/>
              </a:rPr>
              <a:t>&gt;</a:t>
            </a:r>
            <a:r>
              <a:rPr kumimoji="1" lang="ja-JP" altLang="en-US" sz="1800" b="1" dirty="0">
                <a:latin typeface="+mn-ea"/>
                <a:hlinkClick r:id="rId2"/>
              </a:rPr>
              <a:t> セキュリティ </a:t>
            </a:r>
            <a:r>
              <a:rPr kumimoji="1" lang="en-US" altLang="ja-JP" sz="1800" b="1" dirty="0">
                <a:latin typeface="+mn-ea"/>
                <a:hlinkClick r:id="rId2"/>
              </a:rPr>
              <a:t>&gt;</a:t>
            </a:r>
            <a:r>
              <a:rPr kumimoji="1" lang="ja-JP" altLang="en-US" sz="1800" b="1" dirty="0">
                <a:latin typeface="+mn-ea"/>
                <a:hlinkClick r:id="rId2"/>
              </a:rPr>
              <a:t> サポート </a:t>
            </a:r>
            <a:r>
              <a:rPr kumimoji="1" lang="en-US" altLang="ja-JP" sz="1800" b="1" dirty="0">
                <a:latin typeface="+mn-ea"/>
                <a:hlinkClick r:id="rId2"/>
              </a:rPr>
              <a:t>&gt;</a:t>
            </a:r>
            <a:r>
              <a:rPr kumimoji="1" lang="ja-JP" altLang="en-US" sz="1800" b="1" dirty="0">
                <a:latin typeface="+mn-ea"/>
                <a:hlinkClick r:id="rId2"/>
              </a:rPr>
              <a:t> カタログ </a:t>
            </a:r>
            <a:r>
              <a:rPr kumimoji="1" lang="en-US" altLang="ja-JP" sz="1800" b="1" dirty="0">
                <a:latin typeface="+mn-ea"/>
                <a:hlinkClick r:id="rId2"/>
              </a:rPr>
              <a:t>/ </a:t>
            </a:r>
            <a:r>
              <a:rPr kumimoji="1" lang="ja-JP" altLang="en-US" sz="1800" b="1" dirty="0">
                <a:latin typeface="+mn-ea"/>
                <a:hlinkClick r:id="rId2"/>
              </a:rPr>
              <a:t>技術情報他 </a:t>
            </a:r>
            <a:r>
              <a:rPr kumimoji="1" lang="en-US" altLang="ja-JP" sz="1800" b="1" dirty="0">
                <a:latin typeface="+mn-ea"/>
                <a:hlinkClick r:id="rId2"/>
              </a:rPr>
              <a:t>&gt;</a:t>
            </a:r>
            <a:r>
              <a:rPr kumimoji="1" lang="ja-JP" altLang="en-US" sz="1800" b="1" dirty="0">
                <a:latin typeface="+mn-ea"/>
                <a:hlinkClick r:id="rId2"/>
              </a:rPr>
              <a:t> 技術情報 ＞ 機能拡張ソフトウェア</a:t>
            </a:r>
            <a:r>
              <a:rPr kumimoji="1" lang="ja-JP" altLang="en-US" sz="1800" b="1" dirty="0">
                <a:latin typeface="+mn-ea"/>
              </a:rPr>
              <a:t> より、</a:t>
            </a:r>
            <a:endParaRPr kumimoji="1" lang="en-US" altLang="ja-JP" sz="1800" b="1" dirty="0">
              <a:latin typeface="+mn-ea"/>
            </a:endParaRPr>
          </a:p>
          <a:p>
            <a:pPr marL="273050" algn="l">
              <a:lnSpc>
                <a:spcPct val="120000"/>
              </a:lnSpc>
            </a:pPr>
            <a:r>
              <a:rPr kumimoji="1" lang="ja-JP" altLang="en-US" sz="1800" b="1" dirty="0">
                <a:latin typeface="+mn-ea"/>
              </a:rPr>
              <a:t>「機能拡張ソフトウェアの適切な被写体サイズ　</a:t>
            </a:r>
            <a:r>
              <a:rPr kumimoji="1" lang="en-US" altLang="ja-JP" sz="1800" b="1" dirty="0">
                <a:latin typeface="+mn-ea"/>
              </a:rPr>
              <a:t>C0320</a:t>
            </a:r>
            <a:r>
              <a:rPr kumimoji="1" lang="ja-JP" altLang="en-US" sz="1800" b="1" dirty="0">
                <a:latin typeface="+mn-ea"/>
              </a:rPr>
              <a:t>」を確認ください。</a:t>
            </a:r>
          </a:p>
        </p:txBody>
      </p:sp>
      <p:grpSp>
        <p:nvGrpSpPr>
          <p:cNvPr id="15" name="グループ化 14">
            <a:extLst>
              <a:ext uri="{FF2B5EF4-FFF2-40B4-BE49-F238E27FC236}">
                <a16:creationId xmlns:a16="http://schemas.microsoft.com/office/drawing/2014/main" id="{5D4AD393-DF66-7494-B7E1-256F5B04D963}"/>
              </a:ext>
            </a:extLst>
          </p:cNvPr>
          <p:cNvGrpSpPr/>
          <p:nvPr/>
        </p:nvGrpSpPr>
        <p:grpSpPr>
          <a:xfrm>
            <a:off x="791731" y="1986659"/>
            <a:ext cx="12284750" cy="2842754"/>
            <a:chOff x="622873" y="1124403"/>
            <a:chExt cx="13994200" cy="3238330"/>
          </a:xfrm>
        </p:grpSpPr>
        <p:pic>
          <p:nvPicPr>
            <p:cNvPr id="6" name="図 5">
              <a:extLst>
                <a:ext uri="{FF2B5EF4-FFF2-40B4-BE49-F238E27FC236}">
                  <a16:creationId xmlns:a16="http://schemas.microsoft.com/office/drawing/2014/main" id="{91B09C71-0A00-D4E5-0FD4-754F0573F062}"/>
                </a:ext>
              </a:extLst>
            </p:cNvPr>
            <p:cNvPicPr>
              <a:picLocks noChangeAspect="1"/>
            </p:cNvPicPr>
            <p:nvPr/>
          </p:nvPicPr>
          <p:blipFill>
            <a:blip r:embed="rId3"/>
            <a:stretch>
              <a:fillRect/>
            </a:stretch>
          </p:blipFill>
          <p:spPr>
            <a:xfrm>
              <a:off x="7868195" y="1157016"/>
              <a:ext cx="6748878" cy="320571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BDEB2D05-422E-1058-14F4-97FEA80C1BF9}"/>
                </a:ext>
              </a:extLst>
            </p:cNvPr>
            <p:cNvPicPr>
              <a:picLocks noChangeAspect="1"/>
            </p:cNvPicPr>
            <p:nvPr/>
          </p:nvPicPr>
          <p:blipFill>
            <a:blip r:embed="rId4"/>
            <a:stretch>
              <a:fillRect/>
            </a:stretch>
          </p:blipFill>
          <p:spPr>
            <a:xfrm>
              <a:off x="622873" y="1124403"/>
              <a:ext cx="6267442" cy="3205717"/>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4" name="テキスト ボックス 3">
            <a:hlinkClick r:id="rId5" action="ppaction://hlinksldjump"/>
            <a:extLst>
              <a:ext uri="{FF2B5EF4-FFF2-40B4-BE49-F238E27FC236}">
                <a16:creationId xmlns:a16="http://schemas.microsoft.com/office/drawing/2014/main" id="{D8003C1A-9469-8809-E624-85ADD567AE80}"/>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grpSp>
        <p:nvGrpSpPr>
          <p:cNvPr id="2" name="グループ化 1">
            <a:extLst>
              <a:ext uri="{FF2B5EF4-FFF2-40B4-BE49-F238E27FC236}">
                <a16:creationId xmlns:a16="http://schemas.microsoft.com/office/drawing/2014/main" id="{FB9FA0A7-539A-1CA2-C402-1DCCC63AC431}"/>
              </a:ext>
            </a:extLst>
          </p:cNvPr>
          <p:cNvGrpSpPr/>
          <p:nvPr/>
        </p:nvGrpSpPr>
        <p:grpSpPr>
          <a:xfrm>
            <a:off x="680851" y="5541331"/>
            <a:ext cx="12504824" cy="1684237"/>
            <a:chOff x="680851" y="5688471"/>
            <a:chExt cx="12504824" cy="1684237"/>
          </a:xfrm>
        </p:grpSpPr>
        <p:grpSp>
          <p:nvGrpSpPr>
            <p:cNvPr id="17" name="グループ化 16">
              <a:extLst>
                <a:ext uri="{FF2B5EF4-FFF2-40B4-BE49-F238E27FC236}">
                  <a16:creationId xmlns:a16="http://schemas.microsoft.com/office/drawing/2014/main" id="{34B09555-9001-A773-43DA-F31C7408C498}"/>
                </a:ext>
              </a:extLst>
            </p:cNvPr>
            <p:cNvGrpSpPr/>
            <p:nvPr/>
          </p:nvGrpSpPr>
          <p:grpSpPr>
            <a:xfrm>
              <a:off x="680851" y="5688471"/>
              <a:ext cx="12504824" cy="1684237"/>
              <a:chOff x="624699" y="4429702"/>
              <a:chExt cx="12504824" cy="1684237"/>
            </a:xfrm>
          </p:grpSpPr>
          <p:pic>
            <p:nvPicPr>
              <p:cNvPr id="9" name="図 8">
                <a:extLst>
                  <a:ext uri="{FF2B5EF4-FFF2-40B4-BE49-F238E27FC236}">
                    <a16:creationId xmlns:a16="http://schemas.microsoft.com/office/drawing/2014/main" id="{89D821F0-7075-15B8-33A9-106BFA6139E7}"/>
                  </a:ext>
                </a:extLst>
              </p:cNvPr>
              <p:cNvPicPr>
                <a:picLocks noChangeAspect="1"/>
              </p:cNvPicPr>
              <p:nvPr/>
            </p:nvPicPr>
            <p:blipFill rotWithShape="1">
              <a:blip r:embed="rId6"/>
              <a:srcRect l="669" t="3004" b="61498"/>
              <a:stretch/>
            </p:blipFill>
            <p:spPr>
              <a:xfrm>
                <a:off x="624699" y="4429702"/>
                <a:ext cx="12504824" cy="1388982"/>
              </a:xfrm>
              <a:prstGeom prst="rect">
                <a:avLst/>
              </a:prstGeom>
            </p:spPr>
          </p:pic>
          <p:pic>
            <p:nvPicPr>
              <p:cNvPr id="16" name="図 15">
                <a:extLst>
                  <a:ext uri="{FF2B5EF4-FFF2-40B4-BE49-F238E27FC236}">
                    <a16:creationId xmlns:a16="http://schemas.microsoft.com/office/drawing/2014/main" id="{8D5D915A-690A-EC5A-0D87-9B9F45D59CB3}"/>
                  </a:ext>
                </a:extLst>
              </p:cNvPr>
              <p:cNvPicPr>
                <a:picLocks noChangeAspect="1"/>
              </p:cNvPicPr>
              <p:nvPr/>
            </p:nvPicPr>
            <p:blipFill rotWithShape="1">
              <a:blip r:embed="rId6"/>
              <a:srcRect l="669" t="92134"/>
              <a:stretch/>
            </p:blipFill>
            <p:spPr>
              <a:xfrm>
                <a:off x="624699" y="5806162"/>
                <a:ext cx="12504824" cy="307777"/>
              </a:xfrm>
              <a:prstGeom prst="rect">
                <a:avLst/>
              </a:prstGeom>
            </p:spPr>
          </p:pic>
        </p:grpSp>
        <p:sp>
          <p:nvSpPr>
            <p:cNvPr id="18" name="正方形/長方形 17">
              <a:extLst>
                <a:ext uri="{FF2B5EF4-FFF2-40B4-BE49-F238E27FC236}">
                  <a16:creationId xmlns:a16="http://schemas.microsoft.com/office/drawing/2014/main" id="{28CA353D-0714-94F1-6C89-118520BC76CD}"/>
                </a:ext>
              </a:extLst>
            </p:cNvPr>
            <p:cNvSpPr/>
            <p:nvPr/>
          </p:nvSpPr>
          <p:spPr>
            <a:xfrm>
              <a:off x="6538586" y="7052153"/>
              <a:ext cx="1102291" cy="25052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sp>
          <p:nvSpPr>
            <p:cNvPr id="19" name="正方形/長方形 18">
              <a:extLst>
                <a:ext uri="{FF2B5EF4-FFF2-40B4-BE49-F238E27FC236}">
                  <a16:creationId xmlns:a16="http://schemas.microsoft.com/office/drawing/2014/main" id="{C2FEA44B-3109-E5A2-3043-DC0F2024497B}"/>
                </a:ext>
              </a:extLst>
            </p:cNvPr>
            <p:cNvSpPr/>
            <p:nvPr/>
          </p:nvSpPr>
          <p:spPr>
            <a:xfrm>
              <a:off x="9814221" y="7054240"/>
              <a:ext cx="1102291" cy="2594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sp>
          <p:nvSpPr>
            <p:cNvPr id="20" name="正方形/長方形 19">
              <a:extLst>
                <a:ext uri="{FF2B5EF4-FFF2-40B4-BE49-F238E27FC236}">
                  <a16:creationId xmlns:a16="http://schemas.microsoft.com/office/drawing/2014/main" id="{11B1192D-9B2A-DB86-4330-7E817E532F3F}"/>
                </a:ext>
              </a:extLst>
            </p:cNvPr>
            <p:cNvSpPr/>
            <p:nvPr/>
          </p:nvSpPr>
          <p:spPr>
            <a:xfrm>
              <a:off x="10916513" y="7055245"/>
              <a:ext cx="1008266" cy="2594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grpSp>
      <p:sp>
        <p:nvSpPr>
          <p:cNvPr id="5" name="テキスト ボックス 4">
            <a:extLst>
              <a:ext uri="{FF2B5EF4-FFF2-40B4-BE49-F238E27FC236}">
                <a16:creationId xmlns:a16="http://schemas.microsoft.com/office/drawing/2014/main" id="{73210E96-6F92-0FC4-69A4-545C30A63B57}"/>
              </a:ext>
            </a:extLst>
          </p:cNvPr>
          <p:cNvSpPr txBox="1"/>
          <p:nvPr/>
        </p:nvSpPr>
        <p:spPr>
          <a:xfrm>
            <a:off x="7864798" y="7249828"/>
            <a:ext cx="5211683" cy="336246"/>
          </a:xfrm>
          <a:prstGeom prst="rect">
            <a:avLst/>
          </a:prstGeom>
          <a:noFill/>
        </p:spPr>
        <p:txBody>
          <a:bodyPr wrap="none" rtlCol="0">
            <a:spAutoFit/>
          </a:bodyPr>
          <a:lstStyle/>
          <a:p>
            <a:pPr algn="l">
              <a:lnSpc>
                <a:spcPct val="120000"/>
              </a:lnSpc>
            </a:pPr>
            <a:r>
              <a:rPr kumimoji="1" lang="en-US" altLang="ja-JP" sz="1400" b="1" dirty="0">
                <a:latin typeface="+mn-ea"/>
              </a:rPr>
              <a:t>【</a:t>
            </a:r>
            <a:r>
              <a:rPr kumimoji="1" lang="ja-JP" altLang="en-US" sz="1400" b="1" dirty="0">
                <a:latin typeface="+mn-ea"/>
              </a:rPr>
              <a:t>留意事項</a:t>
            </a:r>
            <a:r>
              <a:rPr kumimoji="1" lang="en-US" altLang="ja-JP" sz="1400" b="1" dirty="0">
                <a:latin typeface="+mn-ea"/>
              </a:rPr>
              <a:t>】</a:t>
            </a:r>
            <a:r>
              <a:rPr kumimoji="1" lang="ja-JP" altLang="en-US" sz="1400" b="1" dirty="0">
                <a:latin typeface="+mn-ea"/>
              </a:rPr>
              <a:t>カメラの解像度により推奨サイズが異なります。</a:t>
            </a:r>
          </a:p>
        </p:txBody>
      </p:sp>
    </p:spTree>
    <p:extLst>
      <p:ext uri="{BB962C8B-B14F-4D97-AF65-F5344CB8AC3E}">
        <p14:creationId xmlns:p14="http://schemas.microsoft.com/office/powerpoint/2010/main" val="384176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DCF66068-AD52-B10A-1E46-33FFF985FF9D}"/>
              </a:ext>
            </a:extLst>
          </p:cNvPr>
          <p:cNvPicPr>
            <a:picLocks noChangeAspect="1"/>
          </p:cNvPicPr>
          <p:nvPr/>
        </p:nvPicPr>
        <p:blipFill>
          <a:blip r:embed="rId2"/>
          <a:stretch>
            <a:fillRect/>
          </a:stretch>
        </p:blipFill>
        <p:spPr>
          <a:xfrm>
            <a:off x="451945" y="1331696"/>
            <a:ext cx="6031509" cy="376969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1" name="図 20">
            <a:extLst>
              <a:ext uri="{FF2B5EF4-FFF2-40B4-BE49-F238E27FC236}">
                <a16:creationId xmlns:a16="http://schemas.microsoft.com/office/drawing/2014/main" id="{A9703CFE-F94C-BFE1-F84F-FF958FDEF415}"/>
              </a:ext>
            </a:extLst>
          </p:cNvPr>
          <p:cNvPicPr>
            <a:picLocks noChangeAspect="1"/>
          </p:cNvPicPr>
          <p:nvPr/>
        </p:nvPicPr>
        <p:blipFill>
          <a:blip r:embed="rId3"/>
          <a:stretch>
            <a:fillRect/>
          </a:stretch>
        </p:blipFill>
        <p:spPr>
          <a:xfrm>
            <a:off x="2117769" y="2784799"/>
            <a:ext cx="8577921" cy="464637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コンテンツ プレースホルダー 1">
            <a:extLst>
              <a:ext uri="{FF2B5EF4-FFF2-40B4-BE49-F238E27FC236}">
                <a16:creationId xmlns:a16="http://schemas.microsoft.com/office/drawing/2014/main" id="{3DD6A875-33B9-BEF0-5532-6E768B5644A9}"/>
              </a:ext>
            </a:extLst>
          </p:cNvPr>
          <p:cNvSpPr>
            <a:spLocks noGrp="1"/>
          </p:cNvSpPr>
          <p:nvPr>
            <p:ph sz="quarter" idx="10"/>
          </p:nvPr>
        </p:nvSpPr>
        <p:spPr>
          <a:xfrm>
            <a:off x="199966" y="668252"/>
            <a:ext cx="10150114" cy="1867367"/>
          </a:xfrm>
        </p:spPr>
        <p:txBody>
          <a:bodyPr/>
          <a:lstStyle/>
          <a:p>
            <a:pPr marL="0" indent="0">
              <a:lnSpc>
                <a:spcPct val="120000"/>
              </a:lnSpc>
              <a:spcBef>
                <a:spcPts val="0"/>
              </a:spcBef>
              <a:buNone/>
            </a:pPr>
            <a:r>
              <a:rPr kumimoji="1" lang="ja-JP" altLang="en-US" dirty="0"/>
              <a:t>■本製品の画角調整には「</a:t>
            </a:r>
            <a:r>
              <a:rPr kumimoji="1" lang="en-US" altLang="ja-JP" dirty="0"/>
              <a:t>i-PRO</a:t>
            </a:r>
            <a:r>
              <a:rPr kumimoji="1" lang="ja-JP" altLang="en-US" dirty="0"/>
              <a:t>設定ツール</a:t>
            </a:r>
            <a:r>
              <a:rPr kumimoji="1" lang="ja-JP" altLang="en-US" sz="1600" dirty="0"/>
              <a:t>（</a:t>
            </a:r>
            <a:r>
              <a:rPr kumimoji="1" lang="en-US" altLang="ja-JP" sz="1600" dirty="0"/>
              <a:t>iCT</a:t>
            </a:r>
            <a:r>
              <a:rPr kumimoji="1" lang="ja-JP" altLang="en-US" sz="1600" dirty="0"/>
              <a:t>）</a:t>
            </a:r>
            <a:r>
              <a:rPr kumimoji="1" lang="ja-JP" altLang="en-US" dirty="0"/>
              <a:t>」を使用します。</a:t>
            </a:r>
            <a:endParaRPr kumimoji="1" lang="en-US" altLang="ja-JP" dirty="0"/>
          </a:p>
        </p:txBody>
      </p:sp>
      <p:sp>
        <p:nvSpPr>
          <p:cNvPr id="3" name="タイトル 2">
            <a:extLst>
              <a:ext uri="{FF2B5EF4-FFF2-40B4-BE49-F238E27FC236}">
                <a16:creationId xmlns:a16="http://schemas.microsoft.com/office/drawing/2014/main" id="{357EB4EA-6038-C1DA-9CB0-5E4EBFF88549}"/>
              </a:ext>
            </a:extLst>
          </p:cNvPr>
          <p:cNvSpPr>
            <a:spLocks noGrp="1"/>
          </p:cNvSpPr>
          <p:nvPr>
            <p:ph type="title"/>
          </p:nvPr>
        </p:nvSpPr>
        <p:spPr/>
        <p:txBody>
          <a:bodyPr/>
          <a:lstStyle/>
          <a:p>
            <a:r>
              <a:rPr lang="en-US" altLang="ja-JP" dirty="0"/>
              <a:t>3-2</a:t>
            </a:r>
            <a:r>
              <a:rPr lang="ja-JP" altLang="en-US" dirty="0"/>
              <a:t>．</a:t>
            </a:r>
            <a:r>
              <a:rPr lang="en-US" altLang="ja-JP" dirty="0"/>
              <a:t>i-PRO</a:t>
            </a:r>
            <a:r>
              <a:rPr lang="ja-JP" altLang="en-US" dirty="0"/>
              <a:t>設定ツール</a:t>
            </a:r>
            <a:r>
              <a:rPr kumimoji="1" lang="ja-JP" altLang="en-US" sz="2000" dirty="0"/>
              <a:t>（</a:t>
            </a:r>
            <a:r>
              <a:rPr kumimoji="1" lang="en-US" altLang="ja-JP" sz="2000" dirty="0"/>
              <a:t>iCT</a:t>
            </a:r>
            <a:r>
              <a:rPr kumimoji="1" lang="ja-JP" altLang="en-US" sz="2000" dirty="0"/>
              <a:t>）</a:t>
            </a:r>
            <a:r>
              <a:rPr kumimoji="1" lang="ja-JP" altLang="en-US" dirty="0"/>
              <a:t>を使用した画角調整手順</a:t>
            </a:r>
          </a:p>
        </p:txBody>
      </p:sp>
      <p:sp>
        <p:nvSpPr>
          <p:cNvPr id="6" name="正方形/長方形 5">
            <a:extLst>
              <a:ext uri="{FF2B5EF4-FFF2-40B4-BE49-F238E27FC236}">
                <a16:creationId xmlns:a16="http://schemas.microsoft.com/office/drawing/2014/main" id="{6B9DECB2-E2F7-30EE-49B1-9B92F01C9B2E}"/>
              </a:ext>
            </a:extLst>
          </p:cNvPr>
          <p:cNvSpPr/>
          <p:nvPr/>
        </p:nvSpPr>
        <p:spPr>
          <a:xfrm>
            <a:off x="2879567" y="2387348"/>
            <a:ext cx="241738" cy="2247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3F7A665-AA46-3FCD-CAEA-012E9409D764}"/>
              </a:ext>
            </a:extLst>
          </p:cNvPr>
          <p:cNvSpPr txBox="1"/>
          <p:nvPr/>
        </p:nvSpPr>
        <p:spPr>
          <a:xfrm>
            <a:off x="8304284" y="1289657"/>
            <a:ext cx="5643983" cy="1137940"/>
          </a:xfrm>
          <a:prstGeom prst="rect">
            <a:avLst/>
          </a:prstGeom>
          <a:noFill/>
        </p:spPr>
        <p:txBody>
          <a:bodyPr wrap="square">
            <a:spAutoFit/>
          </a:bodyPr>
          <a:lstStyle/>
          <a:p>
            <a:pPr marL="279982" indent="-279982">
              <a:lnSpc>
                <a:spcPct val="110000"/>
              </a:lnSpc>
              <a:spcBef>
                <a:spcPts val="945"/>
              </a:spcBef>
            </a:pPr>
            <a:r>
              <a:rPr lang="ja-JP" altLang="en-US" sz="1600" b="1" dirty="0">
                <a:latin typeface="+mn-ea"/>
              </a:rPr>
              <a:t>① </a:t>
            </a:r>
            <a:r>
              <a:rPr lang="en-US" altLang="ja-JP" sz="1600" b="1" dirty="0">
                <a:latin typeface="+mn-ea"/>
              </a:rPr>
              <a:t>iCT</a:t>
            </a:r>
            <a:r>
              <a:rPr lang="ja-JP" altLang="en-US" sz="1600" b="1" dirty="0">
                <a:latin typeface="+mn-ea"/>
              </a:rPr>
              <a:t>メイン画面の該当カメラの歯車マークをクリック</a:t>
            </a:r>
            <a:endParaRPr lang="en-US" altLang="ja-JP" sz="1600" b="1" dirty="0">
              <a:latin typeface="+mn-ea"/>
            </a:endParaRPr>
          </a:p>
          <a:p>
            <a:pPr marL="273050" indent="-273050">
              <a:lnSpc>
                <a:spcPct val="110000"/>
              </a:lnSpc>
              <a:spcBef>
                <a:spcPts val="1890"/>
              </a:spcBef>
            </a:pPr>
            <a:r>
              <a:rPr lang="ja-JP" altLang="en-US" sz="1600" b="1" dirty="0">
                <a:latin typeface="+mn-ea"/>
              </a:rPr>
              <a:t>② カメラ設定画面の左メニューより「アプリケーション」＞「</a:t>
            </a:r>
            <a:r>
              <a:rPr lang="en-US" altLang="ja-JP" sz="1600" b="1" dirty="0">
                <a:latin typeface="+mn-ea"/>
              </a:rPr>
              <a:t>AI</a:t>
            </a:r>
            <a:r>
              <a:rPr lang="ja-JP" altLang="en-US" sz="1600" b="1" dirty="0">
                <a:latin typeface="+mn-ea"/>
              </a:rPr>
              <a:t>車両属性識別アプリケーション」をクリック</a:t>
            </a:r>
            <a:endParaRPr lang="en-US" altLang="ja-JP" sz="1600" b="1" dirty="0">
              <a:latin typeface="+mn-ea"/>
            </a:endParaRPr>
          </a:p>
        </p:txBody>
      </p:sp>
      <p:sp>
        <p:nvSpPr>
          <p:cNvPr id="12" name="正方形/長方形 11">
            <a:extLst>
              <a:ext uri="{FF2B5EF4-FFF2-40B4-BE49-F238E27FC236}">
                <a16:creationId xmlns:a16="http://schemas.microsoft.com/office/drawing/2014/main" id="{D4708868-FA9D-A583-58AD-C246FC6D5544}"/>
              </a:ext>
            </a:extLst>
          </p:cNvPr>
          <p:cNvSpPr/>
          <p:nvPr/>
        </p:nvSpPr>
        <p:spPr>
          <a:xfrm>
            <a:off x="2380325" y="7130244"/>
            <a:ext cx="1303283" cy="2312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46BB6D06-4A95-5BB7-32AD-CB92413A0A79}"/>
              </a:ext>
            </a:extLst>
          </p:cNvPr>
          <p:cNvSpPr/>
          <p:nvPr/>
        </p:nvSpPr>
        <p:spPr>
          <a:xfrm>
            <a:off x="3199864" y="2096153"/>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14" name="楕円 13">
            <a:extLst>
              <a:ext uri="{FF2B5EF4-FFF2-40B4-BE49-F238E27FC236}">
                <a16:creationId xmlns:a16="http://schemas.microsoft.com/office/drawing/2014/main" id="{CD3E8FF2-7130-C352-57A8-C1CC85129ED9}"/>
              </a:ext>
            </a:extLst>
          </p:cNvPr>
          <p:cNvSpPr/>
          <p:nvPr/>
        </p:nvSpPr>
        <p:spPr>
          <a:xfrm>
            <a:off x="3784882" y="6846466"/>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p>
        </p:txBody>
      </p:sp>
      <p:sp>
        <p:nvSpPr>
          <p:cNvPr id="5" name="テキスト ボックス 4">
            <a:hlinkClick r:id="rId4" action="ppaction://hlinksldjump"/>
            <a:extLst>
              <a:ext uri="{FF2B5EF4-FFF2-40B4-BE49-F238E27FC236}">
                <a16:creationId xmlns:a16="http://schemas.microsoft.com/office/drawing/2014/main" id="{81AD638E-23D1-731C-DBE0-47FFD146FD68}"/>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Tree>
    <p:extLst>
      <p:ext uri="{BB962C8B-B14F-4D97-AF65-F5344CB8AC3E}">
        <p14:creationId xmlns:p14="http://schemas.microsoft.com/office/powerpoint/2010/main" val="97698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82C89AA-E4F1-AD7B-E9C6-89EAB0CE8664}"/>
              </a:ext>
            </a:extLst>
          </p:cNvPr>
          <p:cNvSpPr>
            <a:spLocks noGrp="1"/>
          </p:cNvSpPr>
          <p:nvPr>
            <p:ph type="title"/>
          </p:nvPr>
        </p:nvSpPr>
        <p:spPr/>
        <p:txBody>
          <a:bodyPr/>
          <a:lstStyle/>
          <a:p>
            <a:pPr marL="179388"/>
            <a:r>
              <a:rPr lang="ja-JP" altLang="en-US" dirty="0"/>
              <a:t>０．はじめに</a:t>
            </a:r>
          </a:p>
        </p:txBody>
      </p:sp>
    </p:spTree>
    <p:extLst>
      <p:ext uri="{BB962C8B-B14F-4D97-AF65-F5344CB8AC3E}">
        <p14:creationId xmlns:p14="http://schemas.microsoft.com/office/powerpoint/2010/main" val="3189236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2E24792-0D6A-8F8F-FD8D-4A6BF8095FDC}"/>
              </a:ext>
            </a:extLst>
          </p:cNvPr>
          <p:cNvSpPr>
            <a:spLocks noGrp="1"/>
          </p:cNvSpPr>
          <p:nvPr>
            <p:ph sz="quarter" idx="10"/>
          </p:nvPr>
        </p:nvSpPr>
        <p:spPr>
          <a:xfrm>
            <a:off x="8616577" y="1009207"/>
            <a:ext cx="5265834" cy="5454655"/>
          </a:xfrm>
        </p:spPr>
        <p:txBody>
          <a:bodyPr/>
          <a:lstStyle/>
          <a:p>
            <a:pPr marL="273050" indent="-273050">
              <a:lnSpc>
                <a:spcPct val="120000"/>
              </a:lnSpc>
              <a:buNone/>
            </a:pPr>
            <a:r>
              <a:rPr lang="ja-JP" altLang="en-US" sz="1600" dirty="0"/>
              <a:t>＊</a:t>
            </a:r>
            <a:r>
              <a:rPr lang="en-US" altLang="ja-JP" sz="1600" dirty="0"/>
              <a:t>AI</a:t>
            </a:r>
            <a:r>
              <a:rPr lang="ja-JP" altLang="en-US" sz="1600" dirty="0"/>
              <a:t>アプリケーションインストール直後のスケジュール設定は「タイムテーブル１：</a:t>
            </a:r>
            <a:r>
              <a:rPr lang="en-US" altLang="ja-JP" sz="1600" dirty="0"/>
              <a:t>On</a:t>
            </a:r>
            <a:r>
              <a:rPr lang="ja-JP" altLang="en-US" sz="1600" dirty="0"/>
              <a:t>」がデフォルト</a:t>
            </a:r>
            <a:endParaRPr lang="en-US" altLang="ja-JP" sz="1600" dirty="0"/>
          </a:p>
          <a:p>
            <a:pPr marL="273050" indent="-273050">
              <a:lnSpc>
                <a:spcPct val="120000"/>
              </a:lnSpc>
              <a:spcBef>
                <a:spcPts val="1200"/>
              </a:spcBef>
              <a:buNone/>
            </a:pPr>
            <a:r>
              <a:rPr lang="ja-JP" altLang="en-US" sz="1600" dirty="0"/>
              <a:t>① 該当</a:t>
            </a:r>
            <a:r>
              <a:rPr kumimoji="1" lang="ja-JP" altLang="en-US" sz="1600" dirty="0"/>
              <a:t>カメラ設定画面の左メニューから「機能拡張ソフトウェア」＞「動作スケジュール」をクリック、右側に動作スケジュールの設定</a:t>
            </a:r>
            <a:r>
              <a:rPr lang="ja-JP" altLang="en-US" sz="1600" dirty="0"/>
              <a:t>を</a:t>
            </a:r>
            <a:r>
              <a:rPr kumimoji="1" lang="ja-JP" altLang="en-US" sz="1600" dirty="0"/>
              <a:t>表示</a:t>
            </a:r>
            <a:endParaRPr lang="en-US" altLang="ja-JP" sz="1600" dirty="0"/>
          </a:p>
          <a:p>
            <a:pPr marL="273050" indent="-273050">
              <a:lnSpc>
                <a:spcPct val="120000"/>
              </a:lnSpc>
              <a:spcBef>
                <a:spcPts val="600"/>
              </a:spcBef>
              <a:buNone/>
            </a:pPr>
            <a:r>
              <a:rPr lang="ja-JP" altLang="en-US" sz="1600" dirty="0"/>
              <a:t>② 設定する拡張ソフトウェアを選択</a:t>
            </a:r>
            <a:endParaRPr lang="en-US" altLang="ja-JP" sz="1600" dirty="0"/>
          </a:p>
          <a:p>
            <a:pPr marL="536575" indent="-273050">
              <a:lnSpc>
                <a:spcPct val="120000"/>
              </a:lnSpc>
              <a:buNone/>
            </a:pPr>
            <a:r>
              <a:rPr lang="ja-JP" altLang="en-US" sz="1400" dirty="0"/>
              <a:t>（ここでは「</a:t>
            </a:r>
            <a:r>
              <a:rPr lang="en-US" altLang="ja-JP" sz="1400" dirty="0"/>
              <a:t>AI</a:t>
            </a:r>
            <a:r>
              <a:rPr lang="ja-JP" altLang="en-US" sz="1400" dirty="0"/>
              <a:t>車両属性識別アプリケーション」）</a:t>
            </a:r>
            <a:endParaRPr lang="en-US" altLang="ja-JP" sz="1400" dirty="0"/>
          </a:p>
          <a:p>
            <a:pPr marL="273050" indent="-273050">
              <a:lnSpc>
                <a:spcPct val="120000"/>
              </a:lnSpc>
              <a:spcBef>
                <a:spcPts val="600"/>
              </a:spcBef>
              <a:buNone/>
            </a:pPr>
            <a:r>
              <a:rPr lang="ja-JP" altLang="en-US" sz="1600" dirty="0"/>
              <a:t>③ 曜日それぞれで「□</a:t>
            </a:r>
            <a:r>
              <a:rPr lang="en-US" altLang="ja-JP" sz="1600" dirty="0"/>
              <a:t>/</a:t>
            </a:r>
            <a:r>
              <a:rPr lang="ja-JP" altLang="en-US" sz="1600" dirty="0">
                <a:solidFill>
                  <a:srgbClr val="0000FF"/>
                </a:solidFill>
              </a:rPr>
              <a:t>■</a:t>
            </a:r>
            <a:r>
              <a:rPr lang="en-US" altLang="ja-JP" sz="1600" dirty="0"/>
              <a:t>/off</a:t>
            </a:r>
            <a:r>
              <a:rPr lang="ja-JP" altLang="en-US" sz="1600" dirty="0"/>
              <a:t>」を選択</a:t>
            </a:r>
            <a:endParaRPr lang="en-US" altLang="ja-JP" sz="1600" dirty="0"/>
          </a:p>
          <a:p>
            <a:pPr marL="273050" indent="-3175">
              <a:lnSpc>
                <a:spcPct val="120000"/>
              </a:lnSpc>
              <a:spcBef>
                <a:spcPts val="600"/>
              </a:spcBef>
              <a:buNone/>
            </a:pPr>
            <a:r>
              <a:rPr lang="ja-JP" altLang="en-US" sz="1200" dirty="0"/>
              <a:t>（□：タイムテーブル１、</a:t>
            </a:r>
            <a:r>
              <a:rPr lang="ja-JP" altLang="en-US" sz="1200" dirty="0">
                <a:solidFill>
                  <a:srgbClr val="0000FF"/>
                </a:solidFill>
              </a:rPr>
              <a:t> ■</a:t>
            </a:r>
            <a:r>
              <a:rPr lang="ja-JP" altLang="en-US" sz="1200" dirty="0"/>
              <a:t>：タイムテーブル２）</a:t>
            </a:r>
            <a:endParaRPr lang="en-US" altLang="ja-JP" sz="1200" dirty="0"/>
          </a:p>
          <a:p>
            <a:pPr marL="273050" indent="-273050">
              <a:lnSpc>
                <a:spcPct val="120000"/>
              </a:lnSpc>
              <a:spcBef>
                <a:spcPts val="600"/>
              </a:spcBef>
              <a:buNone/>
            </a:pPr>
            <a:r>
              <a:rPr lang="ja-JP" altLang="en-US" sz="1600" dirty="0"/>
              <a:t>④ 拡張ソフトウェア毎の動作時間帯を、タイムテーブル毎（ □</a:t>
            </a:r>
            <a:r>
              <a:rPr lang="en-US" altLang="ja-JP" sz="1600" dirty="0"/>
              <a:t>/</a:t>
            </a:r>
            <a:r>
              <a:rPr lang="ja-JP" altLang="en-US" sz="1600" dirty="0">
                <a:solidFill>
                  <a:srgbClr val="0000FF"/>
                </a:solidFill>
              </a:rPr>
              <a:t>■ </a:t>
            </a:r>
            <a:r>
              <a:rPr lang="ja-JP" altLang="en-US" sz="1600" dirty="0"/>
              <a:t>）に設定</a:t>
            </a:r>
            <a:endParaRPr lang="en-US" altLang="ja-JP" sz="1600" dirty="0"/>
          </a:p>
          <a:p>
            <a:pPr marL="273050" indent="-273050">
              <a:lnSpc>
                <a:spcPct val="120000"/>
              </a:lnSpc>
              <a:spcBef>
                <a:spcPts val="600"/>
              </a:spcBef>
              <a:buNone/>
            </a:pPr>
            <a:r>
              <a:rPr lang="ja-JP" altLang="en-US" sz="1600" dirty="0"/>
              <a:t>⑤「設定」をクリック</a:t>
            </a:r>
            <a:endParaRPr lang="en-US" altLang="ja-JP" sz="1600" dirty="0"/>
          </a:p>
          <a:p>
            <a:pPr marL="273050" indent="-273050">
              <a:lnSpc>
                <a:spcPct val="120000"/>
              </a:lnSpc>
              <a:spcBef>
                <a:spcPts val="600"/>
              </a:spcBef>
              <a:buNone/>
            </a:pPr>
            <a:r>
              <a:rPr lang="ja-JP" altLang="en-US" sz="1600" dirty="0"/>
              <a:t>⑥ 下段のスケジュール表で設定内容を確認</a:t>
            </a:r>
            <a:endParaRPr lang="en-US" altLang="ja-JP" sz="1600" dirty="0"/>
          </a:p>
          <a:p>
            <a:pPr marL="0" indent="0">
              <a:buNone/>
            </a:pPr>
            <a:endParaRPr kumimoji="1" lang="ja-JP" altLang="en-US" dirty="0"/>
          </a:p>
        </p:txBody>
      </p:sp>
      <p:sp>
        <p:nvSpPr>
          <p:cNvPr id="3" name="タイトル 2">
            <a:extLst>
              <a:ext uri="{FF2B5EF4-FFF2-40B4-BE49-F238E27FC236}">
                <a16:creationId xmlns:a16="http://schemas.microsoft.com/office/drawing/2014/main" id="{A8F65D21-955B-599B-F4FA-B3E1451823BE}"/>
              </a:ext>
            </a:extLst>
          </p:cNvPr>
          <p:cNvSpPr>
            <a:spLocks noGrp="1"/>
          </p:cNvSpPr>
          <p:nvPr>
            <p:ph type="title"/>
          </p:nvPr>
        </p:nvSpPr>
        <p:spPr/>
        <p:txBody>
          <a:bodyPr/>
          <a:lstStyle/>
          <a:p>
            <a:r>
              <a:rPr kumimoji="1" lang="ja-JP" altLang="en-US" dirty="0"/>
              <a:t>調整手順 ①：動作スケジュール</a:t>
            </a:r>
          </a:p>
        </p:txBody>
      </p:sp>
      <p:sp>
        <p:nvSpPr>
          <p:cNvPr id="4" name="テキスト ボックス 3">
            <a:hlinkClick r:id="rId2" action="ppaction://hlinksldjump"/>
            <a:extLst>
              <a:ext uri="{FF2B5EF4-FFF2-40B4-BE49-F238E27FC236}">
                <a16:creationId xmlns:a16="http://schemas.microsoft.com/office/drawing/2014/main" id="{F2537766-5AD9-A1C6-089B-72AA6F78092B}"/>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grpSp>
        <p:nvGrpSpPr>
          <p:cNvPr id="23" name="グループ化 22">
            <a:extLst>
              <a:ext uri="{FF2B5EF4-FFF2-40B4-BE49-F238E27FC236}">
                <a16:creationId xmlns:a16="http://schemas.microsoft.com/office/drawing/2014/main" id="{4437B1AA-ECCE-44B3-5DC0-E031260A7315}"/>
              </a:ext>
            </a:extLst>
          </p:cNvPr>
          <p:cNvGrpSpPr/>
          <p:nvPr/>
        </p:nvGrpSpPr>
        <p:grpSpPr>
          <a:xfrm>
            <a:off x="357353" y="1009207"/>
            <a:ext cx="7298990" cy="6342778"/>
            <a:chOff x="357353" y="1009207"/>
            <a:chExt cx="7298990" cy="6342778"/>
          </a:xfrm>
        </p:grpSpPr>
        <p:pic>
          <p:nvPicPr>
            <p:cNvPr id="5" name="図 4">
              <a:extLst>
                <a:ext uri="{FF2B5EF4-FFF2-40B4-BE49-F238E27FC236}">
                  <a16:creationId xmlns:a16="http://schemas.microsoft.com/office/drawing/2014/main" id="{29B2929B-AED2-1F46-504A-E0812A52ABAB}"/>
                </a:ext>
              </a:extLst>
            </p:cNvPr>
            <p:cNvPicPr>
              <a:picLocks noChangeAspect="1"/>
            </p:cNvPicPr>
            <p:nvPr/>
          </p:nvPicPr>
          <p:blipFill rotWithShape="1">
            <a:blip r:embed="rId3"/>
            <a:srcRect t="10074" r="82114" b="1128"/>
            <a:stretch/>
          </p:blipFill>
          <p:spPr>
            <a:xfrm>
              <a:off x="357353" y="1009207"/>
              <a:ext cx="2337129" cy="628518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735B37A9-E5D2-17D9-AFA5-2BDF92952033}"/>
                </a:ext>
              </a:extLst>
            </p:cNvPr>
            <p:cNvPicPr>
              <a:picLocks noChangeAspect="1"/>
            </p:cNvPicPr>
            <p:nvPr/>
          </p:nvPicPr>
          <p:blipFill rotWithShape="1">
            <a:blip r:embed="rId4"/>
            <a:srcRect l="69011" t="10074" b="1129"/>
            <a:stretch/>
          </p:blipFill>
          <p:spPr>
            <a:xfrm>
              <a:off x="3150719" y="1009207"/>
              <a:ext cx="4049387" cy="62851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0F9A5FEC-4923-9207-461E-ED4427F2F848}"/>
                </a:ext>
              </a:extLst>
            </p:cNvPr>
            <p:cNvSpPr/>
            <p:nvPr/>
          </p:nvSpPr>
          <p:spPr>
            <a:xfrm>
              <a:off x="662151" y="6358759"/>
              <a:ext cx="1650125" cy="2522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FA739DF-227B-74AD-83E7-CB02ACF39EE9}"/>
                </a:ext>
              </a:extLst>
            </p:cNvPr>
            <p:cNvSpPr/>
            <p:nvPr/>
          </p:nvSpPr>
          <p:spPr>
            <a:xfrm>
              <a:off x="2521061" y="6311462"/>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12" name="正方形/長方形 11">
              <a:extLst>
                <a:ext uri="{FF2B5EF4-FFF2-40B4-BE49-F238E27FC236}">
                  <a16:creationId xmlns:a16="http://schemas.microsoft.com/office/drawing/2014/main" id="{762F0149-A517-CA61-08DC-686B14261FF8}"/>
                </a:ext>
              </a:extLst>
            </p:cNvPr>
            <p:cNvSpPr/>
            <p:nvPr/>
          </p:nvSpPr>
          <p:spPr>
            <a:xfrm>
              <a:off x="3347544" y="1255986"/>
              <a:ext cx="3736428" cy="7409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0978A4C4-D28A-43D9-524B-72319EFF3383}"/>
                </a:ext>
              </a:extLst>
            </p:cNvPr>
            <p:cNvSpPr/>
            <p:nvPr/>
          </p:nvSpPr>
          <p:spPr>
            <a:xfrm>
              <a:off x="7309501" y="145305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2</a:t>
              </a:r>
              <a:endParaRPr kumimoji="1" lang="ja-JP" altLang="en-US" sz="2000" b="1" dirty="0">
                <a:solidFill>
                  <a:srgbClr val="FF0000"/>
                </a:solidFill>
                <a:latin typeface="+mn-ea"/>
              </a:endParaRPr>
            </a:p>
          </p:txBody>
        </p:sp>
        <p:sp>
          <p:nvSpPr>
            <p:cNvPr id="14" name="楕円 13">
              <a:extLst>
                <a:ext uri="{FF2B5EF4-FFF2-40B4-BE49-F238E27FC236}">
                  <a16:creationId xmlns:a16="http://schemas.microsoft.com/office/drawing/2014/main" id="{903E079B-3E97-2365-B831-6348C7D4690A}"/>
                </a:ext>
              </a:extLst>
            </p:cNvPr>
            <p:cNvSpPr/>
            <p:nvPr/>
          </p:nvSpPr>
          <p:spPr>
            <a:xfrm>
              <a:off x="7309501" y="2397710"/>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3</a:t>
              </a:r>
              <a:endParaRPr kumimoji="1" lang="ja-JP" altLang="en-US" sz="2000" b="1" dirty="0">
                <a:solidFill>
                  <a:srgbClr val="FF0000"/>
                </a:solidFill>
                <a:latin typeface="+mn-ea"/>
              </a:endParaRPr>
            </a:p>
          </p:txBody>
        </p:sp>
        <p:sp>
          <p:nvSpPr>
            <p:cNvPr id="15" name="楕円 14">
              <a:extLst>
                <a:ext uri="{FF2B5EF4-FFF2-40B4-BE49-F238E27FC236}">
                  <a16:creationId xmlns:a16="http://schemas.microsoft.com/office/drawing/2014/main" id="{0BFE323D-5246-9521-EB65-F0FFB7AD79F6}"/>
                </a:ext>
              </a:extLst>
            </p:cNvPr>
            <p:cNvSpPr/>
            <p:nvPr/>
          </p:nvSpPr>
          <p:spPr>
            <a:xfrm>
              <a:off x="7309501" y="4297454"/>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4</a:t>
              </a:r>
              <a:endParaRPr kumimoji="1" lang="ja-JP" altLang="en-US" sz="2000" b="1" dirty="0">
                <a:solidFill>
                  <a:srgbClr val="FF0000"/>
                </a:solidFill>
                <a:latin typeface="+mn-ea"/>
              </a:endParaRPr>
            </a:p>
          </p:txBody>
        </p:sp>
        <p:sp>
          <p:nvSpPr>
            <p:cNvPr id="16" name="楕円 15">
              <a:extLst>
                <a:ext uri="{FF2B5EF4-FFF2-40B4-BE49-F238E27FC236}">
                  <a16:creationId xmlns:a16="http://schemas.microsoft.com/office/drawing/2014/main" id="{4B7306D5-36C3-2BAA-2949-DFF88FBCFDDE}"/>
                </a:ext>
              </a:extLst>
            </p:cNvPr>
            <p:cNvSpPr/>
            <p:nvPr/>
          </p:nvSpPr>
          <p:spPr>
            <a:xfrm>
              <a:off x="6158269" y="6947550"/>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5</a:t>
              </a:r>
              <a:endParaRPr kumimoji="1" lang="ja-JP" altLang="en-US" sz="2000" b="1" dirty="0">
                <a:solidFill>
                  <a:srgbClr val="FF0000"/>
                </a:solidFill>
                <a:latin typeface="+mn-ea"/>
              </a:endParaRPr>
            </a:p>
          </p:txBody>
        </p:sp>
        <p:sp>
          <p:nvSpPr>
            <p:cNvPr id="17" name="楕円 16">
              <a:extLst>
                <a:ext uri="{FF2B5EF4-FFF2-40B4-BE49-F238E27FC236}">
                  <a16:creationId xmlns:a16="http://schemas.microsoft.com/office/drawing/2014/main" id="{26E8E6B1-B8F6-24A0-93BB-6B28EBE83388}"/>
                </a:ext>
              </a:extLst>
            </p:cNvPr>
            <p:cNvSpPr/>
            <p:nvPr/>
          </p:nvSpPr>
          <p:spPr>
            <a:xfrm>
              <a:off x="7309501" y="6197199"/>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6</a:t>
              </a:r>
              <a:endParaRPr kumimoji="1" lang="ja-JP" altLang="en-US" sz="2000" b="1" dirty="0">
                <a:solidFill>
                  <a:srgbClr val="FF0000"/>
                </a:solidFill>
                <a:latin typeface="+mn-ea"/>
              </a:endParaRPr>
            </a:p>
          </p:txBody>
        </p:sp>
        <p:sp>
          <p:nvSpPr>
            <p:cNvPr id="18" name="正方形/長方形 17">
              <a:extLst>
                <a:ext uri="{FF2B5EF4-FFF2-40B4-BE49-F238E27FC236}">
                  <a16:creationId xmlns:a16="http://schemas.microsoft.com/office/drawing/2014/main" id="{B22DFA68-7484-FB88-DBE1-30361B049DF4}"/>
                </a:ext>
              </a:extLst>
            </p:cNvPr>
            <p:cNvSpPr/>
            <p:nvPr/>
          </p:nvSpPr>
          <p:spPr>
            <a:xfrm>
              <a:off x="3347544" y="2094262"/>
              <a:ext cx="3736428" cy="9537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5174F9B-EE50-9DA0-8121-2DF91FCEAF67}"/>
                </a:ext>
              </a:extLst>
            </p:cNvPr>
            <p:cNvSpPr/>
            <p:nvPr/>
          </p:nvSpPr>
          <p:spPr>
            <a:xfrm>
              <a:off x="3347544" y="3145295"/>
              <a:ext cx="3736428" cy="26511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E2FBF71-17BF-E6F1-47C5-416249D6A715}"/>
                </a:ext>
              </a:extLst>
            </p:cNvPr>
            <p:cNvSpPr/>
            <p:nvPr/>
          </p:nvSpPr>
          <p:spPr>
            <a:xfrm>
              <a:off x="3347544" y="5893751"/>
              <a:ext cx="3736428" cy="9537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0D2C54A-E551-CB42-1EEA-04B80CDA48CE}"/>
                </a:ext>
              </a:extLst>
            </p:cNvPr>
            <p:cNvSpPr/>
            <p:nvPr/>
          </p:nvSpPr>
          <p:spPr>
            <a:xfrm>
              <a:off x="4436640" y="6918510"/>
              <a:ext cx="1558235" cy="4334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13A80B8D-3711-1422-3EA2-2FEBCC1D3ED1}"/>
                </a:ext>
              </a:extLst>
            </p:cNvPr>
            <p:cNvPicPr>
              <a:picLocks noChangeAspect="1"/>
            </p:cNvPicPr>
            <p:nvPr/>
          </p:nvPicPr>
          <p:blipFill>
            <a:blip r:embed="rId5"/>
            <a:stretch>
              <a:fillRect/>
            </a:stretch>
          </p:blipFill>
          <p:spPr>
            <a:xfrm>
              <a:off x="3401163" y="1797399"/>
              <a:ext cx="1296961" cy="118540"/>
            </a:xfrm>
            <a:prstGeom prst="rect">
              <a:avLst/>
            </a:prstGeom>
          </p:spPr>
        </p:pic>
      </p:grpSp>
    </p:spTree>
    <p:extLst>
      <p:ext uri="{BB962C8B-B14F-4D97-AF65-F5344CB8AC3E}">
        <p14:creationId xmlns:p14="http://schemas.microsoft.com/office/powerpoint/2010/main" val="92042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D41182A-FBB1-6754-CABA-891546A2A687}"/>
              </a:ext>
            </a:extLst>
          </p:cNvPr>
          <p:cNvPicPr>
            <a:picLocks noChangeAspect="1"/>
          </p:cNvPicPr>
          <p:nvPr/>
        </p:nvPicPr>
        <p:blipFill>
          <a:blip r:embed="rId2"/>
          <a:stretch>
            <a:fillRect/>
          </a:stretch>
        </p:blipFill>
        <p:spPr>
          <a:xfrm>
            <a:off x="343803" y="1387367"/>
            <a:ext cx="8135546" cy="4406754"/>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コンテンツ プレースホルダー 1">
            <a:extLst>
              <a:ext uri="{FF2B5EF4-FFF2-40B4-BE49-F238E27FC236}">
                <a16:creationId xmlns:a16="http://schemas.microsoft.com/office/drawing/2014/main" id="{3DD6A875-33B9-BEF0-5532-6E768B5644A9}"/>
              </a:ext>
            </a:extLst>
          </p:cNvPr>
          <p:cNvSpPr>
            <a:spLocks noGrp="1"/>
          </p:cNvSpPr>
          <p:nvPr>
            <p:ph sz="quarter" idx="10"/>
          </p:nvPr>
        </p:nvSpPr>
        <p:spPr>
          <a:xfrm>
            <a:off x="199966" y="668252"/>
            <a:ext cx="10150114" cy="1867367"/>
          </a:xfrm>
        </p:spPr>
        <p:txBody>
          <a:bodyPr/>
          <a:lstStyle/>
          <a:p>
            <a:pPr marL="0" indent="0">
              <a:lnSpc>
                <a:spcPct val="120000"/>
              </a:lnSpc>
              <a:spcBef>
                <a:spcPts val="0"/>
              </a:spcBef>
              <a:buNone/>
            </a:pPr>
            <a:r>
              <a:rPr kumimoji="1" lang="ja-JP" altLang="en-US" dirty="0"/>
              <a:t>■対象オブジェクトに車両検知枠（青枠）が適正に表示されるように調整します。</a:t>
            </a:r>
            <a:endParaRPr kumimoji="1" lang="en-US" altLang="ja-JP" dirty="0"/>
          </a:p>
        </p:txBody>
      </p:sp>
      <p:sp>
        <p:nvSpPr>
          <p:cNvPr id="7" name="テキスト ボックス 6">
            <a:extLst>
              <a:ext uri="{FF2B5EF4-FFF2-40B4-BE49-F238E27FC236}">
                <a16:creationId xmlns:a16="http://schemas.microsoft.com/office/drawing/2014/main" id="{43F7A665-AA46-3FCD-CAEA-012E9409D764}"/>
              </a:ext>
            </a:extLst>
          </p:cNvPr>
          <p:cNvSpPr txBox="1"/>
          <p:nvPr/>
        </p:nvSpPr>
        <p:spPr>
          <a:xfrm>
            <a:off x="8828690" y="1289657"/>
            <a:ext cx="5119577" cy="3221075"/>
          </a:xfrm>
          <a:prstGeom prst="rect">
            <a:avLst/>
          </a:prstGeom>
          <a:noFill/>
        </p:spPr>
        <p:txBody>
          <a:bodyPr wrap="square">
            <a:spAutoFit/>
          </a:bodyPr>
          <a:lstStyle/>
          <a:p>
            <a:pPr marL="279982" indent="-279982">
              <a:lnSpc>
                <a:spcPct val="110000"/>
              </a:lnSpc>
              <a:spcBef>
                <a:spcPts val="945"/>
              </a:spcBef>
            </a:pPr>
            <a:r>
              <a:rPr lang="ja-JP" altLang="en-US" sz="1600" b="1" dirty="0">
                <a:latin typeface="+mn-ea"/>
              </a:rPr>
              <a:t>① グリッド表示を「オン」に設定し、対象オブジェクトの横幅が適正サイズになっていることを確認</a:t>
            </a:r>
            <a:endParaRPr lang="en-US" altLang="ja-JP" sz="1600" b="1" dirty="0">
              <a:latin typeface="+mn-ea"/>
            </a:endParaRPr>
          </a:p>
          <a:p>
            <a:pPr marL="630238" indent="-279400">
              <a:lnSpc>
                <a:spcPct val="110000"/>
              </a:lnSpc>
              <a:spcBef>
                <a:spcPts val="600"/>
              </a:spcBef>
            </a:pPr>
            <a:r>
              <a:rPr lang="ja-JP" altLang="en-US" sz="1600" b="1" dirty="0">
                <a:latin typeface="+mn-ea"/>
              </a:rPr>
              <a:t>⇒適正サイズでない場合は、画角を再調整</a:t>
            </a:r>
            <a:endParaRPr lang="en-US" altLang="ja-JP" sz="1600" b="1" dirty="0">
              <a:latin typeface="+mn-ea"/>
            </a:endParaRPr>
          </a:p>
          <a:p>
            <a:pPr marL="273050" algn="l">
              <a:lnSpc>
                <a:spcPct val="120000"/>
              </a:lnSpc>
              <a:spcBef>
                <a:spcPts val="600"/>
              </a:spcBef>
            </a:pPr>
            <a:r>
              <a:rPr kumimoji="1" lang="ja-JP" altLang="en-US" sz="1200" b="1" dirty="0">
                <a:latin typeface="+mn-ea"/>
                <a:hlinkClick r:id="rId3"/>
              </a:rPr>
              <a:t>ホーム </a:t>
            </a:r>
            <a:r>
              <a:rPr kumimoji="1" lang="en-US" altLang="ja-JP" sz="1200" b="1" dirty="0">
                <a:latin typeface="+mn-ea"/>
                <a:hlinkClick r:id="rId3"/>
              </a:rPr>
              <a:t>&gt;</a:t>
            </a:r>
            <a:r>
              <a:rPr kumimoji="1" lang="ja-JP" altLang="en-US" sz="1200" b="1" dirty="0">
                <a:latin typeface="+mn-ea"/>
                <a:hlinkClick r:id="rId3"/>
              </a:rPr>
              <a:t> セキュリティ </a:t>
            </a:r>
            <a:r>
              <a:rPr kumimoji="1" lang="en-US" altLang="ja-JP" sz="1200" b="1" dirty="0">
                <a:latin typeface="+mn-ea"/>
                <a:hlinkClick r:id="rId3"/>
              </a:rPr>
              <a:t>&gt;</a:t>
            </a:r>
            <a:r>
              <a:rPr kumimoji="1" lang="ja-JP" altLang="en-US" sz="1200" b="1" dirty="0">
                <a:latin typeface="+mn-ea"/>
                <a:hlinkClick r:id="rId3"/>
              </a:rPr>
              <a:t> サポート </a:t>
            </a:r>
            <a:r>
              <a:rPr kumimoji="1" lang="en-US" altLang="ja-JP" sz="1200" b="1" dirty="0">
                <a:latin typeface="+mn-ea"/>
                <a:hlinkClick r:id="rId3"/>
              </a:rPr>
              <a:t>&gt;</a:t>
            </a:r>
            <a:r>
              <a:rPr kumimoji="1" lang="ja-JP" altLang="en-US" sz="1200" b="1" dirty="0">
                <a:latin typeface="+mn-ea"/>
                <a:hlinkClick r:id="rId3"/>
              </a:rPr>
              <a:t> カタログ </a:t>
            </a:r>
            <a:r>
              <a:rPr kumimoji="1" lang="en-US" altLang="ja-JP" sz="1200" b="1" dirty="0">
                <a:latin typeface="+mn-ea"/>
                <a:hlinkClick r:id="rId3"/>
              </a:rPr>
              <a:t>/ </a:t>
            </a:r>
            <a:r>
              <a:rPr kumimoji="1" lang="ja-JP" altLang="en-US" sz="1200" b="1" dirty="0">
                <a:latin typeface="+mn-ea"/>
                <a:hlinkClick r:id="rId3"/>
              </a:rPr>
              <a:t>技術情報他 </a:t>
            </a:r>
            <a:r>
              <a:rPr kumimoji="1" lang="en-US" altLang="ja-JP" sz="1200" b="1" dirty="0">
                <a:latin typeface="+mn-ea"/>
                <a:hlinkClick r:id="rId3"/>
              </a:rPr>
              <a:t>&gt;</a:t>
            </a:r>
            <a:r>
              <a:rPr kumimoji="1" lang="ja-JP" altLang="en-US" sz="1200" b="1" dirty="0">
                <a:latin typeface="+mn-ea"/>
                <a:hlinkClick r:id="rId3"/>
              </a:rPr>
              <a:t> 技術情報 ＞ 機能拡張ソフトウェア</a:t>
            </a:r>
            <a:r>
              <a:rPr kumimoji="1" lang="ja-JP" altLang="en-US" sz="1200" b="1" dirty="0">
                <a:latin typeface="+mn-ea"/>
              </a:rPr>
              <a:t> より「機能拡張ソフトウェアの適切な被写体サイズ　</a:t>
            </a:r>
            <a:r>
              <a:rPr kumimoji="1" lang="en-US" altLang="ja-JP" sz="1200" b="1" dirty="0">
                <a:latin typeface="+mn-ea"/>
              </a:rPr>
              <a:t>C0320</a:t>
            </a:r>
            <a:r>
              <a:rPr kumimoji="1" lang="ja-JP" altLang="en-US" sz="1200" b="1" dirty="0">
                <a:latin typeface="+mn-ea"/>
              </a:rPr>
              <a:t>」を参照のこと</a:t>
            </a:r>
            <a:endParaRPr lang="en-US" altLang="ja-JP" sz="1200" b="1" dirty="0">
              <a:latin typeface="+mn-ea"/>
            </a:endParaRPr>
          </a:p>
          <a:p>
            <a:pPr marL="273050" indent="-273050">
              <a:lnSpc>
                <a:spcPct val="110000"/>
              </a:lnSpc>
              <a:spcBef>
                <a:spcPts val="1200"/>
              </a:spcBef>
            </a:pPr>
            <a:r>
              <a:rPr lang="ja-JP" altLang="en-US" sz="1600" b="1" dirty="0">
                <a:latin typeface="+mn-ea"/>
              </a:rPr>
              <a:t>② 対象オブジェクトに検知枠が表示しない、もしくは対象外のオブジェクトに検知枠が表示される場合は、詳細設定を「オン」に設定し、③「検知閾値</a:t>
            </a:r>
            <a:r>
              <a:rPr lang="en-US" altLang="ja-JP" sz="1600" b="1" dirty="0">
                <a:latin typeface="+mn-ea"/>
              </a:rPr>
              <a:t>(</a:t>
            </a:r>
            <a:r>
              <a:rPr lang="ja-JP" altLang="en-US" sz="1600" b="1" dirty="0">
                <a:latin typeface="+mn-ea"/>
              </a:rPr>
              <a:t>四輪車</a:t>
            </a:r>
            <a:r>
              <a:rPr lang="en-US" altLang="ja-JP" sz="1600" b="1" dirty="0">
                <a:latin typeface="+mn-ea"/>
              </a:rPr>
              <a:t>)</a:t>
            </a:r>
            <a:r>
              <a:rPr lang="ja-JP" altLang="en-US" sz="1600" b="1" dirty="0">
                <a:latin typeface="+mn-ea"/>
              </a:rPr>
              <a:t>」もしくは「検知閾値</a:t>
            </a:r>
            <a:r>
              <a:rPr lang="en-US" altLang="ja-JP" sz="1600" b="1" dirty="0">
                <a:latin typeface="+mn-ea"/>
              </a:rPr>
              <a:t>(</a:t>
            </a:r>
            <a:r>
              <a:rPr lang="ja-JP" altLang="en-US" sz="1600" b="1" dirty="0">
                <a:latin typeface="+mn-ea"/>
              </a:rPr>
              <a:t>二輪車</a:t>
            </a:r>
            <a:r>
              <a:rPr lang="en-US" altLang="ja-JP" sz="1600" b="1" dirty="0">
                <a:latin typeface="+mn-ea"/>
              </a:rPr>
              <a:t>)</a:t>
            </a:r>
            <a:r>
              <a:rPr lang="ja-JP" altLang="en-US" sz="1600" b="1" dirty="0">
                <a:latin typeface="+mn-ea"/>
              </a:rPr>
              <a:t>」を調整してください。</a:t>
            </a:r>
            <a:endParaRPr lang="en-US" altLang="ja-JP" sz="1600" b="1" dirty="0">
              <a:latin typeface="+mn-ea"/>
            </a:endParaRPr>
          </a:p>
        </p:txBody>
      </p:sp>
      <p:sp>
        <p:nvSpPr>
          <p:cNvPr id="12" name="正方形/長方形 11">
            <a:extLst>
              <a:ext uri="{FF2B5EF4-FFF2-40B4-BE49-F238E27FC236}">
                <a16:creationId xmlns:a16="http://schemas.microsoft.com/office/drawing/2014/main" id="{D4708868-FA9D-A583-58AD-C246FC6D5544}"/>
              </a:ext>
            </a:extLst>
          </p:cNvPr>
          <p:cNvSpPr/>
          <p:nvPr/>
        </p:nvSpPr>
        <p:spPr>
          <a:xfrm>
            <a:off x="5896823" y="1558186"/>
            <a:ext cx="1303283" cy="168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0A05BBB7-D88B-76EC-0ABB-65E14D46ED80}"/>
              </a:ext>
            </a:extLst>
          </p:cNvPr>
          <p:cNvSpPr/>
          <p:nvPr/>
        </p:nvSpPr>
        <p:spPr>
          <a:xfrm>
            <a:off x="8619844" y="3980039"/>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ja-JP" altLang="en-US" sz="2000" b="1" dirty="0">
              <a:solidFill>
                <a:srgbClr val="FF0000"/>
              </a:solidFill>
              <a:latin typeface="+mn-ea"/>
            </a:endParaRPr>
          </a:p>
        </p:txBody>
      </p:sp>
      <p:sp>
        <p:nvSpPr>
          <p:cNvPr id="18" name="タイトル 17">
            <a:extLst>
              <a:ext uri="{FF2B5EF4-FFF2-40B4-BE49-F238E27FC236}">
                <a16:creationId xmlns:a16="http://schemas.microsoft.com/office/drawing/2014/main" id="{9B3A190A-A6B4-8BE7-362C-085E2F5639EE}"/>
              </a:ext>
            </a:extLst>
          </p:cNvPr>
          <p:cNvSpPr>
            <a:spLocks noGrp="1"/>
          </p:cNvSpPr>
          <p:nvPr>
            <p:ph type="title"/>
          </p:nvPr>
        </p:nvSpPr>
        <p:spPr/>
        <p:txBody>
          <a:bodyPr/>
          <a:lstStyle/>
          <a:p>
            <a:r>
              <a:rPr lang="ja-JP" altLang="en-US" dirty="0"/>
              <a:t>調整手順 ②：検知枠表示確認</a:t>
            </a:r>
          </a:p>
        </p:txBody>
      </p:sp>
      <p:sp>
        <p:nvSpPr>
          <p:cNvPr id="21" name="正方形/長方形 20">
            <a:extLst>
              <a:ext uri="{FF2B5EF4-FFF2-40B4-BE49-F238E27FC236}">
                <a16:creationId xmlns:a16="http://schemas.microsoft.com/office/drawing/2014/main" id="{F3B0C17C-527C-5D03-DF07-72E2DF32459C}"/>
              </a:ext>
            </a:extLst>
          </p:cNvPr>
          <p:cNvSpPr/>
          <p:nvPr/>
        </p:nvSpPr>
        <p:spPr>
          <a:xfrm>
            <a:off x="6898686" y="3985431"/>
            <a:ext cx="1518226" cy="6286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15FAE5D-CD67-56C0-438F-51A1EE41D45F}"/>
              </a:ext>
            </a:extLst>
          </p:cNvPr>
          <p:cNvSpPr/>
          <p:nvPr/>
        </p:nvSpPr>
        <p:spPr>
          <a:xfrm>
            <a:off x="5275023" y="1503791"/>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23" name="正方形/長方形 22">
            <a:extLst>
              <a:ext uri="{FF2B5EF4-FFF2-40B4-BE49-F238E27FC236}">
                <a16:creationId xmlns:a16="http://schemas.microsoft.com/office/drawing/2014/main" id="{6571D540-A573-7D37-70AC-9DAE4F5A6B3F}"/>
              </a:ext>
            </a:extLst>
          </p:cNvPr>
          <p:cNvSpPr/>
          <p:nvPr/>
        </p:nvSpPr>
        <p:spPr>
          <a:xfrm>
            <a:off x="6898686" y="2220201"/>
            <a:ext cx="1518226" cy="3154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B62B878-F874-9AFF-425A-E49FD9BD1FFF}"/>
              </a:ext>
            </a:extLst>
          </p:cNvPr>
          <p:cNvSpPr/>
          <p:nvPr/>
        </p:nvSpPr>
        <p:spPr>
          <a:xfrm>
            <a:off x="8623187" y="2188777"/>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endParaRPr kumimoji="1" lang="ja-JP" altLang="en-US" sz="2000" b="1" dirty="0">
              <a:solidFill>
                <a:srgbClr val="FF0000"/>
              </a:solidFill>
              <a:latin typeface="+mn-ea"/>
            </a:endParaRPr>
          </a:p>
        </p:txBody>
      </p:sp>
      <p:sp>
        <p:nvSpPr>
          <p:cNvPr id="5" name="テキスト ボックス 4">
            <a:hlinkClick r:id="rId4" action="ppaction://hlinksldjump"/>
            <a:extLst>
              <a:ext uri="{FF2B5EF4-FFF2-40B4-BE49-F238E27FC236}">
                <a16:creationId xmlns:a16="http://schemas.microsoft.com/office/drawing/2014/main" id="{5EB5345C-7662-1F91-6EA2-796369A98087}"/>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Tree>
    <p:extLst>
      <p:ext uri="{BB962C8B-B14F-4D97-AF65-F5344CB8AC3E}">
        <p14:creationId xmlns:p14="http://schemas.microsoft.com/office/powerpoint/2010/main" val="3359118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8CB2A589-2ABC-CB6E-2E9C-7AF9EFD0E72E}"/>
              </a:ext>
            </a:extLst>
          </p:cNvPr>
          <p:cNvPicPr>
            <a:picLocks noChangeAspect="1"/>
          </p:cNvPicPr>
          <p:nvPr/>
        </p:nvPicPr>
        <p:blipFill>
          <a:blip r:embed="rId2"/>
          <a:stretch>
            <a:fillRect/>
          </a:stretch>
        </p:blipFill>
        <p:spPr>
          <a:xfrm>
            <a:off x="618811" y="4607511"/>
            <a:ext cx="5326261" cy="3001610"/>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B58D39D9-879D-E944-3CA2-22875295C69E}"/>
              </a:ext>
            </a:extLst>
          </p:cNvPr>
          <p:cNvPicPr>
            <a:picLocks noChangeAspect="1"/>
          </p:cNvPicPr>
          <p:nvPr/>
        </p:nvPicPr>
        <p:blipFill>
          <a:blip r:embed="rId3"/>
          <a:stretch>
            <a:fillRect/>
          </a:stretch>
        </p:blipFill>
        <p:spPr>
          <a:xfrm>
            <a:off x="618811" y="1244537"/>
            <a:ext cx="5322018" cy="3186404"/>
          </a:xfrm>
          <a:prstGeom prst="rect">
            <a:avLst/>
          </a:prstGeom>
          <a:effectLst>
            <a:outerShdw blurRad="50800" dist="38100" dir="2700000" algn="tl" rotWithShape="0">
              <a:prstClr val="black">
                <a:alpha val="40000"/>
              </a:prstClr>
            </a:outerShdw>
          </a:effectLst>
        </p:spPr>
      </p:pic>
      <p:sp>
        <p:nvSpPr>
          <p:cNvPr id="2" name="コンテンツ プレースホルダー 1">
            <a:extLst>
              <a:ext uri="{FF2B5EF4-FFF2-40B4-BE49-F238E27FC236}">
                <a16:creationId xmlns:a16="http://schemas.microsoft.com/office/drawing/2014/main" id="{BE7ACD30-42E4-2964-3DB2-AE67F556950E}"/>
              </a:ext>
            </a:extLst>
          </p:cNvPr>
          <p:cNvSpPr>
            <a:spLocks noGrp="1"/>
          </p:cNvSpPr>
          <p:nvPr>
            <p:ph sz="quarter" idx="10"/>
          </p:nvPr>
        </p:nvSpPr>
        <p:spPr>
          <a:xfrm>
            <a:off x="241221" y="690278"/>
            <a:ext cx="11015358" cy="541420"/>
          </a:xfrm>
        </p:spPr>
        <p:txBody>
          <a:bodyPr/>
          <a:lstStyle/>
          <a:p>
            <a:pPr marL="0" indent="0">
              <a:buNone/>
            </a:pPr>
            <a:r>
              <a:rPr kumimoji="1" lang="ja-JP" altLang="en-US" dirty="0"/>
              <a:t>■車両の検知が不要なエリアにマスクエリアを多角形で最大８エリア設定可能</a:t>
            </a:r>
          </a:p>
        </p:txBody>
      </p:sp>
      <p:sp>
        <p:nvSpPr>
          <p:cNvPr id="3" name="タイトル 2">
            <a:extLst>
              <a:ext uri="{FF2B5EF4-FFF2-40B4-BE49-F238E27FC236}">
                <a16:creationId xmlns:a16="http://schemas.microsoft.com/office/drawing/2014/main" id="{74995BEC-A306-3780-1F36-341E5536A2AC}"/>
              </a:ext>
            </a:extLst>
          </p:cNvPr>
          <p:cNvSpPr>
            <a:spLocks noGrp="1"/>
          </p:cNvSpPr>
          <p:nvPr>
            <p:ph type="title"/>
          </p:nvPr>
        </p:nvSpPr>
        <p:spPr/>
        <p:txBody>
          <a:bodyPr/>
          <a:lstStyle/>
          <a:p>
            <a:r>
              <a:rPr lang="ja-JP" altLang="en-US" dirty="0"/>
              <a:t>調整手順 ③：マスクエリア設定</a:t>
            </a:r>
            <a:endParaRPr kumimoji="1" lang="ja-JP" altLang="en-US" dirty="0"/>
          </a:p>
        </p:txBody>
      </p:sp>
      <p:sp>
        <p:nvSpPr>
          <p:cNvPr id="4" name="テキスト ボックス 3">
            <a:extLst>
              <a:ext uri="{FF2B5EF4-FFF2-40B4-BE49-F238E27FC236}">
                <a16:creationId xmlns:a16="http://schemas.microsoft.com/office/drawing/2014/main" id="{40C56398-B9F2-A3A9-37D0-BCBDD72B5A14}"/>
              </a:ext>
            </a:extLst>
          </p:cNvPr>
          <p:cNvSpPr txBox="1"/>
          <p:nvPr/>
        </p:nvSpPr>
        <p:spPr>
          <a:xfrm>
            <a:off x="7609088" y="1285619"/>
            <a:ext cx="6368653" cy="2131546"/>
          </a:xfrm>
          <a:prstGeom prst="rect">
            <a:avLst/>
          </a:prstGeom>
          <a:noFill/>
        </p:spPr>
        <p:txBody>
          <a:bodyPr wrap="square">
            <a:spAutoFit/>
          </a:bodyPr>
          <a:lstStyle/>
          <a:p>
            <a:pPr marL="279982" indent="-279982">
              <a:lnSpc>
                <a:spcPct val="110000"/>
              </a:lnSpc>
              <a:spcBef>
                <a:spcPts val="945"/>
              </a:spcBef>
            </a:pPr>
            <a:r>
              <a:rPr lang="ja-JP" altLang="en-US" sz="1600" b="1" dirty="0">
                <a:latin typeface="+mn-ea"/>
              </a:rPr>
              <a:t>① ライブ画表示の下の「マスクエリア描画　　 」ボタンをクリックし、検知不要なエリアに沿って、マスクエリアを設定。</a:t>
            </a:r>
            <a:endParaRPr lang="en-US" altLang="ja-JP" sz="1600" b="1" dirty="0">
              <a:latin typeface="+mn-ea"/>
            </a:endParaRPr>
          </a:p>
          <a:p>
            <a:pPr marL="273050">
              <a:lnSpc>
                <a:spcPct val="110000"/>
              </a:lnSpc>
            </a:pPr>
            <a:r>
              <a:rPr lang="ja-JP" altLang="en-US" sz="1600" b="1" dirty="0">
                <a:latin typeface="+mn-ea"/>
              </a:rPr>
              <a:t>始点をクリック ⇒ ドラッグしつつ、多角形の角ごとにクリックして描画（②は設定完了状態）</a:t>
            </a:r>
            <a:endParaRPr lang="en-US" altLang="ja-JP" sz="1600" b="1" dirty="0">
              <a:latin typeface="+mn-ea"/>
            </a:endParaRPr>
          </a:p>
          <a:p>
            <a:pPr marL="273050" indent="-273050">
              <a:lnSpc>
                <a:spcPct val="110000"/>
              </a:lnSpc>
              <a:spcBef>
                <a:spcPts val="1200"/>
              </a:spcBef>
            </a:pPr>
            <a:r>
              <a:rPr lang="ja-JP" altLang="en-US" sz="1600" b="1" dirty="0">
                <a:latin typeface="+mn-ea"/>
              </a:rPr>
              <a:t>③「選択　　 」ボタンをクリックするとマスクエリアが点線表示に変化し、角丸④をドラッグ＆ドロップでサイズ変更、内側をドラッグ＆ドロップで移動可能</a:t>
            </a:r>
            <a:endParaRPr lang="en-US" altLang="ja-JP" sz="1600" b="1" dirty="0">
              <a:latin typeface="+mn-ea"/>
            </a:endParaRPr>
          </a:p>
        </p:txBody>
      </p:sp>
      <p:sp>
        <p:nvSpPr>
          <p:cNvPr id="34" name="楕円 33">
            <a:extLst>
              <a:ext uri="{FF2B5EF4-FFF2-40B4-BE49-F238E27FC236}">
                <a16:creationId xmlns:a16="http://schemas.microsoft.com/office/drawing/2014/main" id="{8FE3990D-B1DE-0AD6-1888-0CDF344D6D17}"/>
              </a:ext>
            </a:extLst>
          </p:cNvPr>
          <p:cNvSpPr/>
          <p:nvPr/>
        </p:nvSpPr>
        <p:spPr>
          <a:xfrm>
            <a:off x="2348496" y="3713434"/>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36" name="楕円 35">
            <a:extLst>
              <a:ext uri="{FF2B5EF4-FFF2-40B4-BE49-F238E27FC236}">
                <a16:creationId xmlns:a16="http://schemas.microsoft.com/office/drawing/2014/main" id="{85A54E76-55B8-76E6-6D87-F8C986EA902A}"/>
              </a:ext>
            </a:extLst>
          </p:cNvPr>
          <p:cNvSpPr/>
          <p:nvPr/>
        </p:nvSpPr>
        <p:spPr>
          <a:xfrm>
            <a:off x="5996784" y="706230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endParaRPr kumimoji="1" lang="ja-JP" altLang="en-US" sz="2000" b="1" dirty="0">
              <a:solidFill>
                <a:srgbClr val="FF0000"/>
              </a:solidFill>
              <a:latin typeface="+mn-ea"/>
            </a:endParaRPr>
          </a:p>
        </p:txBody>
      </p:sp>
      <p:cxnSp>
        <p:nvCxnSpPr>
          <p:cNvPr id="18" name="直線コネクタ 17">
            <a:extLst>
              <a:ext uri="{FF2B5EF4-FFF2-40B4-BE49-F238E27FC236}">
                <a16:creationId xmlns:a16="http://schemas.microsoft.com/office/drawing/2014/main" id="{54FC4A35-73E1-5994-89FF-346A09C9D55E}"/>
              </a:ext>
            </a:extLst>
          </p:cNvPr>
          <p:cNvCxnSpPr>
            <a:cxnSpLocks/>
          </p:cNvCxnSpPr>
          <p:nvPr/>
        </p:nvCxnSpPr>
        <p:spPr>
          <a:xfrm flipV="1">
            <a:off x="5833241" y="1324310"/>
            <a:ext cx="0" cy="536024"/>
          </a:xfrm>
          <a:prstGeom prst="line">
            <a:avLst/>
          </a:prstGeom>
          <a:ln w="28575" cap="rnd">
            <a:solidFill>
              <a:schemeClr val="bg1">
                <a:lumMod val="75000"/>
              </a:schemeClr>
            </a:solidFill>
            <a:round/>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AAAD53A-032D-42C2-D9BC-0E0CCFE04942}"/>
              </a:ext>
            </a:extLst>
          </p:cNvPr>
          <p:cNvCxnSpPr>
            <a:cxnSpLocks/>
          </p:cNvCxnSpPr>
          <p:nvPr/>
        </p:nvCxnSpPr>
        <p:spPr>
          <a:xfrm flipH="1">
            <a:off x="2112579" y="1860334"/>
            <a:ext cx="3720662" cy="0"/>
          </a:xfrm>
          <a:prstGeom prst="line">
            <a:avLst/>
          </a:prstGeom>
          <a:ln w="28575">
            <a:solidFill>
              <a:schemeClr val="bg1">
                <a:lumMod val="75000"/>
              </a:schemeClr>
            </a:solidFill>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804E543-C9B2-1457-0CA3-3FA34D9B0945}"/>
              </a:ext>
            </a:extLst>
          </p:cNvPr>
          <p:cNvCxnSpPr>
            <a:cxnSpLocks/>
          </p:cNvCxnSpPr>
          <p:nvPr/>
        </p:nvCxnSpPr>
        <p:spPr>
          <a:xfrm flipV="1">
            <a:off x="1839310" y="1860334"/>
            <a:ext cx="273269" cy="975616"/>
          </a:xfrm>
          <a:prstGeom prst="line">
            <a:avLst/>
          </a:prstGeom>
          <a:ln w="28575" cap="rnd">
            <a:solidFill>
              <a:schemeClr val="bg1">
                <a:lumMod val="75000"/>
              </a:schemeClr>
            </a:solidFill>
            <a:round/>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06D83E3-CEDD-BA63-0BCA-6D94DA5BCD7A}"/>
              </a:ext>
            </a:extLst>
          </p:cNvPr>
          <p:cNvCxnSpPr>
            <a:cxnSpLocks/>
          </p:cNvCxnSpPr>
          <p:nvPr/>
        </p:nvCxnSpPr>
        <p:spPr>
          <a:xfrm>
            <a:off x="1839310" y="2835950"/>
            <a:ext cx="433484" cy="769392"/>
          </a:xfrm>
          <a:prstGeom prst="line">
            <a:avLst/>
          </a:prstGeom>
          <a:ln w="28575" cap="rnd">
            <a:solidFill>
              <a:schemeClr val="bg1">
                <a:lumMod val="75000"/>
              </a:schemeClr>
            </a:solidFill>
            <a:round/>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5E41558-0DA1-C779-0170-C3330ED03455}"/>
              </a:ext>
            </a:extLst>
          </p:cNvPr>
          <p:cNvCxnSpPr>
            <a:cxnSpLocks/>
          </p:cNvCxnSpPr>
          <p:nvPr/>
        </p:nvCxnSpPr>
        <p:spPr>
          <a:xfrm>
            <a:off x="713721" y="1324310"/>
            <a:ext cx="4957670" cy="0"/>
          </a:xfrm>
          <a:prstGeom prst="line">
            <a:avLst/>
          </a:prstGeom>
          <a:ln w="28575" cap="rnd">
            <a:solidFill>
              <a:schemeClr val="bg1">
                <a:lumMod val="75000"/>
              </a:schemeClr>
            </a:solidFill>
            <a:round/>
            <a:headEnd type="oval"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B1AB0A15-209C-C89A-0B6C-AE90FF6F49BA}"/>
              </a:ext>
            </a:extLst>
          </p:cNvPr>
          <p:cNvPicPr>
            <a:picLocks noChangeAspect="1"/>
          </p:cNvPicPr>
          <p:nvPr/>
        </p:nvPicPr>
        <p:blipFill>
          <a:blip r:embed="rId4"/>
          <a:stretch>
            <a:fillRect/>
          </a:stretch>
        </p:blipFill>
        <p:spPr>
          <a:xfrm>
            <a:off x="8559512" y="2570036"/>
            <a:ext cx="352938" cy="218486"/>
          </a:xfrm>
          <a:prstGeom prst="rect">
            <a:avLst/>
          </a:prstGeom>
        </p:spPr>
      </p:pic>
      <p:pic>
        <p:nvPicPr>
          <p:cNvPr id="8" name="図 7">
            <a:extLst>
              <a:ext uri="{FF2B5EF4-FFF2-40B4-BE49-F238E27FC236}">
                <a16:creationId xmlns:a16="http://schemas.microsoft.com/office/drawing/2014/main" id="{B64E4325-959C-5EDC-DED4-97726127C42D}"/>
              </a:ext>
            </a:extLst>
          </p:cNvPr>
          <p:cNvPicPr>
            <a:picLocks noChangeAspect="1"/>
          </p:cNvPicPr>
          <p:nvPr/>
        </p:nvPicPr>
        <p:blipFill rotWithShape="1">
          <a:blip r:embed="rId5"/>
          <a:srcRect l="-1" r="-10231"/>
          <a:stretch/>
        </p:blipFill>
        <p:spPr>
          <a:xfrm>
            <a:off x="11643814" y="1356414"/>
            <a:ext cx="418897" cy="213723"/>
          </a:xfrm>
          <a:prstGeom prst="rect">
            <a:avLst/>
          </a:prstGeom>
        </p:spPr>
      </p:pic>
      <p:sp>
        <p:nvSpPr>
          <p:cNvPr id="7" name="テキスト ボックス 6">
            <a:hlinkClick r:id="rId6" action="ppaction://hlinksldjump"/>
            <a:extLst>
              <a:ext uri="{FF2B5EF4-FFF2-40B4-BE49-F238E27FC236}">
                <a16:creationId xmlns:a16="http://schemas.microsoft.com/office/drawing/2014/main" id="{569D10DE-180F-1F6C-6D98-DD409D215EDE}"/>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cxnSp>
        <p:nvCxnSpPr>
          <p:cNvPr id="26" name="直線コネクタ 25">
            <a:extLst>
              <a:ext uri="{FF2B5EF4-FFF2-40B4-BE49-F238E27FC236}">
                <a16:creationId xmlns:a16="http://schemas.microsoft.com/office/drawing/2014/main" id="{41CE484D-C410-BB35-85D0-A21F7A88B10B}"/>
              </a:ext>
            </a:extLst>
          </p:cNvPr>
          <p:cNvCxnSpPr>
            <a:cxnSpLocks/>
          </p:cNvCxnSpPr>
          <p:nvPr/>
        </p:nvCxnSpPr>
        <p:spPr>
          <a:xfrm flipH="1">
            <a:off x="2272794" y="3600087"/>
            <a:ext cx="3560447" cy="0"/>
          </a:xfrm>
          <a:prstGeom prst="line">
            <a:avLst/>
          </a:prstGeom>
          <a:ln w="28575">
            <a:solidFill>
              <a:schemeClr val="bg1">
                <a:lumMod val="75000"/>
              </a:schemeClr>
            </a:solidFill>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BF2897F-B444-D950-23C6-09B9CC467B42}"/>
              </a:ext>
            </a:extLst>
          </p:cNvPr>
          <p:cNvCxnSpPr>
            <a:cxnSpLocks/>
          </p:cNvCxnSpPr>
          <p:nvPr/>
        </p:nvCxnSpPr>
        <p:spPr>
          <a:xfrm flipV="1">
            <a:off x="5817475" y="3632157"/>
            <a:ext cx="0" cy="536024"/>
          </a:xfrm>
          <a:prstGeom prst="line">
            <a:avLst/>
          </a:prstGeom>
          <a:ln w="28575" cap="rnd">
            <a:solidFill>
              <a:schemeClr val="bg1">
                <a:lumMod val="75000"/>
              </a:schemeClr>
            </a:solidFill>
            <a:round/>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2C2B45E-FE8E-3E02-80FB-F7EF462875C2}"/>
              </a:ext>
            </a:extLst>
          </p:cNvPr>
          <p:cNvCxnSpPr>
            <a:cxnSpLocks/>
          </p:cNvCxnSpPr>
          <p:nvPr/>
        </p:nvCxnSpPr>
        <p:spPr>
          <a:xfrm flipH="1">
            <a:off x="713721" y="4168181"/>
            <a:ext cx="5119520" cy="0"/>
          </a:xfrm>
          <a:prstGeom prst="line">
            <a:avLst/>
          </a:prstGeom>
          <a:ln w="28575">
            <a:solidFill>
              <a:schemeClr val="bg1">
                <a:lumMod val="75000"/>
              </a:schemeClr>
            </a:solidFill>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8903398-406D-542C-0902-08E6F576BDBF}"/>
              </a:ext>
            </a:extLst>
          </p:cNvPr>
          <p:cNvCxnSpPr>
            <a:cxnSpLocks/>
          </p:cNvCxnSpPr>
          <p:nvPr/>
        </p:nvCxnSpPr>
        <p:spPr>
          <a:xfrm flipV="1">
            <a:off x="713721" y="1324310"/>
            <a:ext cx="0" cy="2843871"/>
          </a:xfrm>
          <a:prstGeom prst="line">
            <a:avLst/>
          </a:prstGeom>
          <a:ln w="28575" cap="rnd">
            <a:solidFill>
              <a:schemeClr val="bg1">
                <a:lumMod val="75000"/>
              </a:schemeClr>
            </a:solidFill>
            <a:round/>
            <a:headEnd type="oval" w="lg" len="lg"/>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86F5025-0508-178A-1F87-1E63DD920ED5}"/>
              </a:ext>
            </a:extLst>
          </p:cNvPr>
          <p:cNvSpPr/>
          <p:nvPr/>
        </p:nvSpPr>
        <p:spPr>
          <a:xfrm>
            <a:off x="2380026" y="4199711"/>
            <a:ext cx="525518" cy="2627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a:extLst>
              <a:ext uri="{FF2B5EF4-FFF2-40B4-BE49-F238E27FC236}">
                <a16:creationId xmlns:a16="http://schemas.microsoft.com/office/drawing/2014/main" id="{DDC96F2F-61DE-3068-5AAA-E712836AAD36}"/>
              </a:ext>
            </a:extLst>
          </p:cNvPr>
          <p:cNvGrpSpPr/>
          <p:nvPr/>
        </p:nvGrpSpPr>
        <p:grpSpPr>
          <a:xfrm>
            <a:off x="7472258" y="3632984"/>
            <a:ext cx="6356990" cy="3816557"/>
            <a:chOff x="7472258" y="3706554"/>
            <a:chExt cx="6356990" cy="3816557"/>
          </a:xfrm>
        </p:grpSpPr>
        <p:pic>
          <p:nvPicPr>
            <p:cNvPr id="45" name="図 44">
              <a:extLst>
                <a:ext uri="{FF2B5EF4-FFF2-40B4-BE49-F238E27FC236}">
                  <a16:creationId xmlns:a16="http://schemas.microsoft.com/office/drawing/2014/main" id="{22A66D02-6AC8-A571-855D-D1F6EF99DA6A}"/>
                </a:ext>
              </a:extLst>
            </p:cNvPr>
            <p:cNvPicPr>
              <a:picLocks noChangeAspect="1"/>
            </p:cNvPicPr>
            <p:nvPr/>
          </p:nvPicPr>
          <p:blipFill>
            <a:blip r:embed="rId7"/>
            <a:stretch>
              <a:fillRect/>
            </a:stretch>
          </p:blipFill>
          <p:spPr>
            <a:xfrm>
              <a:off x="7472258" y="3706554"/>
              <a:ext cx="6356990" cy="3816557"/>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7" name="楕円 46">
              <a:extLst>
                <a:ext uri="{FF2B5EF4-FFF2-40B4-BE49-F238E27FC236}">
                  <a16:creationId xmlns:a16="http://schemas.microsoft.com/office/drawing/2014/main" id="{D5463DE8-D143-2EA2-558F-438533AF6CF3}"/>
                </a:ext>
              </a:extLst>
            </p:cNvPr>
            <p:cNvSpPr/>
            <p:nvPr/>
          </p:nvSpPr>
          <p:spPr>
            <a:xfrm>
              <a:off x="7867339" y="5345741"/>
              <a:ext cx="212559" cy="212559"/>
            </a:xfrm>
            <a:prstGeom prst="ellipse">
              <a:avLst/>
            </a:prstGeom>
            <a:solidFill>
              <a:schemeClr val="bg1">
                <a:lumMod val="50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19CC999-AF96-01D0-5F21-9E85E97F16A4}"/>
                </a:ext>
              </a:extLst>
            </p:cNvPr>
            <p:cNvSpPr/>
            <p:nvPr/>
          </p:nvSpPr>
          <p:spPr>
            <a:xfrm>
              <a:off x="9503218" y="6123232"/>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ja-JP" altLang="en-US" sz="2000" b="1" dirty="0">
                <a:solidFill>
                  <a:srgbClr val="FF0000"/>
                </a:solidFill>
                <a:latin typeface="+mn-ea"/>
              </a:endParaRPr>
            </a:p>
          </p:txBody>
        </p:sp>
        <p:sp>
          <p:nvSpPr>
            <p:cNvPr id="33" name="正方形/長方形 32">
              <a:extLst>
                <a:ext uri="{FF2B5EF4-FFF2-40B4-BE49-F238E27FC236}">
                  <a16:creationId xmlns:a16="http://schemas.microsoft.com/office/drawing/2014/main" id="{2C253DB8-83E9-0083-AC2B-594C91F66C58}"/>
                </a:ext>
              </a:extLst>
            </p:cNvPr>
            <p:cNvSpPr/>
            <p:nvPr/>
          </p:nvSpPr>
          <p:spPr>
            <a:xfrm>
              <a:off x="9252837" y="6654529"/>
              <a:ext cx="847604" cy="449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36DA68C9-3575-63A9-CC02-98787EB6BCB1}"/>
                </a:ext>
              </a:extLst>
            </p:cNvPr>
            <p:cNvSpPr/>
            <p:nvPr/>
          </p:nvSpPr>
          <p:spPr>
            <a:xfrm>
              <a:off x="7796645" y="5320236"/>
              <a:ext cx="353945" cy="3154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B6FC83A8-9C81-F79D-5970-194633A02D1B}"/>
                </a:ext>
              </a:extLst>
            </p:cNvPr>
            <p:cNvSpPr/>
            <p:nvPr/>
          </p:nvSpPr>
          <p:spPr>
            <a:xfrm>
              <a:off x="7977169" y="4828700"/>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4</a:t>
              </a:r>
              <a:endParaRPr kumimoji="1" lang="ja-JP" altLang="en-US" sz="2000" b="1" dirty="0">
                <a:solidFill>
                  <a:srgbClr val="FF0000"/>
                </a:solidFill>
                <a:latin typeface="+mn-ea"/>
              </a:endParaRPr>
            </a:p>
          </p:txBody>
        </p:sp>
      </p:grpSp>
    </p:spTree>
    <p:extLst>
      <p:ext uri="{BB962C8B-B14F-4D97-AF65-F5344CB8AC3E}">
        <p14:creationId xmlns:p14="http://schemas.microsoft.com/office/powerpoint/2010/main" val="82571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D8BACA88-F160-C0C8-15CD-82465888F5BB}"/>
              </a:ext>
            </a:extLst>
          </p:cNvPr>
          <p:cNvPicPr>
            <a:picLocks noChangeAspect="1"/>
          </p:cNvPicPr>
          <p:nvPr/>
        </p:nvPicPr>
        <p:blipFill rotWithShape="1">
          <a:blip r:embed="rId2"/>
          <a:srcRect b="34898"/>
          <a:stretch/>
        </p:blipFill>
        <p:spPr>
          <a:xfrm>
            <a:off x="4803230" y="3690372"/>
            <a:ext cx="4578821" cy="377174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8" name="図 27">
            <a:extLst>
              <a:ext uri="{FF2B5EF4-FFF2-40B4-BE49-F238E27FC236}">
                <a16:creationId xmlns:a16="http://schemas.microsoft.com/office/drawing/2014/main" id="{122B50E2-0703-F79A-2128-292322E4C975}"/>
              </a:ext>
            </a:extLst>
          </p:cNvPr>
          <p:cNvPicPr>
            <a:picLocks noChangeAspect="1"/>
          </p:cNvPicPr>
          <p:nvPr/>
        </p:nvPicPr>
        <p:blipFill>
          <a:blip r:embed="rId3"/>
          <a:stretch>
            <a:fillRect/>
          </a:stretch>
        </p:blipFill>
        <p:spPr>
          <a:xfrm>
            <a:off x="451345" y="3368623"/>
            <a:ext cx="2961066" cy="374665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41DEE30C-46F8-7B35-E740-10EC53BF55D4}"/>
              </a:ext>
            </a:extLst>
          </p:cNvPr>
          <p:cNvPicPr>
            <a:picLocks noChangeAspect="1"/>
          </p:cNvPicPr>
          <p:nvPr/>
        </p:nvPicPr>
        <p:blipFill>
          <a:blip r:embed="rId4"/>
          <a:stretch>
            <a:fillRect/>
          </a:stretch>
        </p:blipFill>
        <p:spPr>
          <a:xfrm>
            <a:off x="490468" y="1137884"/>
            <a:ext cx="4715911" cy="1690931"/>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コンテンツ プレースホルダー 1">
            <a:extLst>
              <a:ext uri="{FF2B5EF4-FFF2-40B4-BE49-F238E27FC236}">
                <a16:creationId xmlns:a16="http://schemas.microsoft.com/office/drawing/2014/main" id="{B97F945D-6F36-C116-C286-609224766854}"/>
              </a:ext>
            </a:extLst>
          </p:cNvPr>
          <p:cNvSpPr>
            <a:spLocks noGrp="1"/>
          </p:cNvSpPr>
          <p:nvPr>
            <p:ph sz="quarter" idx="10"/>
          </p:nvPr>
        </p:nvSpPr>
        <p:spPr>
          <a:xfrm>
            <a:off x="7200106" y="1345539"/>
            <a:ext cx="6832886" cy="2153566"/>
          </a:xfrm>
        </p:spPr>
        <p:txBody>
          <a:bodyPr/>
          <a:lstStyle/>
          <a:p>
            <a:pPr marL="273050" indent="-273050">
              <a:spcBef>
                <a:spcPts val="600"/>
              </a:spcBef>
              <a:buNone/>
            </a:pPr>
            <a:r>
              <a:rPr lang="ja-JP" altLang="en-US" sz="1600" dirty="0"/>
              <a:t>① 右</a:t>
            </a:r>
            <a:r>
              <a:rPr kumimoji="1" lang="ja-JP" altLang="en-US" sz="1600" dirty="0"/>
              <a:t>メニュー「</a:t>
            </a:r>
            <a:r>
              <a:rPr lang="ja-JP" altLang="en-US" sz="1600" dirty="0"/>
              <a:t>ベストショット確認画面</a:t>
            </a:r>
            <a:r>
              <a:rPr kumimoji="1" lang="ja-JP" altLang="en-US" sz="1600" dirty="0"/>
              <a:t>」の「表示」をクリック</a:t>
            </a:r>
            <a:endParaRPr kumimoji="1" lang="en-US" altLang="ja-JP" sz="1600" dirty="0"/>
          </a:p>
          <a:p>
            <a:pPr marL="273050" indent="-273050">
              <a:spcBef>
                <a:spcPts val="600"/>
              </a:spcBef>
              <a:buNone/>
            </a:pPr>
            <a:r>
              <a:rPr kumimoji="1" lang="ja-JP" altLang="en-US" sz="1600" dirty="0"/>
              <a:t>② 確認画面の「　　」をクリックでテスト開始、（タイマー始動）「　　」クリックでテスト終了（タイマー停止）</a:t>
            </a:r>
            <a:endParaRPr kumimoji="1" lang="en-US" altLang="ja-JP" sz="1600" dirty="0"/>
          </a:p>
          <a:p>
            <a:pPr marL="536575" indent="-273050">
              <a:spcBef>
                <a:spcPts val="600"/>
              </a:spcBef>
              <a:buNone/>
            </a:pPr>
            <a:r>
              <a:rPr lang="ja-JP" altLang="en-US" sz="1600" dirty="0"/>
              <a:t>また、テスト停止中に「　　」クリックで、テストをリセット可能</a:t>
            </a:r>
            <a:endParaRPr kumimoji="1" lang="en-US" altLang="ja-JP" sz="1600" dirty="0"/>
          </a:p>
          <a:p>
            <a:pPr marL="273050" indent="-273050">
              <a:spcBef>
                <a:spcPts val="600"/>
              </a:spcBef>
              <a:buNone/>
            </a:pPr>
            <a:r>
              <a:rPr lang="ja-JP" altLang="en-US" sz="1600" dirty="0"/>
              <a:t>③ サムネイルをクリックし、④「サイズ」と「検知スコア」、⑤車両属性識別結果（英語表記）を確認</a:t>
            </a:r>
            <a:endParaRPr kumimoji="1" lang="ja-JP" altLang="en-US" sz="1600" dirty="0"/>
          </a:p>
        </p:txBody>
      </p:sp>
      <p:sp>
        <p:nvSpPr>
          <p:cNvPr id="3" name="タイトル 2">
            <a:extLst>
              <a:ext uri="{FF2B5EF4-FFF2-40B4-BE49-F238E27FC236}">
                <a16:creationId xmlns:a16="http://schemas.microsoft.com/office/drawing/2014/main" id="{3F415469-3314-022A-ABF3-07111F350237}"/>
              </a:ext>
            </a:extLst>
          </p:cNvPr>
          <p:cNvSpPr>
            <a:spLocks noGrp="1"/>
          </p:cNvSpPr>
          <p:nvPr>
            <p:ph type="title"/>
          </p:nvPr>
        </p:nvSpPr>
        <p:spPr/>
        <p:txBody>
          <a:bodyPr/>
          <a:lstStyle/>
          <a:p>
            <a:r>
              <a:rPr kumimoji="1" lang="ja-JP" altLang="en-US" dirty="0"/>
              <a:t>調整手順 ④：通行テスト</a:t>
            </a:r>
            <a:endParaRPr kumimoji="1" lang="ja-JP" altLang="en-US" sz="1800" dirty="0"/>
          </a:p>
        </p:txBody>
      </p:sp>
      <p:sp>
        <p:nvSpPr>
          <p:cNvPr id="8" name="正方形/長方形 7">
            <a:extLst>
              <a:ext uri="{FF2B5EF4-FFF2-40B4-BE49-F238E27FC236}">
                <a16:creationId xmlns:a16="http://schemas.microsoft.com/office/drawing/2014/main" id="{C3E39846-1F7B-CA54-A0EC-F360D343EF92}"/>
              </a:ext>
            </a:extLst>
          </p:cNvPr>
          <p:cNvSpPr/>
          <p:nvPr/>
        </p:nvSpPr>
        <p:spPr>
          <a:xfrm>
            <a:off x="2370470" y="1830969"/>
            <a:ext cx="2748068" cy="761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9E0DD02-9566-7873-9C7A-46D5CBCDB117}"/>
              </a:ext>
            </a:extLst>
          </p:cNvPr>
          <p:cNvSpPr txBox="1"/>
          <p:nvPr/>
        </p:nvSpPr>
        <p:spPr>
          <a:xfrm>
            <a:off x="175810" y="592023"/>
            <a:ext cx="11213326" cy="400110"/>
          </a:xfrm>
          <a:prstGeom prst="rect">
            <a:avLst/>
          </a:prstGeom>
          <a:noFill/>
        </p:spPr>
        <p:txBody>
          <a:bodyPr wrap="none" rtlCol="0">
            <a:spAutoFit/>
          </a:bodyPr>
          <a:lstStyle/>
          <a:p>
            <a:pPr algn="l"/>
            <a:r>
              <a:rPr kumimoji="1" lang="ja-JP" altLang="en-US" sz="2000" b="1" dirty="0"/>
              <a:t>■通行テストを行い、検知スコアを確認することで、車両属性識別に適性な画角かどうかを確認</a:t>
            </a:r>
          </a:p>
        </p:txBody>
      </p:sp>
      <p:pic>
        <p:nvPicPr>
          <p:cNvPr id="10" name="図 9">
            <a:extLst>
              <a:ext uri="{FF2B5EF4-FFF2-40B4-BE49-F238E27FC236}">
                <a16:creationId xmlns:a16="http://schemas.microsoft.com/office/drawing/2014/main" id="{946ED1E6-82A7-3F18-F46C-2502CFA51AED}"/>
              </a:ext>
            </a:extLst>
          </p:cNvPr>
          <p:cNvPicPr>
            <a:picLocks noChangeAspect="1"/>
          </p:cNvPicPr>
          <p:nvPr/>
        </p:nvPicPr>
        <p:blipFill>
          <a:blip r:embed="rId5"/>
          <a:stretch>
            <a:fillRect/>
          </a:stretch>
        </p:blipFill>
        <p:spPr>
          <a:xfrm>
            <a:off x="7814179" y="2019307"/>
            <a:ext cx="316436" cy="336213"/>
          </a:xfrm>
          <a:prstGeom prst="rect">
            <a:avLst/>
          </a:prstGeom>
        </p:spPr>
      </p:pic>
      <p:pic>
        <p:nvPicPr>
          <p:cNvPr id="13" name="図 12">
            <a:extLst>
              <a:ext uri="{FF2B5EF4-FFF2-40B4-BE49-F238E27FC236}">
                <a16:creationId xmlns:a16="http://schemas.microsoft.com/office/drawing/2014/main" id="{6B1B2523-F0A6-7E83-0328-198CA90A86B2}"/>
              </a:ext>
            </a:extLst>
          </p:cNvPr>
          <p:cNvPicPr>
            <a:picLocks noChangeAspect="1"/>
          </p:cNvPicPr>
          <p:nvPr/>
        </p:nvPicPr>
        <p:blipFill>
          <a:blip r:embed="rId6"/>
          <a:stretch>
            <a:fillRect/>
          </a:stretch>
        </p:blipFill>
        <p:spPr>
          <a:xfrm>
            <a:off x="8815047" y="1730481"/>
            <a:ext cx="316436" cy="322894"/>
          </a:xfrm>
          <a:prstGeom prst="rect">
            <a:avLst/>
          </a:prstGeom>
        </p:spPr>
      </p:pic>
      <p:sp>
        <p:nvSpPr>
          <p:cNvPr id="15" name="楕円 14">
            <a:extLst>
              <a:ext uri="{FF2B5EF4-FFF2-40B4-BE49-F238E27FC236}">
                <a16:creationId xmlns:a16="http://schemas.microsoft.com/office/drawing/2014/main" id="{95C11E4A-33BA-F710-2FB8-1BD9C19A7CE0}"/>
              </a:ext>
            </a:extLst>
          </p:cNvPr>
          <p:cNvSpPr/>
          <p:nvPr/>
        </p:nvSpPr>
        <p:spPr>
          <a:xfrm>
            <a:off x="5385769" y="2053375"/>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1</a:t>
            </a:r>
            <a:endParaRPr kumimoji="1" lang="ja-JP" altLang="en-US" sz="2000" b="1" dirty="0">
              <a:solidFill>
                <a:srgbClr val="FF0000"/>
              </a:solidFill>
              <a:latin typeface="+mn-ea"/>
            </a:endParaRPr>
          </a:p>
        </p:txBody>
      </p:sp>
      <p:sp>
        <p:nvSpPr>
          <p:cNvPr id="17" name="楕円 16">
            <a:extLst>
              <a:ext uri="{FF2B5EF4-FFF2-40B4-BE49-F238E27FC236}">
                <a16:creationId xmlns:a16="http://schemas.microsoft.com/office/drawing/2014/main" id="{11CAA43E-0A43-3D60-CCAC-0C2C2C0FBBDC}"/>
              </a:ext>
            </a:extLst>
          </p:cNvPr>
          <p:cNvSpPr/>
          <p:nvPr/>
        </p:nvSpPr>
        <p:spPr>
          <a:xfrm>
            <a:off x="506276" y="7238163"/>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2</a:t>
            </a:r>
            <a:endParaRPr kumimoji="1" lang="ja-JP" altLang="en-US" sz="2000" b="1" dirty="0">
              <a:solidFill>
                <a:srgbClr val="FF0000"/>
              </a:solidFill>
              <a:latin typeface="+mn-ea"/>
            </a:endParaRPr>
          </a:p>
        </p:txBody>
      </p:sp>
      <p:sp>
        <p:nvSpPr>
          <p:cNvPr id="18" name="楕円 17">
            <a:extLst>
              <a:ext uri="{FF2B5EF4-FFF2-40B4-BE49-F238E27FC236}">
                <a16:creationId xmlns:a16="http://schemas.microsoft.com/office/drawing/2014/main" id="{9E9C457A-05DF-6775-A80A-4EEB2E61B6DC}"/>
              </a:ext>
            </a:extLst>
          </p:cNvPr>
          <p:cNvSpPr/>
          <p:nvPr/>
        </p:nvSpPr>
        <p:spPr>
          <a:xfrm>
            <a:off x="9586731" y="7115278"/>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3</a:t>
            </a:r>
            <a:endParaRPr kumimoji="1" lang="ja-JP" altLang="en-US" sz="2000" b="1" dirty="0">
              <a:solidFill>
                <a:srgbClr val="FF0000"/>
              </a:solidFill>
              <a:latin typeface="+mn-ea"/>
            </a:endParaRPr>
          </a:p>
        </p:txBody>
      </p:sp>
      <p:sp>
        <p:nvSpPr>
          <p:cNvPr id="19" name="正方形/長方形 18">
            <a:extLst>
              <a:ext uri="{FF2B5EF4-FFF2-40B4-BE49-F238E27FC236}">
                <a16:creationId xmlns:a16="http://schemas.microsoft.com/office/drawing/2014/main" id="{C0817A59-7401-BC51-C649-FE097A3035D2}"/>
              </a:ext>
            </a:extLst>
          </p:cNvPr>
          <p:cNvSpPr/>
          <p:nvPr/>
        </p:nvSpPr>
        <p:spPr>
          <a:xfrm>
            <a:off x="5512048" y="4718304"/>
            <a:ext cx="894280" cy="6949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7062BA6F-203D-5537-BAF2-F12DDB3B81CA}"/>
              </a:ext>
            </a:extLst>
          </p:cNvPr>
          <p:cNvSpPr/>
          <p:nvPr/>
        </p:nvSpPr>
        <p:spPr>
          <a:xfrm>
            <a:off x="8890251" y="4544883"/>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lang="en-US" altLang="ja-JP" sz="2000" b="1" dirty="0">
                <a:solidFill>
                  <a:srgbClr val="FF0000"/>
                </a:solidFill>
                <a:latin typeface="+mn-ea"/>
              </a:rPr>
              <a:t>5</a:t>
            </a:r>
            <a:endParaRPr kumimoji="1" lang="ja-JP" altLang="en-US" sz="2000" b="1" dirty="0">
              <a:solidFill>
                <a:srgbClr val="FF0000"/>
              </a:solidFill>
              <a:latin typeface="+mn-ea"/>
            </a:endParaRPr>
          </a:p>
        </p:txBody>
      </p:sp>
      <p:sp>
        <p:nvSpPr>
          <p:cNvPr id="21" name="楕円 20">
            <a:extLst>
              <a:ext uri="{FF2B5EF4-FFF2-40B4-BE49-F238E27FC236}">
                <a16:creationId xmlns:a16="http://schemas.microsoft.com/office/drawing/2014/main" id="{29487D18-B35C-4ED0-A051-EFA5092B6D20}"/>
              </a:ext>
            </a:extLst>
          </p:cNvPr>
          <p:cNvSpPr/>
          <p:nvPr/>
        </p:nvSpPr>
        <p:spPr>
          <a:xfrm>
            <a:off x="6075524" y="5513350"/>
            <a:ext cx="346842" cy="346842"/>
          </a:xfrm>
          <a:prstGeom prst="ellipse">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nchorCtr="1"/>
          <a:lstStyle/>
          <a:p>
            <a:pPr algn="ctr"/>
            <a:r>
              <a:rPr kumimoji="1" lang="en-US" altLang="ja-JP" sz="2000" b="1" dirty="0">
                <a:solidFill>
                  <a:srgbClr val="FF0000"/>
                </a:solidFill>
                <a:latin typeface="+mn-ea"/>
              </a:rPr>
              <a:t>4</a:t>
            </a:r>
            <a:endParaRPr kumimoji="1" lang="ja-JP" altLang="en-US" sz="2000" b="1" dirty="0">
              <a:solidFill>
                <a:srgbClr val="FF0000"/>
              </a:solidFill>
              <a:latin typeface="+mn-ea"/>
            </a:endParaRPr>
          </a:p>
        </p:txBody>
      </p:sp>
      <p:sp>
        <p:nvSpPr>
          <p:cNvPr id="22" name="正方形/長方形 21">
            <a:extLst>
              <a:ext uri="{FF2B5EF4-FFF2-40B4-BE49-F238E27FC236}">
                <a16:creationId xmlns:a16="http://schemas.microsoft.com/office/drawing/2014/main" id="{F9896490-00A7-7E46-DE82-894E776EE0C8}"/>
              </a:ext>
            </a:extLst>
          </p:cNvPr>
          <p:cNvSpPr/>
          <p:nvPr/>
        </p:nvSpPr>
        <p:spPr>
          <a:xfrm>
            <a:off x="6611008" y="3941380"/>
            <a:ext cx="2146184" cy="10300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8056CB79-52A8-C975-0305-106947817497}"/>
              </a:ext>
            </a:extLst>
          </p:cNvPr>
          <p:cNvPicPr>
            <a:picLocks noChangeAspect="1"/>
          </p:cNvPicPr>
          <p:nvPr/>
        </p:nvPicPr>
        <p:blipFill>
          <a:blip r:embed="rId7"/>
          <a:stretch>
            <a:fillRect/>
          </a:stretch>
        </p:blipFill>
        <p:spPr>
          <a:xfrm>
            <a:off x="9841194" y="2418054"/>
            <a:ext cx="293218" cy="306547"/>
          </a:xfrm>
          <a:prstGeom prst="rect">
            <a:avLst/>
          </a:prstGeom>
        </p:spPr>
      </p:pic>
      <p:sp>
        <p:nvSpPr>
          <p:cNvPr id="6" name="テキスト ボックス 5">
            <a:extLst>
              <a:ext uri="{FF2B5EF4-FFF2-40B4-BE49-F238E27FC236}">
                <a16:creationId xmlns:a16="http://schemas.microsoft.com/office/drawing/2014/main" id="{3D7AECD0-964C-92F0-C438-A27E3CD23D85}"/>
              </a:ext>
            </a:extLst>
          </p:cNvPr>
          <p:cNvSpPr txBox="1"/>
          <p:nvPr/>
        </p:nvSpPr>
        <p:spPr>
          <a:xfrm>
            <a:off x="10134412" y="3690372"/>
            <a:ext cx="3658568" cy="1403141"/>
          </a:xfrm>
          <a:prstGeom prst="rect">
            <a:avLst/>
          </a:prstGeom>
          <a:noFill/>
        </p:spPr>
        <p:txBody>
          <a:bodyPr wrap="square" rtlCol="0">
            <a:spAutoFit/>
          </a:bodyPr>
          <a:lstStyle/>
          <a:p>
            <a:pPr algn="l">
              <a:lnSpc>
                <a:spcPct val="120000"/>
              </a:lnSpc>
            </a:pPr>
            <a:r>
              <a:rPr lang="ja-JP" altLang="en-US" sz="1800" b="1" dirty="0">
                <a:latin typeface="+mn-ea"/>
              </a:rPr>
              <a:t>期待通りの検知スコアや識別情報にならない場合は、画角や画質を再調整の上、再度テストを行い確認してください。</a:t>
            </a:r>
            <a:endParaRPr lang="en-US" altLang="ja-JP" sz="1800" b="1" dirty="0">
              <a:latin typeface="+mn-ea"/>
            </a:endParaRPr>
          </a:p>
        </p:txBody>
      </p:sp>
      <p:sp>
        <p:nvSpPr>
          <p:cNvPr id="12" name="テキスト ボックス 11">
            <a:hlinkClick r:id="rId8" action="ppaction://hlinksldjump"/>
            <a:extLst>
              <a:ext uri="{FF2B5EF4-FFF2-40B4-BE49-F238E27FC236}">
                <a16:creationId xmlns:a16="http://schemas.microsoft.com/office/drawing/2014/main" id="{D9F25CCC-024C-DE58-859C-AD6D0E2DAB1F}"/>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pic>
        <p:nvPicPr>
          <p:cNvPr id="30" name="図 29">
            <a:extLst>
              <a:ext uri="{FF2B5EF4-FFF2-40B4-BE49-F238E27FC236}">
                <a16:creationId xmlns:a16="http://schemas.microsoft.com/office/drawing/2014/main" id="{0323B8C7-72E3-88E8-0B20-B6461131A675}"/>
              </a:ext>
            </a:extLst>
          </p:cNvPr>
          <p:cNvPicPr>
            <a:picLocks noChangeAspect="1"/>
          </p:cNvPicPr>
          <p:nvPr/>
        </p:nvPicPr>
        <p:blipFill>
          <a:blip r:embed="rId9"/>
          <a:stretch>
            <a:fillRect/>
          </a:stretch>
        </p:blipFill>
        <p:spPr>
          <a:xfrm>
            <a:off x="1230036" y="3690372"/>
            <a:ext cx="2940957" cy="3721211"/>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252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0"/>
            <a:r>
              <a:rPr kumimoji="1" lang="en-US" altLang="ja-JP" dirty="0"/>
              <a:t>【</a:t>
            </a:r>
            <a:r>
              <a:rPr kumimoji="1" lang="ja-JP" altLang="en-US" dirty="0"/>
              <a:t>参考</a:t>
            </a:r>
            <a:r>
              <a:rPr kumimoji="1" lang="en-US" altLang="ja-JP" dirty="0"/>
              <a:t>】</a:t>
            </a:r>
            <a:r>
              <a:rPr kumimoji="1" lang="ja-JP" altLang="en-US" dirty="0"/>
              <a:t>設定ノウハウ</a:t>
            </a:r>
          </a:p>
        </p:txBody>
      </p:sp>
    </p:spTree>
    <p:extLst>
      <p:ext uri="{BB962C8B-B14F-4D97-AF65-F5344CB8AC3E}">
        <p14:creationId xmlns:p14="http://schemas.microsoft.com/office/powerpoint/2010/main" val="475306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0EF4E0-50A6-9105-42D0-17DDA8888490}"/>
              </a:ext>
            </a:extLst>
          </p:cNvPr>
          <p:cNvSpPr>
            <a:spLocks noGrp="1"/>
          </p:cNvSpPr>
          <p:nvPr>
            <p:ph type="title"/>
          </p:nvPr>
        </p:nvSpPr>
        <p:spPr/>
        <p:txBody>
          <a:bodyPr/>
          <a:lstStyle/>
          <a:p>
            <a:pPr marL="0"/>
            <a:r>
              <a:rPr lang="en-US" altLang="ja-JP" dirty="0"/>
              <a:t>【</a:t>
            </a:r>
            <a:r>
              <a:rPr lang="ja-JP" altLang="en-US" dirty="0"/>
              <a:t>参考</a:t>
            </a:r>
            <a:r>
              <a:rPr lang="en-US" altLang="ja-JP" dirty="0"/>
              <a:t>】</a:t>
            </a:r>
            <a:r>
              <a:rPr lang="ja-JP" altLang="en-US" dirty="0"/>
              <a:t>停車中の車両についての注意事項</a:t>
            </a:r>
            <a:endParaRPr kumimoji="1" lang="ja-JP" altLang="en-US" dirty="0"/>
          </a:p>
        </p:txBody>
      </p:sp>
      <p:sp>
        <p:nvSpPr>
          <p:cNvPr id="11" name="テキスト ボックス 10">
            <a:hlinkClick r:id="rId2" action="ppaction://hlinksldjump"/>
            <a:extLst>
              <a:ext uri="{FF2B5EF4-FFF2-40B4-BE49-F238E27FC236}">
                <a16:creationId xmlns:a16="http://schemas.microsoft.com/office/drawing/2014/main" id="{AB1AAF2D-113D-E10C-E003-D7A234F4D157}"/>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
        <p:nvSpPr>
          <p:cNvPr id="12" name="コンテンツ プレースホルダー 11">
            <a:extLst>
              <a:ext uri="{FF2B5EF4-FFF2-40B4-BE49-F238E27FC236}">
                <a16:creationId xmlns:a16="http://schemas.microsoft.com/office/drawing/2014/main" id="{D4E314A0-11A7-AB73-C0BD-0605E0D90EC9}"/>
              </a:ext>
            </a:extLst>
          </p:cNvPr>
          <p:cNvSpPr>
            <a:spLocks noGrp="1"/>
          </p:cNvSpPr>
          <p:nvPr>
            <p:ph sz="quarter" idx="10"/>
          </p:nvPr>
        </p:nvSpPr>
        <p:spPr>
          <a:xfrm>
            <a:off x="348273" y="662971"/>
            <a:ext cx="13197039" cy="1929405"/>
          </a:xfrm>
        </p:spPr>
        <p:txBody>
          <a:bodyPr/>
          <a:lstStyle/>
          <a:p>
            <a:pPr marL="0" indent="0">
              <a:buNone/>
            </a:pPr>
            <a:r>
              <a:rPr lang="ja-JP" altLang="en-US" sz="1800" dirty="0"/>
              <a:t>下図は、駐車スペース間の通行スペースを通過する車両の属性を識別するパターンを示しています。</a:t>
            </a:r>
          </a:p>
          <a:p>
            <a:pPr marL="0" indent="0">
              <a:buNone/>
            </a:pPr>
            <a:r>
              <a:rPr lang="ja-JP" altLang="en-US" sz="1800" dirty="0"/>
              <a:t>写真のように、画角の隅などで停車中の車両が重なって映っている場合、複数の車両が</a:t>
            </a:r>
            <a:r>
              <a:rPr lang="en-US" altLang="ja-JP" sz="1800" dirty="0"/>
              <a:t>1</a:t>
            </a:r>
            <a:r>
              <a:rPr lang="ja-JP" altLang="en-US" sz="1800" dirty="0"/>
              <a:t>台で認識されたりすることで検知枠が安定せず、ベストショットが連続送信される場合があります。以下に記載の対策を行うことで軽減することが可能です</a:t>
            </a:r>
            <a:r>
              <a:rPr lang="ja-JP" altLang="en-US" dirty="0"/>
              <a:t>。</a:t>
            </a:r>
            <a:endParaRPr lang="en-US" altLang="ja-JP" sz="1800" dirty="0"/>
          </a:p>
          <a:p>
            <a:pPr marL="0" indent="0">
              <a:spcBef>
                <a:spcPts val="600"/>
              </a:spcBef>
              <a:buNone/>
            </a:pPr>
            <a:r>
              <a:rPr lang="en-US" altLang="ja-JP" sz="1800" dirty="0"/>
              <a:t>【</a:t>
            </a:r>
            <a:r>
              <a:rPr lang="ja-JP" altLang="en-US" sz="1800" dirty="0"/>
              <a:t>留意事項</a:t>
            </a:r>
            <a:r>
              <a:rPr lang="en-US" altLang="ja-JP" sz="1800" dirty="0"/>
              <a:t>】</a:t>
            </a:r>
          </a:p>
          <a:p>
            <a:pPr marL="182563" indent="0">
              <a:buNone/>
            </a:pPr>
            <a:r>
              <a:rPr lang="ja-JP" altLang="en-US" sz="1800" dirty="0"/>
              <a:t>前述「</a:t>
            </a:r>
            <a:r>
              <a:rPr lang="en-US" altLang="ja-JP" sz="1600" dirty="0">
                <a:hlinkClick r:id="rId3" action="ppaction://hlinksldjump"/>
              </a:rPr>
              <a:t>【</a:t>
            </a:r>
            <a:r>
              <a:rPr lang="ja-JP" altLang="en-US" sz="1600" dirty="0">
                <a:hlinkClick r:id="rId3" action="ppaction://hlinksldjump"/>
              </a:rPr>
              <a:t>参考</a:t>
            </a:r>
            <a:r>
              <a:rPr lang="en-US" altLang="ja-JP" sz="1600" dirty="0">
                <a:hlinkClick r:id="rId3" action="ppaction://hlinksldjump"/>
              </a:rPr>
              <a:t>】</a:t>
            </a:r>
            <a:r>
              <a:rPr lang="ja-JP" altLang="en-US" sz="1600" dirty="0">
                <a:hlinkClick r:id="rId3" action="ppaction://hlinksldjump"/>
              </a:rPr>
              <a:t>車両検知時のベストショット送信 </a:t>
            </a:r>
            <a:r>
              <a:rPr lang="ja-JP" altLang="en-US" sz="1800" dirty="0"/>
              <a:t>」の通り、マスクエリアの設定により「検知エリアの中心点」が決まるため、検知動作を確認の上、画角の設定・調整を行ってください。</a:t>
            </a:r>
            <a:endParaRPr lang="en-US" altLang="ja-JP" sz="1800" dirty="0"/>
          </a:p>
          <a:p>
            <a:pPr marL="0" indent="0">
              <a:spcBef>
                <a:spcPts val="600"/>
              </a:spcBef>
              <a:buNone/>
            </a:pPr>
            <a:endParaRPr lang="ja-JP" altLang="en-US" sz="1800" dirty="0"/>
          </a:p>
        </p:txBody>
      </p:sp>
      <p:sp>
        <p:nvSpPr>
          <p:cNvPr id="2" name="Rectangle 3">
            <a:extLst>
              <a:ext uri="{FF2B5EF4-FFF2-40B4-BE49-F238E27FC236}">
                <a16:creationId xmlns:a16="http://schemas.microsoft.com/office/drawing/2014/main" id="{92A9EB9A-4923-7EE9-DF83-085F95228475}"/>
              </a:ext>
            </a:extLst>
          </p:cNvPr>
          <p:cNvSpPr>
            <a:spLocks noChangeArrowheads="1"/>
          </p:cNvSpPr>
          <p:nvPr/>
        </p:nvSpPr>
        <p:spPr bwMode="auto">
          <a:xfrm>
            <a:off x="7661211" y="6561107"/>
            <a:ext cx="6370111" cy="96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buClrTx/>
              <a:buSzTx/>
              <a:buFontTx/>
              <a:buNone/>
              <a:tabLst/>
            </a:pPr>
            <a:r>
              <a:rPr kumimoji="0" lang="ja-JP" altLang="en-GB" sz="1600" b="1" i="0" u="none" strike="noStrike" cap="none" normalizeH="0" baseline="0" dirty="0">
                <a:ln>
                  <a:noFill/>
                </a:ln>
                <a:solidFill>
                  <a:schemeClr val="tx1"/>
                </a:solidFill>
                <a:effectLst/>
                <a:latin typeface="+mn-ea"/>
                <a:ea typeface="+mn-ea"/>
                <a:cs typeface="Arial" panose="020B0604020202020204" pitchFamily="34" charset="0"/>
              </a:rPr>
              <a:t>対策</a:t>
            </a:r>
            <a:r>
              <a:rPr kumimoji="0" lang="ja-JP" altLang="en-US" sz="1600" b="1" i="0" u="none" strike="noStrike" cap="none" normalizeH="0" baseline="0" dirty="0">
                <a:ln>
                  <a:noFill/>
                </a:ln>
                <a:solidFill>
                  <a:schemeClr val="tx1"/>
                </a:solidFill>
                <a:effectLst/>
                <a:latin typeface="+mn-ea"/>
                <a:ea typeface="+mn-ea"/>
                <a:cs typeface="Arial" panose="020B0604020202020204" pitchFamily="34" charset="0"/>
              </a:rPr>
              <a:t>：</a:t>
            </a:r>
            <a:endParaRPr kumimoji="0" lang="ja-JP" altLang="en-GB" sz="1600" b="1" i="0" u="none" strike="noStrike" cap="none" normalizeH="0" baseline="0" dirty="0">
              <a:ln>
                <a:noFill/>
              </a:ln>
              <a:solidFill>
                <a:schemeClr val="tx1"/>
              </a:solidFill>
              <a:effectLst/>
              <a:latin typeface="+mn-ea"/>
              <a:ea typeface="+mn-ea"/>
            </a:endParaRPr>
          </a:p>
          <a:p>
            <a:pPr lvl="0" defTabSz="914400">
              <a:lnSpc>
                <a:spcPct val="120000"/>
              </a:lnSpc>
            </a:pPr>
            <a:r>
              <a:rPr kumimoji="0" lang="ja-JP" altLang="en-US" sz="1600" b="1" dirty="0">
                <a:latin typeface="+mn-ea"/>
                <a:ea typeface="+mn-ea"/>
                <a:cs typeface="Arial" panose="020B0604020202020204" pitchFamily="34" charset="0"/>
              </a:rPr>
              <a:t>上図のように車両が重なる可能性がある領域をマスクエリアに設定することで、ベストショットの送信を抑制することが可能です。</a:t>
            </a:r>
          </a:p>
        </p:txBody>
      </p:sp>
      <p:pic>
        <p:nvPicPr>
          <p:cNvPr id="5" name="図 4">
            <a:extLst>
              <a:ext uri="{FF2B5EF4-FFF2-40B4-BE49-F238E27FC236}">
                <a16:creationId xmlns:a16="http://schemas.microsoft.com/office/drawing/2014/main" id="{6FCF534D-6CD3-2672-66E1-0FA48ABCCBA2}"/>
              </a:ext>
            </a:extLst>
          </p:cNvPr>
          <p:cNvPicPr/>
          <p:nvPr/>
        </p:nvPicPr>
        <p:blipFill>
          <a:blip r:embed="rId4">
            <a:extLst>
              <a:ext uri="{28A0092B-C50C-407E-A947-70E740481C1C}">
                <a14:useLocalDpi xmlns:a14="http://schemas.microsoft.com/office/drawing/2010/main" val="0"/>
              </a:ext>
            </a:extLst>
          </a:blip>
          <a:stretch>
            <a:fillRect/>
          </a:stretch>
        </p:blipFill>
        <p:spPr>
          <a:xfrm>
            <a:off x="498919" y="2812628"/>
            <a:ext cx="6370112" cy="3666894"/>
          </a:xfrm>
          <a:prstGeom prst="rect">
            <a:avLst/>
          </a:prstGeom>
          <a:effectLst>
            <a:outerShdw blurRad="50800" dist="38100" dir="2700000" algn="tl" rotWithShape="0">
              <a:prstClr val="black">
                <a:alpha val="40000"/>
              </a:prstClr>
            </a:outerShdw>
          </a:effectLst>
        </p:spPr>
      </p:pic>
      <p:sp>
        <p:nvSpPr>
          <p:cNvPr id="7" name="二等辺三角形 6">
            <a:extLst>
              <a:ext uri="{FF2B5EF4-FFF2-40B4-BE49-F238E27FC236}">
                <a16:creationId xmlns:a16="http://schemas.microsoft.com/office/drawing/2014/main" id="{14275199-37EF-B23D-3517-628E3FA973BB}"/>
              </a:ext>
            </a:extLst>
          </p:cNvPr>
          <p:cNvSpPr/>
          <p:nvPr/>
        </p:nvSpPr>
        <p:spPr>
          <a:xfrm rot="5371594" flipH="1">
            <a:off x="6462801" y="4465050"/>
            <a:ext cx="1457867" cy="36205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8073" tIns="0" rIns="78073" bIns="97761" numCol="1" spcCol="1270" anchor="ctr" anchorCtr="0">
            <a:noAutofit/>
          </a:bodyPr>
          <a:lstStyle/>
          <a:p>
            <a:endParaRPr lang="ja-JP" altLang="en-US" sz="1600" b="1">
              <a:effectLst>
                <a:outerShdw blurRad="38100" dist="38100" dir="2700000" algn="tl">
                  <a:srgbClr val="000000">
                    <a:alpha val="43137"/>
                  </a:srgbClr>
                </a:outerShdw>
              </a:effectLst>
              <a:latin typeface="+mn-ea"/>
            </a:endParaRPr>
          </a:p>
        </p:txBody>
      </p:sp>
      <p:sp>
        <p:nvSpPr>
          <p:cNvPr id="8" name="正方形/長方形 7">
            <a:extLst>
              <a:ext uri="{FF2B5EF4-FFF2-40B4-BE49-F238E27FC236}">
                <a16:creationId xmlns:a16="http://schemas.microsoft.com/office/drawing/2014/main" id="{96A41FE5-312E-D415-1184-D833224E9CB2}"/>
              </a:ext>
            </a:extLst>
          </p:cNvPr>
          <p:cNvSpPr/>
          <p:nvPr/>
        </p:nvSpPr>
        <p:spPr>
          <a:xfrm>
            <a:off x="628948" y="6561107"/>
            <a:ext cx="6110054" cy="961995"/>
          </a:xfrm>
          <a:prstGeom prst="rect">
            <a:avLst/>
          </a:prstGeom>
        </p:spPr>
        <p:txBody>
          <a:bodyPr wrap="square">
            <a:spAutoFit/>
          </a:bodyPr>
          <a:lstStyle/>
          <a:p>
            <a:pPr>
              <a:lnSpc>
                <a:spcPct val="120000"/>
              </a:lnSpc>
              <a:spcAft>
                <a:spcPts val="0"/>
              </a:spcAft>
            </a:pPr>
            <a:r>
              <a:rPr lang="ja-JP" altLang="ja-JP" sz="1600" b="1" kern="100" dirty="0">
                <a:latin typeface="+mn-ea"/>
                <a:ea typeface="+mn-ea"/>
              </a:rPr>
              <a:t>画面の端などで、停車車両が重なっているような場合、各車両の検知が正確にできないために、同じ車両のベストショットが連続して送信されることがあります。</a:t>
            </a:r>
            <a:endParaRPr lang="ja-JP" altLang="ja-JP" sz="1600" b="1" kern="100" dirty="0">
              <a:effectLst/>
              <a:latin typeface="+mn-ea"/>
              <a:ea typeface="+mn-ea"/>
            </a:endParaRPr>
          </a:p>
        </p:txBody>
      </p:sp>
      <p:sp>
        <p:nvSpPr>
          <p:cNvPr id="10" name="楕円 9">
            <a:extLst>
              <a:ext uri="{FF2B5EF4-FFF2-40B4-BE49-F238E27FC236}">
                <a16:creationId xmlns:a16="http://schemas.microsoft.com/office/drawing/2014/main" id="{BBAF75D3-9B29-9812-C5E8-2A3664B6C900}"/>
              </a:ext>
            </a:extLst>
          </p:cNvPr>
          <p:cNvSpPr/>
          <p:nvPr/>
        </p:nvSpPr>
        <p:spPr>
          <a:xfrm>
            <a:off x="424919" y="4234570"/>
            <a:ext cx="2230529" cy="18381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9" name="グループ化 8">
            <a:extLst>
              <a:ext uri="{FF2B5EF4-FFF2-40B4-BE49-F238E27FC236}">
                <a16:creationId xmlns:a16="http://schemas.microsoft.com/office/drawing/2014/main" id="{E25DA606-0879-1B10-03F9-DB7C66D5187E}"/>
              </a:ext>
            </a:extLst>
          </p:cNvPr>
          <p:cNvGrpSpPr/>
          <p:nvPr/>
        </p:nvGrpSpPr>
        <p:grpSpPr>
          <a:xfrm>
            <a:off x="7531183" y="2812628"/>
            <a:ext cx="6370112" cy="3666894"/>
            <a:chOff x="7518524" y="2521284"/>
            <a:chExt cx="6370112" cy="3666894"/>
          </a:xfrm>
        </p:grpSpPr>
        <p:pic>
          <p:nvPicPr>
            <p:cNvPr id="6" name="図 5">
              <a:extLst>
                <a:ext uri="{FF2B5EF4-FFF2-40B4-BE49-F238E27FC236}">
                  <a16:creationId xmlns:a16="http://schemas.microsoft.com/office/drawing/2014/main" id="{13D27A59-F2DC-60FD-8E1F-51C905137217}"/>
                </a:ext>
              </a:extLst>
            </p:cNvPr>
            <p:cNvPicPr/>
            <p:nvPr/>
          </p:nvPicPr>
          <p:blipFill>
            <a:blip r:embed="rId4">
              <a:extLst>
                <a:ext uri="{28A0092B-C50C-407E-A947-70E740481C1C}">
                  <a14:useLocalDpi xmlns:a14="http://schemas.microsoft.com/office/drawing/2010/main" val="0"/>
                </a:ext>
              </a:extLst>
            </a:blip>
            <a:stretch>
              <a:fillRect/>
            </a:stretch>
          </p:blipFill>
          <p:spPr>
            <a:xfrm>
              <a:off x="7518524" y="2521284"/>
              <a:ext cx="6370112" cy="3666894"/>
            </a:xfrm>
            <a:prstGeom prst="rect">
              <a:avLst/>
            </a:prstGeom>
            <a:effectLst>
              <a:outerShdw blurRad="50800" dist="38100" dir="2700000" algn="tl" rotWithShape="0">
                <a:prstClr val="black">
                  <a:alpha val="40000"/>
                </a:prstClr>
              </a:outerShdw>
            </a:effectLst>
          </p:spPr>
        </p:pic>
        <p:sp>
          <p:nvSpPr>
            <p:cNvPr id="4" name="フリーフォーム: 図形 3">
              <a:extLst>
                <a:ext uri="{FF2B5EF4-FFF2-40B4-BE49-F238E27FC236}">
                  <a16:creationId xmlns:a16="http://schemas.microsoft.com/office/drawing/2014/main" id="{D038BC49-431F-1602-22C0-6C4B4FD898BE}"/>
                </a:ext>
              </a:extLst>
            </p:cNvPr>
            <p:cNvSpPr/>
            <p:nvPr/>
          </p:nvSpPr>
          <p:spPr>
            <a:xfrm>
              <a:off x="7524948" y="4251797"/>
              <a:ext cx="6337738" cy="1923393"/>
            </a:xfrm>
            <a:custGeom>
              <a:avLst/>
              <a:gdLst>
                <a:gd name="connsiteX0" fmla="*/ 21021 w 6337738"/>
                <a:gd name="connsiteY0" fmla="*/ 0 h 1923393"/>
                <a:gd name="connsiteX1" fmla="*/ 6285186 w 6337738"/>
                <a:gd name="connsiteY1" fmla="*/ 493987 h 1923393"/>
                <a:gd name="connsiteX2" fmla="*/ 6337738 w 6337738"/>
                <a:gd name="connsiteY2" fmla="*/ 1923393 h 1923393"/>
                <a:gd name="connsiteX3" fmla="*/ 0 w 6337738"/>
                <a:gd name="connsiteY3" fmla="*/ 1912883 h 1923393"/>
                <a:gd name="connsiteX4" fmla="*/ 21021 w 6337738"/>
                <a:gd name="connsiteY4" fmla="*/ 0 h 192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7738" h="1923393">
                  <a:moveTo>
                    <a:pt x="21021" y="0"/>
                  </a:moveTo>
                  <a:lnTo>
                    <a:pt x="6285186" y="493987"/>
                  </a:lnTo>
                  <a:lnTo>
                    <a:pt x="6337738" y="1923393"/>
                  </a:lnTo>
                  <a:lnTo>
                    <a:pt x="0" y="1912883"/>
                  </a:lnTo>
                  <a:lnTo>
                    <a:pt x="21021" y="0"/>
                  </a:lnTo>
                  <a:close/>
                </a:path>
              </a:pathLst>
            </a:custGeom>
            <a:solidFill>
              <a:srgbClr val="FF99CC">
                <a:alpha val="50196"/>
              </a:srgbClr>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sp>
          <p:nvSpPr>
            <p:cNvPr id="17" name="正方形/長方形 16">
              <a:extLst>
                <a:ext uri="{FF2B5EF4-FFF2-40B4-BE49-F238E27FC236}">
                  <a16:creationId xmlns:a16="http://schemas.microsoft.com/office/drawing/2014/main" id="{4BB8A29F-28CB-602C-A551-C38FF84499C6}"/>
                </a:ext>
              </a:extLst>
            </p:cNvPr>
            <p:cNvSpPr/>
            <p:nvPr/>
          </p:nvSpPr>
          <p:spPr>
            <a:xfrm>
              <a:off x="7661212" y="4577026"/>
              <a:ext cx="1569660" cy="369332"/>
            </a:xfrm>
            <a:prstGeom prst="rect">
              <a:avLst/>
            </a:prstGeom>
          </p:spPr>
          <p:txBody>
            <a:bodyPr wrap="none">
              <a:spAutoFit/>
            </a:bodyPr>
            <a:lstStyle/>
            <a:p>
              <a:r>
                <a:rPr lang="ja-JP" altLang="ja-JP" sz="1800" b="1" kern="100" dirty="0">
                  <a:solidFill>
                    <a:prstClr val="black"/>
                  </a:solidFill>
                  <a:latin typeface="游ゴシック" panose="020B0400000000000000" pitchFamily="50" charset="-128"/>
                  <a:ea typeface="游ゴシック" panose="020B0400000000000000" pitchFamily="50" charset="-128"/>
                </a:rPr>
                <a:t>マスクエリア</a:t>
              </a:r>
              <a:endParaRPr lang="ja-JP" altLang="en-US" sz="1800" dirty="0"/>
            </a:p>
          </p:txBody>
        </p:sp>
      </p:grpSp>
    </p:spTree>
    <p:extLst>
      <p:ext uri="{BB962C8B-B14F-4D97-AF65-F5344CB8AC3E}">
        <p14:creationId xmlns:p14="http://schemas.microsoft.com/office/powerpoint/2010/main" val="3637307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E163DE-3610-AF17-052E-FD88329B28EF}"/>
              </a:ext>
            </a:extLst>
          </p:cNvPr>
          <p:cNvSpPr>
            <a:spLocks noGrp="1"/>
          </p:cNvSpPr>
          <p:nvPr>
            <p:ph type="title"/>
          </p:nvPr>
        </p:nvSpPr>
        <p:spPr/>
        <p:txBody>
          <a:bodyPr/>
          <a:lstStyle/>
          <a:p>
            <a:r>
              <a:rPr kumimoji="1" lang="ja-JP" altLang="en-US" dirty="0"/>
              <a:t>更新履歴</a:t>
            </a:r>
          </a:p>
        </p:txBody>
      </p:sp>
    </p:spTree>
    <p:extLst>
      <p:ext uri="{BB962C8B-B14F-4D97-AF65-F5344CB8AC3E}">
        <p14:creationId xmlns:p14="http://schemas.microsoft.com/office/powerpoint/2010/main" val="216763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874445885"/>
              </p:ext>
            </p:extLst>
          </p:nvPr>
        </p:nvGraphicFramePr>
        <p:xfrm>
          <a:off x="131058" y="973569"/>
          <a:ext cx="14097247" cy="64419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45902">
                  <a:extLst>
                    <a:ext uri="{9D8B030D-6E8A-4147-A177-3AD203B41FA5}">
                      <a16:colId xmlns:a16="http://schemas.microsoft.com/office/drawing/2014/main" val="20000"/>
                    </a:ext>
                  </a:extLst>
                </a:gridCol>
                <a:gridCol w="7568252">
                  <a:extLst>
                    <a:ext uri="{9D8B030D-6E8A-4147-A177-3AD203B41FA5}">
                      <a16:colId xmlns:a16="http://schemas.microsoft.com/office/drawing/2014/main" val="20001"/>
                    </a:ext>
                  </a:extLst>
                </a:gridCol>
                <a:gridCol w="2512162">
                  <a:extLst>
                    <a:ext uri="{9D8B030D-6E8A-4147-A177-3AD203B41FA5}">
                      <a16:colId xmlns:a16="http://schemas.microsoft.com/office/drawing/2014/main" val="20002"/>
                    </a:ext>
                  </a:extLst>
                </a:gridCol>
                <a:gridCol w="1555390">
                  <a:extLst>
                    <a:ext uri="{9D8B030D-6E8A-4147-A177-3AD203B41FA5}">
                      <a16:colId xmlns:a16="http://schemas.microsoft.com/office/drawing/2014/main" val="20003"/>
                    </a:ext>
                  </a:extLst>
                </a:gridCol>
                <a:gridCol w="1515541">
                  <a:extLst>
                    <a:ext uri="{9D8B030D-6E8A-4147-A177-3AD203B41FA5}">
                      <a16:colId xmlns:a16="http://schemas.microsoft.com/office/drawing/2014/main" val="20005"/>
                    </a:ext>
                  </a:extLst>
                </a:gridCol>
              </a:tblGrid>
              <a:tr h="431969">
                <a:tc>
                  <a:txBody>
                    <a:bodyPr/>
                    <a:lstStyle/>
                    <a:p>
                      <a:pPr algn="ctr"/>
                      <a:r>
                        <a:rPr kumimoji="1" lang="en-US" altLang="ja-JP" sz="1700" dirty="0">
                          <a:effectLst>
                            <a:outerShdw blurRad="38100" dist="38100" dir="2700000" algn="tl">
                              <a:srgbClr val="000000">
                                <a:alpha val="43137"/>
                              </a:srgbClr>
                            </a:outerShdw>
                          </a:effectLst>
                          <a:latin typeface="+mn-ea"/>
                          <a:ea typeface="+mn-ea"/>
                          <a:cs typeface="Calibri" panose="020F0502020204030204" pitchFamily="34" charset="0"/>
                        </a:rPr>
                        <a:t>No</a:t>
                      </a:r>
                      <a:endParaRPr kumimoji="1" lang="ja-JP" altLang="en-US" sz="1700" dirty="0">
                        <a:effectLst>
                          <a:outerShdw blurRad="38100" dist="38100" dir="2700000" algn="tl">
                            <a:srgbClr val="000000">
                              <a:alpha val="43137"/>
                            </a:srgbClr>
                          </a:outerShdw>
                        </a:effectLst>
                        <a:latin typeface="+mn-ea"/>
                        <a:ea typeface="+mn-ea"/>
                        <a:cs typeface="Calibri" panose="020F0502020204030204" pitchFamily="34" charset="0"/>
                      </a:endParaRP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更新内容</a:t>
                      </a: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対象ページ</a:t>
                      </a: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バージョン</a:t>
                      </a: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更新日</a:t>
                      </a:r>
                    </a:p>
                  </a:txBody>
                  <a:tcPr marL="143990" marR="143990" marT="71995" marB="71995" anchor="ctr"/>
                </a:tc>
                <a:extLst>
                  <a:ext uri="{0D108BD9-81ED-4DB2-BD59-A6C34878D82A}">
                    <a16:rowId xmlns:a16="http://schemas.microsoft.com/office/drawing/2014/main" val="10000"/>
                  </a:ext>
                </a:extLst>
              </a:tr>
              <a:tr h="409845">
                <a:tc>
                  <a:txBody>
                    <a:bodyPr/>
                    <a:lstStyle/>
                    <a:p>
                      <a:pPr algn="ctr"/>
                      <a:r>
                        <a:rPr kumimoji="1" lang="en-US" altLang="ja-JP" sz="1600" b="1" dirty="0">
                          <a:latin typeface="+mn-ea"/>
                          <a:ea typeface="+mn-ea"/>
                          <a:cs typeface="Calibri" panose="020F0502020204030204" pitchFamily="34" charset="0"/>
                        </a:rPr>
                        <a:t>1</a:t>
                      </a:r>
                    </a:p>
                  </a:txBody>
                  <a:tcPr marL="143990" marR="143990" marT="71995" marB="71995" anchor="ctr"/>
                </a:tc>
                <a:tc>
                  <a:txBody>
                    <a:bodyPr/>
                    <a:lstStyle/>
                    <a:p>
                      <a:r>
                        <a:rPr kumimoji="1" lang="ja-JP" altLang="en-US" sz="1600" b="1" dirty="0">
                          <a:latin typeface="+mn-ea"/>
                          <a:ea typeface="+mn-ea"/>
                          <a:cs typeface="Calibri" panose="020F0502020204030204" pitchFamily="34" charset="0"/>
                        </a:rPr>
                        <a:t>初版</a:t>
                      </a:r>
                    </a:p>
                  </a:txBody>
                  <a:tcPr marL="143990" marR="143990" marT="71995" marB="7199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dirty="0">
                          <a:latin typeface="+mn-ea"/>
                          <a:ea typeface="+mn-ea"/>
                          <a:cs typeface="Calibri" panose="020F0502020204030204" pitchFamily="34" charset="0"/>
                        </a:rPr>
                        <a:t> -</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algn="ctr"/>
                      <a:r>
                        <a:rPr kumimoji="1" lang="en-US" altLang="ja-JP" sz="1600" b="1" dirty="0">
                          <a:latin typeface="+mn-ea"/>
                          <a:ea typeface="+mn-ea"/>
                          <a:cs typeface="Calibri" panose="020F0502020204030204" pitchFamily="34" charset="0"/>
                        </a:rPr>
                        <a:t>1.00</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ea"/>
                          <a:ea typeface="+mn-ea"/>
                          <a:cs typeface="Calibri" panose="020F0502020204030204" pitchFamily="34" charset="0"/>
                        </a:rPr>
                        <a:t>2024/xx/xx</a:t>
                      </a:r>
                      <a:endParaRPr kumimoji="1" lang="ja-JP" altLang="en-US" sz="1600" b="1"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1"/>
                  </a:ext>
                </a:extLst>
              </a:tr>
              <a:tr h="409845">
                <a:tc>
                  <a:txBody>
                    <a:bodyPr/>
                    <a:lstStyle/>
                    <a:p>
                      <a:pPr algn="ctr"/>
                      <a:r>
                        <a:rPr kumimoji="1" lang="en-US" altLang="ja-JP" sz="1600" b="1" dirty="0">
                          <a:latin typeface="+mn-ea"/>
                          <a:ea typeface="+mn-ea"/>
                          <a:cs typeface="Calibri" panose="020F0502020204030204" pitchFamily="34" charset="0"/>
                        </a:rPr>
                        <a:t>2</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2"/>
                  </a:ext>
                </a:extLst>
              </a:tr>
              <a:tr h="409845">
                <a:tc>
                  <a:txBody>
                    <a:bodyPr/>
                    <a:lstStyle/>
                    <a:p>
                      <a:pPr algn="ctr"/>
                      <a:r>
                        <a:rPr kumimoji="1" lang="en-US" altLang="ja-JP" sz="1600" b="1" dirty="0">
                          <a:latin typeface="+mn-ea"/>
                          <a:ea typeface="+mn-ea"/>
                          <a:cs typeface="Calibri" panose="020F0502020204030204" pitchFamily="34" charset="0"/>
                        </a:rPr>
                        <a:t>3</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3"/>
                  </a:ext>
                </a:extLst>
              </a:tr>
              <a:tr h="409845">
                <a:tc>
                  <a:txBody>
                    <a:bodyPr/>
                    <a:lstStyle/>
                    <a:p>
                      <a:pPr algn="ctr"/>
                      <a:r>
                        <a:rPr kumimoji="1" lang="en-US" altLang="ja-JP" sz="1600" b="1" dirty="0">
                          <a:latin typeface="+mn-ea"/>
                          <a:ea typeface="+mn-ea"/>
                          <a:cs typeface="Calibri" panose="020F0502020204030204" pitchFamily="34" charset="0"/>
                        </a:rPr>
                        <a:t>4</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4"/>
                  </a:ext>
                </a:extLst>
              </a:tr>
              <a:tr h="409845">
                <a:tc>
                  <a:txBody>
                    <a:bodyPr/>
                    <a:lstStyle/>
                    <a:p>
                      <a:pPr algn="ctr"/>
                      <a:r>
                        <a:rPr kumimoji="1" lang="en-US" altLang="ja-JP" sz="1600" b="1" dirty="0">
                          <a:latin typeface="+mn-ea"/>
                          <a:ea typeface="+mn-ea"/>
                          <a:cs typeface="Calibri" panose="020F0502020204030204" pitchFamily="34" charset="0"/>
                        </a:rPr>
                        <a:t>5</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5"/>
                  </a:ext>
                </a:extLst>
              </a:tr>
              <a:tr h="409845">
                <a:tc>
                  <a:txBody>
                    <a:bodyPr/>
                    <a:lstStyle/>
                    <a:p>
                      <a:pPr algn="ctr"/>
                      <a:r>
                        <a:rPr kumimoji="1" lang="en-US" altLang="ja-JP" sz="1600" b="1" dirty="0">
                          <a:latin typeface="+mn-ea"/>
                          <a:ea typeface="+mn-ea"/>
                          <a:cs typeface="Calibri" panose="020F0502020204030204" pitchFamily="34" charset="0"/>
                        </a:rPr>
                        <a:t>6</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6"/>
                  </a:ext>
                </a:extLst>
              </a:tr>
              <a:tr h="409845">
                <a:tc>
                  <a:txBody>
                    <a:bodyPr/>
                    <a:lstStyle/>
                    <a:p>
                      <a:pPr algn="ctr"/>
                      <a:r>
                        <a:rPr kumimoji="1" lang="en-US" altLang="ja-JP" sz="1600" b="1" dirty="0">
                          <a:latin typeface="+mn-ea"/>
                          <a:ea typeface="+mn-ea"/>
                          <a:cs typeface="Calibri" panose="020F0502020204030204" pitchFamily="34" charset="0"/>
                        </a:rPr>
                        <a:t>7</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7"/>
                  </a:ext>
                </a:extLst>
              </a:tr>
              <a:tr h="383973">
                <a:tc>
                  <a:txBody>
                    <a:bodyPr/>
                    <a:lstStyle/>
                    <a:p>
                      <a:pPr algn="ctr"/>
                      <a:r>
                        <a:rPr kumimoji="1" lang="en-US" altLang="ja-JP" sz="1600" b="1" dirty="0">
                          <a:latin typeface="+mn-ea"/>
                          <a:ea typeface="+mn-ea"/>
                          <a:cs typeface="Calibri" panose="020F0502020204030204" pitchFamily="34" charset="0"/>
                        </a:rPr>
                        <a:t>8</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8"/>
                  </a:ext>
                </a:extLst>
              </a:tr>
              <a:tr h="409845">
                <a:tc>
                  <a:txBody>
                    <a:bodyPr/>
                    <a:lstStyle/>
                    <a:p>
                      <a:pPr algn="ctr"/>
                      <a:r>
                        <a:rPr kumimoji="1" lang="en-US" altLang="ja-JP" sz="1600" b="1" dirty="0">
                          <a:latin typeface="+mn-ea"/>
                          <a:ea typeface="+mn-ea"/>
                          <a:cs typeface="Calibri" panose="020F0502020204030204" pitchFamily="34" charset="0"/>
                        </a:rPr>
                        <a:t>9</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9"/>
                  </a:ext>
                </a:extLst>
              </a:tr>
              <a:tr h="383973">
                <a:tc>
                  <a:txBody>
                    <a:bodyPr/>
                    <a:lstStyle/>
                    <a:p>
                      <a:pPr algn="ctr"/>
                      <a:r>
                        <a:rPr kumimoji="1" lang="en-US" altLang="ja-JP" sz="1600" b="1" dirty="0">
                          <a:latin typeface="+mn-ea"/>
                          <a:ea typeface="+mn-ea"/>
                          <a:cs typeface="Calibri" panose="020F0502020204030204" pitchFamily="34" charset="0"/>
                        </a:rPr>
                        <a:t>10 </a:t>
                      </a:r>
                      <a:endParaRPr kumimoji="1" lang="ja-JP" altLang="en-US" sz="1600" b="1"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83973">
                <a:tc>
                  <a:txBody>
                    <a:bodyPr/>
                    <a:lstStyle/>
                    <a:p>
                      <a:pPr algn="ctr"/>
                      <a:r>
                        <a:rPr kumimoji="1" lang="en-US" altLang="ja-JP" sz="1600" b="1" dirty="0">
                          <a:latin typeface="+mn-ea"/>
                          <a:ea typeface="+mn-ea"/>
                          <a:cs typeface="Calibri" panose="020F0502020204030204" pitchFamily="34" charset="0"/>
                        </a:rPr>
                        <a:t>11</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9552963"/>
                  </a:ext>
                </a:extLst>
              </a:tr>
              <a:tr h="383973">
                <a:tc>
                  <a:txBody>
                    <a:bodyPr/>
                    <a:lstStyle/>
                    <a:p>
                      <a:pPr algn="ctr"/>
                      <a:r>
                        <a:rPr kumimoji="1" lang="en-US" altLang="ja-JP" sz="1600" b="1" dirty="0">
                          <a:latin typeface="+mn-ea"/>
                          <a:ea typeface="+mn-ea"/>
                          <a:cs typeface="Calibri" panose="020F0502020204030204" pitchFamily="34" charset="0"/>
                        </a:rPr>
                        <a:t>12</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en-US" altLang="ja-JP"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7124967"/>
                  </a:ext>
                </a:extLst>
              </a:tr>
              <a:tr h="402697">
                <a:tc>
                  <a:txBody>
                    <a:bodyPr/>
                    <a:lstStyle/>
                    <a:p>
                      <a:pPr algn="ctr"/>
                      <a:r>
                        <a:rPr kumimoji="1" lang="en-US" altLang="ja-JP" sz="1600" b="1" dirty="0">
                          <a:latin typeface="+mn-ea"/>
                          <a:ea typeface="+mn-ea"/>
                          <a:cs typeface="Calibri" panose="020F0502020204030204" pitchFamily="34" charset="0"/>
                        </a:rPr>
                        <a:t>13</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9509143"/>
                  </a:ext>
                </a:extLst>
              </a:tr>
              <a:tr h="383973">
                <a:tc>
                  <a:txBody>
                    <a:bodyPr/>
                    <a:lstStyle/>
                    <a:p>
                      <a:pPr algn="ctr"/>
                      <a:r>
                        <a:rPr kumimoji="1" lang="en-US" altLang="ja-JP" sz="1600" b="1" dirty="0">
                          <a:latin typeface="+mn-ea"/>
                          <a:ea typeface="+mn-ea"/>
                          <a:cs typeface="Calibri" panose="020F0502020204030204" pitchFamily="34" charset="0"/>
                        </a:rPr>
                        <a:t>14</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195039"/>
                  </a:ext>
                </a:extLst>
              </a:tr>
              <a:tr h="383973">
                <a:tc>
                  <a:txBody>
                    <a:bodyPr/>
                    <a:lstStyle/>
                    <a:p>
                      <a:pPr algn="ctr"/>
                      <a:r>
                        <a:rPr kumimoji="1" lang="en-US" altLang="ja-JP" sz="1600" b="1" dirty="0">
                          <a:latin typeface="+mn-ea"/>
                          <a:ea typeface="+mn-ea"/>
                          <a:cs typeface="Calibri" panose="020F0502020204030204" pitchFamily="34" charset="0"/>
                        </a:rPr>
                        <a:t>15</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9619629"/>
                  </a:ext>
                </a:extLst>
              </a:tr>
            </a:tbl>
          </a:graphicData>
        </a:graphic>
      </p:graphicFrame>
      <p:sp>
        <p:nvSpPr>
          <p:cNvPr id="2" name="タイトル 1"/>
          <p:cNvSpPr>
            <a:spLocks noGrp="1"/>
          </p:cNvSpPr>
          <p:nvPr>
            <p:ph type="title"/>
          </p:nvPr>
        </p:nvSpPr>
        <p:spPr/>
        <p:txBody>
          <a:bodyPr/>
          <a:lstStyle/>
          <a:p>
            <a:pPr marL="268288"/>
            <a:r>
              <a:rPr kumimoji="1" lang="ja-JP" altLang="en-US" dirty="0"/>
              <a:t>更新履歴</a:t>
            </a:r>
          </a:p>
        </p:txBody>
      </p:sp>
      <p:sp>
        <p:nvSpPr>
          <p:cNvPr id="3" name="正方形/長方形 2">
            <a:extLst>
              <a:ext uri="{FF2B5EF4-FFF2-40B4-BE49-F238E27FC236}">
                <a16:creationId xmlns:a16="http://schemas.microsoft.com/office/drawing/2014/main" id="{E5E1C5D0-69BE-78C9-BFC1-64BEC9E9B985}"/>
              </a:ext>
            </a:extLst>
          </p:cNvPr>
          <p:cNvSpPr/>
          <p:nvPr/>
        </p:nvSpPr>
        <p:spPr>
          <a:xfrm>
            <a:off x="11017857" y="75007"/>
            <a:ext cx="2575034" cy="734290"/>
          </a:xfrm>
          <a:prstGeom prst="rect">
            <a:avLst/>
          </a:prstGeom>
          <a:solidFill>
            <a:srgbClr val="FF99CC">
              <a:alpha val="50000"/>
            </a:srgb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ja-JP" sz="2000" b="1" dirty="0">
                <a:solidFill>
                  <a:schemeClr val="accent6">
                    <a:lumMod val="20000"/>
                    <a:lumOff val="80000"/>
                  </a:schemeClr>
                </a:solidFill>
                <a:effectLst>
                  <a:outerShdw blurRad="38100" dist="38100" dir="2700000" algn="tl">
                    <a:srgbClr val="000000">
                      <a:alpha val="43137"/>
                    </a:srgbClr>
                  </a:outerShdw>
                </a:effectLst>
                <a:latin typeface="+mn-ea"/>
              </a:rPr>
              <a:t>【</a:t>
            </a:r>
            <a:r>
              <a:rPr lang="ja-JP" altLang="en-US" sz="2000" b="1" dirty="0">
                <a:solidFill>
                  <a:schemeClr val="accent6">
                    <a:lumMod val="20000"/>
                    <a:lumOff val="80000"/>
                  </a:schemeClr>
                </a:solidFill>
                <a:effectLst>
                  <a:outerShdw blurRad="38100" dist="38100" dir="2700000" algn="tl">
                    <a:srgbClr val="000000">
                      <a:alpha val="43137"/>
                    </a:srgbClr>
                  </a:outerShdw>
                </a:effectLst>
                <a:latin typeface="+mn-ea"/>
              </a:rPr>
              <a:t>修正中</a:t>
            </a:r>
            <a:r>
              <a:rPr lang="en-US" altLang="ja-JP" sz="2000" b="1" dirty="0">
                <a:solidFill>
                  <a:schemeClr val="accent6">
                    <a:lumMod val="20000"/>
                    <a:lumOff val="80000"/>
                  </a:schemeClr>
                </a:solidFill>
                <a:effectLst>
                  <a:outerShdw blurRad="38100" dist="38100" dir="2700000" algn="tl">
                    <a:srgbClr val="000000">
                      <a:alpha val="43137"/>
                    </a:srgbClr>
                  </a:outerShdw>
                </a:effectLst>
                <a:latin typeface="+mn-ea"/>
              </a:rPr>
              <a:t>】</a:t>
            </a:r>
            <a:endParaRPr kumimoji="1" lang="ja-JP" altLang="en-US" sz="2000" b="1" dirty="0">
              <a:solidFill>
                <a:schemeClr val="accent6">
                  <a:lumMod val="20000"/>
                  <a:lumOff val="80000"/>
                </a:schemeClr>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311694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42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0"/>
          </p:nvPr>
        </p:nvSpPr>
        <p:spPr>
          <a:xfrm>
            <a:off x="555718" y="898130"/>
            <a:ext cx="12852599" cy="6140255"/>
          </a:xfrm>
        </p:spPr>
        <p:txBody>
          <a:bodyPr/>
          <a:lstStyle/>
          <a:p>
            <a:pPr marL="0" indent="0">
              <a:buNone/>
            </a:pPr>
            <a:r>
              <a:rPr lang="ja-JP" altLang="en-US" sz="2000" dirty="0"/>
              <a:t>本書は、</a:t>
            </a:r>
            <a:r>
              <a:rPr lang="en-US" altLang="ja-JP" sz="2000" dirty="0"/>
              <a:t>SE</a:t>
            </a:r>
            <a:r>
              <a:rPr lang="ja-JP" altLang="en-US" sz="2000" dirty="0"/>
              <a:t>各位がシステムを設計・導入・設定するための情報を記載したものになります。</a:t>
            </a:r>
            <a:endParaRPr lang="en-US" altLang="ja-JP" sz="2000" dirty="0"/>
          </a:p>
          <a:p>
            <a:pPr marL="0" indent="0">
              <a:spcBef>
                <a:spcPts val="945"/>
              </a:spcBef>
              <a:buNone/>
            </a:pPr>
            <a:r>
              <a:rPr lang="ja-JP" altLang="en-US" sz="2000" dirty="0"/>
              <a:t>本書に未掲載の情報については、以下をご参照ください。</a:t>
            </a:r>
            <a:endParaRPr lang="en-US" altLang="ja-JP" sz="2000" dirty="0"/>
          </a:p>
          <a:p>
            <a:pPr marL="284981" indent="0">
              <a:lnSpc>
                <a:spcPct val="120000"/>
              </a:lnSpc>
              <a:spcBef>
                <a:spcPts val="2834"/>
              </a:spcBef>
              <a:buNone/>
            </a:pPr>
            <a:r>
              <a:rPr lang="ja-JP" altLang="en-US" sz="2000" dirty="0"/>
              <a:t>①商品仕様</a:t>
            </a:r>
            <a:r>
              <a:rPr lang="en-US" altLang="ja-JP" sz="2000" dirty="0"/>
              <a:t>/</a:t>
            </a:r>
            <a:r>
              <a:rPr lang="ja-JP" altLang="en-US" sz="2000" dirty="0"/>
              <a:t>機能の概要説明：商品説明資料</a:t>
            </a:r>
            <a:endParaRPr lang="en-US" altLang="ja-JP" sz="2000" dirty="0"/>
          </a:p>
          <a:p>
            <a:pPr marL="542925" indent="-258763">
              <a:lnSpc>
                <a:spcPct val="120000"/>
              </a:lnSpc>
              <a:spcBef>
                <a:spcPts val="2834"/>
              </a:spcBef>
              <a:buNone/>
            </a:pPr>
            <a:r>
              <a:rPr lang="ja-JP" altLang="en-US" sz="2000" dirty="0"/>
              <a:t>②商品の仕様・設定・操作の詳細説明（カタログ・取扱説明書）については以下の「ダウンロード一覧」ページの該当機種選択して参照してください。</a:t>
            </a:r>
            <a:endParaRPr lang="en-US" altLang="ja-JP" sz="2000" dirty="0"/>
          </a:p>
          <a:p>
            <a:pPr marL="704954" indent="0">
              <a:lnSpc>
                <a:spcPct val="120000"/>
              </a:lnSpc>
              <a:spcBef>
                <a:spcPts val="1800"/>
              </a:spcBef>
              <a:buNone/>
              <a:tabLst>
                <a:tab pos="704954" algn="l"/>
              </a:tabLst>
            </a:pPr>
            <a:r>
              <a:rPr lang="ja-JP" altLang="en-US" sz="1800" dirty="0"/>
              <a:t>「ホーム」＞「セキュリティ」＞「ダウンロード一覧」：</a:t>
            </a:r>
            <a:endParaRPr lang="en-US" altLang="ja-JP" sz="1800" dirty="0"/>
          </a:p>
          <a:p>
            <a:pPr marL="1129926" indent="0">
              <a:lnSpc>
                <a:spcPct val="120000"/>
              </a:lnSpc>
              <a:spcBef>
                <a:spcPts val="0"/>
              </a:spcBef>
              <a:buNone/>
              <a:tabLst>
                <a:tab pos="1129926" algn="l"/>
              </a:tabLst>
            </a:pPr>
            <a:r>
              <a:rPr lang="en-US" altLang="ja-JP" sz="1800" dirty="0">
                <a:hlinkClick r:id="rId2"/>
              </a:rPr>
              <a:t>https://i-pro.com/products_and_solutions/ja/surveillance/documentation-database</a:t>
            </a:r>
            <a:endParaRPr lang="en-US" altLang="ja-JP" sz="1800" dirty="0"/>
          </a:p>
          <a:p>
            <a:pPr marL="1073150" indent="-6350">
              <a:lnSpc>
                <a:spcPct val="120000"/>
              </a:lnSpc>
              <a:spcBef>
                <a:spcPts val="945"/>
              </a:spcBef>
              <a:buNone/>
              <a:tabLst>
                <a:tab pos="1169988" algn="l"/>
              </a:tabLst>
            </a:pPr>
            <a:r>
              <a:rPr lang="ja-JP" altLang="en-US" sz="1600" dirty="0"/>
              <a:t>＊取扱説明書は「商品マニュアル ＞ </a:t>
            </a:r>
            <a:r>
              <a:rPr lang="en-US" altLang="ja-JP" sz="1600" dirty="0">
                <a:hlinkClick r:id="rId3"/>
              </a:rPr>
              <a:t>AI</a:t>
            </a:r>
            <a:r>
              <a:rPr lang="ja-JP" altLang="en-US" sz="1600" dirty="0">
                <a:hlinkClick r:id="rId3"/>
              </a:rPr>
              <a:t>ネットワークカメラ用 機能拡張ソフトウェア</a:t>
            </a:r>
            <a:r>
              <a:rPr lang="ja-JP" altLang="en-US" sz="1600" dirty="0"/>
              <a:t> 」からダウンロード可能です。</a:t>
            </a:r>
            <a:endParaRPr lang="en-US" altLang="ja-JP" sz="1600" dirty="0"/>
          </a:p>
          <a:p>
            <a:pPr marL="0" indent="0">
              <a:buNone/>
            </a:pPr>
            <a:endParaRPr lang="ja-JP" altLang="en-US" sz="2834" dirty="0"/>
          </a:p>
        </p:txBody>
      </p:sp>
      <p:sp>
        <p:nvSpPr>
          <p:cNvPr id="3" name="タイトル 2"/>
          <p:cNvSpPr>
            <a:spLocks noGrp="1"/>
          </p:cNvSpPr>
          <p:nvPr>
            <p:ph type="title"/>
          </p:nvPr>
        </p:nvSpPr>
        <p:spPr>
          <a:xfrm>
            <a:off x="0" y="2"/>
            <a:ext cx="14400213" cy="558798"/>
          </a:xfrm>
        </p:spPr>
        <p:txBody>
          <a:bodyPr/>
          <a:lstStyle/>
          <a:p>
            <a:r>
              <a:rPr lang="ja-JP" altLang="en-US" sz="2800" dirty="0"/>
              <a:t>本書の位置づけと</a:t>
            </a:r>
            <a:r>
              <a:rPr kumimoji="1" lang="ja-JP" altLang="en-US" sz="2800" dirty="0"/>
              <a:t>その他情報の参照先</a:t>
            </a:r>
          </a:p>
        </p:txBody>
      </p:sp>
      <p:sp>
        <p:nvSpPr>
          <p:cNvPr id="10" name="テキスト ボックス 9">
            <a:extLst>
              <a:ext uri="{FF2B5EF4-FFF2-40B4-BE49-F238E27FC236}">
                <a16:creationId xmlns:a16="http://schemas.microsoft.com/office/drawing/2014/main" id="{933D6754-AD30-4036-CFCD-C31B049CE7EF}"/>
              </a:ext>
            </a:extLst>
          </p:cNvPr>
          <p:cNvSpPr txBox="1"/>
          <p:nvPr/>
        </p:nvSpPr>
        <p:spPr>
          <a:xfrm>
            <a:off x="1209864" y="5162136"/>
            <a:ext cx="2763898" cy="338554"/>
          </a:xfrm>
          <a:prstGeom prst="rect">
            <a:avLst/>
          </a:prstGeom>
          <a:noFill/>
        </p:spPr>
        <p:txBody>
          <a:bodyPr wrap="none" rtlCol="0">
            <a:spAutoFit/>
          </a:bodyPr>
          <a:lstStyle/>
          <a:p>
            <a:pPr algn="l"/>
            <a:r>
              <a:rPr kumimoji="1" lang="en-US" altLang="ja-JP" sz="1600" b="1" dirty="0">
                <a:latin typeface="+mn-ea"/>
              </a:rPr>
              <a:t>【WV-</a:t>
            </a:r>
            <a:r>
              <a:rPr kumimoji="1" lang="en-US" altLang="ja-JP" sz="1600" b="1" dirty="0" err="1">
                <a:latin typeface="+mn-ea"/>
              </a:rPr>
              <a:t>XAE206WUX</a:t>
            </a:r>
            <a:r>
              <a:rPr kumimoji="1" lang="ja-JP" altLang="en-US" sz="1600" b="1" dirty="0">
                <a:latin typeface="+mn-ea"/>
              </a:rPr>
              <a:t>の例</a:t>
            </a:r>
            <a:r>
              <a:rPr kumimoji="1" lang="en-US" altLang="ja-JP" sz="1600" b="1" dirty="0">
                <a:latin typeface="+mn-ea"/>
              </a:rPr>
              <a:t>】</a:t>
            </a:r>
            <a:endParaRPr kumimoji="1" lang="ja-JP" altLang="en-US" sz="1600" b="1" dirty="0">
              <a:latin typeface="+mn-ea"/>
            </a:endParaRPr>
          </a:p>
        </p:txBody>
      </p:sp>
      <p:pic>
        <p:nvPicPr>
          <p:cNvPr id="6" name="図 5">
            <a:extLst>
              <a:ext uri="{FF2B5EF4-FFF2-40B4-BE49-F238E27FC236}">
                <a16:creationId xmlns:a16="http://schemas.microsoft.com/office/drawing/2014/main" id="{EE3D687A-9A49-D46D-5A47-DD91C255B031}"/>
              </a:ext>
            </a:extLst>
          </p:cNvPr>
          <p:cNvPicPr>
            <a:picLocks noChangeAspect="1"/>
          </p:cNvPicPr>
          <p:nvPr/>
        </p:nvPicPr>
        <p:blipFill>
          <a:blip r:embed="rId4"/>
          <a:stretch>
            <a:fillRect/>
          </a:stretch>
        </p:blipFill>
        <p:spPr>
          <a:xfrm>
            <a:off x="1399713" y="5564942"/>
            <a:ext cx="7754798" cy="94480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0BEE733C-B828-3388-3CEC-F060299D615A}"/>
              </a:ext>
            </a:extLst>
          </p:cNvPr>
          <p:cNvPicPr>
            <a:picLocks noChangeAspect="1"/>
          </p:cNvPicPr>
          <p:nvPr/>
        </p:nvPicPr>
        <p:blipFill>
          <a:blip r:embed="rId5"/>
          <a:stretch>
            <a:fillRect/>
          </a:stretch>
        </p:blipFill>
        <p:spPr>
          <a:xfrm>
            <a:off x="4326837" y="5601444"/>
            <a:ext cx="1033439" cy="908307"/>
          </a:xfrm>
          <a:prstGeom prst="rect">
            <a:avLst/>
          </a:prstGeom>
        </p:spPr>
      </p:pic>
      <p:grpSp>
        <p:nvGrpSpPr>
          <p:cNvPr id="11" name="グループ化 10">
            <a:extLst>
              <a:ext uri="{FF2B5EF4-FFF2-40B4-BE49-F238E27FC236}">
                <a16:creationId xmlns:a16="http://schemas.microsoft.com/office/drawing/2014/main" id="{0E109B23-846B-AEDF-46B1-7019596F3412}"/>
              </a:ext>
            </a:extLst>
          </p:cNvPr>
          <p:cNvGrpSpPr/>
          <p:nvPr/>
        </p:nvGrpSpPr>
        <p:grpSpPr>
          <a:xfrm>
            <a:off x="5714864" y="6034826"/>
            <a:ext cx="8129631" cy="1430327"/>
            <a:chOff x="5068492" y="6080425"/>
            <a:chExt cx="8129631" cy="1430327"/>
          </a:xfrm>
        </p:grpSpPr>
        <p:pic>
          <p:nvPicPr>
            <p:cNvPr id="9" name="図 8">
              <a:extLst>
                <a:ext uri="{FF2B5EF4-FFF2-40B4-BE49-F238E27FC236}">
                  <a16:creationId xmlns:a16="http://schemas.microsoft.com/office/drawing/2014/main" id="{359A61C4-40FF-AF53-E529-049675D1647A}"/>
                </a:ext>
              </a:extLst>
            </p:cNvPr>
            <p:cNvPicPr>
              <a:picLocks noChangeAspect="1"/>
            </p:cNvPicPr>
            <p:nvPr/>
          </p:nvPicPr>
          <p:blipFill>
            <a:blip r:embed="rId6"/>
            <a:stretch>
              <a:fillRect/>
            </a:stretch>
          </p:blipFill>
          <p:spPr>
            <a:xfrm>
              <a:off x="5068492" y="6080425"/>
              <a:ext cx="8129631" cy="1430327"/>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9" name="正方形/長方形 18">
              <a:extLst>
                <a:ext uri="{FF2B5EF4-FFF2-40B4-BE49-F238E27FC236}">
                  <a16:creationId xmlns:a16="http://schemas.microsoft.com/office/drawing/2014/main" id="{CEC8EE14-DEC0-C5DD-F2A1-43A29954FC07}"/>
                </a:ext>
              </a:extLst>
            </p:cNvPr>
            <p:cNvSpPr/>
            <p:nvPr/>
          </p:nvSpPr>
          <p:spPr>
            <a:xfrm>
              <a:off x="10900395" y="6889211"/>
              <a:ext cx="2078146" cy="4464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0668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latin typeface="Yu Gothic UI" panose="020B0500000000000000" pitchFamily="50" charset="-128"/>
                <a:ea typeface="Yu Gothic UI" panose="020B0500000000000000" pitchFamily="50" charset="-128"/>
              </a:rPr>
              <a:t>目次</a:t>
            </a:r>
          </a:p>
        </p:txBody>
      </p:sp>
      <p:grpSp>
        <p:nvGrpSpPr>
          <p:cNvPr id="25" name="グループ化 24">
            <a:extLst>
              <a:ext uri="{FF2B5EF4-FFF2-40B4-BE49-F238E27FC236}">
                <a16:creationId xmlns:a16="http://schemas.microsoft.com/office/drawing/2014/main" id="{78930684-2FD3-7B6E-9CA7-A5A9CBBD8CDD}"/>
              </a:ext>
            </a:extLst>
          </p:cNvPr>
          <p:cNvGrpSpPr/>
          <p:nvPr/>
        </p:nvGrpSpPr>
        <p:grpSpPr>
          <a:xfrm>
            <a:off x="274491" y="1156120"/>
            <a:ext cx="6537325" cy="6072187"/>
            <a:chOff x="274491" y="1156120"/>
            <a:chExt cx="6537325" cy="6072187"/>
          </a:xfrm>
        </p:grpSpPr>
        <p:sp>
          <p:nvSpPr>
            <p:cNvPr id="2" name="コンテンツ プレースホルダー 3">
              <a:extLst>
                <a:ext uri="{FF2B5EF4-FFF2-40B4-BE49-F238E27FC236}">
                  <a16:creationId xmlns:a16="http://schemas.microsoft.com/office/drawing/2014/main" id="{75825459-9D24-1C6E-8496-DA094702345C}"/>
                </a:ext>
              </a:extLst>
            </p:cNvPr>
            <p:cNvSpPr txBox="1">
              <a:spLocks/>
            </p:cNvSpPr>
            <p:nvPr/>
          </p:nvSpPr>
          <p:spPr>
            <a:xfrm>
              <a:off x="274491" y="1156120"/>
              <a:ext cx="6537325" cy="6072187"/>
            </a:xfrm>
            <a:prstGeom prst="rect">
              <a:avLst/>
            </a:prstGeom>
            <a:ln>
              <a:noFill/>
            </a:ln>
          </p:spPr>
          <p:txBody>
            <a:bodyPr/>
            <a:lstStyle>
              <a:lvl1pPr marL="269977" indent="-269977" algn="l" defTabSz="1079906"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a:lstStyle>
            <a:p>
              <a:pPr marL="567464" indent="-567464">
                <a:buFont typeface="+mj-lt"/>
                <a:buAutoNum type="arabicPeriod"/>
              </a:pPr>
              <a:r>
                <a:rPr lang="ja-JP" altLang="en-US" sz="2800" b="1" dirty="0">
                  <a:latin typeface="游ゴシック" panose="020B0400000000000000" pitchFamily="50" charset="-128"/>
                  <a:ea typeface="游ゴシック" panose="020B0400000000000000" pitchFamily="50" charset="-128"/>
                </a:rPr>
                <a:t>設計・導入</a:t>
              </a:r>
              <a:endParaRPr lang="en-US" altLang="ja-JP" sz="2800" b="1" dirty="0">
                <a:latin typeface="游ゴシック" panose="020B0400000000000000" pitchFamily="50" charset="-128"/>
                <a:ea typeface="游ゴシック" panose="020B0400000000000000" pitchFamily="50" charset="-128"/>
              </a:endParaRPr>
            </a:p>
            <a:p>
              <a:pPr marL="567464" indent="0">
                <a:lnSpc>
                  <a:spcPct val="120000"/>
                </a:lnSpc>
                <a:spcBef>
                  <a:spcPts val="60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1-1</a:t>
              </a:r>
              <a:r>
                <a:rPr lang="ja-JP" altLang="en-US" sz="2000" b="1" dirty="0">
                  <a:latin typeface="游ゴシック" panose="020B0400000000000000" pitchFamily="50" charset="-128"/>
                  <a:ea typeface="游ゴシック" panose="020B0400000000000000" pitchFamily="50" charset="-128"/>
                </a:rPr>
                <a:t>．本製品の主な機能と特長</a:t>
              </a:r>
              <a:endParaRPr lang="en-US" altLang="ja-JP" sz="2000" b="1" dirty="0">
                <a:latin typeface="游ゴシック" panose="020B0400000000000000" pitchFamily="50" charset="-128"/>
                <a:ea typeface="游ゴシック" panose="020B0400000000000000" pitchFamily="50" charset="-128"/>
              </a:endParaRPr>
            </a:p>
            <a:p>
              <a:pPr marL="567464"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1-2</a:t>
              </a:r>
              <a:r>
                <a:rPr lang="ja-JP" altLang="en-US" sz="2000" b="1" dirty="0">
                  <a:latin typeface="游ゴシック" panose="020B0400000000000000" pitchFamily="50" charset="-128"/>
                  <a:ea typeface="游ゴシック" panose="020B0400000000000000" pitchFamily="50" charset="-128"/>
                </a:rPr>
                <a:t>．</a:t>
              </a:r>
              <a:r>
                <a:rPr lang="ja-JP" altLang="en-US" sz="2000" b="1" dirty="0">
                  <a:solidFill>
                    <a:prstClr val="black"/>
                  </a:solidFill>
                  <a:latin typeface="游ゴシック" panose="020B0400000000000000" pitchFamily="50" charset="-128"/>
                  <a:ea typeface="游ゴシック" panose="020B0400000000000000" pitchFamily="50" charset="-128"/>
                </a:rPr>
                <a:t>ベストショット送信の概要と流れ</a:t>
              </a:r>
              <a:endParaRPr lang="en-US" altLang="ja-JP" sz="2000" b="1" dirty="0">
                <a:latin typeface="游ゴシック" panose="020B0400000000000000" pitchFamily="50" charset="-128"/>
                <a:ea typeface="游ゴシック" panose="020B0400000000000000" pitchFamily="50" charset="-128"/>
              </a:endParaRPr>
            </a:p>
            <a:p>
              <a:pPr marL="567464"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1-3</a:t>
              </a:r>
              <a:r>
                <a:rPr lang="ja-JP" altLang="en-US" sz="2000" b="1" dirty="0">
                  <a:latin typeface="游ゴシック" panose="020B0400000000000000" pitchFamily="50" charset="-128"/>
                  <a:ea typeface="游ゴシック" panose="020B0400000000000000" pitchFamily="50" charset="-128"/>
                </a:rPr>
                <a:t>．</a:t>
              </a:r>
              <a:r>
                <a:rPr lang="ja-JP" altLang="en-US" sz="2000" b="1" dirty="0">
                  <a:solidFill>
                    <a:prstClr val="black"/>
                  </a:solidFill>
                  <a:latin typeface="游ゴシック" panose="020B0400000000000000" pitchFamily="50" charset="-128"/>
                  <a:ea typeface="游ゴシック" panose="020B0400000000000000" pitchFamily="50" charset="-128"/>
                </a:rPr>
                <a:t>仕様</a:t>
              </a:r>
              <a:endParaRPr lang="en-US" altLang="ja-JP" sz="2000" b="1" dirty="0">
                <a:latin typeface="游ゴシック" panose="020B0400000000000000" pitchFamily="50" charset="-128"/>
                <a:ea typeface="游ゴシック" panose="020B0400000000000000" pitchFamily="50" charset="-128"/>
              </a:endParaRPr>
            </a:p>
            <a:p>
              <a:pPr marL="567464" indent="0">
                <a:lnSpc>
                  <a:spcPct val="120000"/>
                </a:lnSpc>
                <a:spcBef>
                  <a:spcPts val="0"/>
                </a:spcBef>
                <a:buFont typeface="Arial" panose="020B0604020202020204" pitchFamily="34" charset="0"/>
                <a:buNone/>
              </a:pPr>
              <a:r>
                <a:rPr lang="en-US" altLang="ja-JP" sz="2000" b="1" dirty="0">
                  <a:solidFill>
                    <a:prstClr val="black"/>
                  </a:solidFill>
                  <a:latin typeface="游ゴシック" panose="020B0400000000000000" pitchFamily="50" charset="-128"/>
                  <a:ea typeface="游ゴシック" panose="020B0400000000000000" pitchFamily="50" charset="-128"/>
                </a:rPr>
                <a:t>1-4</a:t>
              </a:r>
              <a:r>
                <a:rPr lang="ja-JP" altLang="en-US" sz="2000" b="1" dirty="0">
                  <a:solidFill>
                    <a:prstClr val="black"/>
                  </a:solidFill>
                  <a:latin typeface="游ゴシック" panose="020B0400000000000000" pitchFamily="50" charset="-128"/>
                  <a:ea typeface="游ゴシック" panose="020B0400000000000000" pitchFamily="50" charset="-128"/>
                </a:rPr>
                <a:t>．免責事項</a:t>
              </a:r>
              <a:endParaRPr lang="en-US" altLang="ja-JP" sz="2000" b="1" dirty="0">
                <a:solidFill>
                  <a:prstClr val="black"/>
                </a:solidFill>
                <a:latin typeface="游ゴシック" panose="020B0400000000000000" pitchFamily="50" charset="-128"/>
                <a:ea typeface="游ゴシック" panose="020B0400000000000000" pitchFamily="50" charset="-128"/>
              </a:endParaRPr>
            </a:p>
            <a:p>
              <a:pPr marL="567464" indent="0">
                <a:lnSpc>
                  <a:spcPct val="120000"/>
                </a:lnSpc>
                <a:spcBef>
                  <a:spcPts val="0"/>
                </a:spcBef>
                <a:buFont typeface="Arial" panose="020B0604020202020204" pitchFamily="34" charset="0"/>
                <a:buNone/>
              </a:pPr>
              <a:r>
                <a:rPr lang="en-US" altLang="ja-JP" sz="2000" b="1" dirty="0">
                  <a:solidFill>
                    <a:prstClr val="black"/>
                  </a:solidFill>
                  <a:latin typeface="游ゴシック" panose="020B0400000000000000" pitchFamily="50" charset="-128"/>
                  <a:ea typeface="游ゴシック" panose="020B0400000000000000" pitchFamily="50" charset="-128"/>
                </a:rPr>
                <a:t>1-5</a:t>
              </a:r>
              <a:r>
                <a:rPr lang="ja-JP" altLang="en-US" sz="2000" b="1" dirty="0">
                  <a:solidFill>
                    <a:prstClr val="black"/>
                  </a:solidFill>
                  <a:latin typeface="游ゴシック" panose="020B0400000000000000" pitchFamily="50" charset="-128"/>
                  <a:ea typeface="游ゴシック" panose="020B0400000000000000" pitchFamily="50" charset="-128"/>
                </a:rPr>
                <a:t>．対応機種の確認</a:t>
              </a:r>
              <a:endParaRPr lang="en-US" altLang="ja-JP" sz="2000" b="1" dirty="0">
                <a:latin typeface="游ゴシック" panose="020B0400000000000000" pitchFamily="50" charset="-128"/>
                <a:ea typeface="游ゴシック" panose="020B0400000000000000" pitchFamily="50" charset="-128"/>
              </a:endParaRPr>
            </a:p>
            <a:p>
              <a:pPr marL="567464"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1-6</a:t>
              </a:r>
              <a:r>
                <a:rPr lang="ja-JP" altLang="en-US" sz="2000" b="1" dirty="0">
                  <a:latin typeface="游ゴシック" panose="020B0400000000000000" pitchFamily="50" charset="-128"/>
                  <a:ea typeface="游ゴシック" panose="020B0400000000000000" pitchFamily="50" charset="-128"/>
                </a:rPr>
                <a:t>．</a:t>
              </a:r>
              <a:r>
                <a:rPr lang="en-US" altLang="ja-JP" sz="2000" b="1" dirty="0">
                  <a:latin typeface="游ゴシック" panose="020B0400000000000000" pitchFamily="50" charset="-128"/>
                  <a:ea typeface="游ゴシック" panose="020B0400000000000000" pitchFamily="50" charset="-128"/>
                </a:rPr>
                <a:t>SDT</a:t>
              </a:r>
              <a:r>
                <a:rPr lang="ja-JP" altLang="en-US" sz="1100" b="1" dirty="0">
                  <a:latin typeface="游ゴシック" panose="020B0400000000000000" pitchFamily="50" charset="-128"/>
                  <a:ea typeface="游ゴシック" panose="020B0400000000000000" pitchFamily="50" charset="-128"/>
                </a:rPr>
                <a:t>（システムデザインツール）</a:t>
              </a:r>
              <a:r>
                <a:rPr lang="ja-JP" altLang="en-US" sz="2000" b="1" dirty="0">
                  <a:latin typeface="游ゴシック" panose="020B0400000000000000" pitchFamily="50" charset="-128"/>
                  <a:ea typeface="游ゴシック" panose="020B0400000000000000" pitchFamily="50" charset="-128"/>
                </a:rPr>
                <a:t>でのシステム設計</a:t>
              </a:r>
              <a:endParaRPr lang="en-US" altLang="ja-JP" sz="2000" b="1" dirty="0">
                <a:latin typeface="游ゴシック" panose="020B0400000000000000" pitchFamily="50" charset="-128"/>
                <a:ea typeface="游ゴシック" panose="020B0400000000000000" pitchFamily="50" charset="-128"/>
              </a:endParaRPr>
            </a:p>
            <a:p>
              <a:pPr marL="567464" indent="-567464">
                <a:spcBef>
                  <a:spcPts val="2400"/>
                </a:spcBef>
                <a:buFont typeface="+mj-lt"/>
                <a:buAutoNum type="arabicPeriod" startAt="2"/>
              </a:pPr>
              <a:r>
                <a:rPr lang="ja-JP" altLang="en-US" sz="2800" b="1" dirty="0">
                  <a:latin typeface="游ゴシック" panose="020B0400000000000000" pitchFamily="50" charset="-128"/>
                  <a:ea typeface="游ゴシック" panose="020B0400000000000000" pitchFamily="50" charset="-128"/>
                </a:rPr>
                <a:t>キッティング</a:t>
              </a:r>
            </a:p>
            <a:p>
              <a:pPr marL="567464" indent="0">
                <a:lnSpc>
                  <a:spcPct val="120000"/>
                </a:lnSpc>
                <a:spcBef>
                  <a:spcPts val="600"/>
                </a:spcBef>
                <a:buFont typeface="Arial" panose="020B0604020202020204" pitchFamily="34" charset="0"/>
                <a:buNone/>
                <a:defRPr/>
              </a:pPr>
              <a:r>
                <a:rPr lang="en-US" altLang="ja-JP" sz="2000" b="1" dirty="0">
                  <a:solidFill>
                    <a:prstClr val="black"/>
                  </a:solidFill>
                  <a:latin typeface="游ゴシック" panose="020B0400000000000000" pitchFamily="50" charset="-128"/>
                  <a:ea typeface="游ゴシック" panose="020B0400000000000000" pitchFamily="50" charset="-128"/>
                </a:rPr>
                <a:t>2-1</a:t>
              </a:r>
              <a:r>
                <a:rPr lang="ja-JP" altLang="en-US" sz="2000" b="1" dirty="0">
                  <a:solidFill>
                    <a:prstClr val="black"/>
                  </a:solidFill>
                  <a:latin typeface="游ゴシック" panose="020B0400000000000000" pitchFamily="50" charset="-128"/>
                  <a:ea typeface="游ゴシック" panose="020B0400000000000000" pitchFamily="50" charset="-128"/>
                </a:rPr>
                <a:t>．本製品のインストール</a:t>
              </a:r>
              <a:endParaRPr lang="en-US" altLang="ja-JP" sz="2000" b="1" dirty="0">
                <a:solidFill>
                  <a:prstClr val="black"/>
                </a:solidFill>
                <a:latin typeface="游ゴシック" panose="020B0400000000000000" pitchFamily="50" charset="-128"/>
                <a:ea typeface="游ゴシック" panose="020B0400000000000000" pitchFamily="50" charset="-128"/>
              </a:endParaRPr>
            </a:p>
            <a:p>
              <a:pPr marL="567464" indent="0">
                <a:lnSpc>
                  <a:spcPct val="120000"/>
                </a:lnSpc>
                <a:spcBef>
                  <a:spcPts val="0"/>
                </a:spcBef>
                <a:buFont typeface="Arial" panose="020B0604020202020204" pitchFamily="34" charset="0"/>
                <a:buNone/>
                <a:defRPr/>
              </a:pPr>
              <a:r>
                <a:rPr lang="en-US" altLang="ja-JP" sz="2000" b="1" dirty="0">
                  <a:solidFill>
                    <a:prstClr val="black"/>
                  </a:solidFill>
                  <a:latin typeface="游ゴシック" panose="020B0400000000000000" pitchFamily="50" charset="-128"/>
                  <a:ea typeface="游ゴシック" panose="020B0400000000000000" pitchFamily="50" charset="-128"/>
                </a:rPr>
                <a:t>2-2</a:t>
              </a:r>
              <a:r>
                <a:rPr lang="ja-JP" altLang="en-US" sz="2000" b="1" dirty="0">
                  <a:solidFill>
                    <a:prstClr val="black"/>
                  </a:solidFill>
                  <a:latin typeface="游ゴシック" panose="020B0400000000000000" pitchFamily="50" charset="-128"/>
                  <a:ea typeface="游ゴシック" panose="020B0400000000000000" pitchFamily="50" charset="-128"/>
                </a:rPr>
                <a:t>．解除キー番号の取得・登録</a:t>
              </a:r>
              <a:endParaRPr lang="en-US" altLang="ja-JP" sz="2000" b="1" dirty="0">
                <a:solidFill>
                  <a:prstClr val="black"/>
                </a:solidFill>
                <a:latin typeface="游ゴシック" panose="020B0400000000000000" pitchFamily="50" charset="-128"/>
                <a:ea typeface="游ゴシック" panose="020B0400000000000000" pitchFamily="50" charset="-128"/>
              </a:endParaRPr>
            </a:p>
          </p:txBody>
        </p:sp>
        <p:sp>
          <p:nvSpPr>
            <p:cNvPr id="5" name="正方形/長方形 4">
              <a:hlinkClick r:id="rId2" action="ppaction://hlinksldjump"/>
              <a:extLst>
                <a:ext uri="{FF2B5EF4-FFF2-40B4-BE49-F238E27FC236}">
                  <a16:creationId xmlns:a16="http://schemas.microsoft.com/office/drawing/2014/main" id="{91E2C2F5-FD76-B743-C2B2-2C8415A764A8}"/>
                </a:ext>
              </a:extLst>
            </p:cNvPr>
            <p:cNvSpPr/>
            <p:nvPr/>
          </p:nvSpPr>
          <p:spPr>
            <a:xfrm>
              <a:off x="938784" y="1633728"/>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6" name="正方形/長方形 5">
              <a:hlinkClick r:id="rId3" action="ppaction://hlinksldjump"/>
              <a:extLst>
                <a:ext uri="{FF2B5EF4-FFF2-40B4-BE49-F238E27FC236}">
                  <a16:creationId xmlns:a16="http://schemas.microsoft.com/office/drawing/2014/main" id="{B49429C3-CADC-B5B4-5118-ECFB339676A4}"/>
                </a:ext>
              </a:extLst>
            </p:cNvPr>
            <p:cNvSpPr/>
            <p:nvPr/>
          </p:nvSpPr>
          <p:spPr>
            <a:xfrm>
              <a:off x="938784" y="1999488"/>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7" name="正方形/長方形 6">
              <a:hlinkClick r:id="rId4" action="ppaction://hlinksldjump"/>
              <a:extLst>
                <a:ext uri="{FF2B5EF4-FFF2-40B4-BE49-F238E27FC236}">
                  <a16:creationId xmlns:a16="http://schemas.microsoft.com/office/drawing/2014/main" id="{E257857C-8E86-68BC-BBDE-002448C07DE9}"/>
                </a:ext>
              </a:extLst>
            </p:cNvPr>
            <p:cNvSpPr/>
            <p:nvPr/>
          </p:nvSpPr>
          <p:spPr>
            <a:xfrm>
              <a:off x="938784" y="2365248"/>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9" name="正方形/長方形 8">
              <a:hlinkClick r:id="rId5" action="ppaction://hlinksldjump"/>
              <a:extLst>
                <a:ext uri="{FF2B5EF4-FFF2-40B4-BE49-F238E27FC236}">
                  <a16:creationId xmlns:a16="http://schemas.microsoft.com/office/drawing/2014/main" id="{599C12D3-2516-005C-9C9F-782B0DCDF1F2}"/>
                </a:ext>
              </a:extLst>
            </p:cNvPr>
            <p:cNvSpPr/>
            <p:nvPr/>
          </p:nvSpPr>
          <p:spPr>
            <a:xfrm>
              <a:off x="938784" y="2731008"/>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0" name="正方形/長方形 9">
              <a:hlinkClick r:id="rId6" action="ppaction://hlinksldjump"/>
              <a:extLst>
                <a:ext uri="{FF2B5EF4-FFF2-40B4-BE49-F238E27FC236}">
                  <a16:creationId xmlns:a16="http://schemas.microsoft.com/office/drawing/2014/main" id="{2B8D04D7-BF4A-4588-9703-0124CBFDE316}"/>
                </a:ext>
              </a:extLst>
            </p:cNvPr>
            <p:cNvSpPr/>
            <p:nvPr/>
          </p:nvSpPr>
          <p:spPr>
            <a:xfrm>
              <a:off x="938784" y="3096768"/>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1" name="正方形/長方形 10">
              <a:hlinkClick r:id="rId7" action="ppaction://hlinksldjump"/>
              <a:extLst>
                <a:ext uri="{FF2B5EF4-FFF2-40B4-BE49-F238E27FC236}">
                  <a16:creationId xmlns:a16="http://schemas.microsoft.com/office/drawing/2014/main" id="{DD4B7ADB-3EB0-8A8B-CEF9-C3AF81893ADC}"/>
                </a:ext>
              </a:extLst>
            </p:cNvPr>
            <p:cNvSpPr/>
            <p:nvPr/>
          </p:nvSpPr>
          <p:spPr>
            <a:xfrm>
              <a:off x="938784" y="3460693"/>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2" name="正方形/長方形 11">
              <a:hlinkClick r:id="rId8" action="ppaction://hlinksldjump"/>
              <a:extLst>
                <a:ext uri="{FF2B5EF4-FFF2-40B4-BE49-F238E27FC236}">
                  <a16:creationId xmlns:a16="http://schemas.microsoft.com/office/drawing/2014/main" id="{2B1C6057-8D65-12F0-5BA2-688C7BB2694E}"/>
                </a:ext>
              </a:extLst>
            </p:cNvPr>
            <p:cNvSpPr/>
            <p:nvPr/>
          </p:nvSpPr>
          <p:spPr>
            <a:xfrm>
              <a:off x="938784" y="4602623"/>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3" name="正方形/長方形 12">
              <a:hlinkClick r:id="rId9" action="ppaction://hlinksldjump"/>
              <a:extLst>
                <a:ext uri="{FF2B5EF4-FFF2-40B4-BE49-F238E27FC236}">
                  <a16:creationId xmlns:a16="http://schemas.microsoft.com/office/drawing/2014/main" id="{761ECAEA-7D55-0663-4CC5-3AB9C69CA644}"/>
                </a:ext>
              </a:extLst>
            </p:cNvPr>
            <p:cNvSpPr/>
            <p:nvPr/>
          </p:nvSpPr>
          <p:spPr>
            <a:xfrm>
              <a:off x="938784" y="4968383"/>
              <a:ext cx="5266944"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grpSp>
      <p:grpSp>
        <p:nvGrpSpPr>
          <p:cNvPr id="8" name="グループ化 7">
            <a:extLst>
              <a:ext uri="{FF2B5EF4-FFF2-40B4-BE49-F238E27FC236}">
                <a16:creationId xmlns:a16="http://schemas.microsoft.com/office/drawing/2014/main" id="{CDC59DA1-352C-E7FE-2692-496F5455E3F3}"/>
              </a:ext>
            </a:extLst>
          </p:cNvPr>
          <p:cNvGrpSpPr/>
          <p:nvPr/>
        </p:nvGrpSpPr>
        <p:grpSpPr>
          <a:xfrm>
            <a:off x="7483147" y="1156120"/>
            <a:ext cx="6536356" cy="5770134"/>
            <a:chOff x="7483147" y="1156120"/>
            <a:chExt cx="6536356" cy="5770134"/>
          </a:xfrm>
        </p:grpSpPr>
        <p:sp>
          <p:nvSpPr>
            <p:cNvPr id="16" name="コンテンツ プレースホルダー 3">
              <a:extLst>
                <a:ext uri="{FF2B5EF4-FFF2-40B4-BE49-F238E27FC236}">
                  <a16:creationId xmlns:a16="http://schemas.microsoft.com/office/drawing/2014/main" id="{C193DAC1-E80A-84FD-E899-53412DEC8E36}"/>
                </a:ext>
              </a:extLst>
            </p:cNvPr>
            <p:cNvSpPr txBox="1">
              <a:spLocks/>
            </p:cNvSpPr>
            <p:nvPr/>
          </p:nvSpPr>
          <p:spPr>
            <a:xfrm>
              <a:off x="7483147" y="1156120"/>
              <a:ext cx="6536356" cy="5770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67464" indent="-567464">
                <a:buFont typeface="+mj-lt"/>
                <a:buAutoNum type="arabicPeriod" startAt="3"/>
              </a:pPr>
              <a:r>
                <a:rPr lang="ja-JP" altLang="en-US" b="1" dirty="0">
                  <a:latin typeface="游ゴシック" panose="020B0400000000000000" pitchFamily="50" charset="-128"/>
                  <a:ea typeface="游ゴシック" panose="020B0400000000000000" pitchFamily="50" charset="-128"/>
                </a:rPr>
                <a:t>施工・調整</a:t>
              </a:r>
              <a:endParaRPr lang="en-US" altLang="ja-JP" b="1" dirty="0">
                <a:latin typeface="游ゴシック" panose="020B0400000000000000" pitchFamily="50" charset="-128"/>
                <a:ea typeface="游ゴシック" panose="020B0400000000000000" pitchFamily="50" charset="-128"/>
              </a:endParaRPr>
            </a:p>
            <a:p>
              <a:pPr marL="536575" indent="30163">
                <a:lnSpc>
                  <a:spcPct val="120000"/>
                </a:lnSpc>
                <a:spcBef>
                  <a:spcPts val="600"/>
                </a:spcBef>
                <a:buNone/>
              </a:pPr>
              <a:r>
                <a:rPr lang="en-US" altLang="ja-JP" sz="2000" b="1" dirty="0">
                  <a:latin typeface="游ゴシック" panose="020B0400000000000000" pitchFamily="50" charset="-128"/>
                  <a:ea typeface="游ゴシック" panose="020B0400000000000000" pitchFamily="50" charset="-128"/>
                </a:rPr>
                <a:t>3-1</a:t>
              </a:r>
              <a:r>
                <a:rPr lang="ja-JP" altLang="en-US" sz="2000" b="1" dirty="0">
                  <a:latin typeface="游ゴシック" panose="020B0400000000000000" pitchFamily="50" charset="-128"/>
                  <a:ea typeface="游ゴシック" panose="020B0400000000000000" pitchFamily="50" charset="-128"/>
                </a:rPr>
                <a:t>．適切な被写体サイズの確認</a:t>
              </a:r>
              <a:endParaRPr lang="en-US" altLang="ja-JP" sz="2000" b="1" dirty="0">
                <a:latin typeface="游ゴシック" panose="020B0400000000000000" pitchFamily="50" charset="-128"/>
                <a:ea typeface="游ゴシック" panose="020B0400000000000000" pitchFamily="50" charset="-128"/>
              </a:endParaRPr>
            </a:p>
            <a:p>
              <a:pPr marL="1250950" indent="-684213">
                <a:lnSpc>
                  <a:spcPct val="120000"/>
                </a:lnSpc>
                <a:spcBef>
                  <a:spcPts val="0"/>
                </a:spcBef>
                <a:buNone/>
              </a:pPr>
              <a:r>
                <a:rPr lang="en-US" altLang="ja-JP" sz="2000" b="1" dirty="0">
                  <a:latin typeface="游ゴシック" panose="020B0400000000000000" pitchFamily="50" charset="-128"/>
                  <a:ea typeface="游ゴシック" panose="020B0400000000000000" pitchFamily="50" charset="-128"/>
                </a:rPr>
                <a:t>3-2</a:t>
              </a:r>
              <a:r>
                <a:rPr lang="ja-JP" altLang="en-US" sz="2000" b="1" dirty="0">
                  <a:latin typeface="游ゴシック" panose="020B0400000000000000" pitchFamily="50" charset="-128"/>
                  <a:ea typeface="游ゴシック" panose="020B0400000000000000" pitchFamily="50" charset="-128"/>
                </a:rPr>
                <a:t>．</a:t>
              </a:r>
              <a:r>
                <a:rPr lang="en-US" altLang="ja-JP" sz="2000" b="1" dirty="0">
                  <a:solidFill>
                    <a:prstClr val="black"/>
                  </a:solidFill>
                  <a:latin typeface="游ゴシック" panose="020B0400000000000000" pitchFamily="50" charset="-128"/>
                  <a:ea typeface="游ゴシック" panose="020B0400000000000000" pitchFamily="50" charset="-128"/>
                </a:rPr>
                <a:t>i-PRO</a:t>
              </a:r>
              <a:r>
                <a:rPr lang="ja-JP" altLang="en-US" sz="2000" b="1" dirty="0">
                  <a:solidFill>
                    <a:prstClr val="black"/>
                  </a:solidFill>
                  <a:latin typeface="游ゴシック" panose="020B0400000000000000" pitchFamily="50" charset="-128"/>
                  <a:ea typeface="游ゴシック" panose="020B0400000000000000" pitchFamily="50" charset="-128"/>
                </a:rPr>
                <a:t>設定ツール（</a:t>
              </a:r>
              <a:r>
                <a:rPr lang="en-US" altLang="ja-JP" sz="2000" b="1" dirty="0">
                  <a:solidFill>
                    <a:prstClr val="black"/>
                  </a:solidFill>
                  <a:latin typeface="游ゴシック" panose="020B0400000000000000" pitchFamily="50" charset="-128"/>
                  <a:ea typeface="游ゴシック" panose="020B0400000000000000" pitchFamily="50" charset="-128"/>
                </a:rPr>
                <a:t>iCT</a:t>
              </a:r>
              <a:r>
                <a:rPr lang="ja-JP" altLang="en-US" sz="2000" b="1" dirty="0">
                  <a:solidFill>
                    <a:prstClr val="black"/>
                  </a:solidFill>
                  <a:latin typeface="游ゴシック" panose="020B0400000000000000" pitchFamily="50" charset="-128"/>
                  <a:ea typeface="游ゴシック" panose="020B0400000000000000" pitchFamily="50" charset="-128"/>
                </a:rPr>
                <a:t>）を使用した画角調整手順</a:t>
              </a:r>
              <a:endParaRPr lang="en-US" altLang="ja-JP" sz="2000" b="1" dirty="0">
                <a:solidFill>
                  <a:prstClr val="black"/>
                </a:solidFill>
                <a:latin typeface="游ゴシック" panose="020B0400000000000000" pitchFamily="50" charset="-128"/>
                <a:ea typeface="游ゴシック" panose="020B0400000000000000" pitchFamily="50" charset="-128"/>
              </a:endParaRPr>
            </a:p>
            <a:p>
              <a:pPr marL="1250950" indent="0">
                <a:lnSpc>
                  <a:spcPct val="120000"/>
                </a:lnSpc>
                <a:spcBef>
                  <a:spcPts val="0"/>
                </a:spcBef>
                <a:buNone/>
              </a:pPr>
              <a:r>
                <a:rPr lang="ja-JP" altLang="en-US" sz="2000" b="1" dirty="0">
                  <a:solidFill>
                    <a:prstClr val="black"/>
                  </a:solidFill>
                  <a:latin typeface="游ゴシック" panose="020B0400000000000000" pitchFamily="50" charset="-128"/>
                  <a:ea typeface="游ゴシック" panose="020B0400000000000000" pitchFamily="50" charset="-128"/>
                </a:rPr>
                <a:t>①動作スケジュール</a:t>
              </a:r>
              <a:endParaRPr lang="en-US" altLang="ja-JP" sz="2000" b="1" dirty="0">
                <a:solidFill>
                  <a:prstClr val="black"/>
                </a:solidFill>
                <a:latin typeface="游ゴシック" panose="020B0400000000000000" pitchFamily="50" charset="-128"/>
                <a:ea typeface="游ゴシック" panose="020B0400000000000000" pitchFamily="50" charset="-128"/>
              </a:endParaRPr>
            </a:p>
            <a:p>
              <a:pPr marL="1250950" indent="0">
                <a:lnSpc>
                  <a:spcPct val="120000"/>
                </a:lnSpc>
                <a:spcBef>
                  <a:spcPts val="0"/>
                </a:spcBef>
                <a:buNone/>
              </a:pPr>
              <a:r>
                <a:rPr lang="ja-JP" altLang="en-US" sz="2000" b="1" dirty="0">
                  <a:latin typeface="游ゴシック" panose="020B0400000000000000" pitchFamily="50" charset="-128"/>
                  <a:ea typeface="游ゴシック" panose="020B0400000000000000" pitchFamily="50" charset="-128"/>
                </a:rPr>
                <a:t>②</a:t>
              </a:r>
              <a:r>
                <a:rPr lang="zh-TW" altLang="en-US" sz="2000" b="1" dirty="0">
                  <a:latin typeface="游ゴシック" panose="020B0400000000000000" pitchFamily="50" charset="-128"/>
                  <a:ea typeface="游ゴシック" panose="020B0400000000000000" pitchFamily="50" charset="-128"/>
                </a:rPr>
                <a:t>検知枠表示確認</a:t>
              </a:r>
              <a:endParaRPr lang="en-US" altLang="zh-TW" sz="2000" b="1" dirty="0">
                <a:latin typeface="游ゴシック" panose="020B0400000000000000" pitchFamily="50" charset="-128"/>
                <a:ea typeface="游ゴシック" panose="020B0400000000000000" pitchFamily="50" charset="-128"/>
              </a:endParaRPr>
            </a:p>
            <a:p>
              <a:pPr marL="1250950" indent="0">
                <a:lnSpc>
                  <a:spcPct val="120000"/>
                </a:lnSpc>
                <a:spcBef>
                  <a:spcPts val="0"/>
                </a:spcBef>
                <a:buNone/>
              </a:pPr>
              <a:r>
                <a:rPr lang="ja-JP" altLang="en-US" sz="2000" b="1" dirty="0">
                  <a:latin typeface="游ゴシック" panose="020B0400000000000000" pitchFamily="50" charset="-128"/>
                  <a:ea typeface="游ゴシック" panose="020B0400000000000000" pitchFamily="50" charset="-128"/>
                </a:rPr>
                <a:t>③マスクエリア設定</a:t>
              </a:r>
              <a:endParaRPr lang="en-US" altLang="ja-JP" sz="2000" b="1" dirty="0">
                <a:latin typeface="游ゴシック" panose="020B0400000000000000" pitchFamily="50" charset="-128"/>
                <a:ea typeface="游ゴシック" panose="020B0400000000000000" pitchFamily="50" charset="-128"/>
              </a:endParaRPr>
            </a:p>
            <a:p>
              <a:pPr marL="1250950" indent="0">
                <a:lnSpc>
                  <a:spcPct val="120000"/>
                </a:lnSpc>
                <a:spcBef>
                  <a:spcPts val="0"/>
                </a:spcBef>
                <a:buNone/>
              </a:pPr>
              <a:r>
                <a:rPr lang="ja-JP" altLang="en-US" sz="2000" b="1" dirty="0">
                  <a:latin typeface="游ゴシック" panose="020B0400000000000000" pitchFamily="50" charset="-128"/>
                  <a:ea typeface="游ゴシック" panose="020B0400000000000000" pitchFamily="50" charset="-128"/>
                </a:rPr>
                <a:t>④通行テスト</a:t>
              </a:r>
              <a:endParaRPr lang="en-US" altLang="ja-JP" sz="2000" b="1" dirty="0">
                <a:latin typeface="游ゴシック" panose="020B0400000000000000" pitchFamily="50" charset="-128"/>
                <a:ea typeface="游ゴシック" panose="020B0400000000000000" pitchFamily="50" charset="-128"/>
              </a:endParaRPr>
            </a:p>
            <a:p>
              <a:pPr marL="0" indent="0">
                <a:spcBef>
                  <a:spcPts val="2400"/>
                </a:spcBef>
                <a:buNone/>
              </a:pPr>
              <a:r>
                <a:rPr lang="en-US" altLang="ja-JP" sz="2400" b="1" dirty="0">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参考</a:t>
              </a:r>
              <a:r>
                <a:rPr lang="en-US" altLang="ja-JP" sz="2400" b="1" dirty="0">
                  <a:latin typeface="游ゴシック" panose="020B0400000000000000" pitchFamily="50" charset="-128"/>
                  <a:ea typeface="游ゴシック" panose="020B0400000000000000" pitchFamily="50" charset="-128"/>
                </a:rPr>
                <a:t>】</a:t>
              </a:r>
              <a:r>
                <a:rPr lang="ja-JP" altLang="en-US" sz="2400" b="1" dirty="0">
                  <a:latin typeface="游ゴシック" panose="020B0400000000000000" pitchFamily="50" charset="-128"/>
                  <a:ea typeface="游ゴシック" panose="020B0400000000000000" pitchFamily="50" charset="-128"/>
                </a:rPr>
                <a:t>設定ノウハウ</a:t>
              </a:r>
              <a:endParaRPr lang="en-US" altLang="ja-JP" sz="2400" b="1" dirty="0">
                <a:latin typeface="游ゴシック" panose="020B0400000000000000" pitchFamily="50" charset="-128"/>
                <a:ea typeface="游ゴシック" panose="020B0400000000000000" pitchFamily="50" charset="-128"/>
              </a:endParaRPr>
            </a:p>
            <a:p>
              <a:pPr marL="536575" indent="0">
                <a:lnSpc>
                  <a:spcPct val="120000"/>
                </a:lnSpc>
                <a:spcBef>
                  <a:spcPts val="600"/>
                </a:spcBef>
                <a:buNone/>
              </a:pP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参考</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停車中の車両についての注意事項</a:t>
              </a:r>
              <a:endParaRPr lang="en-US" altLang="ja-JP" sz="2000" b="1" dirty="0">
                <a:latin typeface="游ゴシック" panose="020B0400000000000000" pitchFamily="50" charset="-128"/>
                <a:ea typeface="游ゴシック" panose="020B0400000000000000" pitchFamily="50" charset="-128"/>
              </a:endParaRPr>
            </a:p>
            <a:p>
              <a:pPr marL="0" indent="0">
                <a:spcBef>
                  <a:spcPts val="2834"/>
                </a:spcBef>
                <a:buNone/>
              </a:pPr>
              <a:endParaRPr lang="en-US" altLang="ja-JP" sz="2000" b="1" dirty="0">
                <a:latin typeface="游ゴシック" panose="020B0400000000000000" pitchFamily="50" charset="-128"/>
                <a:ea typeface="游ゴシック" panose="020B0400000000000000" pitchFamily="50" charset="-128"/>
              </a:endParaRPr>
            </a:p>
            <a:p>
              <a:pPr marL="0" indent="0">
                <a:buNone/>
              </a:pPr>
              <a:endParaRPr lang="en-US" altLang="ja-JP" sz="3149" b="1" dirty="0">
                <a:latin typeface="游ゴシック" panose="020B0400000000000000" pitchFamily="50" charset="-128"/>
                <a:ea typeface="游ゴシック" panose="020B0400000000000000" pitchFamily="50" charset="-128"/>
              </a:endParaRPr>
            </a:p>
          </p:txBody>
        </p:sp>
        <p:sp>
          <p:nvSpPr>
            <p:cNvPr id="14" name="正方形/長方形 13">
              <a:hlinkClick r:id="rId10" action="ppaction://hlinksldjump"/>
              <a:extLst>
                <a:ext uri="{FF2B5EF4-FFF2-40B4-BE49-F238E27FC236}">
                  <a16:creationId xmlns:a16="http://schemas.microsoft.com/office/drawing/2014/main" id="{2014CA28-D6CB-4E4D-93E2-05E325AB2282}"/>
                </a:ext>
              </a:extLst>
            </p:cNvPr>
            <p:cNvSpPr/>
            <p:nvPr/>
          </p:nvSpPr>
          <p:spPr>
            <a:xfrm>
              <a:off x="8016239" y="1633728"/>
              <a:ext cx="6003263"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5" name="正方形/長方形 14">
              <a:hlinkClick r:id="rId11" action="ppaction://hlinksldjump"/>
              <a:extLst>
                <a:ext uri="{FF2B5EF4-FFF2-40B4-BE49-F238E27FC236}">
                  <a16:creationId xmlns:a16="http://schemas.microsoft.com/office/drawing/2014/main" id="{2FB35708-053F-5B25-C558-40908BA5290E}"/>
                </a:ext>
              </a:extLst>
            </p:cNvPr>
            <p:cNvSpPr/>
            <p:nvPr/>
          </p:nvSpPr>
          <p:spPr>
            <a:xfrm>
              <a:off x="8016238" y="1999487"/>
              <a:ext cx="6003263" cy="74495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7" name="正方形/長方形 16">
              <a:hlinkClick r:id="rId12" action="ppaction://hlinksldjump"/>
              <a:extLst>
                <a:ext uri="{FF2B5EF4-FFF2-40B4-BE49-F238E27FC236}">
                  <a16:creationId xmlns:a16="http://schemas.microsoft.com/office/drawing/2014/main" id="{ED76FC59-F942-61A4-F0A4-BF16A2F8903E}"/>
                </a:ext>
              </a:extLst>
            </p:cNvPr>
            <p:cNvSpPr/>
            <p:nvPr/>
          </p:nvSpPr>
          <p:spPr>
            <a:xfrm>
              <a:off x="8016238" y="3108960"/>
              <a:ext cx="6003263"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8" name="正方形/長方形 17">
              <a:hlinkClick r:id="rId13" action="ppaction://hlinksldjump"/>
              <a:extLst>
                <a:ext uri="{FF2B5EF4-FFF2-40B4-BE49-F238E27FC236}">
                  <a16:creationId xmlns:a16="http://schemas.microsoft.com/office/drawing/2014/main" id="{AB5C16C3-DA4F-BB42-58BD-B591481B0441}"/>
                </a:ext>
              </a:extLst>
            </p:cNvPr>
            <p:cNvSpPr/>
            <p:nvPr/>
          </p:nvSpPr>
          <p:spPr>
            <a:xfrm>
              <a:off x="8016236" y="3472885"/>
              <a:ext cx="6003263"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9" name="正方形/長方形 18">
              <a:hlinkClick r:id="rId14" action="ppaction://hlinksldjump"/>
              <a:extLst>
                <a:ext uri="{FF2B5EF4-FFF2-40B4-BE49-F238E27FC236}">
                  <a16:creationId xmlns:a16="http://schemas.microsoft.com/office/drawing/2014/main" id="{34E41BC9-315E-2762-EEE1-DA5E43F0D6AB}"/>
                </a:ext>
              </a:extLst>
            </p:cNvPr>
            <p:cNvSpPr/>
            <p:nvPr/>
          </p:nvSpPr>
          <p:spPr>
            <a:xfrm>
              <a:off x="8016235" y="3846115"/>
              <a:ext cx="6003263"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23" name="正方形/長方形 22">
              <a:hlinkClick r:id="rId15" action="ppaction://hlinksldjump"/>
              <a:extLst>
                <a:ext uri="{FF2B5EF4-FFF2-40B4-BE49-F238E27FC236}">
                  <a16:creationId xmlns:a16="http://schemas.microsoft.com/office/drawing/2014/main" id="{29880708-3086-58D6-61C9-63498A194696}"/>
                </a:ext>
              </a:extLst>
            </p:cNvPr>
            <p:cNvSpPr/>
            <p:nvPr/>
          </p:nvSpPr>
          <p:spPr>
            <a:xfrm>
              <a:off x="8016226" y="2749242"/>
              <a:ext cx="6003263" cy="36576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4" name="正方形/長方形 3">
              <a:hlinkClick r:id="rId16" action="ppaction://hlinksldjump"/>
              <a:extLst>
                <a:ext uri="{FF2B5EF4-FFF2-40B4-BE49-F238E27FC236}">
                  <a16:creationId xmlns:a16="http://schemas.microsoft.com/office/drawing/2014/main" id="{6365F291-F338-B894-A0D0-9ECEBA6DFBDE}"/>
                </a:ext>
              </a:extLst>
            </p:cNvPr>
            <p:cNvSpPr/>
            <p:nvPr/>
          </p:nvSpPr>
          <p:spPr>
            <a:xfrm>
              <a:off x="7746124" y="4926343"/>
              <a:ext cx="6273365" cy="38660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2000" b="1" dirty="0">
                <a:solidFill>
                  <a:schemeClr val="tx1"/>
                </a:solidFill>
              </a:endParaRPr>
            </a:p>
          </p:txBody>
        </p:sp>
      </p:grpSp>
    </p:spTree>
    <p:extLst>
      <p:ext uri="{BB962C8B-B14F-4D97-AF65-F5344CB8AC3E}">
        <p14:creationId xmlns:p14="http://schemas.microsoft.com/office/powerpoint/2010/main" val="112183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179388"/>
            <a:r>
              <a:rPr lang="ja-JP" altLang="en-US" dirty="0"/>
              <a:t>１．設計・</a:t>
            </a:r>
            <a:r>
              <a:rPr kumimoji="1" lang="ja-JP" altLang="en-US" dirty="0"/>
              <a:t>導入</a:t>
            </a:r>
          </a:p>
        </p:txBody>
      </p:sp>
    </p:spTree>
    <p:extLst>
      <p:ext uri="{BB962C8B-B14F-4D97-AF65-F5344CB8AC3E}">
        <p14:creationId xmlns:p14="http://schemas.microsoft.com/office/powerpoint/2010/main" val="349433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0477F10-3066-F2B7-6AE2-B519CFE587DC}"/>
              </a:ext>
            </a:extLst>
          </p:cNvPr>
          <p:cNvSpPr>
            <a:spLocks noGrp="1"/>
          </p:cNvSpPr>
          <p:nvPr>
            <p:ph sz="quarter" idx="10"/>
          </p:nvPr>
        </p:nvSpPr>
        <p:spPr>
          <a:xfrm>
            <a:off x="462303" y="648567"/>
            <a:ext cx="13212695" cy="1867367"/>
          </a:xfrm>
        </p:spPr>
        <p:txBody>
          <a:bodyPr/>
          <a:lstStyle/>
          <a:p>
            <a:pPr marL="0" indent="0">
              <a:buNone/>
            </a:pPr>
            <a:r>
              <a:rPr lang="ja-JP" altLang="en-US" dirty="0"/>
              <a:t>本製品の主な機能</a:t>
            </a:r>
          </a:p>
          <a:p>
            <a:pPr marL="174625" indent="0">
              <a:buNone/>
            </a:pPr>
            <a:r>
              <a:rPr lang="ja-JP" altLang="en-US" sz="1800" dirty="0"/>
              <a:t>①検知した車両の属性識別を実施</a:t>
            </a:r>
          </a:p>
          <a:p>
            <a:pPr marL="174625" indent="0">
              <a:buNone/>
            </a:pPr>
            <a:r>
              <a:rPr lang="ja-JP" altLang="en-US" sz="1800" dirty="0"/>
              <a:t>②ベストショット画像と属性情報を抽出</a:t>
            </a:r>
          </a:p>
          <a:p>
            <a:pPr marL="174625" indent="0">
              <a:buNone/>
            </a:pPr>
            <a:r>
              <a:rPr lang="ja-JP" altLang="en-US" sz="1800" dirty="0"/>
              <a:t>③ベストショット画像と属性情報をマルチ</a:t>
            </a:r>
            <a:r>
              <a:rPr lang="en-US" altLang="ja-JP" sz="1800" dirty="0"/>
              <a:t>AI</a:t>
            </a:r>
            <a:r>
              <a:rPr lang="ja-JP" altLang="en-US" sz="1800" dirty="0"/>
              <a:t>ソフトウェア（</a:t>
            </a:r>
            <a:r>
              <a:rPr lang="en-US" altLang="ja-JP" sz="1800" dirty="0"/>
              <a:t>WV-ASA100</a:t>
            </a:r>
            <a:r>
              <a:rPr lang="ja-JP" altLang="en-US" sz="1800" dirty="0"/>
              <a:t>）</a:t>
            </a:r>
            <a:r>
              <a:rPr lang="ja-JP" altLang="en-US" sz="1800" baseline="30000" dirty="0"/>
              <a:t>*</a:t>
            </a:r>
            <a:r>
              <a:rPr lang="en-US" altLang="ja-JP" sz="1800" baseline="30000" dirty="0"/>
              <a:t>1</a:t>
            </a:r>
            <a:r>
              <a:rPr lang="ja-JP" altLang="en-US" sz="1800" baseline="30000" dirty="0"/>
              <a:t> </a:t>
            </a:r>
            <a:r>
              <a:rPr lang="ja-JP" altLang="en-US" sz="1800" dirty="0"/>
              <a:t>や外部アプリケーション </a:t>
            </a:r>
            <a:r>
              <a:rPr lang="ja-JP" altLang="en-US" sz="1800" baseline="30000" dirty="0"/>
              <a:t>*</a:t>
            </a:r>
            <a:r>
              <a:rPr lang="en-US" altLang="ja-JP" sz="1800" baseline="30000" dirty="0"/>
              <a:t>2</a:t>
            </a:r>
            <a:r>
              <a:rPr lang="en-US" altLang="ja-JP" sz="1800" dirty="0"/>
              <a:t> </a:t>
            </a:r>
            <a:r>
              <a:rPr lang="ja-JP" altLang="en-US" sz="1800" dirty="0"/>
              <a:t>へ送信</a:t>
            </a:r>
          </a:p>
          <a:p>
            <a:pPr marL="0" indent="0">
              <a:spcBef>
                <a:spcPts val="1200"/>
              </a:spcBef>
              <a:buNone/>
            </a:pPr>
            <a:r>
              <a:rPr lang="ja-JP" altLang="en-US" dirty="0"/>
              <a:t>本製品の特⻑</a:t>
            </a:r>
          </a:p>
          <a:p>
            <a:pPr marL="174625" indent="0">
              <a:buNone/>
            </a:pPr>
            <a:r>
              <a:rPr lang="ja-JP" altLang="en-US" sz="1800" dirty="0"/>
              <a:t>・ </a:t>
            </a:r>
            <a:r>
              <a:rPr lang="en-US" altLang="ja-JP" sz="1800" dirty="0"/>
              <a:t>2 </a:t>
            </a:r>
            <a:r>
              <a:rPr lang="ja-JP" altLang="en-US" sz="1800" dirty="0"/>
              <a:t>項⽬・</a:t>
            </a:r>
            <a:r>
              <a:rPr lang="en-US" altLang="ja-JP" sz="1800" dirty="0"/>
              <a:t>17 </a:t>
            </a:r>
            <a:r>
              <a:rPr lang="ja-JP" altLang="en-US" sz="1800" dirty="0"/>
              <a:t>種類の車両属性を識別可能</a:t>
            </a:r>
          </a:p>
          <a:p>
            <a:pPr marL="174625" indent="0">
              <a:buNone/>
            </a:pPr>
            <a:r>
              <a:rPr lang="ja-JP" altLang="en-US" sz="1800" dirty="0"/>
              <a:t>・ 最⼤</a:t>
            </a:r>
            <a:r>
              <a:rPr lang="en-US" altLang="ja-JP" sz="1800" dirty="0"/>
              <a:t>20 </a:t>
            </a:r>
            <a:r>
              <a:rPr lang="ja-JP" altLang="en-US" sz="1800" dirty="0"/>
              <a:t>台分のベストショット画像と属性情報を送信可能</a:t>
            </a:r>
            <a:endParaRPr lang="en-US" altLang="ja-JP" sz="1800" dirty="0"/>
          </a:p>
          <a:p>
            <a:pPr marL="174625" indent="0">
              <a:buNone/>
            </a:pPr>
            <a:r>
              <a:rPr lang="ja-JP" altLang="en-US" sz="1800" dirty="0"/>
              <a:t>・ 誤検知防⽌のために、マスクエリアを最⼤</a:t>
            </a:r>
            <a:r>
              <a:rPr lang="en-US" altLang="ja-JP" sz="1800" dirty="0"/>
              <a:t>8 </a:t>
            </a:r>
            <a:r>
              <a:rPr lang="ja-JP" altLang="en-US" sz="1800" dirty="0"/>
              <a:t>つまで設定可能</a:t>
            </a:r>
            <a:endParaRPr kumimoji="1" lang="ja-JP" altLang="en-US" sz="1800" dirty="0"/>
          </a:p>
        </p:txBody>
      </p:sp>
      <p:sp>
        <p:nvSpPr>
          <p:cNvPr id="3" name="タイトル 2">
            <a:extLst>
              <a:ext uri="{FF2B5EF4-FFF2-40B4-BE49-F238E27FC236}">
                <a16:creationId xmlns:a16="http://schemas.microsoft.com/office/drawing/2014/main" id="{C40C5432-A22C-F844-8627-747B309071E4}"/>
              </a:ext>
            </a:extLst>
          </p:cNvPr>
          <p:cNvSpPr>
            <a:spLocks noGrp="1"/>
          </p:cNvSpPr>
          <p:nvPr>
            <p:ph type="title"/>
          </p:nvPr>
        </p:nvSpPr>
        <p:spPr/>
        <p:txBody>
          <a:bodyPr/>
          <a:lstStyle/>
          <a:p>
            <a:r>
              <a:rPr kumimoji="1" lang="en-US" altLang="ja-JP" dirty="0"/>
              <a:t>1-1</a:t>
            </a:r>
            <a:r>
              <a:rPr kumimoji="1" lang="ja-JP" altLang="en-US" dirty="0"/>
              <a:t>．本製品の主な機能と特長</a:t>
            </a:r>
          </a:p>
        </p:txBody>
      </p:sp>
      <p:sp>
        <p:nvSpPr>
          <p:cNvPr id="4" name="テキスト ボックス 3">
            <a:extLst>
              <a:ext uri="{FF2B5EF4-FFF2-40B4-BE49-F238E27FC236}">
                <a16:creationId xmlns:a16="http://schemas.microsoft.com/office/drawing/2014/main" id="{F1E12FE1-DE57-75FA-9681-F555FFC228BB}"/>
              </a:ext>
            </a:extLst>
          </p:cNvPr>
          <p:cNvSpPr txBox="1"/>
          <p:nvPr/>
        </p:nvSpPr>
        <p:spPr>
          <a:xfrm>
            <a:off x="8605504" y="2089844"/>
            <a:ext cx="5429692" cy="1043106"/>
          </a:xfrm>
          <a:prstGeom prst="rect">
            <a:avLst/>
          </a:prstGeom>
          <a:noFill/>
        </p:spPr>
        <p:txBody>
          <a:bodyPr wrap="none" rtlCol="0">
            <a:spAutoFit/>
          </a:bodyPr>
          <a:lstStyle/>
          <a:p>
            <a:pPr algn="l">
              <a:lnSpc>
                <a:spcPct val="120000"/>
              </a:lnSpc>
            </a:pPr>
            <a:r>
              <a:rPr kumimoji="1" lang="en-US" altLang="ja-JP" sz="1200" b="1" dirty="0">
                <a:latin typeface="+mn-ea"/>
              </a:rPr>
              <a:t>*1</a:t>
            </a:r>
            <a:r>
              <a:rPr kumimoji="1" lang="ja-JP" altLang="en-US" sz="1200" b="1" dirty="0">
                <a:latin typeface="+mn-ea"/>
              </a:rPr>
              <a:t>：</a:t>
            </a:r>
            <a:r>
              <a:rPr lang="ja-JP" altLang="en-US" sz="1200" b="1" dirty="0">
                <a:latin typeface="+mn-ea"/>
              </a:rPr>
              <a:t>マルチ</a:t>
            </a:r>
            <a:r>
              <a:rPr lang="en-US" altLang="ja-JP" sz="1200" b="1" dirty="0">
                <a:latin typeface="+mn-ea"/>
              </a:rPr>
              <a:t>AI</a:t>
            </a:r>
            <a:r>
              <a:rPr lang="ja-JP" altLang="en-US" sz="1200" b="1" dirty="0">
                <a:latin typeface="+mn-ea"/>
              </a:rPr>
              <a:t>ソフトウェアの詳細は、以下の資料を参照ください。</a:t>
            </a:r>
            <a:endParaRPr lang="en-US" altLang="ja-JP" sz="1200" b="1" dirty="0">
              <a:latin typeface="+mn-ea"/>
            </a:endParaRPr>
          </a:p>
          <a:p>
            <a:pPr marL="273050" algn="l">
              <a:lnSpc>
                <a:spcPct val="120000"/>
              </a:lnSpc>
            </a:pPr>
            <a:r>
              <a:rPr lang="ja-JP" altLang="en-US" sz="1200" b="1" dirty="0">
                <a:latin typeface="+mn-ea"/>
              </a:rPr>
              <a:t>・</a:t>
            </a:r>
            <a:r>
              <a:rPr lang="ja-JP" altLang="en-US" sz="1200" b="1" dirty="0">
                <a:latin typeface="+mn-ea"/>
                <a:hlinkClick r:id="rId2"/>
              </a:rPr>
              <a:t>マルチ</a:t>
            </a:r>
            <a:r>
              <a:rPr kumimoji="1" lang="en-US" altLang="ja-JP" sz="1200" b="1" dirty="0">
                <a:latin typeface="+mn-ea"/>
                <a:hlinkClick r:id="rId2"/>
              </a:rPr>
              <a:t>AI</a:t>
            </a:r>
            <a:r>
              <a:rPr kumimoji="1" lang="ja-JP" altLang="en-US" sz="1200" b="1" dirty="0">
                <a:latin typeface="+mn-ea"/>
                <a:hlinkClick r:id="rId2"/>
              </a:rPr>
              <a:t>ソフトウェア </a:t>
            </a:r>
            <a:r>
              <a:rPr lang="ja-JP" altLang="en-US" sz="1200" b="1" dirty="0">
                <a:latin typeface="+mn-ea"/>
                <a:hlinkClick r:id="rId2"/>
              </a:rPr>
              <a:t>取扱説明書</a:t>
            </a:r>
            <a:endParaRPr lang="en-US" altLang="ja-JP" sz="1200" b="1" dirty="0">
              <a:latin typeface="+mn-ea"/>
            </a:endParaRPr>
          </a:p>
          <a:p>
            <a:pPr marL="273050" algn="l">
              <a:lnSpc>
                <a:spcPct val="120000"/>
              </a:lnSpc>
            </a:pPr>
            <a:r>
              <a:rPr kumimoji="1" lang="ja-JP" altLang="en-US" sz="1200" b="1" dirty="0">
                <a:latin typeface="+mn-ea"/>
              </a:rPr>
              <a:t>・</a:t>
            </a:r>
            <a:r>
              <a:rPr kumimoji="1" lang="ja-JP" altLang="en-US" sz="1200" b="1" dirty="0">
                <a:latin typeface="+mn-ea"/>
                <a:hlinkClick r:id="rId3"/>
              </a:rPr>
              <a:t>マルチ</a:t>
            </a:r>
            <a:r>
              <a:rPr kumimoji="1" lang="en-US" altLang="ja-JP" sz="1200" b="1" dirty="0">
                <a:latin typeface="+mn-ea"/>
                <a:hlinkClick r:id="rId3"/>
              </a:rPr>
              <a:t>AI</a:t>
            </a:r>
            <a:r>
              <a:rPr kumimoji="1" lang="ja-JP" altLang="en-US" sz="1200" b="1" dirty="0">
                <a:latin typeface="+mn-ea"/>
                <a:hlinkClick r:id="rId3"/>
              </a:rPr>
              <a:t>ソフトウェア システム設計資料</a:t>
            </a:r>
            <a:endParaRPr kumimoji="1" lang="en-US" altLang="ja-JP" sz="1200" b="1" dirty="0">
              <a:latin typeface="+mn-ea"/>
            </a:endParaRPr>
          </a:p>
          <a:p>
            <a:pPr algn="l">
              <a:lnSpc>
                <a:spcPct val="120000"/>
              </a:lnSpc>
              <a:spcBef>
                <a:spcPts val="600"/>
              </a:spcBef>
            </a:pPr>
            <a:r>
              <a:rPr lang="ja-JP" altLang="en-US" sz="1200" b="1" dirty="0">
                <a:latin typeface="+mn-ea"/>
              </a:rPr>
              <a:t>*</a:t>
            </a:r>
            <a:r>
              <a:rPr lang="en-US" altLang="ja-JP" sz="1200" b="1" dirty="0">
                <a:latin typeface="+mn-ea"/>
              </a:rPr>
              <a:t>2</a:t>
            </a:r>
            <a:r>
              <a:rPr lang="ja-JP" altLang="en-US" sz="1200" b="1" dirty="0">
                <a:latin typeface="+mn-ea"/>
              </a:rPr>
              <a:t>：</a:t>
            </a:r>
            <a:r>
              <a:rPr kumimoji="1" lang="ja-JP" altLang="en-US" sz="1200" b="1" dirty="0">
                <a:latin typeface="+mn-ea"/>
              </a:rPr>
              <a:t>本製品の外部インターフェース機能を活用し開発したアプリケーション</a:t>
            </a:r>
          </a:p>
        </p:txBody>
      </p:sp>
      <p:sp>
        <p:nvSpPr>
          <p:cNvPr id="7" name="テキスト ボックス 6">
            <a:extLst>
              <a:ext uri="{FF2B5EF4-FFF2-40B4-BE49-F238E27FC236}">
                <a16:creationId xmlns:a16="http://schemas.microsoft.com/office/drawing/2014/main" id="{2957549F-49D6-782C-FED9-1EC7EB88E637}"/>
              </a:ext>
            </a:extLst>
          </p:cNvPr>
          <p:cNvSpPr txBox="1"/>
          <p:nvPr/>
        </p:nvSpPr>
        <p:spPr>
          <a:xfrm>
            <a:off x="10945581" y="7270179"/>
            <a:ext cx="2340705" cy="276999"/>
          </a:xfrm>
          <a:prstGeom prst="rect">
            <a:avLst/>
          </a:prstGeom>
          <a:noFill/>
        </p:spPr>
        <p:txBody>
          <a:bodyPr wrap="none" rtlCol="0">
            <a:spAutoFit/>
          </a:bodyPr>
          <a:lstStyle/>
          <a:p>
            <a:pPr algn="ctr"/>
            <a:r>
              <a:rPr kumimoji="1" lang="en-US" altLang="ja-JP" sz="1200" b="1" dirty="0">
                <a:latin typeface="+mn-ea"/>
              </a:rPr>
              <a:t>【</a:t>
            </a:r>
            <a:r>
              <a:rPr kumimoji="1" lang="ja-JP" altLang="en-US" sz="1200" b="1" dirty="0">
                <a:latin typeface="+mn-ea"/>
              </a:rPr>
              <a:t>マルチ</a:t>
            </a:r>
            <a:r>
              <a:rPr kumimoji="1" lang="en-US" altLang="ja-JP" sz="1200" b="1" dirty="0">
                <a:latin typeface="+mn-ea"/>
              </a:rPr>
              <a:t>AI</a:t>
            </a:r>
            <a:r>
              <a:rPr kumimoji="1" lang="ja-JP" altLang="en-US" sz="1200" b="1" dirty="0">
                <a:latin typeface="+mn-ea"/>
              </a:rPr>
              <a:t>イベントモニター</a:t>
            </a:r>
            <a:r>
              <a:rPr kumimoji="1" lang="en-US" altLang="ja-JP" sz="1200" b="1" dirty="0">
                <a:latin typeface="+mn-ea"/>
              </a:rPr>
              <a:t>】</a:t>
            </a:r>
            <a:endParaRPr kumimoji="1" lang="ja-JP" altLang="en-US" sz="1200" b="1" dirty="0">
              <a:latin typeface="+mn-ea"/>
            </a:endParaRPr>
          </a:p>
        </p:txBody>
      </p:sp>
      <p:sp>
        <p:nvSpPr>
          <p:cNvPr id="8" name="テキスト ボックス 7">
            <a:extLst>
              <a:ext uri="{FF2B5EF4-FFF2-40B4-BE49-F238E27FC236}">
                <a16:creationId xmlns:a16="http://schemas.microsoft.com/office/drawing/2014/main" id="{04E9B2B8-B9BE-C5FE-1636-584E4DC76588}"/>
              </a:ext>
            </a:extLst>
          </p:cNvPr>
          <p:cNvSpPr txBox="1"/>
          <p:nvPr/>
        </p:nvSpPr>
        <p:spPr>
          <a:xfrm>
            <a:off x="8387226" y="7269804"/>
            <a:ext cx="2032929" cy="276999"/>
          </a:xfrm>
          <a:prstGeom prst="rect">
            <a:avLst/>
          </a:prstGeom>
          <a:noFill/>
        </p:spPr>
        <p:txBody>
          <a:bodyPr wrap="none" rtlCol="0">
            <a:spAutoFit/>
          </a:bodyPr>
          <a:lstStyle/>
          <a:p>
            <a:pPr algn="ctr"/>
            <a:r>
              <a:rPr kumimoji="1" lang="en-US" altLang="ja-JP" sz="1200" b="1" dirty="0">
                <a:latin typeface="+mn-ea"/>
              </a:rPr>
              <a:t>【</a:t>
            </a:r>
            <a:r>
              <a:rPr kumimoji="1" lang="ja-JP" altLang="en-US" sz="1200" b="1" dirty="0">
                <a:latin typeface="+mn-ea"/>
              </a:rPr>
              <a:t>マルチ</a:t>
            </a:r>
            <a:r>
              <a:rPr kumimoji="1" lang="en-US" altLang="ja-JP" sz="1200" b="1" dirty="0">
                <a:latin typeface="+mn-ea"/>
              </a:rPr>
              <a:t>AI</a:t>
            </a:r>
            <a:r>
              <a:rPr kumimoji="1" lang="ja-JP" altLang="en-US" sz="1200" b="1" dirty="0">
                <a:latin typeface="+mn-ea"/>
              </a:rPr>
              <a:t>検索モニター</a:t>
            </a:r>
            <a:r>
              <a:rPr kumimoji="1" lang="en-US" altLang="ja-JP" sz="1200" b="1" dirty="0">
                <a:latin typeface="+mn-ea"/>
              </a:rPr>
              <a:t>】</a:t>
            </a:r>
            <a:endParaRPr kumimoji="1" lang="ja-JP" altLang="en-US" sz="1200" b="1" dirty="0">
              <a:latin typeface="+mn-ea"/>
            </a:endParaRPr>
          </a:p>
        </p:txBody>
      </p:sp>
      <p:sp>
        <p:nvSpPr>
          <p:cNvPr id="9" name="テキスト ボックス 8">
            <a:extLst>
              <a:ext uri="{FF2B5EF4-FFF2-40B4-BE49-F238E27FC236}">
                <a16:creationId xmlns:a16="http://schemas.microsoft.com/office/drawing/2014/main" id="{B8749A42-9A37-C536-3FC4-B3AC70BC246B}"/>
              </a:ext>
            </a:extLst>
          </p:cNvPr>
          <p:cNvSpPr txBox="1"/>
          <p:nvPr/>
        </p:nvSpPr>
        <p:spPr>
          <a:xfrm>
            <a:off x="367563" y="3820736"/>
            <a:ext cx="4110421" cy="369332"/>
          </a:xfrm>
          <a:prstGeom prst="rect">
            <a:avLst/>
          </a:prstGeom>
          <a:noFill/>
        </p:spPr>
        <p:txBody>
          <a:bodyPr wrap="none" rtlCol="0">
            <a:spAutoFit/>
          </a:bodyPr>
          <a:lstStyle/>
          <a:p>
            <a:pPr algn="l"/>
            <a:r>
              <a:rPr kumimoji="1" lang="en-US" altLang="ja-JP" sz="1800" b="1" dirty="0">
                <a:latin typeface="+mn-ea"/>
              </a:rPr>
              <a:t>【</a:t>
            </a:r>
            <a:r>
              <a:rPr kumimoji="1" lang="ja-JP" altLang="en-US" sz="1800" b="1" dirty="0">
                <a:latin typeface="+mn-ea"/>
              </a:rPr>
              <a:t>マルチ</a:t>
            </a:r>
            <a:r>
              <a:rPr kumimoji="1" lang="en-US" altLang="ja-JP" sz="1800" b="1" dirty="0">
                <a:latin typeface="+mn-ea"/>
              </a:rPr>
              <a:t>AI</a:t>
            </a:r>
            <a:r>
              <a:rPr kumimoji="1" lang="ja-JP" altLang="en-US" sz="1800" b="1" dirty="0">
                <a:latin typeface="+mn-ea"/>
              </a:rPr>
              <a:t>ソフトウェアでの運用例</a:t>
            </a:r>
            <a:r>
              <a:rPr kumimoji="1" lang="en-US" altLang="ja-JP" sz="1800" b="1" dirty="0">
                <a:latin typeface="+mn-ea"/>
              </a:rPr>
              <a:t>】</a:t>
            </a:r>
            <a:endParaRPr kumimoji="1" lang="ja-JP" altLang="en-US" sz="1800" b="1" dirty="0">
              <a:latin typeface="+mn-ea"/>
            </a:endParaRPr>
          </a:p>
        </p:txBody>
      </p:sp>
      <p:sp>
        <p:nvSpPr>
          <p:cNvPr id="13" name="テキスト ボックス 12">
            <a:extLst>
              <a:ext uri="{FF2B5EF4-FFF2-40B4-BE49-F238E27FC236}">
                <a16:creationId xmlns:a16="http://schemas.microsoft.com/office/drawing/2014/main" id="{D50DEC0C-57B7-40C3-8007-505793EB2C7E}"/>
              </a:ext>
            </a:extLst>
          </p:cNvPr>
          <p:cNvSpPr txBox="1"/>
          <p:nvPr/>
        </p:nvSpPr>
        <p:spPr>
          <a:xfrm>
            <a:off x="4080530" y="7242783"/>
            <a:ext cx="2425522" cy="276999"/>
          </a:xfrm>
          <a:prstGeom prst="rect">
            <a:avLst/>
          </a:prstGeom>
          <a:noFill/>
        </p:spPr>
        <p:txBody>
          <a:bodyPr wrap="square" rtlCol="0">
            <a:spAutoFit/>
          </a:bodyPr>
          <a:lstStyle/>
          <a:p>
            <a:pPr algn="ctr" defTabSz="685800"/>
            <a:r>
              <a:rPr lang="ja-JP" altLang="en-US" sz="1200" b="1" dirty="0">
                <a:solidFill>
                  <a:srgbClr val="000000"/>
                </a:solidFill>
                <a:latin typeface="+mn-ea"/>
              </a:rPr>
              <a:t>統計情報表示（</a:t>
            </a:r>
            <a:r>
              <a:rPr lang="en-US" altLang="ja-JP" sz="1200" b="1" dirty="0">
                <a:solidFill>
                  <a:srgbClr val="000000"/>
                </a:solidFill>
                <a:latin typeface="+mn-ea"/>
              </a:rPr>
              <a:t>Web</a:t>
            </a:r>
            <a:r>
              <a:rPr lang="ja-JP" altLang="en-US" sz="1200" b="1" dirty="0">
                <a:solidFill>
                  <a:srgbClr val="000000"/>
                </a:solidFill>
                <a:latin typeface="+mn-ea"/>
              </a:rPr>
              <a:t>ブラウザ）</a:t>
            </a:r>
          </a:p>
        </p:txBody>
      </p:sp>
      <p:pic>
        <p:nvPicPr>
          <p:cNvPr id="15" name="図 14">
            <a:extLst>
              <a:ext uri="{FF2B5EF4-FFF2-40B4-BE49-F238E27FC236}">
                <a16:creationId xmlns:a16="http://schemas.microsoft.com/office/drawing/2014/main" id="{E8EA4D71-A25E-02BB-6C5C-8E7CE63514ED}"/>
              </a:ext>
            </a:extLst>
          </p:cNvPr>
          <p:cNvPicPr>
            <a:picLocks noChangeAspect="1"/>
          </p:cNvPicPr>
          <p:nvPr/>
        </p:nvPicPr>
        <p:blipFill>
          <a:blip r:embed="rId4"/>
          <a:stretch>
            <a:fillRect/>
          </a:stretch>
        </p:blipFill>
        <p:spPr>
          <a:xfrm>
            <a:off x="1103997" y="4758035"/>
            <a:ext cx="433274" cy="424128"/>
          </a:xfrm>
          <a:prstGeom prst="rect">
            <a:avLst/>
          </a:prstGeom>
        </p:spPr>
      </p:pic>
      <p:pic>
        <p:nvPicPr>
          <p:cNvPr id="16" name="図 15">
            <a:extLst>
              <a:ext uri="{FF2B5EF4-FFF2-40B4-BE49-F238E27FC236}">
                <a16:creationId xmlns:a16="http://schemas.microsoft.com/office/drawing/2014/main" id="{C540B3EF-E303-3081-F8B4-01C4553C2D93}"/>
              </a:ext>
            </a:extLst>
          </p:cNvPr>
          <p:cNvPicPr>
            <a:picLocks noChangeAspect="1"/>
          </p:cNvPicPr>
          <p:nvPr/>
        </p:nvPicPr>
        <p:blipFill>
          <a:blip r:embed="rId5"/>
          <a:stretch>
            <a:fillRect/>
          </a:stretch>
        </p:blipFill>
        <p:spPr>
          <a:xfrm>
            <a:off x="3299234" y="4651078"/>
            <a:ext cx="448928" cy="531085"/>
          </a:xfrm>
          <a:prstGeom prst="rect">
            <a:avLst/>
          </a:prstGeom>
        </p:spPr>
      </p:pic>
      <p:sp>
        <p:nvSpPr>
          <p:cNvPr id="17" name="テキスト ボックス 16">
            <a:extLst>
              <a:ext uri="{FF2B5EF4-FFF2-40B4-BE49-F238E27FC236}">
                <a16:creationId xmlns:a16="http://schemas.microsoft.com/office/drawing/2014/main" id="{EBFBB01D-E49A-CD67-ADD8-26AAD9A8AD10}"/>
              </a:ext>
            </a:extLst>
          </p:cNvPr>
          <p:cNvSpPr txBox="1"/>
          <p:nvPr/>
        </p:nvSpPr>
        <p:spPr>
          <a:xfrm>
            <a:off x="551158" y="5285952"/>
            <a:ext cx="1538951" cy="230832"/>
          </a:xfrm>
          <a:prstGeom prst="rect">
            <a:avLst/>
          </a:prstGeom>
          <a:noFill/>
        </p:spPr>
        <p:txBody>
          <a:bodyPr wrap="square" rtlCol="0">
            <a:spAutoFit/>
          </a:bodyPr>
          <a:lstStyle/>
          <a:p>
            <a:pPr algn="ctr"/>
            <a:r>
              <a:rPr kumimoji="1" lang="en-US" altLang="ja-JP" sz="900" b="1" dirty="0">
                <a:latin typeface="+mn-ea"/>
              </a:rPr>
              <a:t>AI</a:t>
            </a:r>
            <a:r>
              <a:rPr kumimoji="1" lang="ja-JP" altLang="en-US" sz="900" b="1" dirty="0">
                <a:latin typeface="+mn-ea"/>
              </a:rPr>
              <a:t>ネットワークカメラ</a:t>
            </a:r>
          </a:p>
        </p:txBody>
      </p:sp>
      <p:sp>
        <p:nvSpPr>
          <p:cNvPr id="18" name="テキスト ボックス 17">
            <a:extLst>
              <a:ext uri="{FF2B5EF4-FFF2-40B4-BE49-F238E27FC236}">
                <a16:creationId xmlns:a16="http://schemas.microsoft.com/office/drawing/2014/main" id="{1C6DA586-79B8-DE4E-2AB5-369F718A8537}"/>
              </a:ext>
            </a:extLst>
          </p:cNvPr>
          <p:cNvSpPr txBox="1"/>
          <p:nvPr/>
        </p:nvSpPr>
        <p:spPr>
          <a:xfrm>
            <a:off x="2579389" y="5258177"/>
            <a:ext cx="1538951" cy="400110"/>
          </a:xfrm>
          <a:prstGeom prst="rect">
            <a:avLst/>
          </a:prstGeom>
          <a:noFill/>
        </p:spPr>
        <p:txBody>
          <a:bodyPr wrap="square" rtlCol="0">
            <a:spAutoFit/>
          </a:bodyPr>
          <a:lstStyle/>
          <a:p>
            <a:pPr algn="ctr"/>
            <a:r>
              <a:rPr kumimoji="1" lang="ja-JP" altLang="en-US" sz="1000" b="1" dirty="0">
                <a:latin typeface="+mn-ea"/>
              </a:rPr>
              <a:t>マルチ</a:t>
            </a:r>
            <a:r>
              <a:rPr kumimoji="1" lang="en-US" altLang="ja-JP" sz="1000" b="1" dirty="0">
                <a:latin typeface="+mn-ea"/>
              </a:rPr>
              <a:t>AI</a:t>
            </a:r>
            <a:r>
              <a:rPr kumimoji="1" lang="ja-JP" altLang="en-US" sz="1000" b="1" dirty="0">
                <a:latin typeface="+mn-ea"/>
              </a:rPr>
              <a:t>ソフトウェア</a:t>
            </a:r>
            <a:endParaRPr kumimoji="1" lang="en-US" altLang="ja-JP" sz="1000" b="1" dirty="0">
              <a:latin typeface="+mn-ea"/>
            </a:endParaRPr>
          </a:p>
          <a:p>
            <a:pPr algn="ctr"/>
            <a:r>
              <a:rPr lang="en-US" altLang="ja-JP" sz="1000" b="1" dirty="0">
                <a:latin typeface="+mn-ea"/>
              </a:rPr>
              <a:t>WV-ASA100WUX</a:t>
            </a:r>
            <a:endParaRPr kumimoji="1" lang="ja-JP" altLang="en-US" sz="1000" b="1" dirty="0">
              <a:latin typeface="+mn-ea"/>
            </a:endParaRPr>
          </a:p>
        </p:txBody>
      </p:sp>
      <p:cxnSp>
        <p:nvCxnSpPr>
          <p:cNvPr id="19" name="直線矢印コネクタ 18">
            <a:extLst>
              <a:ext uri="{FF2B5EF4-FFF2-40B4-BE49-F238E27FC236}">
                <a16:creationId xmlns:a16="http://schemas.microsoft.com/office/drawing/2014/main" id="{D425C5E0-C409-0021-CD0B-0A4E5CAE3B3C}"/>
              </a:ext>
            </a:extLst>
          </p:cNvPr>
          <p:cNvCxnSpPr>
            <a:cxnSpLocks/>
          </p:cNvCxnSpPr>
          <p:nvPr/>
        </p:nvCxnSpPr>
        <p:spPr>
          <a:xfrm>
            <a:off x="1663039" y="4916620"/>
            <a:ext cx="15600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9826D21-F8EF-989B-4553-139CC997653C}"/>
              </a:ext>
            </a:extLst>
          </p:cNvPr>
          <p:cNvSpPr txBox="1"/>
          <p:nvPr/>
        </p:nvSpPr>
        <p:spPr>
          <a:xfrm>
            <a:off x="1939777" y="4618627"/>
            <a:ext cx="1279225" cy="369332"/>
          </a:xfrm>
          <a:prstGeom prst="rect">
            <a:avLst/>
          </a:prstGeom>
          <a:noFill/>
        </p:spPr>
        <p:txBody>
          <a:bodyPr wrap="square" rtlCol="0">
            <a:spAutoFit/>
          </a:bodyPr>
          <a:lstStyle/>
          <a:p>
            <a:r>
              <a:rPr kumimoji="1" lang="ja-JP" altLang="en-US" sz="900" b="1" dirty="0">
                <a:solidFill>
                  <a:srgbClr val="6E6EE8"/>
                </a:solidFill>
                <a:latin typeface="+mn-ea"/>
              </a:rPr>
              <a:t>車両属性情報</a:t>
            </a:r>
            <a:endParaRPr kumimoji="1" lang="en-US" altLang="ja-JP" sz="900" b="1" dirty="0">
              <a:solidFill>
                <a:srgbClr val="6E6EE8"/>
              </a:solidFill>
              <a:latin typeface="+mn-ea"/>
            </a:endParaRPr>
          </a:p>
          <a:p>
            <a:r>
              <a:rPr lang="ja-JP" altLang="en-US" sz="900" b="1" dirty="0">
                <a:solidFill>
                  <a:srgbClr val="6E6EE8"/>
                </a:solidFill>
                <a:latin typeface="+mn-ea"/>
              </a:rPr>
              <a:t>ベストショット画像</a:t>
            </a:r>
            <a:endParaRPr kumimoji="1" lang="ja-JP" altLang="en-US" sz="900" b="1" dirty="0">
              <a:solidFill>
                <a:srgbClr val="6E6EE8"/>
              </a:solidFill>
              <a:latin typeface="+mn-ea"/>
            </a:endParaRPr>
          </a:p>
        </p:txBody>
      </p:sp>
      <p:pic>
        <p:nvPicPr>
          <p:cNvPr id="21" name="図 20">
            <a:extLst>
              <a:ext uri="{FF2B5EF4-FFF2-40B4-BE49-F238E27FC236}">
                <a16:creationId xmlns:a16="http://schemas.microsoft.com/office/drawing/2014/main" id="{64BC6010-D926-1FF3-0226-D51400839A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047" y="4412741"/>
            <a:ext cx="230484" cy="249450"/>
          </a:xfrm>
          <a:prstGeom prst="rect">
            <a:avLst/>
          </a:prstGeom>
        </p:spPr>
      </p:pic>
      <p:sp>
        <p:nvSpPr>
          <p:cNvPr id="22" name="テキスト ボックス 21">
            <a:extLst>
              <a:ext uri="{FF2B5EF4-FFF2-40B4-BE49-F238E27FC236}">
                <a16:creationId xmlns:a16="http://schemas.microsoft.com/office/drawing/2014/main" id="{0F6C0670-944F-C61F-8C1B-7A7116926D1D}"/>
              </a:ext>
            </a:extLst>
          </p:cNvPr>
          <p:cNvSpPr txBox="1"/>
          <p:nvPr/>
        </p:nvSpPr>
        <p:spPr>
          <a:xfrm>
            <a:off x="910480" y="4376694"/>
            <a:ext cx="1855743" cy="338554"/>
          </a:xfrm>
          <a:prstGeom prst="rect">
            <a:avLst/>
          </a:prstGeom>
          <a:noFill/>
        </p:spPr>
        <p:txBody>
          <a:bodyPr wrap="square" rtlCol="0">
            <a:spAutoFit/>
          </a:bodyPr>
          <a:lstStyle/>
          <a:p>
            <a:r>
              <a:rPr kumimoji="1" lang="en-US" altLang="ja-JP" sz="800" b="1" dirty="0">
                <a:latin typeface="+mn-ea"/>
              </a:rPr>
              <a:t>AI</a:t>
            </a:r>
            <a:r>
              <a:rPr kumimoji="1" lang="ja-JP" altLang="en-US" sz="800" b="1" dirty="0">
                <a:latin typeface="+mn-ea"/>
              </a:rPr>
              <a:t>車両属性識別アプリケーション</a:t>
            </a:r>
            <a:endParaRPr kumimoji="1" lang="en-US" altLang="ja-JP" sz="800" b="1" dirty="0">
              <a:latin typeface="+mn-ea"/>
            </a:endParaRPr>
          </a:p>
          <a:p>
            <a:r>
              <a:rPr kumimoji="1" lang="en-US" altLang="ja-JP" sz="800" b="1" dirty="0">
                <a:latin typeface="+mn-ea"/>
              </a:rPr>
              <a:t>WV-</a:t>
            </a:r>
            <a:r>
              <a:rPr kumimoji="1" lang="en-US" altLang="ja-JP" sz="800" b="1" dirty="0" err="1">
                <a:latin typeface="+mn-ea"/>
              </a:rPr>
              <a:t>XAE206WUX</a:t>
            </a:r>
            <a:endParaRPr kumimoji="1" lang="ja-JP" altLang="en-US" sz="800" b="1" dirty="0">
              <a:latin typeface="+mn-ea"/>
            </a:endParaRPr>
          </a:p>
        </p:txBody>
      </p:sp>
      <p:cxnSp>
        <p:nvCxnSpPr>
          <p:cNvPr id="25" name="コネクタ: カギ線 24">
            <a:extLst>
              <a:ext uri="{FF2B5EF4-FFF2-40B4-BE49-F238E27FC236}">
                <a16:creationId xmlns:a16="http://schemas.microsoft.com/office/drawing/2014/main" id="{F4B82A4D-0241-7147-0C36-105E77255377}"/>
              </a:ext>
            </a:extLst>
          </p:cNvPr>
          <p:cNvCxnSpPr>
            <a:cxnSpLocks/>
            <a:stCxn id="16" idx="3"/>
            <a:endCxn id="46" idx="0"/>
          </p:cNvCxnSpPr>
          <p:nvPr/>
        </p:nvCxnSpPr>
        <p:spPr>
          <a:xfrm>
            <a:off x="3748162" y="4916621"/>
            <a:ext cx="1466447" cy="1083222"/>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9EEA9133-B28D-D393-0642-BC898777E08B}"/>
              </a:ext>
            </a:extLst>
          </p:cNvPr>
          <p:cNvPicPr>
            <a:picLocks noChangeAspect="1"/>
          </p:cNvPicPr>
          <p:nvPr/>
        </p:nvPicPr>
        <p:blipFill>
          <a:blip r:embed="rId4"/>
          <a:stretch>
            <a:fillRect/>
          </a:stretch>
        </p:blipFill>
        <p:spPr>
          <a:xfrm>
            <a:off x="7014960" y="4599538"/>
            <a:ext cx="433274" cy="424128"/>
          </a:xfrm>
          <a:prstGeom prst="rect">
            <a:avLst/>
          </a:prstGeom>
        </p:spPr>
      </p:pic>
      <p:pic>
        <p:nvPicPr>
          <p:cNvPr id="28" name="図 27">
            <a:extLst>
              <a:ext uri="{FF2B5EF4-FFF2-40B4-BE49-F238E27FC236}">
                <a16:creationId xmlns:a16="http://schemas.microsoft.com/office/drawing/2014/main" id="{BB6DBF02-353E-5395-99D8-4ACE5E675792}"/>
              </a:ext>
            </a:extLst>
          </p:cNvPr>
          <p:cNvPicPr>
            <a:picLocks noChangeAspect="1"/>
          </p:cNvPicPr>
          <p:nvPr/>
        </p:nvPicPr>
        <p:blipFill>
          <a:blip r:embed="rId5"/>
          <a:stretch>
            <a:fillRect/>
          </a:stretch>
        </p:blipFill>
        <p:spPr>
          <a:xfrm>
            <a:off x="8872524" y="4872710"/>
            <a:ext cx="448928" cy="531085"/>
          </a:xfrm>
          <a:prstGeom prst="rect">
            <a:avLst/>
          </a:prstGeom>
        </p:spPr>
      </p:pic>
      <p:sp>
        <p:nvSpPr>
          <p:cNvPr id="29" name="テキスト ボックス 28">
            <a:extLst>
              <a:ext uri="{FF2B5EF4-FFF2-40B4-BE49-F238E27FC236}">
                <a16:creationId xmlns:a16="http://schemas.microsoft.com/office/drawing/2014/main" id="{AA7D579A-FABF-B049-CA48-33453AF22CA8}"/>
              </a:ext>
            </a:extLst>
          </p:cNvPr>
          <p:cNvSpPr txBox="1"/>
          <p:nvPr/>
        </p:nvSpPr>
        <p:spPr>
          <a:xfrm>
            <a:off x="6526244" y="5089124"/>
            <a:ext cx="1453168" cy="230832"/>
          </a:xfrm>
          <a:prstGeom prst="rect">
            <a:avLst/>
          </a:prstGeom>
          <a:noFill/>
        </p:spPr>
        <p:txBody>
          <a:bodyPr wrap="square" rtlCol="0">
            <a:spAutoFit/>
          </a:bodyPr>
          <a:lstStyle/>
          <a:p>
            <a:pPr algn="ctr"/>
            <a:r>
              <a:rPr kumimoji="1" lang="en-US" altLang="ja-JP" sz="900" b="1" dirty="0">
                <a:latin typeface="+mn-ea"/>
              </a:rPr>
              <a:t>AI</a:t>
            </a:r>
            <a:r>
              <a:rPr kumimoji="1" lang="ja-JP" altLang="en-US" sz="900" b="1" dirty="0">
                <a:latin typeface="+mn-ea"/>
              </a:rPr>
              <a:t>ネットワークカメラ</a:t>
            </a:r>
          </a:p>
        </p:txBody>
      </p:sp>
      <p:sp>
        <p:nvSpPr>
          <p:cNvPr id="30" name="テキスト ボックス 29">
            <a:extLst>
              <a:ext uri="{FF2B5EF4-FFF2-40B4-BE49-F238E27FC236}">
                <a16:creationId xmlns:a16="http://schemas.microsoft.com/office/drawing/2014/main" id="{667EA13A-9A91-A968-2F2E-B79B26E21948}"/>
              </a:ext>
            </a:extLst>
          </p:cNvPr>
          <p:cNvSpPr txBox="1"/>
          <p:nvPr/>
        </p:nvSpPr>
        <p:spPr>
          <a:xfrm>
            <a:off x="8502147" y="5405550"/>
            <a:ext cx="1724726" cy="369332"/>
          </a:xfrm>
          <a:prstGeom prst="rect">
            <a:avLst/>
          </a:prstGeom>
          <a:noFill/>
        </p:spPr>
        <p:txBody>
          <a:bodyPr wrap="square" rtlCol="0">
            <a:spAutoFit/>
          </a:bodyPr>
          <a:lstStyle/>
          <a:p>
            <a:r>
              <a:rPr kumimoji="1" lang="ja-JP" altLang="en-US" sz="900" b="1" dirty="0">
                <a:latin typeface="+mn-ea"/>
              </a:rPr>
              <a:t>マルチ</a:t>
            </a:r>
            <a:r>
              <a:rPr kumimoji="1" lang="en-US" altLang="ja-JP" sz="900" b="1" dirty="0">
                <a:latin typeface="+mn-ea"/>
              </a:rPr>
              <a:t>AI</a:t>
            </a:r>
            <a:r>
              <a:rPr kumimoji="1" lang="ja-JP" altLang="en-US" sz="900" b="1" dirty="0">
                <a:latin typeface="+mn-ea"/>
              </a:rPr>
              <a:t>ソフトウェア</a:t>
            </a:r>
            <a:endParaRPr kumimoji="1" lang="en-US" altLang="ja-JP" sz="900" b="1" dirty="0">
              <a:latin typeface="+mn-ea"/>
            </a:endParaRPr>
          </a:p>
          <a:p>
            <a:r>
              <a:rPr lang="en-US" altLang="ja-JP" sz="900" b="1" dirty="0">
                <a:latin typeface="+mn-ea"/>
              </a:rPr>
              <a:t>WV-ASA100WUX</a:t>
            </a:r>
            <a:endParaRPr kumimoji="1" lang="ja-JP" altLang="en-US" sz="900" b="1" dirty="0">
              <a:latin typeface="+mn-ea"/>
            </a:endParaRPr>
          </a:p>
        </p:txBody>
      </p:sp>
      <p:pic>
        <p:nvPicPr>
          <p:cNvPr id="31" name="図 30">
            <a:extLst>
              <a:ext uri="{FF2B5EF4-FFF2-40B4-BE49-F238E27FC236}">
                <a16:creationId xmlns:a16="http://schemas.microsoft.com/office/drawing/2014/main" id="{B421E435-C3DE-42D9-4547-22A176CF8D49}"/>
              </a:ext>
            </a:extLst>
          </p:cNvPr>
          <p:cNvPicPr>
            <a:picLocks noChangeAspect="1"/>
          </p:cNvPicPr>
          <p:nvPr/>
        </p:nvPicPr>
        <p:blipFill>
          <a:blip r:embed="rId5"/>
          <a:stretch>
            <a:fillRect/>
          </a:stretch>
        </p:blipFill>
        <p:spPr>
          <a:xfrm>
            <a:off x="10386715" y="4489609"/>
            <a:ext cx="448928" cy="531085"/>
          </a:xfrm>
          <a:prstGeom prst="rect">
            <a:avLst/>
          </a:prstGeom>
        </p:spPr>
      </p:pic>
      <p:sp>
        <p:nvSpPr>
          <p:cNvPr id="32" name="テキスト ボックス 31">
            <a:extLst>
              <a:ext uri="{FF2B5EF4-FFF2-40B4-BE49-F238E27FC236}">
                <a16:creationId xmlns:a16="http://schemas.microsoft.com/office/drawing/2014/main" id="{3F8E453A-4F22-B2F0-900F-07E71DD29CA9}"/>
              </a:ext>
            </a:extLst>
          </p:cNvPr>
          <p:cNvSpPr txBox="1"/>
          <p:nvPr/>
        </p:nvSpPr>
        <p:spPr>
          <a:xfrm>
            <a:off x="10257622" y="5030695"/>
            <a:ext cx="1724726" cy="646331"/>
          </a:xfrm>
          <a:prstGeom prst="rect">
            <a:avLst/>
          </a:prstGeom>
          <a:noFill/>
        </p:spPr>
        <p:txBody>
          <a:bodyPr wrap="square" rtlCol="0">
            <a:spAutoFit/>
          </a:bodyPr>
          <a:lstStyle/>
          <a:p>
            <a:r>
              <a:rPr kumimoji="1" lang="ja-JP" altLang="en-US" sz="900" b="1" dirty="0">
                <a:latin typeface="+mn-ea"/>
              </a:rPr>
              <a:t>映像監視ソフトウェア</a:t>
            </a:r>
            <a:endParaRPr kumimoji="1" lang="en-US" altLang="ja-JP" sz="900" b="1" dirty="0">
              <a:latin typeface="+mn-ea"/>
            </a:endParaRPr>
          </a:p>
          <a:p>
            <a:r>
              <a:rPr lang="en-US" altLang="ja-JP" sz="900" b="1" dirty="0">
                <a:latin typeface="+mn-ea"/>
              </a:rPr>
              <a:t>WV-ASM300WUX</a:t>
            </a:r>
          </a:p>
          <a:p>
            <a:r>
              <a:rPr kumimoji="1" lang="ja-JP" altLang="en-US" sz="900" b="1" dirty="0">
                <a:latin typeface="+mn-ea"/>
              </a:rPr>
              <a:t>マルチ</a:t>
            </a:r>
            <a:r>
              <a:rPr kumimoji="1" lang="en-US" altLang="ja-JP" sz="900" b="1" dirty="0">
                <a:latin typeface="+mn-ea"/>
              </a:rPr>
              <a:t>AI</a:t>
            </a:r>
            <a:r>
              <a:rPr kumimoji="1" lang="ja-JP" altLang="en-US" sz="900" b="1" dirty="0">
                <a:latin typeface="+mn-ea"/>
              </a:rPr>
              <a:t>プラグイン</a:t>
            </a:r>
            <a:endParaRPr kumimoji="1" lang="en-US" altLang="ja-JP" sz="900" b="1" dirty="0">
              <a:latin typeface="+mn-ea"/>
            </a:endParaRPr>
          </a:p>
          <a:p>
            <a:r>
              <a:rPr kumimoji="1" lang="en-US" altLang="ja-JP" sz="900" b="1" dirty="0">
                <a:latin typeface="+mn-ea"/>
              </a:rPr>
              <a:t>WV-ASE335WUX</a:t>
            </a:r>
            <a:endParaRPr kumimoji="1" lang="ja-JP" altLang="en-US" sz="900" b="1" dirty="0">
              <a:latin typeface="+mn-ea"/>
            </a:endParaRPr>
          </a:p>
        </p:txBody>
      </p:sp>
      <p:pic>
        <p:nvPicPr>
          <p:cNvPr id="33" name="図 32">
            <a:extLst>
              <a:ext uri="{FF2B5EF4-FFF2-40B4-BE49-F238E27FC236}">
                <a16:creationId xmlns:a16="http://schemas.microsoft.com/office/drawing/2014/main" id="{AA963F22-54A6-C278-2600-4991D946ABF4}"/>
              </a:ext>
            </a:extLst>
          </p:cNvPr>
          <p:cNvPicPr>
            <a:picLocks noChangeAspect="1"/>
          </p:cNvPicPr>
          <p:nvPr/>
        </p:nvPicPr>
        <p:blipFill>
          <a:blip r:embed="rId7"/>
          <a:stretch>
            <a:fillRect/>
          </a:stretch>
        </p:blipFill>
        <p:spPr>
          <a:xfrm>
            <a:off x="8804487" y="4228246"/>
            <a:ext cx="717741" cy="172534"/>
          </a:xfrm>
          <a:prstGeom prst="rect">
            <a:avLst/>
          </a:prstGeom>
        </p:spPr>
      </p:pic>
      <p:sp>
        <p:nvSpPr>
          <p:cNvPr id="34" name="テキスト ボックス 33">
            <a:extLst>
              <a:ext uri="{FF2B5EF4-FFF2-40B4-BE49-F238E27FC236}">
                <a16:creationId xmlns:a16="http://schemas.microsoft.com/office/drawing/2014/main" id="{B3127D70-DE20-22DB-E000-765FC74511CE}"/>
              </a:ext>
            </a:extLst>
          </p:cNvPr>
          <p:cNvSpPr txBox="1"/>
          <p:nvPr/>
        </p:nvSpPr>
        <p:spPr>
          <a:xfrm>
            <a:off x="8669078" y="3890468"/>
            <a:ext cx="1390863" cy="369332"/>
          </a:xfrm>
          <a:prstGeom prst="rect">
            <a:avLst/>
          </a:prstGeom>
          <a:noFill/>
        </p:spPr>
        <p:txBody>
          <a:bodyPr wrap="square" rtlCol="0">
            <a:spAutoFit/>
          </a:bodyPr>
          <a:lstStyle/>
          <a:p>
            <a:r>
              <a:rPr kumimoji="1" lang="ja-JP" altLang="en-US" sz="900" b="1" dirty="0">
                <a:latin typeface="+mn-ea"/>
              </a:rPr>
              <a:t>ネットワークディスク</a:t>
            </a:r>
            <a:endParaRPr kumimoji="1" lang="en-US" altLang="ja-JP" sz="900" b="1" dirty="0">
              <a:latin typeface="+mn-ea"/>
            </a:endParaRPr>
          </a:p>
          <a:p>
            <a:r>
              <a:rPr kumimoji="1" lang="ja-JP" altLang="en-US" sz="900" b="1" dirty="0">
                <a:latin typeface="+mn-ea"/>
              </a:rPr>
              <a:t>レコーダー</a:t>
            </a:r>
          </a:p>
        </p:txBody>
      </p:sp>
      <p:cxnSp>
        <p:nvCxnSpPr>
          <p:cNvPr id="35" name="直線矢印コネクタ 34">
            <a:extLst>
              <a:ext uri="{FF2B5EF4-FFF2-40B4-BE49-F238E27FC236}">
                <a16:creationId xmlns:a16="http://schemas.microsoft.com/office/drawing/2014/main" id="{C79A89E0-007B-B4A5-0163-40A994B5A32F}"/>
              </a:ext>
            </a:extLst>
          </p:cNvPr>
          <p:cNvCxnSpPr>
            <a:cxnSpLocks/>
          </p:cNvCxnSpPr>
          <p:nvPr/>
        </p:nvCxnSpPr>
        <p:spPr>
          <a:xfrm flipV="1">
            <a:off x="7477702" y="4342249"/>
            <a:ext cx="1272590" cy="287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F21F1445-2AC2-4B1A-C23C-715519F95675}"/>
              </a:ext>
            </a:extLst>
          </p:cNvPr>
          <p:cNvCxnSpPr>
            <a:cxnSpLocks/>
          </p:cNvCxnSpPr>
          <p:nvPr/>
        </p:nvCxnSpPr>
        <p:spPr>
          <a:xfrm>
            <a:off x="7470912" y="4915234"/>
            <a:ext cx="1325563" cy="191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C942FDA1-4F18-E9FC-4DBC-D5F996F4369D}"/>
              </a:ext>
            </a:extLst>
          </p:cNvPr>
          <p:cNvCxnSpPr>
            <a:cxnSpLocks/>
          </p:cNvCxnSpPr>
          <p:nvPr/>
        </p:nvCxnSpPr>
        <p:spPr>
          <a:xfrm flipV="1">
            <a:off x="9364510" y="4902777"/>
            <a:ext cx="994716" cy="21663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0FA6195-5CA4-D7A7-6615-7F3E60C842F1}"/>
              </a:ext>
            </a:extLst>
          </p:cNvPr>
          <p:cNvCxnSpPr>
            <a:cxnSpLocks/>
          </p:cNvCxnSpPr>
          <p:nvPr/>
        </p:nvCxnSpPr>
        <p:spPr>
          <a:xfrm>
            <a:off x="9584522" y="4342249"/>
            <a:ext cx="774704" cy="2936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9054F0B-BC33-3C77-9D14-C21DB39A7C2C}"/>
              </a:ext>
            </a:extLst>
          </p:cNvPr>
          <p:cNvSpPr txBox="1"/>
          <p:nvPr/>
        </p:nvSpPr>
        <p:spPr>
          <a:xfrm>
            <a:off x="7650892" y="4682296"/>
            <a:ext cx="1313771" cy="369332"/>
          </a:xfrm>
          <a:prstGeom prst="rect">
            <a:avLst/>
          </a:prstGeom>
          <a:noFill/>
        </p:spPr>
        <p:txBody>
          <a:bodyPr wrap="square" rtlCol="0">
            <a:spAutoFit/>
          </a:bodyPr>
          <a:lstStyle/>
          <a:p>
            <a:r>
              <a:rPr kumimoji="1" lang="ja-JP" altLang="en-US" sz="900" b="1" dirty="0">
                <a:solidFill>
                  <a:srgbClr val="6E6EE8"/>
                </a:solidFill>
                <a:latin typeface="+mn-ea"/>
              </a:rPr>
              <a:t>車両属性情報</a:t>
            </a:r>
            <a:endParaRPr kumimoji="1" lang="en-US" altLang="ja-JP" sz="900" b="1" dirty="0">
              <a:solidFill>
                <a:srgbClr val="6E6EE8"/>
              </a:solidFill>
              <a:latin typeface="+mn-ea"/>
            </a:endParaRPr>
          </a:p>
          <a:p>
            <a:r>
              <a:rPr lang="ja-JP" altLang="en-US" sz="900" b="1" dirty="0">
                <a:solidFill>
                  <a:srgbClr val="6E6EE8"/>
                </a:solidFill>
                <a:latin typeface="+mn-ea"/>
              </a:rPr>
              <a:t>ベストショット画像</a:t>
            </a:r>
            <a:endParaRPr kumimoji="1" lang="ja-JP" altLang="en-US" sz="900" b="1" dirty="0">
              <a:solidFill>
                <a:srgbClr val="6E6EE8"/>
              </a:solidFill>
              <a:latin typeface="+mn-ea"/>
            </a:endParaRPr>
          </a:p>
        </p:txBody>
      </p:sp>
      <p:sp>
        <p:nvSpPr>
          <p:cNvPr id="40" name="テキスト ボックス 39">
            <a:extLst>
              <a:ext uri="{FF2B5EF4-FFF2-40B4-BE49-F238E27FC236}">
                <a16:creationId xmlns:a16="http://schemas.microsoft.com/office/drawing/2014/main" id="{E0981E7A-212C-FE79-82BF-17F03D5D121E}"/>
              </a:ext>
            </a:extLst>
          </p:cNvPr>
          <p:cNvSpPr txBox="1"/>
          <p:nvPr/>
        </p:nvSpPr>
        <p:spPr>
          <a:xfrm>
            <a:off x="8013409" y="4167836"/>
            <a:ext cx="855549" cy="230832"/>
          </a:xfrm>
          <a:prstGeom prst="rect">
            <a:avLst/>
          </a:prstGeom>
          <a:noFill/>
        </p:spPr>
        <p:txBody>
          <a:bodyPr wrap="square" rtlCol="0">
            <a:spAutoFit/>
          </a:bodyPr>
          <a:lstStyle/>
          <a:p>
            <a:r>
              <a:rPr kumimoji="1" lang="ja-JP" altLang="en-US" sz="900" b="1" dirty="0">
                <a:latin typeface="+mn-ea"/>
              </a:rPr>
              <a:t>映像データ</a:t>
            </a:r>
          </a:p>
        </p:txBody>
      </p:sp>
      <p:sp>
        <p:nvSpPr>
          <p:cNvPr id="41" name="テキスト ボックス 40">
            <a:extLst>
              <a:ext uri="{FF2B5EF4-FFF2-40B4-BE49-F238E27FC236}">
                <a16:creationId xmlns:a16="http://schemas.microsoft.com/office/drawing/2014/main" id="{0F7AAD6C-8412-4285-8283-551301F5AFDC}"/>
              </a:ext>
            </a:extLst>
          </p:cNvPr>
          <p:cNvSpPr txBox="1"/>
          <p:nvPr/>
        </p:nvSpPr>
        <p:spPr>
          <a:xfrm>
            <a:off x="9772383" y="4094076"/>
            <a:ext cx="871555" cy="369332"/>
          </a:xfrm>
          <a:prstGeom prst="rect">
            <a:avLst/>
          </a:prstGeom>
          <a:noFill/>
        </p:spPr>
        <p:txBody>
          <a:bodyPr wrap="square" rtlCol="0">
            <a:spAutoFit/>
          </a:bodyPr>
          <a:lstStyle/>
          <a:p>
            <a:r>
              <a:rPr kumimoji="1" lang="ja-JP" altLang="en-US" sz="900" b="1" dirty="0">
                <a:latin typeface="+mn-ea"/>
              </a:rPr>
              <a:t>ライブ映像</a:t>
            </a:r>
            <a:endParaRPr kumimoji="1" lang="en-US" altLang="ja-JP" sz="900" b="1" dirty="0">
              <a:latin typeface="+mn-ea"/>
            </a:endParaRPr>
          </a:p>
          <a:p>
            <a:r>
              <a:rPr lang="ja-JP" altLang="en-US" sz="900" b="1" dirty="0">
                <a:latin typeface="+mn-ea"/>
              </a:rPr>
              <a:t>再生映像</a:t>
            </a:r>
            <a:endParaRPr kumimoji="1" lang="ja-JP" altLang="en-US" sz="900" b="1" dirty="0">
              <a:latin typeface="+mn-ea"/>
            </a:endParaRPr>
          </a:p>
        </p:txBody>
      </p:sp>
      <p:sp>
        <p:nvSpPr>
          <p:cNvPr id="42" name="テキスト ボックス 41">
            <a:extLst>
              <a:ext uri="{FF2B5EF4-FFF2-40B4-BE49-F238E27FC236}">
                <a16:creationId xmlns:a16="http://schemas.microsoft.com/office/drawing/2014/main" id="{E30E8F2F-631D-2163-FC50-777CE57BC099}"/>
              </a:ext>
            </a:extLst>
          </p:cNvPr>
          <p:cNvSpPr txBox="1"/>
          <p:nvPr/>
        </p:nvSpPr>
        <p:spPr>
          <a:xfrm>
            <a:off x="9637404" y="4836840"/>
            <a:ext cx="448928" cy="230832"/>
          </a:xfrm>
          <a:prstGeom prst="rect">
            <a:avLst/>
          </a:prstGeom>
          <a:noFill/>
        </p:spPr>
        <p:txBody>
          <a:bodyPr wrap="square" rtlCol="0">
            <a:spAutoFit/>
          </a:bodyPr>
          <a:lstStyle/>
          <a:p>
            <a:r>
              <a:rPr kumimoji="1" lang="ja-JP" altLang="en-US" sz="900" b="1" dirty="0">
                <a:solidFill>
                  <a:srgbClr val="6E6EE8"/>
                </a:solidFill>
                <a:latin typeface="+mn-ea"/>
              </a:rPr>
              <a:t>検索</a:t>
            </a:r>
          </a:p>
        </p:txBody>
      </p:sp>
      <p:pic>
        <p:nvPicPr>
          <p:cNvPr id="43" name="図 42">
            <a:extLst>
              <a:ext uri="{FF2B5EF4-FFF2-40B4-BE49-F238E27FC236}">
                <a16:creationId xmlns:a16="http://schemas.microsoft.com/office/drawing/2014/main" id="{38D9FB8C-8874-3EDC-7D0C-F476F7895A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7398" y="4295457"/>
            <a:ext cx="230484" cy="249450"/>
          </a:xfrm>
          <a:prstGeom prst="rect">
            <a:avLst/>
          </a:prstGeom>
        </p:spPr>
      </p:pic>
      <p:sp>
        <p:nvSpPr>
          <p:cNvPr id="44" name="テキスト ボックス 43">
            <a:extLst>
              <a:ext uri="{FF2B5EF4-FFF2-40B4-BE49-F238E27FC236}">
                <a16:creationId xmlns:a16="http://schemas.microsoft.com/office/drawing/2014/main" id="{C07B0E33-9A6C-2928-CFF9-879337012352}"/>
              </a:ext>
            </a:extLst>
          </p:cNvPr>
          <p:cNvSpPr txBox="1"/>
          <p:nvPr/>
        </p:nvSpPr>
        <p:spPr>
          <a:xfrm>
            <a:off x="6738597" y="4101748"/>
            <a:ext cx="1135797" cy="507831"/>
          </a:xfrm>
          <a:prstGeom prst="rect">
            <a:avLst/>
          </a:prstGeom>
          <a:noFill/>
        </p:spPr>
        <p:txBody>
          <a:bodyPr wrap="square" rtlCol="0">
            <a:spAutoFit/>
          </a:bodyPr>
          <a:lstStyle/>
          <a:p>
            <a:r>
              <a:rPr kumimoji="1" lang="en-US" altLang="ja-JP" sz="900" b="1" dirty="0">
                <a:latin typeface="+mn-ea"/>
              </a:rPr>
              <a:t>AI</a:t>
            </a:r>
            <a:r>
              <a:rPr kumimoji="1" lang="ja-JP" altLang="en-US" sz="900" b="1" dirty="0">
                <a:latin typeface="+mn-ea"/>
              </a:rPr>
              <a:t>車両属性識別</a:t>
            </a:r>
            <a:endParaRPr kumimoji="1" lang="en-US" altLang="ja-JP" sz="900" b="1" dirty="0">
              <a:latin typeface="+mn-ea"/>
            </a:endParaRPr>
          </a:p>
          <a:p>
            <a:r>
              <a:rPr kumimoji="1" lang="ja-JP" altLang="en-US" sz="900" b="1" dirty="0">
                <a:latin typeface="+mn-ea"/>
              </a:rPr>
              <a:t>アプリケーション</a:t>
            </a:r>
            <a:endParaRPr kumimoji="1" lang="en-US" altLang="ja-JP" sz="900" b="1" dirty="0">
              <a:latin typeface="+mn-ea"/>
            </a:endParaRPr>
          </a:p>
          <a:p>
            <a:r>
              <a:rPr kumimoji="1" lang="en-US" altLang="ja-JP" sz="900" b="1" dirty="0">
                <a:latin typeface="+mn-ea"/>
              </a:rPr>
              <a:t>WV-</a:t>
            </a:r>
            <a:r>
              <a:rPr kumimoji="1" lang="en-US" altLang="ja-JP" sz="900" b="1" dirty="0" err="1">
                <a:latin typeface="+mn-ea"/>
              </a:rPr>
              <a:t>XAE206WUX</a:t>
            </a:r>
            <a:endParaRPr kumimoji="1" lang="ja-JP" altLang="en-US" sz="900" b="1" dirty="0">
              <a:latin typeface="+mn-ea"/>
            </a:endParaRPr>
          </a:p>
        </p:txBody>
      </p:sp>
      <p:cxnSp>
        <p:nvCxnSpPr>
          <p:cNvPr id="45" name="コネクタ: カギ線 44">
            <a:extLst>
              <a:ext uri="{FF2B5EF4-FFF2-40B4-BE49-F238E27FC236}">
                <a16:creationId xmlns:a16="http://schemas.microsoft.com/office/drawing/2014/main" id="{C7599283-5034-198C-EFBD-9209784DEA43}"/>
              </a:ext>
            </a:extLst>
          </p:cNvPr>
          <p:cNvCxnSpPr>
            <a:cxnSpLocks/>
            <a:stCxn id="31" idx="3"/>
            <a:endCxn id="54" idx="0"/>
          </p:cNvCxnSpPr>
          <p:nvPr/>
        </p:nvCxnSpPr>
        <p:spPr>
          <a:xfrm>
            <a:off x="10835643" y="4755152"/>
            <a:ext cx="1280292" cy="1090462"/>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2A97793E-371B-1223-9978-DA366C9DE1E2}"/>
              </a:ext>
            </a:extLst>
          </p:cNvPr>
          <p:cNvSpPr txBox="1"/>
          <p:nvPr/>
        </p:nvSpPr>
        <p:spPr>
          <a:xfrm>
            <a:off x="10643938" y="3415737"/>
            <a:ext cx="3501825" cy="1016432"/>
          </a:xfrm>
          <a:prstGeom prst="rect">
            <a:avLst/>
          </a:prstGeom>
          <a:noFill/>
        </p:spPr>
        <p:txBody>
          <a:bodyPr wrap="square" rtlCol="0">
            <a:spAutoFit/>
          </a:bodyPr>
          <a:lstStyle/>
          <a:p>
            <a:pPr algn="l"/>
            <a:r>
              <a:rPr kumimoji="1" lang="en-US" altLang="ja-JP" sz="1600" b="1" dirty="0"/>
              <a:t>【</a:t>
            </a:r>
            <a:r>
              <a:rPr kumimoji="1" lang="ja-JP" altLang="en-US" sz="1600" b="1" dirty="0"/>
              <a:t>車両属性検索</a:t>
            </a:r>
            <a:r>
              <a:rPr kumimoji="1" lang="en-US" altLang="ja-JP" sz="1600" b="1" dirty="0"/>
              <a:t>】</a:t>
            </a:r>
          </a:p>
          <a:p>
            <a:pPr marL="92075" algn="l">
              <a:lnSpc>
                <a:spcPct val="110000"/>
              </a:lnSpc>
              <a:spcBef>
                <a:spcPts val="600"/>
              </a:spcBef>
            </a:pPr>
            <a:r>
              <a:rPr kumimoji="1" lang="ja-JP" altLang="en-US" sz="1200" b="1" dirty="0"/>
              <a:t>車両属性（車型、車色）を指定した検索が可能。</a:t>
            </a:r>
          </a:p>
          <a:p>
            <a:pPr marL="92075" algn="l">
              <a:lnSpc>
                <a:spcPct val="110000"/>
              </a:lnSpc>
            </a:pPr>
            <a:r>
              <a:rPr kumimoji="1" lang="ja-JP" altLang="en-US" sz="1200" b="1" dirty="0"/>
              <a:t>検索結果にはベストショット画像が表示、クリックで検知時の録画映像を再生可能。</a:t>
            </a:r>
          </a:p>
        </p:txBody>
      </p:sp>
      <p:sp>
        <p:nvSpPr>
          <p:cNvPr id="53" name="テキスト ボックス 52">
            <a:extLst>
              <a:ext uri="{FF2B5EF4-FFF2-40B4-BE49-F238E27FC236}">
                <a16:creationId xmlns:a16="http://schemas.microsoft.com/office/drawing/2014/main" id="{DB25B834-3B51-7CB7-902F-C4E20FFB81F5}"/>
              </a:ext>
            </a:extLst>
          </p:cNvPr>
          <p:cNvSpPr txBox="1"/>
          <p:nvPr/>
        </p:nvSpPr>
        <p:spPr>
          <a:xfrm>
            <a:off x="464443" y="5870035"/>
            <a:ext cx="3428020" cy="1297022"/>
          </a:xfrm>
          <a:prstGeom prst="rect">
            <a:avLst/>
          </a:prstGeom>
          <a:noFill/>
        </p:spPr>
        <p:txBody>
          <a:bodyPr wrap="square" rtlCol="0">
            <a:spAutoFit/>
          </a:bodyPr>
          <a:lstStyle/>
          <a:p>
            <a:pPr algn="l"/>
            <a:r>
              <a:rPr kumimoji="1" lang="en-US" altLang="ja-JP" sz="1600" b="1" dirty="0">
                <a:latin typeface="+mn-ea"/>
              </a:rPr>
              <a:t>【</a:t>
            </a:r>
            <a:r>
              <a:rPr kumimoji="1" lang="ja-JP" altLang="en-US" sz="1600" b="1" dirty="0">
                <a:latin typeface="+mn-ea"/>
              </a:rPr>
              <a:t>統計情報表示</a:t>
            </a:r>
            <a:r>
              <a:rPr kumimoji="1" lang="en-US" altLang="ja-JP" sz="1600" b="1" dirty="0">
                <a:latin typeface="+mn-ea"/>
              </a:rPr>
              <a:t>】</a:t>
            </a:r>
          </a:p>
          <a:p>
            <a:pPr marL="92075" algn="l">
              <a:lnSpc>
                <a:spcPct val="110000"/>
              </a:lnSpc>
              <a:spcBef>
                <a:spcPts val="600"/>
              </a:spcBef>
            </a:pPr>
            <a:r>
              <a:rPr lang="ja-JP" altLang="en-US" sz="1200" b="1" dirty="0">
                <a:latin typeface="+mn-ea"/>
              </a:rPr>
              <a:t>車型</a:t>
            </a:r>
            <a:r>
              <a:rPr kumimoji="1" lang="ja-JP" altLang="en-US" sz="1200" b="1" dirty="0">
                <a:latin typeface="+mn-ea"/>
              </a:rPr>
              <a:t>・車色判定結果の統計情報表示が可能</a:t>
            </a:r>
          </a:p>
          <a:p>
            <a:pPr marL="92075" algn="l">
              <a:lnSpc>
                <a:spcPct val="110000"/>
              </a:lnSpc>
              <a:spcBef>
                <a:spcPts val="600"/>
              </a:spcBef>
            </a:pPr>
            <a:r>
              <a:rPr kumimoji="1" lang="ja-JP" altLang="en-US" sz="1200" b="1" dirty="0">
                <a:latin typeface="+mn-ea"/>
              </a:rPr>
              <a:t>ネットワーク上の任意の</a:t>
            </a:r>
            <a:r>
              <a:rPr kumimoji="1" lang="en-US" altLang="ja-JP" sz="1200" b="1" dirty="0">
                <a:latin typeface="+mn-ea"/>
              </a:rPr>
              <a:t>PC</a:t>
            </a:r>
            <a:r>
              <a:rPr kumimoji="1" lang="ja-JP" altLang="en-US" sz="1200" b="1" dirty="0">
                <a:latin typeface="+mn-ea"/>
              </a:rPr>
              <a:t>上で</a:t>
            </a:r>
            <a:r>
              <a:rPr kumimoji="1" lang="en-US" altLang="ja-JP" sz="1200" b="1" dirty="0">
                <a:latin typeface="+mn-ea"/>
              </a:rPr>
              <a:t>Web</a:t>
            </a:r>
            <a:r>
              <a:rPr kumimoji="1" lang="ja-JP" altLang="en-US" sz="1200" b="1" dirty="0">
                <a:latin typeface="+mn-ea"/>
              </a:rPr>
              <a:t>ブラウザからマルチ</a:t>
            </a:r>
            <a:r>
              <a:rPr kumimoji="1" lang="en-US" altLang="ja-JP" sz="1200" b="1" dirty="0">
                <a:latin typeface="+mn-ea"/>
              </a:rPr>
              <a:t>AI</a:t>
            </a:r>
            <a:r>
              <a:rPr kumimoji="1" lang="ja-JP" altLang="en-US" sz="1200" b="1" dirty="0">
                <a:latin typeface="+mn-ea"/>
              </a:rPr>
              <a:t>ソフトウェアの</a:t>
            </a:r>
            <a:r>
              <a:rPr kumimoji="1" lang="en-US" altLang="ja-JP" sz="1200" b="1" dirty="0">
                <a:latin typeface="+mn-ea"/>
              </a:rPr>
              <a:t>PC</a:t>
            </a:r>
            <a:r>
              <a:rPr kumimoji="1" lang="ja-JP" altLang="en-US" sz="1200" b="1" dirty="0">
                <a:latin typeface="+mn-ea"/>
              </a:rPr>
              <a:t>にアクセスすることで表示可能</a:t>
            </a:r>
          </a:p>
        </p:txBody>
      </p:sp>
      <p:sp>
        <p:nvSpPr>
          <p:cNvPr id="11" name="テキスト ボックス 10">
            <a:hlinkClick r:id="rId8" action="ppaction://hlinksldjump"/>
            <a:extLst>
              <a:ext uri="{FF2B5EF4-FFF2-40B4-BE49-F238E27FC236}">
                <a16:creationId xmlns:a16="http://schemas.microsoft.com/office/drawing/2014/main" id="{3BDB7395-4D82-8142-6AEC-4606FB4ED85B}"/>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pic>
        <p:nvPicPr>
          <p:cNvPr id="46" name="図 45">
            <a:extLst>
              <a:ext uri="{FF2B5EF4-FFF2-40B4-BE49-F238E27FC236}">
                <a16:creationId xmlns:a16="http://schemas.microsoft.com/office/drawing/2014/main" id="{075B5876-5744-777B-0A09-3B56497BBE61}"/>
              </a:ext>
            </a:extLst>
          </p:cNvPr>
          <p:cNvPicPr>
            <a:picLocks noChangeAspect="1"/>
          </p:cNvPicPr>
          <p:nvPr/>
        </p:nvPicPr>
        <p:blipFill>
          <a:blip r:embed="rId9"/>
          <a:stretch>
            <a:fillRect/>
          </a:stretch>
        </p:blipFill>
        <p:spPr>
          <a:xfrm>
            <a:off x="4034720" y="5999843"/>
            <a:ext cx="2359778" cy="1184862"/>
          </a:xfrm>
          <a:prstGeom prst="rect">
            <a:avLst/>
          </a:prstGeom>
          <a:effectLst>
            <a:outerShdw blurRad="50800" dist="38100" dir="2700000" algn="tl" rotWithShape="0">
              <a:prstClr val="black">
                <a:alpha val="40000"/>
              </a:prstClr>
            </a:outerShdw>
          </a:effectLst>
        </p:spPr>
      </p:pic>
      <p:pic>
        <p:nvPicPr>
          <p:cNvPr id="49" name="図 48">
            <a:extLst>
              <a:ext uri="{FF2B5EF4-FFF2-40B4-BE49-F238E27FC236}">
                <a16:creationId xmlns:a16="http://schemas.microsoft.com/office/drawing/2014/main" id="{82521550-672C-B565-E27D-C87987C5C585}"/>
              </a:ext>
            </a:extLst>
          </p:cNvPr>
          <p:cNvPicPr>
            <a:picLocks noChangeAspect="1"/>
          </p:cNvPicPr>
          <p:nvPr/>
        </p:nvPicPr>
        <p:blipFill>
          <a:blip r:embed="rId10"/>
          <a:stretch>
            <a:fillRect/>
          </a:stretch>
        </p:blipFill>
        <p:spPr>
          <a:xfrm>
            <a:off x="8113997" y="5845614"/>
            <a:ext cx="2579389" cy="1397169"/>
          </a:xfrm>
          <a:prstGeom prst="rect">
            <a:avLst/>
          </a:prstGeom>
          <a:effectLst>
            <a:outerShdw blurRad="50800" dist="38100" dir="2700000" algn="tl" rotWithShape="0">
              <a:prstClr val="black">
                <a:alpha val="40000"/>
              </a:prstClr>
            </a:outerShdw>
          </a:effectLst>
        </p:spPr>
      </p:pic>
      <p:pic>
        <p:nvPicPr>
          <p:cNvPr id="54" name="図 53">
            <a:extLst>
              <a:ext uri="{FF2B5EF4-FFF2-40B4-BE49-F238E27FC236}">
                <a16:creationId xmlns:a16="http://schemas.microsoft.com/office/drawing/2014/main" id="{AAA7DF57-5210-DC15-BA2A-0799C12DD2A0}"/>
              </a:ext>
            </a:extLst>
          </p:cNvPr>
          <p:cNvPicPr>
            <a:picLocks noChangeAspect="1"/>
          </p:cNvPicPr>
          <p:nvPr/>
        </p:nvPicPr>
        <p:blipFill>
          <a:blip r:embed="rId11"/>
          <a:stretch>
            <a:fillRect/>
          </a:stretch>
        </p:blipFill>
        <p:spPr>
          <a:xfrm>
            <a:off x="10835643" y="5845614"/>
            <a:ext cx="2560583" cy="13869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783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09277281-5644-1B9E-3234-DEC205A0D9EA}"/>
              </a:ext>
            </a:extLst>
          </p:cNvPr>
          <p:cNvSpPr/>
          <p:nvPr/>
        </p:nvSpPr>
        <p:spPr>
          <a:xfrm>
            <a:off x="10472037" y="1936981"/>
            <a:ext cx="3540390" cy="2606153"/>
          </a:xfrm>
          <a:prstGeom prst="rect">
            <a:avLst/>
          </a:prstGeom>
          <a:solidFill>
            <a:schemeClr val="bg1"/>
          </a:solid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a:extLst>
              <a:ext uri="{FF2B5EF4-FFF2-40B4-BE49-F238E27FC236}">
                <a16:creationId xmlns:a16="http://schemas.microsoft.com/office/drawing/2014/main" id="{D312C1CF-BD66-3ACB-6F1A-EC57629068E4}"/>
              </a:ext>
            </a:extLst>
          </p:cNvPr>
          <p:cNvSpPr>
            <a:spLocks noGrp="1"/>
          </p:cNvSpPr>
          <p:nvPr>
            <p:ph sz="quarter" idx="10"/>
          </p:nvPr>
        </p:nvSpPr>
        <p:spPr>
          <a:xfrm>
            <a:off x="236734" y="669305"/>
            <a:ext cx="12231598" cy="541419"/>
          </a:xfrm>
        </p:spPr>
        <p:txBody>
          <a:bodyPr/>
          <a:lstStyle/>
          <a:p>
            <a:pPr marL="0" indent="0">
              <a:buNone/>
            </a:pPr>
            <a:r>
              <a:rPr kumimoji="1" lang="ja-JP" altLang="en-US" sz="2400" dirty="0"/>
              <a:t>■車両属性識別の検知動作とベストショット送信について概要は以下の通りです。</a:t>
            </a:r>
          </a:p>
        </p:txBody>
      </p:sp>
      <p:sp>
        <p:nvSpPr>
          <p:cNvPr id="3" name="タイトル 2">
            <a:extLst>
              <a:ext uri="{FF2B5EF4-FFF2-40B4-BE49-F238E27FC236}">
                <a16:creationId xmlns:a16="http://schemas.microsoft.com/office/drawing/2014/main" id="{995EA770-535F-E1EC-CC83-41BF4C293564}"/>
              </a:ext>
            </a:extLst>
          </p:cNvPr>
          <p:cNvSpPr>
            <a:spLocks noGrp="1"/>
          </p:cNvSpPr>
          <p:nvPr>
            <p:ph type="title"/>
          </p:nvPr>
        </p:nvSpPr>
        <p:spPr/>
        <p:txBody>
          <a:bodyPr/>
          <a:lstStyle/>
          <a:p>
            <a:r>
              <a:rPr kumimoji="1" lang="en-US" altLang="ja-JP" dirty="0"/>
              <a:t>1-2</a:t>
            </a:r>
            <a:r>
              <a:rPr kumimoji="1" lang="ja-JP" altLang="en-US" dirty="0"/>
              <a:t>．ベストショット送信の概要と流れ</a:t>
            </a:r>
          </a:p>
        </p:txBody>
      </p:sp>
      <p:pic>
        <p:nvPicPr>
          <p:cNvPr id="4" name="図 3">
            <a:extLst>
              <a:ext uri="{FF2B5EF4-FFF2-40B4-BE49-F238E27FC236}">
                <a16:creationId xmlns:a16="http://schemas.microsoft.com/office/drawing/2014/main" id="{A8DAF16F-8E84-861F-02BC-587C037B2B00}"/>
              </a:ext>
            </a:extLst>
          </p:cNvPr>
          <p:cNvPicPr>
            <a:picLocks noChangeAspect="1"/>
          </p:cNvPicPr>
          <p:nvPr/>
        </p:nvPicPr>
        <p:blipFill>
          <a:blip r:embed="rId2"/>
          <a:stretch>
            <a:fillRect/>
          </a:stretch>
        </p:blipFill>
        <p:spPr>
          <a:xfrm>
            <a:off x="3115557" y="2341120"/>
            <a:ext cx="904691" cy="885594"/>
          </a:xfrm>
          <a:prstGeom prst="rect">
            <a:avLst/>
          </a:prstGeom>
        </p:spPr>
      </p:pic>
      <p:sp>
        <p:nvSpPr>
          <p:cNvPr id="6" name="テキスト ボックス 5">
            <a:extLst>
              <a:ext uri="{FF2B5EF4-FFF2-40B4-BE49-F238E27FC236}">
                <a16:creationId xmlns:a16="http://schemas.microsoft.com/office/drawing/2014/main" id="{660BB914-6CE8-DED1-D1D9-A6402052C370}"/>
              </a:ext>
            </a:extLst>
          </p:cNvPr>
          <p:cNvSpPr txBox="1"/>
          <p:nvPr/>
        </p:nvSpPr>
        <p:spPr>
          <a:xfrm>
            <a:off x="826305" y="5163379"/>
            <a:ext cx="11123964" cy="44076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FF"/>
                </a:solidFill>
                <a:effectLst/>
                <a:uLnTx/>
                <a:uFillTx/>
                <a:latin typeface="游ゴシック" panose="020B0400000000000000" pitchFamily="50" charset="-128"/>
                <a:ea typeface="游ゴシック" panose="020B0400000000000000" pitchFamily="50" charset="-128"/>
                <a:cs typeface="Calibri" panose="020F0502020204030204" pitchFamily="34" charset="0"/>
              </a:rPr>
              <a:t>1</a:t>
            </a:r>
            <a:r>
              <a:rPr kumimoji="1" lang="ja-JP" altLang="en-US" sz="2000" b="1" i="0" u="none" strike="noStrike" kern="1200" cap="none" spc="0" normalizeH="0" baseline="0" noProof="0" dirty="0">
                <a:ln>
                  <a:noFill/>
                </a:ln>
                <a:solidFill>
                  <a:srgbClr val="0000FF"/>
                </a:solidFill>
                <a:effectLst/>
                <a:uLnTx/>
                <a:uFillTx/>
                <a:latin typeface="游ゴシック" panose="020B0400000000000000" pitchFamily="50" charset="-128"/>
                <a:ea typeface="游ゴシック" panose="020B0400000000000000" pitchFamily="50" charset="-128"/>
                <a:cs typeface="Calibri" panose="020F0502020204030204" pitchFamily="34" charset="0"/>
              </a:rPr>
              <a:t>車両あたり、</a:t>
            </a:r>
            <a:r>
              <a:rPr kumimoji="1" lang="en-US" altLang="ja-JP" sz="2000" b="1" i="0" u="none" strike="noStrike" kern="1200" cap="none" spc="0" normalizeH="0" baseline="0" noProof="0" dirty="0">
                <a:ln>
                  <a:noFill/>
                </a:ln>
                <a:solidFill>
                  <a:srgbClr val="0000FF"/>
                </a:solidFill>
                <a:effectLst/>
                <a:uLnTx/>
                <a:uFillTx/>
                <a:latin typeface="游ゴシック" panose="020B0400000000000000" pitchFamily="50" charset="-128"/>
                <a:ea typeface="游ゴシック" panose="020B0400000000000000" pitchFamily="50" charset="-128"/>
                <a:cs typeface="Calibri" panose="020F0502020204030204" pitchFamily="34" charset="0"/>
              </a:rPr>
              <a:t>1</a:t>
            </a:r>
            <a:r>
              <a:rPr kumimoji="1" lang="ja-JP" altLang="en-US" sz="2000" b="1" i="0" u="none" strike="noStrike" kern="1200" cap="none" spc="0" normalizeH="0" baseline="0" noProof="0" dirty="0">
                <a:ln>
                  <a:noFill/>
                </a:ln>
                <a:solidFill>
                  <a:srgbClr val="0000FF"/>
                </a:solidFill>
                <a:effectLst/>
                <a:uLnTx/>
                <a:uFillTx/>
                <a:latin typeface="游ゴシック" panose="020B0400000000000000" pitchFamily="50" charset="-128"/>
                <a:ea typeface="游ゴシック" panose="020B0400000000000000" pitchFamily="50" charset="-128"/>
                <a:cs typeface="Calibri" panose="020F0502020204030204" pitchFamily="34" charset="0"/>
              </a:rPr>
              <a:t>枚または</a:t>
            </a:r>
            <a:r>
              <a:rPr kumimoji="1" lang="en-US" altLang="ja-JP" sz="2000" b="1" i="0" u="none" strike="noStrike" kern="1200" cap="none" spc="0" normalizeH="0" baseline="0" noProof="0" dirty="0">
                <a:ln>
                  <a:noFill/>
                </a:ln>
                <a:solidFill>
                  <a:srgbClr val="0000FF"/>
                </a:solidFill>
                <a:effectLst/>
                <a:uLnTx/>
                <a:uFillTx/>
                <a:latin typeface="游ゴシック" panose="020B0400000000000000" pitchFamily="50" charset="-128"/>
                <a:ea typeface="游ゴシック" panose="020B0400000000000000" pitchFamily="50" charset="-128"/>
                <a:cs typeface="Calibri" panose="020F0502020204030204" pitchFamily="34" charset="0"/>
              </a:rPr>
              <a:t>2</a:t>
            </a:r>
            <a:r>
              <a:rPr kumimoji="1" lang="ja-JP" altLang="en-US" sz="2000" b="1" i="0" u="none" strike="noStrike" kern="1200" cap="none" spc="0" normalizeH="0" baseline="0" noProof="0" dirty="0">
                <a:ln>
                  <a:noFill/>
                </a:ln>
                <a:solidFill>
                  <a:srgbClr val="0000FF"/>
                </a:solidFill>
                <a:effectLst/>
                <a:uLnTx/>
                <a:uFillTx/>
                <a:latin typeface="游ゴシック" panose="020B0400000000000000" pitchFamily="50" charset="-128"/>
                <a:ea typeface="游ゴシック" panose="020B0400000000000000" pitchFamily="50" charset="-128"/>
                <a:cs typeface="Calibri" panose="020F0502020204030204" pitchFamily="34" charset="0"/>
              </a:rPr>
              <a:t>枚のベストショットとそれぞれの車両属性情報（メタデータ）を送信</a:t>
            </a:r>
          </a:p>
        </p:txBody>
      </p:sp>
      <p:sp>
        <p:nvSpPr>
          <p:cNvPr id="11" name="八角形 10">
            <a:extLst>
              <a:ext uri="{FF2B5EF4-FFF2-40B4-BE49-F238E27FC236}">
                <a16:creationId xmlns:a16="http://schemas.microsoft.com/office/drawing/2014/main" id="{9EEF1A77-FA7A-21FF-CA65-6C80DDACE6B6}"/>
              </a:ext>
            </a:extLst>
          </p:cNvPr>
          <p:cNvSpPr/>
          <p:nvPr/>
        </p:nvSpPr>
        <p:spPr>
          <a:xfrm>
            <a:off x="405371" y="1805755"/>
            <a:ext cx="2104208" cy="1452338"/>
          </a:xfrm>
          <a:prstGeom prst="octagon">
            <a:avLst>
              <a:gd name="adj" fmla="val 0"/>
            </a:avLst>
          </a:prstGeom>
          <a:solidFill>
            <a:schemeClr val="bg1"/>
          </a:solidFill>
          <a:ln w="381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複数書類 13">
            <a:extLst>
              <a:ext uri="{FF2B5EF4-FFF2-40B4-BE49-F238E27FC236}">
                <a16:creationId xmlns:a16="http://schemas.microsoft.com/office/drawing/2014/main" id="{8733F01E-2A65-1EC9-E9EF-5D7D07189ED4}"/>
              </a:ext>
            </a:extLst>
          </p:cNvPr>
          <p:cNvSpPr/>
          <p:nvPr/>
        </p:nvSpPr>
        <p:spPr>
          <a:xfrm>
            <a:off x="3837813" y="1986629"/>
            <a:ext cx="722256" cy="499290"/>
          </a:xfrm>
          <a:prstGeom prst="flowChartMultidocument">
            <a:avLst/>
          </a:prstGeom>
          <a:solidFill>
            <a:srgbClr val="FFFF00"/>
          </a:solidFill>
          <a:ln w="63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41AE3E2-A37C-0C47-C25C-0CB2FD5BD03A}"/>
              </a:ext>
            </a:extLst>
          </p:cNvPr>
          <p:cNvSpPr txBox="1"/>
          <p:nvPr/>
        </p:nvSpPr>
        <p:spPr>
          <a:xfrm>
            <a:off x="3728411" y="1635253"/>
            <a:ext cx="1075936" cy="338554"/>
          </a:xfrm>
          <a:prstGeom prst="rect">
            <a:avLst/>
          </a:prstGeom>
          <a:noFill/>
        </p:spPr>
        <p:txBody>
          <a:bodyPr wrap="none" rtlCol="0">
            <a:spAutoFit/>
          </a:bodyPr>
          <a:lstStyle/>
          <a:p>
            <a:pPr algn="l"/>
            <a:r>
              <a:rPr kumimoji="1" lang="ja-JP" altLang="en-US" sz="1600" b="1" dirty="0">
                <a:latin typeface="+mn-ea"/>
              </a:rPr>
              <a:t>内部</a:t>
            </a:r>
            <a:r>
              <a:rPr kumimoji="1" lang="en-US" altLang="ja-JP" sz="1600" b="1" dirty="0">
                <a:latin typeface="+mn-ea"/>
              </a:rPr>
              <a:t>RAM</a:t>
            </a:r>
            <a:endParaRPr kumimoji="1" lang="ja-JP" altLang="en-US" sz="1600" b="1" dirty="0">
              <a:latin typeface="+mn-ea"/>
            </a:endParaRPr>
          </a:p>
        </p:txBody>
      </p:sp>
      <p:sp>
        <p:nvSpPr>
          <p:cNvPr id="18" name="テキスト ボックス 17">
            <a:extLst>
              <a:ext uri="{FF2B5EF4-FFF2-40B4-BE49-F238E27FC236}">
                <a16:creationId xmlns:a16="http://schemas.microsoft.com/office/drawing/2014/main" id="{FC927489-3782-3472-233F-91431E10B5EF}"/>
              </a:ext>
            </a:extLst>
          </p:cNvPr>
          <p:cNvSpPr txBox="1"/>
          <p:nvPr/>
        </p:nvSpPr>
        <p:spPr>
          <a:xfrm>
            <a:off x="2837895" y="2021491"/>
            <a:ext cx="1007007" cy="338554"/>
          </a:xfrm>
          <a:prstGeom prst="rect">
            <a:avLst/>
          </a:prstGeom>
          <a:noFill/>
        </p:spPr>
        <p:txBody>
          <a:bodyPr wrap="none" rtlCol="0">
            <a:spAutoFit/>
          </a:bodyPr>
          <a:lstStyle/>
          <a:p>
            <a:pPr algn="l"/>
            <a:r>
              <a:rPr kumimoji="1" lang="en-US" altLang="ja-JP" sz="1600" b="1" dirty="0">
                <a:latin typeface="+mn-ea"/>
              </a:rPr>
              <a:t>AI</a:t>
            </a:r>
            <a:r>
              <a:rPr kumimoji="1" lang="ja-JP" altLang="en-US" sz="1600" b="1" dirty="0">
                <a:latin typeface="+mn-ea"/>
              </a:rPr>
              <a:t>カメラ</a:t>
            </a:r>
          </a:p>
        </p:txBody>
      </p:sp>
      <p:cxnSp>
        <p:nvCxnSpPr>
          <p:cNvPr id="20" name="直線コネクタ 19">
            <a:extLst>
              <a:ext uri="{FF2B5EF4-FFF2-40B4-BE49-F238E27FC236}">
                <a16:creationId xmlns:a16="http://schemas.microsoft.com/office/drawing/2014/main" id="{0722D940-B1D3-C2A5-FC0E-F773CBBBD29E}"/>
              </a:ext>
            </a:extLst>
          </p:cNvPr>
          <p:cNvCxnSpPr>
            <a:stCxn id="11" idx="0"/>
            <a:endCxn id="4" idx="1"/>
          </p:cNvCxnSpPr>
          <p:nvPr/>
        </p:nvCxnSpPr>
        <p:spPr>
          <a:xfrm>
            <a:off x="2509579" y="1805755"/>
            <a:ext cx="605978" cy="9781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吹き出し: 四角形 30">
            <a:extLst>
              <a:ext uri="{FF2B5EF4-FFF2-40B4-BE49-F238E27FC236}">
                <a16:creationId xmlns:a16="http://schemas.microsoft.com/office/drawing/2014/main" id="{28C59DD6-D75B-EA45-C4AD-ECDB446CD6B1}"/>
              </a:ext>
            </a:extLst>
          </p:cNvPr>
          <p:cNvSpPr/>
          <p:nvPr/>
        </p:nvSpPr>
        <p:spPr>
          <a:xfrm>
            <a:off x="5007010" y="1973807"/>
            <a:ext cx="620530" cy="668563"/>
          </a:xfrm>
          <a:prstGeom prst="wedgeRectCallout">
            <a:avLst>
              <a:gd name="adj1" fmla="val -152968"/>
              <a:gd name="adj2" fmla="val 333"/>
            </a:avLst>
          </a:prstGeom>
          <a:solidFill>
            <a:srgbClr val="FFFFCC"/>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7E4493B1-C3D6-112A-316E-FFDDA34DB14C}"/>
              </a:ext>
            </a:extLst>
          </p:cNvPr>
          <p:cNvCxnSpPr>
            <a:cxnSpLocks/>
            <a:stCxn id="11" idx="1"/>
            <a:endCxn id="4" idx="1"/>
          </p:cNvCxnSpPr>
          <p:nvPr/>
        </p:nvCxnSpPr>
        <p:spPr>
          <a:xfrm flipV="1">
            <a:off x="2509579" y="2783917"/>
            <a:ext cx="605978" cy="4741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矢印: 右 37">
            <a:extLst>
              <a:ext uri="{FF2B5EF4-FFF2-40B4-BE49-F238E27FC236}">
                <a16:creationId xmlns:a16="http://schemas.microsoft.com/office/drawing/2014/main" id="{62569327-18BD-4EA6-3BC9-AA07253DDDA7}"/>
              </a:ext>
            </a:extLst>
          </p:cNvPr>
          <p:cNvSpPr/>
          <p:nvPr/>
        </p:nvSpPr>
        <p:spPr>
          <a:xfrm>
            <a:off x="8849526" y="2609385"/>
            <a:ext cx="1439917" cy="349064"/>
          </a:xfrm>
          <a:prstGeom prst="rightArrow">
            <a:avLst>
              <a:gd name="adj1" fmla="val 50000"/>
              <a:gd name="adj2" fmla="val 126295"/>
            </a:avLst>
          </a:prstGeom>
          <a:solidFill>
            <a:schemeClr val="accent5">
              <a:lumMod val="7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0647713-C5F5-796C-5B9A-4318AF2CBD9F}"/>
              </a:ext>
            </a:extLst>
          </p:cNvPr>
          <p:cNvSpPr txBox="1"/>
          <p:nvPr/>
        </p:nvSpPr>
        <p:spPr>
          <a:xfrm>
            <a:off x="8759005" y="3095601"/>
            <a:ext cx="1620957" cy="584775"/>
          </a:xfrm>
          <a:prstGeom prst="rect">
            <a:avLst/>
          </a:prstGeom>
          <a:noFill/>
        </p:spPr>
        <p:txBody>
          <a:bodyPr wrap="none" rtlCol="0">
            <a:spAutoFit/>
          </a:bodyPr>
          <a:lstStyle/>
          <a:p>
            <a:pPr algn="ctr"/>
            <a:r>
              <a:rPr kumimoji="1" lang="ja-JP" altLang="en-US" sz="1600" b="1" dirty="0"/>
              <a:t>ベストショット</a:t>
            </a:r>
            <a:endParaRPr kumimoji="1" lang="en-US" altLang="ja-JP" sz="1600" b="1" dirty="0"/>
          </a:p>
          <a:p>
            <a:pPr algn="ctr"/>
            <a:r>
              <a:rPr kumimoji="1" lang="ja-JP" altLang="en-US" sz="1600" b="1" dirty="0"/>
              <a:t>送信</a:t>
            </a:r>
          </a:p>
        </p:txBody>
      </p:sp>
      <p:pic>
        <p:nvPicPr>
          <p:cNvPr id="40" name="図 39">
            <a:extLst>
              <a:ext uri="{FF2B5EF4-FFF2-40B4-BE49-F238E27FC236}">
                <a16:creationId xmlns:a16="http://schemas.microsoft.com/office/drawing/2014/main" id="{FE1FAC55-8051-BDEA-87BE-04941AF8024E}"/>
              </a:ext>
            </a:extLst>
          </p:cNvPr>
          <p:cNvPicPr>
            <a:picLocks noChangeAspect="1"/>
          </p:cNvPicPr>
          <p:nvPr/>
        </p:nvPicPr>
        <p:blipFill>
          <a:blip r:embed="rId3"/>
          <a:stretch>
            <a:fillRect/>
          </a:stretch>
        </p:blipFill>
        <p:spPr>
          <a:xfrm>
            <a:off x="10740642" y="2100160"/>
            <a:ext cx="1209627" cy="1430997"/>
          </a:xfrm>
          <a:prstGeom prst="rect">
            <a:avLst/>
          </a:prstGeom>
        </p:spPr>
      </p:pic>
      <p:sp>
        <p:nvSpPr>
          <p:cNvPr id="41" name="テキスト ボックス 40">
            <a:extLst>
              <a:ext uri="{FF2B5EF4-FFF2-40B4-BE49-F238E27FC236}">
                <a16:creationId xmlns:a16="http://schemas.microsoft.com/office/drawing/2014/main" id="{17410313-390D-46EB-C507-F0D46290A61A}"/>
              </a:ext>
            </a:extLst>
          </p:cNvPr>
          <p:cNvSpPr txBox="1"/>
          <p:nvPr/>
        </p:nvSpPr>
        <p:spPr>
          <a:xfrm>
            <a:off x="10567037" y="3564217"/>
            <a:ext cx="1556836" cy="830997"/>
          </a:xfrm>
          <a:prstGeom prst="rect">
            <a:avLst/>
          </a:prstGeom>
          <a:noFill/>
        </p:spPr>
        <p:txBody>
          <a:bodyPr wrap="none" rtlCol="0">
            <a:spAutoFit/>
          </a:bodyPr>
          <a:lstStyle/>
          <a:p>
            <a:pPr algn="ctr"/>
            <a:r>
              <a:rPr kumimoji="1" lang="ja-JP" altLang="en-US" sz="1600" b="1" dirty="0">
                <a:latin typeface="+mn-ea"/>
              </a:rPr>
              <a:t>マルチ</a:t>
            </a:r>
            <a:r>
              <a:rPr kumimoji="1" lang="en-US" altLang="ja-JP" sz="1600" b="1" dirty="0">
                <a:latin typeface="+mn-ea"/>
              </a:rPr>
              <a:t>AI</a:t>
            </a:r>
          </a:p>
          <a:p>
            <a:pPr algn="ctr"/>
            <a:r>
              <a:rPr kumimoji="1" lang="ja-JP" altLang="en-US" sz="1600" b="1" dirty="0">
                <a:latin typeface="+mn-ea"/>
              </a:rPr>
              <a:t>ソフトウェア</a:t>
            </a:r>
            <a:endParaRPr kumimoji="1" lang="en-US" altLang="ja-JP" sz="1600" b="1" dirty="0">
              <a:latin typeface="+mn-ea"/>
            </a:endParaRPr>
          </a:p>
          <a:p>
            <a:pPr algn="ctr"/>
            <a:r>
              <a:rPr lang="en-US" altLang="ja-JP" sz="1600" b="1" dirty="0">
                <a:latin typeface="+mn-ea"/>
              </a:rPr>
              <a:t>WV-ASA100W</a:t>
            </a:r>
            <a:endParaRPr kumimoji="1" lang="en-US" altLang="ja-JP" sz="1600" b="1" dirty="0">
              <a:latin typeface="+mn-ea"/>
            </a:endParaRPr>
          </a:p>
        </p:txBody>
      </p:sp>
      <p:sp>
        <p:nvSpPr>
          <p:cNvPr id="44" name="テキスト ボックス 43">
            <a:extLst>
              <a:ext uri="{FF2B5EF4-FFF2-40B4-BE49-F238E27FC236}">
                <a16:creationId xmlns:a16="http://schemas.microsoft.com/office/drawing/2014/main" id="{85F7F4E6-7A27-F61A-7E1D-CA4E058F4D15}"/>
              </a:ext>
            </a:extLst>
          </p:cNvPr>
          <p:cNvSpPr txBox="1"/>
          <p:nvPr/>
        </p:nvSpPr>
        <p:spPr>
          <a:xfrm>
            <a:off x="5916367" y="2511887"/>
            <a:ext cx="2730497" cy="507831"/>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536575" indent="-454025"/>
            <a:r>
              <a:rPr lang="ja-JP" altLang="en-US" sz="900" b="1" dirty="0">
                <a:latin typeface="+mn-ea"/>
              </a:rPr>
              <a:t>・</a:t>
            </a:r>
            <a:r>
              <a:rPr lang="en-US" altLang="ja-JP" sz="900" b="1" dirty="0">
                <a:latin typeface="+mn-ea"/>
              </a:rPr>
              <a:t>⾞</a:t>
            </a:r>
            <a:r>
              <a:rPr lang="ja-JP" altLang="en-US" sz="900" b="1" dirty="0">
                <a:latin typeface="+mn-ea"/>
              </a:rPr>
              <a:t>型：トラック</a:t>
            </a:r>
            <a:r>
              <a:rPr lang="en-US" altLang="ja-JP" sz="900" b="1" dirty="0">
                <a:latin typeface="+mn-ea"/>
              </a:rPr>
              <a:t>/</a:t>
            </a:r>
            <a:r>
              <a:rPr lang="ja-JP" altLang="en-US" sz="900" b="1" dirty="0">
                <a:latin typeface="+mn-ea"/>
              </a:rPr>
              <a:t>バス</a:t>
            </a:r>
            <a:r>
              <a:rPr lang="en-US" altLang="ja-JP" sz="900" b="1" dirty="0">
                <a:latin typeface="+mn-ea"/>
              </a:rPr>
              <a:t>/SUV/</a:t>
            </a:r>
            <a:r>
              <a:rPr lang="ja-JP" altLang="en-US" sz="900" b="1" dirty="0">
                <a:latin typeface="+mn-ea"/>
              </a:rPr>
              <a:t>バン</a:t>
            </a:r>
            <a:r>
              <a:rPr lang="en-US" altLang="ja-JP" sz="900" b="1" dirty="0">
                <a:latin typeface="+mn-ea"/>
              </a:rPr>
              <a:t>/</a:t>
            </a:r>
            <a:r>
              <a:rPr lang="ja-JP" altLang="en-US" sz="900" b="1" dirty="0">
                <a:latin typeface="+mn-ea"/>
              </a:rPr>
              <a:t>セダン</a:t>
            </a:r>
            <a:r>
              <a:rPr lang="en-US" altLang="ja-JP" sz="900" b="1" dirty="0">
                <a:latin typeface="+mn-ea"/>
              </a:rPr>
              <a:t>/</a:t>
            </a:r>
            <a:r>
              <a:rPr lang="ja-JP" altLang="en-US" sz="900" b="1" dirty="0">
                <a:latin typeface="+mn-ea"/>
              </a:rPr>
              <a:t>ピックアップトラック</a:t>
            </a:r>
            <a:r>
              <a:rPr lang="en-US" altLang="ja-JP" sz="900" b="1" dirty="0">
                <a:latin typeface="+mn-ea"/>
              </a:rPr>
              <a:t>/⼆</a:t>
            </a:r>
            <a:r>
              <a:rPr lang="ja-JP" altLang="en-US" sz="900" b="1" dirty="0">
                <a:latin typeface="+mn-ea"/>
              </a:rPr>
              <a:t>輪⾞</a:t>
            </a:r>
            <a:r>
              <a:rPr lang="en-US" altLang="ja-JP" sz="900" b="1" dirty="0">
                <a:latin typeface="+mn-ea"/>
              </a:rPr>
              <a:t>)</a:t>
            </a:r>
          </a:p>
          <a:p>
            <a:pPr marL="985838" indent="-903288"/>
            <a:r>
              <a:rPr lang="ja-JP" altLang="en-US" sz="900" b="1" dirty="0">
                <a:latin typeface="+mn-ea"/>
              </a:rPr>
              <a:t>・</a:t>
            </a:r>
            <a:r>
              <a:rPr lang="en-US" altLang="ja-JP" sz="900" b="1" dirty="0">
                <a:latin typeface="+mn-ea"/>
              </a:rPr>
              <a:t>⾞⾊</a:t>
            </a:r>
            <a:r>
              <a:rPr lang="ja-JP" altLang="en-US" sz="900" b="1" dirty="0">
                <a:latin typeface="+mn-ea"/>
              </a:rPr>
              <a:t>：</a:t>
            </a:r>
            <a:r>
              <a:rPr lang="en-US" altLang="ja-JP" sz="900" b="1" dirty="0">
                <a:latin typeface="+mn-ea"/>
              </a:rPr>
              <a:t>⿊/</a:t>
            </a:r>
            <a:r>
              <a:rPr lang="ja-JP" altLang="en-US" sz="900" b="1" dirty="0">
                <a:latin typeface="+mn-ea"/>
              </a:rPr>
              <a:t>茶</a:t>
            </a:r>
            <a:r>
              <a:rPr lang="en-US" altLang="ja-JP" sz="900" b="1" dirty="0">
                <a:latin typeface="+mn-ea"/>
              </a:rPr>
              <a:t>/⽩/</a:t>
            </a:r>
            <a:r>
              <a:rPr lang="ja-JP" altLang="en-US" sz="900" b="1" dirty="0">
                <a:latin typeface="+mn-ea"/>
              </a:rPr>
              <a:t>灰</a:t>
            </a:r>
            <a:r>
              <a:rPr lang="en-US" altLang="ja-JP" sz="900" b="1" dirty="0">
                <a:latin typeface="+mn-ea"/>
              </a:rPr>
              <a:t>/</a:t>
            </a:r>
            <a:r>
              <a:rPr lang="ja-JP" altLang="en-US" sz="900" b="1" dirty="0">
                <a:latin typeface="+mn-ea"/>
              </a:rPr>
              <a:t>緑</a:t>
            </a:r>
            <a:r>
              <a:rPr lang="en-US" altLang="ja-JP" sz="900" b="1" dirty="0">
                <a:latin typeface="+mn-ea"/>
              </a:rPr>
              <a:t>/⾚/⻘/⻩/</a:t>
            </a:r>
            <a:r>
              <a:rPr lang="ja-JP" altLang="en-US" sz="900" b="1" dirty="0">
                <a:latin typeface="+mn-ea"/>
              </a:rPr>
              <a:t>紫</a:t>
            </a:r>
            <a:r>
              <a:rPr lang="en-US" altLang="ja-JP" sz="900" b="1" dirty="0">
                <a:latin typeface="+mn-ea"/>
              </a:rPr>
              <a:t>/</a:t>
            </a:r>
            <a:r>
              <a:rPr lang="ja-JP" altLang="en-US" sz="900" b="1" dirty="0">
                <a:latin typeface="+mn-ea"/>
              </a:rPr>
              <a:t>ピンク</a:t>
            </a:r>
          </a:p>
        </p:txBody>
      </p:sp>
      <p:sp>
        <p:nvSpPr>
          <p:cNvPr id="45" name="テキスト ボックス 44">
            <a:extLst>
              <a:ext uri="{FF2B5EF4-FFF2-40B4-BE49-F238E27FC236}">
                <a16:creationId xmlns:a16="http://schemas.microsoft.com/office/drawing/2014/main" id="{3157810B-54F7-38E5-6490-122B31175C93}"/>
              </a:ext>
            </a:extLst>
          </p:cNvPr>
          <p:cNvSpPr txBox="1"/>
          <p:nvPr/>
        </p:nvSpPr>
        <p:spPr>
          <a:xfrm>
            <a:off x="12278627" y="2284229"/>
            <a:ext cx="1472540" cy="925495"/>
          </a:xfrm>
          <a:prstGeom prst="rect">
            <a:avLst/>
          </a:prstGeom>
          <a:noFill/>
          <a:ln>
            <a:solidFill>
              <a:schemeClr val="tx1"/>
            </a:solidFill>
          </a:ln>
        </p:spPr>
        <p:txBody>
          <a:bodyPr wrap="none" rtlCol="0" anchor="ctr" anchorCtr="1">
            <a:noAutofit/>
          </a:bodyPr>
          <a:lstStyle/>
          <a:p>
            <a:pPr algn="l"/>
            <a:r>
              <a:rPr kumimoji="1" lang="ja-JP" altLang="en-US" sz="1600" b="1" dirty="0"/>
              <a:t>？</a:t>
            </a:r>
          </a:p>
        </p:txBody>
      </p:sp>
      <p:sp>
        <p:nvSpPr>
          <p:cNvPr id="46" name="テキスト ボックス 45">
            <a:extLst>
              <a:ext uri="{FF2B5EF4-FFF2-40B4-BE49-F238E27FC236}">
                <a16:creationId xmlns:a16="http://schemas.microsoft.com/office/drawing/2014/main" id="{B25CB20B-E6ED-48E4-E953-3A5D031B7082}"/>
              </a:ext>
            </a:extLst>
          </p:cNvPr>
          <p:cNvSpPr txBox="1"/>
          <p:nvPr/>
        </p:nvSpPr>
        <p:spPr>
          <a:xfrm>
            <a:off x="12204418" y="3531157"/>
            <a:ext cx="1620957" cy="584775"/>
          </a:xfrm>
          <a:prstGeom prst="rect">
            <a:avLst/>
          </a:prstGeom>
          <a:noFill/>
        </p:spPr>
        <p:txBody>
          <a:bodyPr wrap="none" rtlCol="0">
            <a:spAutoFit/>
          </a:bodyPr>
          <a:lstStyle/>
          <a:p>
            <a:pPr algn="ctr"/>
            <a:r>
              <a:rPr lang="ja-JP" altLang="en-US" sz="1600" b="1" dirty="0">
                <a:latin typeface="+mn-ea"/>
              </a:rPr>
              <a:t>別途開発アプリ</a:t>
            </a:r>
            <a:endParaRPr lang="en-US" altLang="ja-JP" sz="1600" b="1" dirty="0">
              <a:latin typeface="+mn-ea"/>
            </a:endParaRPr>
          </a:p>
          <a:p>
            <a:pPr algn="ctr"/>
            <a:r>
              <a:rPr lang="ja-JP" altLang="en-US" sz="1600" b="1" dirty="0">
                <a:latin typeface="+mn-ea"/>
              </a:rPr>
              <a:t>など</a:t>
            </a:r>
            <a:endParaRPr kumimoji="1" lang="en-US" altLang="ja-JP" sz="1600" b="1" dirty="0">
              <a:latin typeface="+mn-ea"/>
            </a:endParaRPr>
          </a:p>
        </p:txBody>
      </p:sp>
      <p:sp>
        <p:nvSpPr>
          <p:cNvPr id="48" name="テキスト ボックス 47">
            <a:extLst>
              <a:ext uri="{FF2B5EF4-FFF2-40B4-BE49-F238E27FC236}">
                <a16:creationId xmlns:a16="http://schemas.microsoft.com/office/drawing/2014/main" id="{E4B07EA8-3D36-49CB-C0AC-C05241FD12CD}"/>
              </a:ext>
            </a:extLst>
          </p:cNvPr>
          <p:cNvSpPr txBox="1"/>
          <p:nvPr/>
        </p:nvSpPr>
        <p:spPr>
          <a:xfrm>
            <a:off x="6615557" y="2139532"/>
            <a:ext cx="1415772" cy="338554"/>
          </a:xfrm>
          <a:prstGeom prst="rect">
            <a:avLst/>
          </a:prstGeom>
          <a:noFill/>
        </p:spPr>
        <p:txBody>
          <a:bodyPr wrap="none" rtlCol="0">
            <a:spAutoFit/>
          </a:bodyPr>
          <a:lstStyle/>
          <a:p>
            <a:pPr algn="l"/>
            <a:r>
              <a:rPr kumimoji="1" lang="ja-JP" altLang="en-US" sz="1600" b="1" dirty="0">
                <a:latin typeface="+mn-ea"/>
              </a:rPr>
              <a:t>車両属性情報</a:t>
            </a:r>
          </a:p>
        </p:txBody>
      </p:sp>
      <p:sp>
        <p:nvSpPr>
          <p:cNvPr id="49" name="テキスト ボックス 48">
            <a:extLst>
              <a:ext uri="{FF2B5EF4-FFF2-40B4-BE49-F238E27FC236}">
                <a16:creationId xmlns:a16="http://schemas.microsoft.com/office/drawing/2014/main" id="{C18739D4-6246-CDA6-8758-E715A630736F}"/>
              </a:ext>
            </a:extLst>
          </p:cNvPr>
          <p:cNvSpPr txBox="1"/>
          <p:nvPr/>
        </p:nvSpPr>
        <p:spPr>
          <a:xfrm>
            <a:off x="11210804" y="1575799"/>
            <a:ext cx="2236510" cy="338554"/>
          </a:xfrm>
          <a:prstGeom prst="rect">
            <a:avLst/>
          </a:prstGeom>
          <a:noFill/>
        </p:spPr>
        <p:txBody>
          <a:bodyPr wrap="none" rtlCol="0">
            <a:spAutoFit/>
          </a:bodyPr>
          <a:lstStyle/>
          <a:p>
            <a:pPr algn="ctr"/>
            <a:r>
              <a:rPr kumimoji="1" lang="ja-JP" altLang="en-US" sz="1600" b="1" dirty="0">
                <a:latin typeface="+mn-ea"/>
              </a:rPr>
              <a:t>情報蓄積・集計サーバ</a:t>
            </a:r>
          </a:p>
        </p:txBody>
      </p:sp>
      <p:sp>
        <p:nvSpPr>
          <p:cNvPr id="54" name="テキスト ボックス 53">
            <a:extLst>
              <a:ext uri="{FF2B5EF4-FFF2-40B4-BE49-F238E27FC236}">
                <a16:creationId xmlns:a16="http://schemas.microsoft.com/office/drawing/2014/main" id="{67ED3E5E-93D6-CE67-56A8-EE81D7F6172D}"/>
              </a:ext>
            </a:extLst>
          </p:cNvPr>
          <p:cNvSpPr txBox="1"/>
          <p:nvPr/>
        </p:nvSpPr>
        <p:spPr>
          <a:xfrm>
            <a:off x="5079750" y="1640472"/>
            <a:ext cx="441146" cy="400110"/>
          </a:xfrm>
          <a:prstGeom prst="rect">
            <a:avLst/>
          </a:prstGeom>
          <a:noFill/>
        </p:spPr>
        <p:txBody>
          <a:bodyPr wrap="none" rtlCol="0">
            <a:spAutoFit/>
          </a:bodyPr>
          <a:lstStyle/>
          <a:p>
            <a:pPr algn="l"/>
            <a:r>
              <a:rPr kumimoji="1" lang="ja-JP" altLang="en-US" sz="2000" b="1" dirty="0"/>
              <a:t>①</a:t>
            </a:r>
          </a:p>
        </p:txBody>
      </p:sp>
      <p:sp>
        <p:nvSpPr>
          <p:cNvPr id="58" name="テキスト ボックス 57">
            <a:extLst>
              <a:ext uri="{FF2B5EF4-FFF2-40B4-BE49-F238E27FC236}">
                <a16:creationId xmlns:a16="http://schemas.microsoft.com/office/drawing/2014/main" id="{6E1E12B0-1C15-25B9-7CAC-0484D492447C}"/>
              </a:ext>
            </a:extLst>
          </p:cNvPr>
          <p:cNvSpPr txBox="1"/>
          <p:nvPr/>
        </p:nvSpPr>
        <p:spPr>
          <a:xfrm>
            <a:off x="4101989" y="4242159"/>
            <a:ext cx="2031325" cy="338554"/>
          </a:xfrm>
          <a:prstGeom prst="rect">
            <a:avLst/>
          </a:prstGeom>
          <a:noFill/>
        </p:spPr>
        <p:txBody>
          <a:bodyPr wrap="none" rtlCol="0">
            <a:spAutoFit/>
          </a:bodyPr>
          <a:lstStyle/>
          <a:p>
            <a:pPr algn="l"/>
            <a:r>
              <a:rPr kumimoji="1" lang="ja-JP" altLang="en-US" sz="1600" b="1" dirty="0">
                <a:latin typeface="+mn-ea"/>
              </a:rPr>
              <a:t>ベストショット画像</a:t>
            </a:r>
          </a:p>
        </p:txBody>
      </p:sp>
      <p:sp>
        <p:nvSpPr>
          <p:cNvPr id="5" name="テキスト ボックス 4">
            <a:extLst>
              <a:ext uri="{FF2B5EF4-FFF2-40B4-BE49-F238E27FC236}">
                <a16:creationId xmlns:a16="http://schemas.microsoft.com/office/drawing/2014/main" id="{182B49E1-A4E7-F10A-B857-6B14116332E4}"/>
              </a:ext>
            </a:extLst>
          </p:cNvPr>
          <p:cNvSpPr txBox="1"/>
          <p:nvPr/>
        </p:nvSpPr>
        <p:spPr>
          <a:xfrm>
            <a:off x="646996" y="1452441"/>
            <a:ext cx="1620957" cy="338554"/>
          </a:xfrm>
          <a:prstGeom prst="rect">
            <a:avLst/>
          </a:prstGeom>
          <a:noFill/>
        </p:spPr>
        <p:txBody>
          <a:bodyPr wrap="none" rtlCol="0">
            <a:spAutoFit/>
          </a:bodyPr>
          <a:lstStyle/>
          <a:p>
            <a:pPr algn="l"/>
            <a:r>
              <a:rPr lang="ja-JP" altLang="en-US" sz="1600" b="1" dirty="0">
                <a:latin typeface="+mn-ea"/>
              </a:rPr>
              <a:t>識別ターゲット</a:t>
            </a:r>
            <a:endParaRPr kumimoji="1" lang="ja-JP" altLang="en-US" sz="1600" b="1" dirty="0">
              <a:latin typeface="+mn-ea"/>
            </a:endParaRPr>
          </a:p>
        </p:txBody>
      </p:sp>
      <p:sp>
        <p:nvSpPr>
          <p:cNvPr id="9" name="テキスト ボックス 8">
            <a:hlinkClick r:id="rId4" action="ppaction://hlinksldjump"/>
            <a:extLst>
              <a:ext uri="{FF2B5EF4-FFF2-40B4-BE49-F238E27FC236}">
                <a16:creationId xmlns:a16="http://schemas.microsoft.com/office/drawing/2014/main" id="{C4D1743C-6F22-0523-62E6-073BF1EF805D}"/>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grpSp>
        <p:nvGrpSpPr>
          <p:cNvPr id="69" name="グループ化 68">
            <a:extLst>
              <a:ext uri="{FF2B5EF4-FFF2-40B4-BE49-F238E27FC236}">
                <a16:creationId xmlns:a16="http://schemas.microsoft.com/office/drawing/2014/main" id="{1FBB3CAE-2E1B-CF08-0E78-C183223DCC69}"/>
              </a:ext>
            </a:extLst>
          </p:cNvPr>
          <p:cNvGrpSpPr/>
          <p:nvPr/>
        </p:nvGrpSpPr>
        <p:grpSpPr>
          <a:xfrm>
            <a:off x="859090" y="2078987"/>
            <a:ext cx="1277060" cy="993351"/>
            <a:chOff x="1560835" y="3472583"/>
            <a:chExt cx="1602549" cy="1246530"/>
          </a:xfrm>
        </p:grpSpPr>
        <p:pic>
          <p:nvPicPr>
            <p:cNvPr id="67" name="図 66">
              <a:extLst>
                <a:ext uri="{FF2B5EF4-FFF2-40B4-BE49-F238E27FC236}">
                  <a16:creationId xmlns:a16="http://schemas.microsoft.com/office/drawing/2014/main" id="{5B2FD26D-1601-F13E-B1C3-720C01A38F5C}"/>
                </a:ext>
              </a:extLst>
            </p:cNvPr>
            <p:cNvPicPr>
              <a:picLocks noChangeAspect="1"/>
            </p:cNvPicPr>
            <p:nvPr/>
          </p:nvPicPr>
          <p:blipFill>
            <a:blip r:embed="rId5"/>
            <a:stretch>
              <a:fillRect/>
            </a:stretch>
          </p:blipFill>
          <p:spPr>
            <a:xfrm flipH="1">
              <a:off x="1560835" y="3472583"/>
              <a:ext cx="673390" cy="653087"/>
            </a:xfrm>
            <a:prstGeom prst="rect">
              <a:avLst/>
            </a:prstGeom>
          </p:spPr>
        </p:pic>
        <p:pic>
          <p:nvPicPr>
            <p:cNvPr id="68" name="図 67">
              <a:extLst>
                <a:ext uri="{FF2B5EF4-FFF2-40B4-BE49-F238E27FC236}">
                  <a16:creationId xmlns:a16="http://schemas.microsoft.com/office/drawing/2014/main" id="{07171625-8E27-DB7C-A301-26AF0D36557D}"/>
                </a:ext>
              </a:extLst>
            </p:cNvPr>
            <p:cNvPicPr>
              <a:picLocks noChangeAspect="1"/>
            </p:cNvPicPr>
            <p:nvPr/>
          </p:nvPicPr>
          <p:blipFill>
            <a:blip r:embed="rId5"/>
            <a:stretch>
              <a:fillRect/>
            </a:stretch>
          </p:blipFill>
          <p:spPr>
            <a:xfrm flipH="1">
              <a:off x="2335075" y="3915778"/>
              <a:ext cx="828309" cy="803335"/>
            </a:xfrm>
            <a:prstGeom prst="rect">
              <a:avLst/>
            </a:prstGeom>
          </p:spPr>
        </p:pic>
      </p:grpSp>
      <p:pic>
        <p:nvPicPr>
          <p:cNvPr id="70" name="図 69">
            <a:extLst>
              <a:ext uri="{FF2B5EF4-FFF2-40B4-BE49-F238E27FC236}">
                <a16:creationId xmlns:a16="http://schemas.microsoft.com/office/drawing/2014/main" id="{FF5EFB94-6DED-A571-9956-BBFDF0027CCA}"/>
              </a:ext>
            </a:extLst>
          </p:cNvPr>
          <p:cNvPicPr>
            <a:picLocks noChangeAspect="1"/>
          </p:cNvPicPr>
          <p:nvPr/>
        </p:nvPicPr>
        <p:blipFill>
          <a:blip r:embed="rId5"/>
          <a:stretch>
            <a:fillRect/>
          </a:stretch>
        </p:blipFill>
        <p:spPr>
          <a:xfrm flipH="1">
            <a:off x="5168515" y="2148357"/>
            <a:ext cx="341748" cy="331444"/>
          </a:xfrm>
          <a:prstGeom prst="rect">
            <a:avLst/>
          </a:prstGeom>
        </p:spPr>
      </p:pic>
      <p:sp>
        <p:nvSpPr>
          <p:cNvPr id="27" name="正方形/長方形 26">
            <a:extLst>
              <a:ext uri="{FF2B5EF4-FFF2-40B4-BE49-F238E27FC236}">
                <a16:creationId xmlns:a16="http://schemas.microsoft.com/office/drawing/2014/main" id="{D35B0F7B-373C-A8FF-6606-D030FD3402CF}"/>
              </a:ext>
            </a:extLst>
          </p:cNvPr>
          <p:cNvSpPr/>
          <p:nvPr/>
        </p:nvSpPr>
        <p:spPr>
          <a:xfrm>
            <a:off x="5118816" y="2136901"/>
            <a:ext cx="441145" cy="350861"/>
          </a:xfrm>
          <a:prstGeom prst="rect">
            <a:avLst/>
          </a:prstGeom>
          <a:noFill/>
          <a:ln w="28575">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33885DDC-FCC7-8774-9D89-14EDE90B94CA}"/>
              </a:ext>
            </a:extLst>
          </p:cNvPr>
          <p:cNvGrpSpPr/>
          <p:nvPr/>
        </p:nvGrpSpPr>
        <p:grpSpPr>
          <a:xfrm>
            <a:off x="4530127" y="2895752"/>
            <a:ext cx="1211309" cy="963138"/>
            <a:chOff x="4530127" y="2895752"/>
            <a:chExt cx="1211309" cy="963138"/>
          </a:xfrm>
        </p:grpSpPr>
        <p:sp>
          <p:nvSpPr>
            <p:cNvPr id="57" name="テキスト ボックス 56">
              <a:extLst>
                <a:ext uri="{FF2B5EF4-FFF2-40B4-BE49-F238E27FC236}">
                  <a16:creationId xmlns:a16="http://schemas.microsoft.com/office/drawing/2014/main" id="{447FC6BB-E2FB-4423-7E52-0E123DBB41C2}"/>
                </a:ext>
              </a:extLst>
            </p:cNvPr>
            <p:cNvSpPr txBox="1"/>
            <p:nvPr/>
          </p:nvSpPr>
          <p:spPr>
            <a:xfrm>
              <a:off x="4530127" y="3458780"/>
              <a:ext cx="441146" cy="400110"/>
            </a:xfrm>
            <a:prstGeom prst="rect">
              <a:avLst/>
            </a:prstGeom>
            <a:noFill/>
          </p:spPr>
          <p:txBody>
            <a:bodyPr wrap="none" rtlCol="0">
              <a:spAutoFit/>
            </a:bodyPr>
            <a:lstStyle/>
            <a:p>
              <a:pPr algn="l"/>
              <a:r>
                <a:rPr kumimoji="1" lang="ja-JP" altLang="en-US" sz="2000" b="1" dirty="0"/>
                <a:t>②</a:t>
              </a:r>
            </a:p>
          </p:txBody>
        </p:sp>
        <p:sp>
          <p:nvSpPr>
            <p:cNvPr id="32" name="吹き出し: 四角形 31">
              <a:extLst>
                <a:ext uri="{FF2B5EF4-FFF2-40B4-BE49-F238E27FC236}">
                  <a16:creationId xmlns:a16="http://schemas.microsoft.com/office/drawing/2014/main" id="{8A9D87F2-8A58-6973-64A9-6F61C1B87FAB}"/>
                </a:ext>
              </a:extLst>
            </p:cNvPr>
            <p:cNvSpPr/>
            <p:nvPr/>
          </p:nvSpPr>
          <p:spPr>
            <a:xfrm>
              <a:off x="4949351" y="2895752"/>
              <a:ext cx="792085" cy="917414"/>
            </a:xfrm>
            <a:prstGeom prst="wedgeRectCallout">
              <a:avLst>
                <a:gd name="adj1" fmla="val -139739"/>
                <a:gd name="adj2" fmla="val -124663"/>
              </a:avLst>
            </a:prstGeom>
            <a:solidFill>
              <a:srgbClr val="FFFFCC"/>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8CD21F0B-544C-868A-5974-6E0EA3F3EF15}"/>
                </a:ext>
              </a:extLst>
            </p:cNvPr>
            <p:cNvPicPr>
              <a:picLocks noChangeAspect="1"/>
            </p:cNvPicPr>
            <p:nvPr/>
          </p:nvPicPr>
          <p:blipFill>
            <a:blip r:embed="rId5"/>
            <a:stretch>
              <a:fillRect/>
            </a:stretch>
          </p:blipFill>
          <p:spPr>
            <a:xfrm flipH="1">
              <a:off x="5114129" y="3112391"/>
              <a:ext cx="476515" cy="462148"/>
            </a:xfrm>
            <a:prstGeom prst="rect">
              <a:avLst/>
            </a:prstGeom>
          </p:spPr>
        </p:pic>
        <p:sp>
          <p:nvSpPr>
            <p:cNvPr id="73" name="正方形/長方形 72">
              <a:extLst>
                <a:ext uri="{FF2B5EF4-FFF2-40B4-BE49-F238E27FC236}">
                  <a16:creationId xmlns:a16="http://schemas.microsoft.com/office/drawing/2014/main" id="{D3CDD5C5-43E6-7433-E8E4-6A4D9411D158}"/>
                </a:ext>
              </a:extLst>
            </p:cNvPr>
            <p:cNvSpPr/>
            <p:nvPr/>
          </p:nvSpPr>
          <p:spPr>
            <a:xfrm>
              <a:off x="5098347" y="3130882"/>
              <a:ext cx="529193" cy="462148"/>
            </a:xfrm>
            <a:prstGeom prst="rect">
              <a:avLst/>
            </a:prstGeom>
            <a:noFill/>
            <a:ln w="28575">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a:extLst>
              <a:ext uri="{FF2B5EF4-FFF2-40B4-BE49-F238E27FC236}">
                <a16:creationId xmlns:a16="http://schemas.microsoft.com/office/drawing/2014/main" id="{1D806017-8C80-4AE1-1139-35DC8D983E43}"/>
              </a:ext>
            </a:extLst>
          </p:cNvPr>
          <p:cNvCxnSpPr>
            <a:cxnSpLocks/>
          </p:cNvCxnSpPr>
          <p:nvPr/>
        </p:nvCxnSpPr>
        <p:spPr>
          <a:xfrm>
            <a:off x="739646" y="2564336"/>
            <a:ext cx="1043861" cy="583053"/>
          </a:xfrm>
          <a:prstGeom prst="straightConnector1">
            <a:avLst/>
          </a:prstGeom>
          <a:ln w="19050">
            <a:solidFill>
              <a:srgbClr val="0000FF"/>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ACF4D3F6-7FAA-A1D9-6A22-4D614C385B98}"/>
              </a:ext>
            </a:extLst>
          </p:cNvPr>
          <p:cNvSpPr txBox="1"/>
          <p:nvPr/>
        </p:nvSpPr>
        <p:spPr>
          <a:xfrm>
            <a:off x="1992274" y="2419564"/>
            <a:ext cx="441146" cy="400110"/>
          </a:xfrm>
          <a:prstGeom prst="rect">
            <a:avLst/>
          </a:prstGeom>
          <a:noFill/>
        </p:spPr>
        <p:txBody>
          <a:bodyPr wrap="none" rtlCol="0">
            <a:spAutoFit/>
          </a:bodyPr>
          <a:lstStyle/>
          <a:p>
            <a:pPr algn="l"/>
            <a:r>
              <a:rPr kumimoji="1" lang="ja-JP" altLang="en-US" sz="2000" b="1" dirty="0"/>
              <a:t>②</a:t>
            </a:r>
          </a:p>
        </p:txBody>
      </p:sp>
      <p:sp>
        <p:nvSpPr>
          <p:cNvPr id="55" name="テキスト ボックス 54">
            <a:extLst>
              <a:ext uri="{FF2B5EF4-FFF2-40B4-BE49-F238E27FC236}">
                <a16:creationId xmlns:a16="http://schemas.microsoft.com/office/drawing/2014/main" id="{A1E025FF-9B4F-FD18-A724-4AEBD7252144}"/>
              </a:ext>
            </a:extLst>
          </p:cNvPr>
          <p:cNvSpPr txBox="1"/>
          <p:nvPr/>
        </p:nvSpPr>
        <p:spPr>
          <a:xfrm>
            <a:off x="508718" y="1900105"/>
            <a:ext cx="441146" cy="400110"/>
          </a:xfrm>
          <a:prstGeom prst="rect">
            <a:avLst/>
          </a:prstGeom>
          <a:noFill/>
        </p:spPr>
        <p:txBody>
          <a:bodyPr wrap="none" rtlCol="0">
            <a:spAutoFit/>
          </a:bodyPr>
          <a:lstStyle/>
          <a:p>
            <a:pPr algn="l"/>
            <a:r>
              <a:rPr kumimoji="1" lang="ja-JP" altLang="en-US" sz="2000" b="1" dirty="0"/>
              <a:t>①</a:t>
            </a:r>
          </a:p>
        </p:txBody>
      </p:sp>
    </p:spTree>
    <p:extLst>
      <p:ext uri="{BB962C8B-B14F-4D97-AF65-F5344CB8AC3E}">
        <p14:creationId xmlns:p14="http://schemas.microsoft.com/office/powerpoint/2010/main" val="46751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BC0B5B-E72B-8966-8E24-8A8C5DFC5307}"/>
              </a:ext>
            </a:extLst>
          </p:cNvPr>
          <p:cNvSpPr>
            <a:spLocks noGrp="1"/>
          </p:cNvSpPr>
          <p:nvPr>
            <p:ph type="title"/>
          </p:nvPr>
        </p:nvSpPr>
        <p:spPr/>
        <p:txBody>
          <a:bodyPr/>
          <a:lstStyle/>
          <a:p>
            <a:r>
              <a:rPr kumimoji="1" lang="en-US" altLang="ja-JP" dirty="0"/>
              <a:t>1-3</a:t>
            </a:r>
            <a:r>
              <a:rPr kumimoji="1" lang="ja-JP" altLang="en-US" dirty="0"/>
              <a:t>．仕様</a:t>
            </a:r>
          </a:p>
        </p:txBody>
      </p:sp>
      <p:graphicFrame>
        <p:nvGraphicFramePr>
          <p:cNvPr id="4" name="コンテンツ プレースホルダー 4">
            <a:extLst>
              <a:ext uri="{FF2B5EF4-FFF2-40B4-BE49-F238E27FC236}">
                <a16:creationId xmlns:a16="http://schemas.microsoft.com/office/drawing/2014/main" id="{F495BD15-3941-06B6-53F8-FDA2B236921C}"/>
              </a:ext>
            </a:extLst>
          </p:cNvPr>
          <p:cNvGraphicFramePr>
            <a:graphicFrameLocks/>
          </p:cNvGraphicFramePr>
          <p:nvPr>
            <p:extLst>
              <p:ext uri="{D42A27DB-BD31-4B8C-83A1-F6EECF244321}">
                <p14:modId xmlns:p14="http://schemas.microsoft.com/office/powerpoint/2010/main" val="2538212435"/>
              </p:ext>
            </p:extLst>
          </p:nvPr>
        </p:nvGraphicFramePr>
        <p:xfrm>
          <a:off x="428731" y="1635497"/>
          <a:ext cx="13402883" cy="4964372"/>
        </p:xfrm>
        <a:graphic>
          <a:graphicData uri="http://schemas.openxmlformats.org/drawingml/2006/table">
            <a:tbl>
              <a:tblPr>
                <a:effectLst>
                  <a:outerShdw blurRad="50800" dist="38100" dir="2700000" algn="tl" rotWithShape="0">
                    <a:prstClr val="black">
                      <a:alpha val="40000"/>
                    </a:prstClr>
                  </a:outerShdw>
                </a:effectLst>
              </a:tblPr>
              <a:tblGrid>
                <a:gridCol w="615369">
                  <a:extLst>
                    <a:ext uri="{9D8B030D-6E8A-4147-A177-3AD203B41FA5}">
                      <a16:colId xmlns:a16="http://schemas.microsoft.com/office/drawing/2014/main" val="3781577498"/>
                    </a:ext>
                  </a:extLst>
                </a:gridCol>
                <a:gridCol w="2662878">
                  <a:extLst>
                    <a:ext uri="{9D8B030D-6E8A-4147-A177-3AD203B41FA5}">
                      <a16:colId xmlns:a16="http://schemas.microsoft.com/office/drawing/2014/main" val="4158030064"/>
                    </a:ext>
                  </a:extLst>
                </a:gridCol>
                <a:gridCol w="10124636">
                  <a:extLst>
                    <a:ext uri="{9D8B030D-6E8A-4147-A177-3AD203B41FA5}">
                      <a16:colId xmlns:a16="http://schemas.microsoft.com/office/drawing/2014/main" val="2334451875"/>
                    </a:ext>
                  </a:extLst>
                </a:gridCol>
              </a:tblGrid>
              <a:tr h="726331">
                <a:tc rowSpan="5">
                  <a:txBody>
                    <a:bodyPr/>
                    <a:lstStyle/>
                    <a:p>
                      <a:pPr algn="l" fontAlgn="t"/>
                      <a:r>
                        <a:rPr lang="ja-JP" altLang="en-US" sz="1800" b="1" i="0" u="none" strike="noStrike" dirty="0">
                          <a:solidFill>
                            <a:schemeClr val="tx1"/>
                          </a:solidFill>
                          <a:effectLst/>
                          <a:latin typeface="+mn-ea"/>
                          <a:ea typeface="+mn-ea"/>
                          <a:cs typeface="Calibri" panose="020F0502020204030204" pitchFamily="34" charset="0"/>
                        </a:rPr>
                        <a:t>画角</a:t>
                      </a:r>
                      <a:endParaRPr lang="zh-CN" altLang="en-US" sz="1800" b="1" i="0" u="none" strike="noStrike" dirty="0">
                        <a:solidFill>
                          <a:schemeClr val="tx1"/>
                        </a:solidFill>
                        <a:effectLst/>
                        <a:latin typeface="+mn-ea"/>
                        <a:ea typeface="+mn-ea"/>
                        <a:cs typeface="Calibri" panose="020F0502020204030204" pitchFamily="34" charset="0"/>
                      </a:endParaRP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ja-JP" altLang="en-US" sz="1800" b="1" i="0" u="none" strike="noStrike" dirty="0">
                          <a:solidFill>
                            <a:schemeClr val="tx1"/>
                          </a:solidFill>
                          <a:effectLst/>
                          <a:latin typeface="+mn-ea"/>
                          <a:ea typeface="+mn-ea"/>
                          <a:cs typeface="Calibri" panose="020F0502020204030204" pitchFamily="34" charset="0"/>
                        </a:rPr>
                        <a:t>角度</a:t>
                      </a:r>
                      <a:endParaRPr lang="zh-CN" altLang="en-US" sz="1800" b="1" i="0" u="none" strike="noStrike" dirty="0">
                        <a:solidFill>
                          <a:schemeClr val="tx1"/>
                        </a:solidFill>
                        <a:effectLst/>
                        <a:latin typeface="+mn-ea"/>
                        <a:ea typeface="+mn-ea"/>
                        <a:cs typeface="Calibri" panose="020F0502020204030204" pitchFamily="34" charset="0"/>
                      </a:endParaRP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l" fontAlgn="t"/>
                      <a:r>
                        <a:rPr lang="ja-JP" altLang="en-US" sz="1800" b="1" i="0" u="none" strike="noStrike" dirty="0">
                          <a:solidFill>
                            <a:schemeClr val="tx1"/>
                          </a:solidFill>
                          <a:effectLst/>
                          <a:latin typeface="+mn-ea"/>
                          <a:ea typeface="+mn-ea"/>
                          <a:cs typeface="Calibri" panose="020F0502020204030204" pitchFamily="34" charset="0"/>
                        </a:rPr>
                        <a:t>俯角：</a:t>
                      </a:r>
                      <a:r>
                        <a:rPr lang="en-US" altLang="ja-JP" sz="1800" b="1" i="0" u="none" strike="noStrike" dirty="0">
                          <a:solidFill>
                            <a:schemeClr val="tx1"/>
                          </a:solidFill>
                          <a:effectLst/>
                          <a:latin typeface="+mn-ea"/>
                          <a:ea typeface="+mn-ea"/>
                          <a:cs typeface="Calibri" panose="020F0502020204030204" pitchFamily="34" charset="0"/>
                        </a:rPr>
                        <a:t>0°</a:t>
                      </a:r>
                      <a:r>
                        <a:rPr lang="ja-JP" altLang="en-US" sz="1800" b="1" i="0" u="none" strike="noStrike" dirty="0">
                          <a:solidFill>
                            <a:schemeClr val="tx1"/>
                          </a:solidFill>
                          <a:effectLst/>
                          <a:latin typeface="+mn-ea"/>
                          <a:ea typeface="+mn-ea"/>
                          <a:cs typeface="Calibri" panose="020F0502020204030204" pitchFamily="34" charset="0"/>
                        </a:rPr>
                        <a:t>～ </a:t>
                      </a:r>
                      <a:r>
                        <a:rPr lang="en-US" altLang="ja-JP" sz="1800" b="1" i="0" u="none" strike="noStrike" dirty="0">
                          <a:solidFill>
                            <a:schemeClr val="tx1"/>
                          </a:solidFill>
                          <a:effectLst/>
                          <a:latin typeface="+mn-ea"/>
                          <a:ea typeface="+mn-ea"/>
                          <a:cs typeface="Calibri" panose="020F0502020204030204" pitchFamily="34" charset="0"/>
                        </a:rPr>
                        <a:t>90°</a:t>
                      </a:r>
                    </a:p>
                    <a:p>
                      <a:pPr algn="l" fontAlgn="t">
                        <a:lnSpc>
                          <a:spcPct val="120000"/>
                        </a:lnSpc>
                      </a:pPr>
                      <a:r>
                        <a:rPr lang="ja-JP" altLang="en-US" sz="1800" b="1" i="0" u="none" strike="noStrike" dirty="0">
                          <a:solidFill>
                            <a:schemeClr val="tx1"/>
                          </a:solidFill>
                          <a:effectLst/>
                          <a:latin typeface="+mn-ea"/>
                          <a:ea typeface="+mn-ea"/>
                          <a:cs typeface="Calibri" panose="020F0502020204030204" pitchFamily="34" charset="0"/>
                        </a:rPr>
                        <a:t>振角：指定なし</a:t>
                      </a:r>
                      <a:endParaRPr lang="en-US" altLang="ja-JP" sz="1800" b="1" i="0" u="none" strike="noStrike" dirty="0">
                        <a:solidFill>
                          <a:schemeClr val="tx1"/>
                        </a:solidFill>
                        <a:effectLst/>
                        <a:latin typeface="+mn-ea"/>
                        <a:ea typeface="+mn-ea"/>
                      </a:endParaRPr>
                    </a:p>
                  </a:txBody>
                  <a:tcPr marL="72000" marR="72000" marT="108000" marB="10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8553016"/>
                  </a:ext>
                </a:extLst>
              </a:tr>
              <a:tr h="321995">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ja-JP" altLang="en-US" sz="1800" b="1" i="0" u="none" strike="noStrike" dirty="0">
                          <a:solidFill>
                            <a:schemeClr val="tx1"/>
                          </a:solidFill>
                          <a:effectLst/>
                          <a:latin typeface="+mn-ea"/>
                          <a:ea typeface="+mn-ea"/>
                        </a:rPr>
                        <a:t>最大同時検知数</a:t>
                      </a: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algn="l" fontAlgn="t"/>
                      <a:r>
                        <a:rPr lang="en-US" altLang="ja-JP" sz="1800" b="1" i="0" u="none" strike="noStrike" dirty="0">
                          <a:solidFill>
                            <a:schemeClr val="tx1"/>
                          </a:solidFill>
                          <a:effectLst/>
                          <a:latin typeface="+mn-ea"/>
                          <a:ea typeface="+mn-ea"/>
                          <a:cs typeface="Calibri" panose="020F0502020204030204" pitchFamily="34" charset="0"/>
                        </a:rPr>
                        <a:t>20</a:t>
                      </a:r>
                    </a:p>
                  </a:txBody>
                  <a:tcPr marL="72000" marR="72000" marT="108000" marB="10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2949350"/>
                  </a:ext>
                </a:extLst>
              </a:tr>
              <a:tr h="945778">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lnSpc>
                          <a:spcPct val="120000"/>
                        </a:lnSpc>
                      </a:pPr>
                      <a:r>
                        <a:rPr lang="ja-JP" altLang="en-US" sz="1800" b="1" i="0" u="none" strike="noStrike" dirty="0">
                          <a:solidFill>
                            <a:schemeClr val="tx1"/>
                          </a:solidFill>
                          <a:effectLst/>
                          <a:latin typeface="+mn-ea"/>
                          <a:ea typeface="+mn-ea"/>
                        </a:rPr>
                        <a:t>検知サイズ</a:t>
                      </a:r>
                      <a:endParaRPr lang="en-US" altLang="ja-JP" sz="1800" b="1" i="0" u="none" strike="noStrike" dirty="0">
                        <a:solidFill>
                          <a:schemeClr val="tx1"/>
                        </a:solidFill>
                        <a:effectLst/>
                        <a:latin typeface="+mn-ea"/>
                        <a:ea typeface="+mn-ea"/>
                      </a:endParaRPr>
                    </a:p>
                    <a:p>
                      <a:pPr algn="l" fontAlgn="t">
                        <a:lnSpc>
                          <a:spcPct val="120000"/>
                        </a:lnSpc>
                      </a:pPr>
                      <a:r>
                        <a:rPr lang="ja-JP" altLang="en-US" sz="1800" b="1" i="0" u="none" strike="noStrike" dirty="0">
                          <a:solidFill>
                            <a:schemeClr val="tx1"/>
                          </a:solidFill>
                          <a:effectLst/>
                          <a:latin typeface="+mn-ea"/>
                          <a:ea typeface="+mn-ea"/>
                        </a:rPr>
                        <a:t>（幅：車両の短辺）</a:t>
                      </a:r>
                      <a:endParaRPr lang="en-US" altLang="ja-JP" sz="1800" b="1" i="0" u="none" strike="noStrike" dirty="0">
                        <a:solidFill>
                          <a:schemeClr val="tx1"/>
                        </a:solidFill>
                        <a:effectLst/>
                        <a:latin typeface="+mn-ea"/>
                        <a:ea typeface="+mn-ea"/>
                      </a:endParaRP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ja-JP" altLang="en-US" sz="1800" b="1" i="0" u="none" strike="noStrike" dirty="0">
                          <a:solidFill>
                            <a:schemeClr val="tx1"/>
                          </a:solidFill>
                          <a:effectLst/>
                          <a:latin typeface="+mn-ea"/>
                          <a:ea typeface="+mn-ea"/>
                        </a:rPr>
                        <a:t>最小検知</a:t>
                      </a:r>
                      <a:r>
                        <a:rPr lang="en-US" altLang="ja-JP" sz="1800" b="1" i="0" u="none" strike="noStrike" dirty="0">
                          <a:solidFill>
                            <a:schemeClr val="tx1"/>
                          </a:solidFill>
                          <a:effectLst/>
                          <a:latin typeface="+mn-ea"/>
                          <a:ea typeface="+mn-ea"/>
                        </a:rPr>
                        <a:t>: </a:t>
                      </a:r>
                      <a:r>
                        <a:rPr lang="en-US" altLang="ja-JP" sz="1800" b="1" i="0" u="none" strike="noStrike" baseline="0" dirty="0">
                          <a:solidFill>
                            <a:schemeClr val="tx1"/>
                          </a:solidFill>
                          <a:effectLst/>
                          <a:latin typeface="+mn-ea"/>
                          <a:ea typeface="+mn-ea"/>
                        </a:rPr>
                        <a:t>70 </a:t>
                      </a:r>
                      <a:r>
                        <a:rPr lang="en-US" altLang="ja-JP" sz="1800" b="1" i="0" u="none" strike="noStrike" dirty="0">
                          <a:solidFill>
                            <a:schemeClr val="tx1"/>
                          </a:solidFill>
                          <a:effectLst/>
                          <a:latin typeface="+mn-ea"/>
                          <a:ea typeface="+mn-ea"/>
                        </a:rPr>
                        <a:t>pix</a:t>
                      </a:r>
                      <a:r>
                        <a:rPr lang="ja-JP" altLang="en-US" sz="1800" b="1" i="0" u="none" strike="noStrike" dirty="0">
                          <a:solidFill>
                            <a:schemeClr val="tx1"/>
                          </a:solidFill>
                          <a:effectLst/>
                          <a:latin typeface="+mn-ea"/>
                          <a:ea typeface="+mn-ea"/>
                        </a:rPr>
                        <a:t>、推奨サイズ</a:t>
                      </a:r>
                      <a:r>
                        <a:rPr lang="en-US" altLang="ja-JP" sz="1800" b="1" i="0" u="none" strike="noStrike" dirty="0">
                          <a:solidFill>
                            <a:schemeClr val="tx1"/>
                          </a:solidFill>
                          <a:effectLst/>
                          <a:latin typeface="+mn-ea"/>
                          <a:ea typeface="+mn-ea"/>
                        </a:rPr>
                        <a:t> : </a:t>
                      </a:r>
                      <a:r>
                        <a:rPr lang="en-US" altLang="ja-JP" sz="1800" b="1" i="0" u="none" strike="noStrike" baseline="0" dirty="0">
                          <a:solidFill>
                            <a:schemeClr val="tx1"/>
                          </a:solidFill>
                          <a:effectLst/>
                          <a:latin typeface="+mn-ea"/>
                          <a:ea typeface="+mn-ea"/>
                        </a:rPr>
                        <a:t>112 </a:t>
                      </a:r>
                      <a:r>
                        <a:rPr lang="en-US" altLang="ja-JP" sz="1800" b="1" i="0" u="none" strike="noStrike" dirty="0">
                          <a:solidFill>
                            <a:schemeClr val="tx1"/>
                          </a:solidFill>
                          <a:effectLst/>
                          <a:latin typeface="+mn-ea"/>
                          <a:ea typeface="+mn-ea"/>
                        </a:rPr>
                        <a:t>pix</a:t>
                      </a:r>
                      <a:r>
                        <a:rPr lang="ja-JP" altLang="en-US" sz="1800" b="1" i="0" u="none" strike="noStrike" dirty="0">
                          <a:solidFill>
                            <a:schemeClr val="tx1"/>
                          </a:solidFill>
                          <a:effectLst/>
                          <a:latin typeface="+mn-ea"/>
                          <a:ea typeface="+mn-ea"/>
                        </a:rPr>
                        <a:t>　</a:t>
                      </a:r>
                      <a:endParaRPr lang="en-US" altLang="ja-JP" sz="1800" b="1" i="0" u="none" strike="noStrike" dirty="0">
                        <a:solidFill>
                          <a:schemeClr val="tx1"/>
                        </a:solidFill>
                        <a:effectLst/>
                        <a:latin typeface="+mn-ea"/>
                        <a:ea typeface="+mn-ea"/>
                      </a:endParaRPr>
                    </a:p>
                    <a:p>
                      <a:pPr marL="0" marR="0" lvl="0" indent="0" algn="l" defTabSz="457200" rtl="0" eaLnBrk="1" fontAlgn="t" latinLnBrk="0" hangingPunct="1">
                        <a:lnSpc>
                          <a:spcPct val="120000"/>
                        </a:lnSpc>
                        <a:spcBef>
                          <a:spcPts val="600"/>
                        </a:spcBef>
                        <a:spcAft>
                          <a:spcPts val="0"/>
                        </a:spcAft>
                        <a:buClrTx/>
                        <a:buSzTx/>
                        <a:buFontTx/>
                        <a:buNone/>
                        <a:tabLst/>
                        <a:defRPr/>
                      </a:pPr>
                      <a:r>
                        <a:rPr lang="en-US" altLang="ja-JP" sz="1800" b="1" i="0" u="none" strike="noStrike" dirty="0">
                          <a:solidFill>
                            <a:schemeClr val="tx1"/>
                          </a:solidFill>
                          <a:effectLst/>
                          <a:latin typeface="+mn-ea"/>
                          <a:ea typeface="+mn-ea"/>
                        </a:rPr>
                        <a:t>※</a:t>
                      </a:r>
                      <a:r>
                        <a:rPr lang="ja-JP" altLang="en-US" sz="1800" b="1" i="0" u="none" strike="noStrike" dirty="0">
                          <a:solidFill>
                            <a:schemeClr val="tx1"/>
                          </a:solidFill>
                          <a:effectLst/>
                          <a:latin typeface="+mn-ea"/>
                          <a:ea typeface="+mn-ea"/>
                        </a:rPr>
                        <a:t>最大検知サイズの制限はなく、車両全体が映っていることが条件</a:t>
                      </a:r>
                      <a:endParaRPr lang="en-US" altLang="ja-JP" sz="1800" b="1" i="0" u="none" strike="noStrike" dirty="0">
                        <a:solidFill>
                          <a:schemeClr val="tx1"/>
                        </a:solidFill>
                        <a:effectLst/>
                        <a:latin typeface="+mn-ea"/>
                        <a:ea typeface="+mn-ea"/>
                      </a:endParaRP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2681190"/>
                  </a:ext>
                </a:extLst>
              </a:tr>
              <a:tr h="628119">
                <a:tc vMerge="1">
                  <a:txBody>
                    <a:bodyPr/>
                    <a:lstStyle/>
                    <a:p>
                      <a:pPr algn="l" fontAlgn="t"/>
                      <a:endParaRPr lang="ja-JP" altLang="en-US" sz="800" b="0" i="0" u="none" strike="noStrike">
                        <a:solidFill>
                          <a:srgbClr val="000000"/>
                        </a:solidFill>
                        <a:effectLst/>
                        <a:latin typeface="meiryo" panose="020B0604030504040204" pitchFamily="50" charset="-128"/>
                        <a:ea typeface="meiryo" panose="020B0604030504040204" pitchFamily="50" charset="-128"/>
                      </a:endParaRPr>
                    </a:p>
                  </a:txBody>
                  <a:tcPr marL="1154" marR="1154" marT="1154"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ja-JP" altLang="en-US" sz="1800" b="1" i="0" u="none" strike="noStrike" dirty="0">
                          <a:solidFill>
                            <a:schemeClr val="tx1"/>
                          </a:solidFill>
                          <a:effectLst/>
                          <a:latin typeface="+mn-ea"/>
                          <a:ea typeface="+mn-ea"/>
                        </a:rPr>
                        <a:t>照度</a:t>
                      </a: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ja-JP" altLang="en-US" sz="1800" b="1" i="0" u="none" strike="noStrike" dirty="0">
                          <a:solidFill>
                            <a:schemeClr val="tx1"/>
                          </a:solidFill>
                          <a:effectLst/>
                          <a:latin typeface="+mn-ea"/>
                          <a:ea typeface="+mn-ea"/>
                        </a:rPr>
                        <a:t>最小</a:t>
                      </a:r>
                      <a:r>
                        <a:rPr lang="en-US" altLang="ja-JP" sz="1800" b="1" i="0" u="none" strike="noStrike" dirty="0">
                          <a:solidFill>
                            <a:schemeClr val="tx1"/>
                          </a:solidFill>
                          <a:effectLst/>
                          <a:latin typeface="+mn-ea"/>
                          <a:ea typeface="+mn-ea"/>
                        </a:rPr>
                        <a:t> 5</a:t>
                      </a:r>
                      <a:r>
                        <a:rPr lang="ja-JP" altLang="en-US" sz="1800" b="1" i="0" u="none" strike="noStrike" dirty="0">
                          <a:solidFill>
                            <a:schemeClr val="tx1"/>
                          </a:solidFill>
                          <a:effectLst/>
                          <a:latin typeface="+mn-ea"/>
                          <a:ea typeface="+mn-ea"/>
                        </a:rPr>
                        <a:t> </a:t>
                      </a:r>
                      <a:r>
                        <a:rPr lang="en-US" altLang="ja-JP" sz="1800" b="1" i="0" u="none" strike="noStrike" dirty="0">
                          <a:solidFill>
                            <a:schemeClr val="tx1"/>
                          </a:solidFill>
                          <a:effectLst/>
                          <a:latin typeface="+mn-ea"/>
                          <a:ea typeface="+mn-ea"/>
                        </a:rPr>
                        <a:t>lux</a:t>
                      </a: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782889"/>
                  </a:ext>
                </a:extLst>
              </a:tr>
              <a:tr h="363425">
                <a:tc vMerge="1">
                  <a:txBody>
                    <a:bodyPr/>
                    <a:lstStyle/>
                    <a:p>
                      <a:endParaRPr kumimoji="1" lang="ja-JP" altLang="en-US"/>
                    </a:p>
                  </a:txBody>
                  <a:tcPr/>
                </a:tc>
                <a:tc>
                  <a:txBody>
                    <a:bodyPr/>
                    <a:lstStyle/>
                    <a:p>
                      <a:pPr algn="l" fontAlgn="t"/>
                      <a:r>
                        <a:rPr lang="ja-JP" altLang="en-US" sz="1800" b="1" i="0" u="none" strike="noStrike" dirty="0">
                          <a:solidFill>
                            <a:schemeClr val="tx1"/>
                          </a:solidFill>
                          <a:effectLst/>
                          <a:latin typeface="+mn-ea"/>
                          <a:ea typeface="+mn-ea"/>
                        </a:rPr>
                        <a:t>マスクエリア設定</a:t>
                      </a: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ja-JP" altLang="en-US" sz="1800" b="1" i="0" u="none" strike="noStrike" baseline="0" dirty="0">
                          <a:solidFill>
                            <a:schemeClr val="tx1"/>
                          </a:solidFill>
                          <a:effectLst/>
                          <a:latin typeface="+mn-ea"/>
                          <a:ea typeface="+mn-ea"/>
                        </a:rPr>
                        <a:t>最大８箇所（多角形）</a:t>
                      </a:r>
                      <a:endParaRPr lang="en-US" altLang="ja-JP" sz="1800" b="1" i="0" u="none" strike="noStrike" baseline="0" dirty="0">
                        <a:solidFill>
                          <a:schemeClr val="tx1"/>
                        </a:solidFill>
                        <a:effectLst/>
                        <a:latin typeface="+mn-ea"/>
                        <a:ea typeface="+mn-ea"/>
                      </a:endParaRP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1923278"/>
                  </a:ext>
                </a:extLst>
              </a:tr>
              <a:tr h="997525">
                <a:tc>
                  <a:txBody>
                    <a:bodyPr/>
                    <a:lstStyle/>
                    <a:p>
                      <a:pPr algn="l" fontAlgn="t"/>
                      <a:r>
                        <a:rPr lang="ja-JP" altLang="en-US" sz="1800" b="1" i="0" u="none" strike="noStrike" dirty="0">
                          <a:solidFill>
                            <a:schemeClr val="tx1"/>
                          </a:solidFill>
                          <a:effectLst/>
                          <a:latin typeface="+mn-ea"/>
                          <a:ea typeface="+mn-ea"/>
                          <a:cs typeface="Calibri" panose="020F0502020204030204" pitchFamily="34" charset="0"/>
                        </a:rPr>
                        <a:t>配信</a:t>
                      </a:r>
                      <a:endParaRPr lang="zh-CN" altLang="en-US" sz="1800" b="1" i="0" u="none" strike="noStrike" dirty="0">
                        <a:solidFill>
                          <a:schemeClr val="tx1"/>
                        </a:solidFill>
                        <a:effectLst/>
                        <a:latin typeface="+mn-ea"/>
                        <a:ea typeface="+mn-ea"/>
                        <a:cs typeface="Calibri" panose="020F0502020204030204" pitchFamily="34" charset="0"/>
                      </a:endParaRP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ja-JP" altLang="en-US" sz="1800" b="1" i="0" u="none" strike="noStrike" dirty="0">
                          <a:solidFill>
                            <a:schemeClr val="tx1"/>
                          </a:solidFill>
                          <a:effectLst/>
                          <a:latin typeface="+mn-ea"/>
                          <a:ea typeface="+mn-ea"/>
                        </a:rPr>
                        <a:t>ベストショット配信</a:t>
                      </a: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FF"/>
                          </a:solidFill>
                          <a:effectLst/>
                          <a:uLnTx/>
                          <a:uFillTx/>
                          <a:latin typeface="+mn-ea"/>
                          <a:ea typeface="+mn-ea"/>
                          <a:cs typeface="Calibri" panose="020F0502020204030204" pitchFamily="34" charset="0"/>
                        </a:rPr>
                        <a:t>1</a:t>
                      </a:r>
                      <a:r>
                        <a:rPr kumimoji="1" lang="ja-JP" altLang="en-US" sz="1800" b="1" i="0" u="none" strike="noStrike" kern="1200" cap="none" spc="0" normalizeH="0" baseline="0" noProof="0" dirty="0">
                          <a:ln>
                            <a:noFill/>
                          </a:ln>
                          <a:solidFill>
                            <a:srgbClr val="0000FF"/>
                          </a:solidFill>
                          <a:effectLst/>
                          <a:uLnTx/>
                          <a:uFillTx/>
                          <a:latin typeface="+mn-ea"/>
                          <a:ea typeface="+mn-ea"/>
                          <a:cs typeface="Calibri" panose="020F0502020204030204" pitchFamily="34" charset="0"/>
                        </a:rPr>
                        <a:t>車両あたり、</a:t>
                      </a:r>
                      <a:r>
                        <a:rPr kumimoji="1" lang="en-US" altLang="ja-JP" sz="1800" b="1" i="0" u="none" strike="noStrike" kern="1200" cap="none" spc="0" normalizeH="0" baseline="0" noProof="0" dirty="0">
                          <a:ln>
                            <a:noFill/>
                          </a:ln>
                          <a:solidFill>
                            <a:srgbClr val="0000FF"/>
                          </a:solidFill>
                          <a:effectLst/>
                          <a:uLnTx/>
                          <a:uFillTx/>
                          <a:latin typeface="+mn-ea"/>
                          <a:ea typeface="+mn-ea"/>
                          <a:cs typeface="Calibri" panose="020F0502020204030204" pitchFamily="34" charset="0"/>
                        </a:rPr>
                        <a:t>1</a:t>
                      </a:r>
                      <a:r>
                        <a:rPr kumimoji="1" lang="ja-JP" altLang="en-US" sz="1800" b="1" i="0" u="none" strike="noStrike" kern="1200" cap="none" spc="0" normalizeH="0" baseline="0" noProof="0" dirty="0">
                          <a:ln>
                            <a:noFill/>
                          </a:ln>
                          <a:solidFill>
                            <a:srgbClr val="0000FF"/>
                          </a:solidFill>
                          <a:effectLst/>
                          <a:uLnTx/>
                          <a:uFillTx/>
                          <a:latin typeface="+mn-ea"/>
                          <a:ea typeface="+mn-ea"/>
                          <a:cs typeface="Calibri" panose="020F0502020204030204" pitchFamily="34" charset="0"/>
                        </a:rPr>
                        <a:t>枚または</a:t>
                      </a:r>
                      <a:r>
                        <a:rPr kumimoji="1" lang="en-US" altLang="ja-JP" sz="1800" b="1" i="0" u="none" strike="noStrike" kern="1200" cap="none" spc="0" normalizeH="0" baseline="0" noProof="0" dirty="0">
                          <a:ln>
                            <a:noFill/>
                          </a:ln>
                          <a:solidFill>
                            <a:srgbClr val="0000FF"/>
                          </a:solidFill>
                          <a:effectLst/>
                          <a:uLnTx/>
                          <a:uFillTx/>
                          <a:latin typeface="+mn-ea"/>
                          <a:ea typeface="+mn-ea"/>
                          <a:cs typeface="Calibri" panose="020F0502020204030204" pitchFamily="34" charset="0"/>
                        </a:rPr>
                        <a:t>2</a:t>
                      </a:r>
                      <a:r>
                        <a:rPr kumimoji="1" lang="ja-JP" altLang="en-US" sz="1800" b="1" i="0" u="none" strike="noStrike" kern="1200" cap="none" spc="0" normalizeH="0" baseline="0" noProof="0" dirty="0">
                          <a:ln>
                            <a:noFill/>
                          </a:ln>
                          <a:solidFill>
                            <a:srgbClr val="0000FF"/>
                          </a:solidFill>
                          <a:effectLst/>
                          <a:uLnTx/>
                          <a:uFillTx/>
                          <a:latin typeface="+mn-ea"/>
                          <a:ea typeface="+mn-ea"/>
                          <a:cs typeface="Calibri" panose="020F0502020204030204" pitchFamily="34" charset="0"/>
                        </a:rPr>
                        <a:t>枚のベストショットとそれぞれの車両属性情報（メタデータ）を送信</a:t>
                      </a:r>
                      <a:endParaRPr kumimoji="1" lang="en-US" altLang="ja-JP"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p>
                      <a:pPr marL="180975" marR="0" lvl="0" indent="-90488" algn="l" defTabSz="914400" rtl="0" eaLnBrk="1" fontAlgn="auto" latinLnBrk="0" hangingPunct="1">
                        <a:lnSpc>
                          <a:spcPct val="12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・車両が検知されなくなった２秒後に検知エリア</a:t>
                      </a:r>
                      <a:r>
                        <a:rPr kumimoji="1" lang="ja-JP" altLang="en-US"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a:t>
                      </a:r>
                      <a:r>
                        <a:rPr kumimoji="1" lang="en-US" altLang="ja-JP"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1</a:t>
                      </a:r>
                      <a:r>
                        <a:rPr kumimoji="1" lang="ja-JP" altLang="en-US"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 </a:t>
                      </a: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の中心付近</a:t>
                      </a:r>
                      <a:r>
                        <a:rPr kumimoji="1" lang="ja-JP" altLang="en-US"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a:t>
                      </a:r>
                      <a:r>
                        <a:rPr kumimoji="1" lang="en-US" altLang="ja-JP"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2</a:t>
                      </a:r>
                      <a:r>
                        <a:rPr kumimoji="1" lang="ja-JP" altLang="en-US"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 </a:t>
                      </a: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にいた時の画像を送信します。</a:t>
                      </a:r>
                      <a:endParaRPr kumimoji="1" lang="en-US" altLang="ja-JP"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p>
                      <a:pPr marL="266700" marR="0" lvl="0" indent="-176213"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・車両が停止して検知エリア</a:t>
                      </a:r>
                      <a:r>
                        <a:rPr kumimoji="1" lang="ja-JP" altLang="en-US"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a:t>
                      </a:r>
                      <a:r>
                        <a:rPr kumimoji="1" lang="en-US" altLang="ja-JP"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1</a:t>
                      </a:r>
                      <a:r>
                        <a:rPr kumimoji="1" lang="ja-JP" altLang="en-US" sz="1800" b="1" i="0" u="none" strike="noStrike" kern="1200" cap="none" spc="0" normalizeH="0" baseline="30000" noProof="0" dirty="0">
                          <a:ln>
                            <a:noFill/>
                          </a:ln>
                          <a:solidFill>
                            <a:prstClr val="black"/>
                          </a:solidFill>
                          <a:effectLst/>
                          <a:uLnTx/>
                          <a:uFillTx/>
                          <a:latin typeface="+mn-ea"/>
                          <a:ea typeface="+mn-ea"/>
                          <a:cs typeface="Calibri" panose="020F0502020204030204" pitchFamily="34" charset="0"/>
                        </a:rPr>
                        <a:t> </a:t>
                      </a: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に留まると、</a:t>
                      </a:r>
                      <a:r>
                        <a:rPr kumimoji="1" lang="en-US" altLang="ja-JP"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2</a:t>
                      </a: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番目の画像が作成されて送信されます。</a:t>
                      </a:r>
                    </a:p>
                    <a:p>
                      <a:pPr marL="266700" marR="0" lvl="0" indent="-176213" algn="l" defTabSz="914400" rtl="0" eaLnBrk="1" fontAlgn="auto" latinLnBrk="0" hangingPunct="1">
                        <a:lnSpc>
                          <a:spcPct val="12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  （停車中の送信時間は停止後</a:t>
                      </a:r>
                      <a:r>
                        <a:rPr kumimoji="1" lang="en-US" altLang="ja-JP"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10</a:t>
                      </a: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秒から始まり、次の送信は</a:t>
                      </a:r>
                      <a:r>
                        <a:rPr kumimoji="1" lang="en-US" altLang="ja-JP"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1</a:t>
                      </a:r>
                      <a:r>
                        <a:rPr kumimoji="1" lang="ja-JP" altLang="en-US" sz="1800" b="1" i="0" u="none" strike="noStrike" kern="1200" cap="none" spc="0" normalizeH="0" baseline="0" noProof="0" dirty="0">
                          <a:ln>
                            <a:noFill/>
                          </a:ln>
                          <a:solidFill>
                            <a:prstClr val="black"/>
                          </a:solidFill>
                          <a:effectLst/>
                          <a:uLnTx/>
                          <a:uFillTx/>
                          <a:latin typeface="+mn-ea"/>
                          <a:ea typeface="+mn-ea"/>
                          <a:cs typeface="Calibri" panose="020F0502020204030204" pitchFamily="34" charset="0"/>
                        </a:rPr>
                        <a:t>時間後です。）</a:t>
                      </a:r>
                    </a:p>
                  </a:txBody>
                  <a:tcPr marL="72000" marR="72000" marT="108000" marB="10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6327727"/>
                  </a:ext>
                </a:extLst>
              </a:tr>
            </a:tbl>
          </a:graphicData>
        </a:graphic>
      </p:graphicFrame>
      <p:sp>
        <p:nvSpPr>
          <p:cNvPr id="5" name="テキスト ボックス 4">
            <a:extLst>
              <a:ext uri="{FF2B5EF4-FFF2-40B4-BE49-F238E27FC236}">
                <a16:creationId xmlns:a16="http://schemas.microsoft.com/office/drawing/2014/main" id="{F366C863-48A8-CEF2-FBF5-4E367A39AA5A}"/>
              </a:ext>
            </a:extLst>
          </p:cNvPr>
          <p:cNvSpPr txBox="1"/>
          <p:nvPr/>
        </p:nvSpPr>
        <p:spPr>
          <a:xfrm>
            <a:off x="284452" y="663827"/>
            <a:ext cx="9188734" cy="790666"/>
          </a:xfrm>
          <a:prstGeom prst="rect">
            <a:avLst/>
          </a:prstGeom>
          <a:noFill/>
        </p:spPr>
        <p:txBody>
          <a:bodyPr wrap="none" rtlCol="0">
            <a:spAutoFit/>
          </a:bodyPr>
          <a:lstStyle/>
          <a:p>
            <a:pPr algn="l"/>
            <a:r>
              <a:rPr kumimoji="1" lang="ja-JP" altLang="en-US" sz="2000" b="1" dirty="0"/>
              <a:t>車両属性識別の画角と配信の仕様は以下の通りです。</a:t>
            </a:r>
            <a:endParaRPr kumimoji="1" lang="en-US" altLang="ja-JP" sz="2000" b="1" dirty="0"/>
          </a:p>
          <a:p>
            <a:pPr algn="l">
              <a:lnSpc>
                <a:spcPct val="120000"/>
              </a:lnSpc>
              <a:spcBef>
                <a:spcPts val="600"/>
              </a:spcBef>
            </a:pPr>
            <a:r>
              <a:rPr lang="ja-JP" altLang="en-US" sz="1800" b="1" dirty="0">
                <a:latin typeface="+mn-ea"/>
              </a:rPr>
              <a:t>＊他の</a:t>
            </a:r>
            <a:r>
              <a:rPr lang="en-US" altLang="ja-JP" sz="1800" b="1" dirty="0">
                <a:latin typeface="+mn-ea"/>
              </a:rPr>
              <a:t>AI</a:t>
            </a:r>
            <a:r>
              <a:rPr lang="ja-JP" altLang="en-US" sz="1800" b="1" dirty="0">
                <a:latin typeface="+mn-ea"/>
              </a:rPr>
              <a:t>アプリケーションは画角などの仕様や設定が異なりますのでご留意ください。</a:t>
            </a:r>
            <a:endParaRPr kumimoji="1" lang="ja-JP" altLang="en-US" sz="1800" b="1" dirty="0">
              <a:latin typeface="+mn-ea"/>
            </a:endParaRPr>
          </a:p>
        </p:txBody>
      </p:sp>
      <p:sp>
        <p:nvSpPr>
          <p:cNvPr id="6" name="テキスト ボックス 5">
            <a:hlinkClick r:id="rId2" action="ppaction://hlinksldjump"/>
            <a:extLst>
              <a:ext uri="{FF2B5EF4-FFF2-40B4-BE49-F238E27FC236}">
                <a16:creationId xmlns:a16="http://schemas.microsoft.com/office/drawing/2014/main" id="{EE2FDC39-DBBA-F098-64B4-023A34FC2CA1}"/>
              </a:ext>
            </a:extLst>
          </p:cNvPr>
          <p:cNvSpPr txBox="1"/>
          <p:nvPr/>
        </p:nvSpPr>
        <p:spPr>
          <a:xfrm>
            <a:off x="7952598" y="7707566"/>
            <a:ext cx="942887" cy="307777"/>
          </a:xfrm>
          <a:prstGeom prst="rect">
            <a:avLst/>
          </a:prstGeom>
          <a:noFill/>
        </p:spPr>
        <p:txBody>
          <a:bodyPr wrap="none" rtlCol="0" anchor="ctr">
            <a:spAutoFit/>
          </a:bodyPr>
          <a:lstStyle/>
          <a:p>
            <a:pPr algn="ctr"/>
            <a:r>
              <a:rPr kumimoji="1" lang="en-US" altLang="ja-JP" sz="1400" b="1" dirty="0"/>
              <a:t>&gt;&gt;</a:t>
            </a:r>
            <a:r>
              <a:rPr kumimoji="1" lang="ja-JP" altLang="en-US" sz="1400" b="1" dirty="0"/>
              <a:t> 目次へ</a:t>
            </a:r>
          </a:p>
        </p:txBody>
      </p:sp>
      <p:sp>
        <p:nvSpPr>
          <p:cNvPr id="9" name="正方形/長方形 8">
            <a:extLst>
              <a:ext uri="{FF2B5EF4-FFF2-40B4-BE49-F238E27FC236}">
                <a16:creationId xmlns:a16="http://schemas.microsoft.com/office/drawing/2014/main" id="{5CE8E863-9162-30E7-1433-50E37FA4E283}"/>
              </a:ext>
            </a:extLst>
          </p:cNvPr>
          <p:cNvSpPr/>
          <p:nvPr/>
        </p:nvSpPr>
        <p:spPr>
          <a:xfrm>
            <a:off x="8246431" y="6793258"/>
            <a:ext cx="5585183" cy="523220"/>
          </a:xfrm>
          <a:prstGeom prst="rect">
            <a:avLst/>
          </a:prstGeom>
        </p:spPr>
        <p:txBody>
          <a:bodyPr wrap="none">
            <a:spAutoFit/>
          </a:bodyPr>
          <a:lstStyle/>
          <a:p>
            <a:r>
              <a:rPr lang="ja-JP" altLang="en-US" sz="1400" b="1" dirty="0">
                <a:solidFill>
                  <a:prstClr val="black"/>
                </a:solidFill>
                <a:latin typeface="+mn-ea"/>
                <a:cs typeface="Calibri" panose="020F0502020204030204" pitchFamily="34" charset="0"/>
              </a:rPr>
              <a:t>*</a:t>
            </a:r>
            <a:r>
              <a:rPr lang="en-US" altLang="ja-JP" sz="1400" b="1" dirty="0">
                <a:solidFill>
                  <a:prstClr val="black"/>
                </a:solidFill>
                <a:latin typeface="+mn-ea"/>
                <a:cs typeface="Calibri" panose="020F0502020204030204" pitchFamily="34" charset="0"/>
              </a:rPr>
              <a:t>1</a:t>
            </a:r>
            <a:r>
              <a:rPr lang="ja-JP" altLang="en-US" sz="1400" b="1" dirty="0">
                <a:solidFill>
                  <a:prstClr val="black"/>
                </a:solidFill>
                <a:latin typeface="+mn-ea"/>
                <a:cs typeface="Calibri" panose="020F0502020204030204" pitchFamily="34" charset="0"/>
              </a:rPr>
              <a:t>：「検知エリア」は、マスクエリア設定以外の領域を指します。</a:t>
            </a:r>
            <a:endParaRPr lang="en-US" altLang="ja-JP" sz="1400" b="1" dirty="0">
              <a:solidFill>
                <a:prstClr val="black"/>
              </a:solidFill>
              <a:latin typeface="+mn-ea"/>
              <a:cs typeface="Calibri" panose="020F0502020204030204" pitchFamily="34" charset="0"/>
            </a:endParaRPr>
          </a:p>
          <a:p>
            <a:r>
              <a:rPr lang="ja-JP" altLang="en-US" sz="1400" b="1" dirty="0">
                <a:solidFill>
                  <a:prstClr val="black"/>
                </a:solidFill>
                <a:latin typeface="+mn-ea"/>
                <a:cs typeface="Calibri" panose="020F0502020204030204" pitchFamily="34" charset="0"/>
              </a:rPr>
              <a:t>*</a:t>
            </a:r>
            <a:r>
              <a:rPr lang="en-US" altLang="ja-JP" sz="1400" b="1" dirty="0">
                <a:solidFill>
                  <a:prstClr val="black"/>
                </a:solidFill>
                <a:latin typeface="+mn-ea"/>
                <a:cs typeface="Calibri" panose="020F0502020204030204" pitchFamily="34" charset="0"/>
              </a:rPr>
              <a:t>2</a:t>
            </a:r>
            <a:r>
              <a:rPr lang="ja-JP" altLang="en-US" sz="1400" b="1" dirty="0">
                <a:solidFill>
                  <a:prstClr val="black"/>
                </a:solidFill>
                <a:latin typeface="+mn-ea"/>
                <a:cs typeface="Calibri" panose="020F0502020204030204" pitchFamily="34" charset="0"/>
              </a:rPr>
              <a:t>：「中心付近」については、次ページを参照ください。</a:t>
            </a:r>
            <a:endParaRPr lang="en-US" altLang="ja-JP" sz="1400" b="1" dirty="0">
              <a:solidFill>
                <a:prstClr val="black"/>
              </a:solidFill>
              <a:latin typeface="+mn-ea"/>
              <a:cs typeface="Calibri" panose="020F0502020204030204" pitchFamily="34" charset="0"/>
            </a:endParaRPr>
          </a:p>
        </p:txBody>
      </p:sp>
    </p:spTree>
    <p:extLst>
      <p:ext uri="{BB962C8B-B14F-4D97-AF65-F5344CB8AC3E}">
        <p14:creationId xmlns:p14="http://schemas.microsoft.com/office/powerpoint/2010/main" val="180576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0"/>
          </p:nvPr>
        </p:nvSpPr>
        <p:spPr>
          <a:xfrm>
            <a:off x="8354859" y="1464542"/>
            <a:ext cx="5762223" cy="5875709"/>
          </a:xfrm>
        </p:spPr>
        <p:txBody>
          <a:bodyPr/>
          <a:lstStyle/>
          <a:p>
            <a:pPr marL="0" indent="0">
              <a:lnSpc>
                <a:spcPct val="110000"/>
              </a:lnSpc>
              <a:spcBef>
                <a:spcPts val="945"/>
              </a:spcBef>
              <a:buNone/>
            </a:pPr>
            <a:r>
              <a:rPr lang="ja-JP" altLang="en-US" dirty="0"/>
              <a:t>左写真の例では、マスクエリア設定により、検知エリア（白線部分）が２つ設けられています。</a:t>
            </a:r>
            <a:endParaRPr lang="en-US" altLang="ja-JP" dirty="0"/>
          </a:p>
          <a:p>
            <a:pPr marL="0" indent="0">
              <a:lnSpc>
                <a:spcPct val="110000"/>
              </a:lnSpc>
              <a:spcBef>
                <a:spcPts val="945"/>
              </a:spcBef>
              <a:buNone/>
            </a:pPr>
            <a:r>
              <a:rPr lang="ja-JP" altLang="en-US" dirty="0"/>
              <a:t>この時、</a:t>
            </a:r>
            <a:r>
              <a:rPr lang="en-US" altLang="ja-JP" dirty="0"/>
              <a:t>2</a:t>
            </a:r>
            <a:r>
              <a:rPr lang="ja-JP" altLang="en-US" dirty="0" err="1"/>
              <a:t>つの</a:t>
            </a:r>
            <a:r>
              <a:rPr lang="ja-JP" altLang="en-US" dirty="0"/>
              <a:t>検知エリアを含めた中心点が、「車両検知時の中心点（</a:t>
            </a:r>
            <a:r>
              <a:rPr lang="ja-JP" altLang="en-US" dirty="0">
                <a:solidFill>
                  <a:srgbClr val="FF0000"/>
                </a:solidFill>
              </a:rPr>
              <a:t>●</a:t>
            </a:r>
            <a:r>
              <a:rPr lang="ja-JP" altLang="en-US" dirty="0"/>
              <a:t>部分）」です。</a:t>
            </a:r>
            <a:endParaRPr lang="en-US" altLang="ja-JP" dirty="0"/>
          </a:p>
          <a:p>
            <a:pPr marL="0" indent="0">
              <a:lnSpc>
                <a:spcPct val="110000"/>
              </a:lnSpc>
              <a:spcBef>
                <a:spcPts val="945"/>
              </a:spcBef>
              <a:buNone/>
            </a:pPr>
            <a:r>
              <a:rPr lang="ja-JP" altLang="en-US" dirty="0"/>
              <a:t>前ページに記載の通り、</a:t>
            </a:r>
            <a:r>
              <a:rPr lang="ja-JP" altLang="en-US" dirty="0">
                <a:solidFill>
                  <a:prstClr val="black"/>
                </a:solidFill>
                <a:cs typeface="Calibri" panose="020F0502020204030204" pitchFamily="34" charset="0"/>
              </a:rPr>
              <a:t>車両が検出エリアから出たタイミングで、中心点に一番近い場所のベストショット画像を送信します。</a:t>
            </a:r>
            <a:endParaRPr lang="en-US" altLang="ja-JP" dirty="0">
              <a:solidFill>
                <a:prstClr val="black"/>
              </a:solidFill>
              <a:cs typeface="Calibri" panose="020F0502020204030204" pitchFamily="34" charset="0"/>
            </a:endParaRPr>
          </a:p>
          <a:p>
            <a:pPr marL="282482" indent="-282482">
              <a:lnSpc>
                <a:spcPct val="110000"/>
              </a:lnSpc>
              <a:spcBef>
                <a:spcPts val="945"/>
              </a:spcBef>
              <a:buNone/>
            </a:pPr>
            <a:r>
              <a:rPr lang="en-US" altLang="ja-JP" dirty="0"/>
              <a:t>※</a:t>
            </a:r>
            <a:r>
              <a:rPr lang="ja-JP" altLang="en-US" dirty="0"/>
              <a:t>上記「中心点」は「車両属性検知」のみの仕様です。</a:t>
            </a:r>
          </a:p>
        </p:txBody>
      </p:sp>
      <p:sp>
        <p:nvSpPr>
          <p:cNvPr id="3" name="タイトル 2"/>
          <p:cNvSpPr>
            <a:spLocks noGrp="1"/>
          </p:cNvSpPr>
          <p:nvPr>
            <p:ph type="title"/>
          </p:nvPr>
        </p:nvSpPr>
        <p:spPr/>
        <p:txBody>
          <a:bodyPr/>
          <a:lstStyle/>
          <a:p>
            <a:pPr marL="0"/>
            <a:r>
              <a:rPr kumimoji="1" lang="en-US" altLang="ja-JP" dirty="0"/>
              <a:t>【</a:t>
            </a:r>
            <a:r>
              <a:rPr kumimoji="1" lang="ja-JP" altLang="en-US" dirty="0"/>
              <a:t>参考</a:t>
            </a:r>
            <a:r>
              <a:rPr lang="en-US" altLang="ja-JP" dirty="0"/>
              <a:t>】</a:t>
            </a:r>
            <a:r>
              <a:rPr lang="ja-JP" altLang="en-US" dirty="0"/>
              <a:t>車両検知時のベストショット送信</a:t>
            </a:r>
            <a:endParaRPr kumimoji="1" lang="ja-JP" altLang="en-US" dirty="0"/>
          </a:p>
        </p:txBody>
      </p:sp>
      <p:pic>
        <p:nvPicPr>
          <p:cNvPr id="8" name="図 7"/>
          <p:cNvPicPr>
            <a:picLocks noChangeAspect="1"/>
          </p:cNvPicPr>
          <p:nvPr/>
        </p:nvPicPr>
        <p:blipFill rotWithShape="1">
          <a:blip r:embed="rId2"/>
          <a:srcRect t="12382"/>
          <a:stretch/>
        </p:blipFill>
        <p:spPr>
          <a:xfrm>
            <a:off x="106854" y="1464542"/>
            <a:ext cx="8024065" cy="4839049"/>
          </a:xfrm>
          <a:prstGeom prst="rect">
            <a:avLst/>
          </a:prstGeom>
        </p:spPr>
      </p:pic>
    </p:spTree>
    <p:extLst>
      <p:ext uri="{BB962C8B-B14F-4D97-AF65-F5344CB8AC3E}">
        <p14:creationId xmlns:p14="http://schemas.microsoft.com/office/powerpoint/2010/main" val="526367712"/>
      </p:ext>
    </p:extLst>
  </p:cSld>
  <p:clrMapOvr>
    <a:masterClrMapping/>
  </p:clrMapOvr>
</p:sld>
</file>

<file path=ppt/theme/theme1.xml><?xml version="1.0" encoding="utf-8"?>
<a:theme xmlns:a="http://schemas.openxmlformats.org/drawingml/2006/main" name="タイトルスライド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7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16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rgbClr val="FF0000"/>
          </a:solidFill>
        </a:ln>
      </a:spPr>
      <a:bodyPr rtlCol="0" anchor="ctr"/>
      <a:lstStyle>
        <a:defPPr algn="ctr">
          <a:lnSpc>
            <a:spcPct val="120000"/>
          </a:lnSpc>
          <a:defRPr kumimoji="1" sz="2000" b="1"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lnSpc>
            <a:spcPct val="120000"/>
          </a:lnSpc>
          <a:defRPr sz="2000" b="1" dirty="0">
            <a:latin typeface="+mn-ea"/>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タイトル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3" id="{A21AC7B1-5EDC-4409-BCC2-01CDA03FA499}" vid="{01B8F879-6369-46C6-B544-293F259C7C40}"/>
    </a:ext>
  </a:extLst>
</a:theme>
</file>

<file path=ppt/theme/theme5.xml><?xml version="1.0" encoding="utf-8"?>
<a:theme xmlns:a="http://schemas.openxmlformats.org/drawingml/2006/main" name="メインスライド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a:solidFill>
            <a:srgbClr val="FF0000"/>
          </a:solidFill>
          <a:tailEnd type="triangle" w="lg" len="lg"/>
        </a:ln>
        <a:effectLst>
          <a:outerShdw blurRad="50800" dist="38100" dir="2700000" algn="tl" rotWithShape="0">
            <a:prstClr val="black">
              <a:alpha val="40000"/>
            </a:prstClr>
          </a:outerShdw>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lnSpc>
            <a:spcPct val="110000"/>
          </a:lnSpc>
          <a:spcBef>
            <a:spcPts val="600"/>
          </a:spcBef>
          <a:defRPr sz="1400" dirty="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デバイダー">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A21AC7B1-5EDC-4409-BCC2-01CDA03FA499}" vid="{08B8C47D-E55C-4056-B50C-97F759F11341}"/>
    </a:ext>
  </a:extLst>
</a:theme>
</file>

<file path=ppt/theme/theme7.xml><?xml version="1.0" encoding="utf-8"?>
<a:theme xmlns:a="http://schemas.openxmlformats.org/drawingml/2006/main" name="エンド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A21AC7B1-5EDC-4409-BCC2-01CDA03FA499}" vid="{94C9CC4E-AA19-4D72-ACBD-6B4ECC77FE99}"/>
    </a:ext>
  </a:extLst>
</a:theme>
</file>

<file path=ppt/theme/theme8.xml><?xml version="1.0" encoding="utf-8"?>
<a:theme xmlns:a="http://schemas.openxmlformats.org/drawingml/2006/main" name="1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2912</Words>
  <Application>Microsoft Office PowerPoint</Application>
  <PresentationFormat>ユーザー設定</PresentationFormat>
  <Paragraphs>324</Paragraphs>
  <Slides>28</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8</vt:i4>
      </vt:variant>
      <vt:variant>
        <vt:lpstr>埋め込まれた OLE サーバー</vt:lpstr>
      </vt:variant>
      <vt:variant>
        <vt:i4>1</vt:i4>
      </vt:variant>
      <vt:variant>
        <vt:lpstr>スライド タイトル</vt:lpstr>
      </vt:variant>
      <vt:variant>
        <vt:i4>28</vt:i4>
      </vt:variant>
    </vt:vector>
  </HeadingPairs>
  <TitlesOfParts>
    <vt:vector size="43" baseType="lpstr">
      <vt:lpstr>Meiryo UI</vt:lpstr>
      <vt:lpstr>Yu Gothic UI</vt:lpstr>
      <vt:lpstr>游ゴシック</vt:lpstr>
      <vt:lpstr>游ゴシック Medium</vt:lpstr>
      <vt:lpstr>Arial</vt:lpstr>
      <vt:lpstr>Calibri</vt:lpstr>
      <vt:lpstr>タイトルスライドS</vt:lpstr>
      <vt:lpstr>1_Office テーマ</vt:lpstr>
      <vt:lpstr>2_Office テーマ</vt:lpstr>
      <vt:lpstr>タイトルスライド</vt:lpstr>
      <vt:lpstr>メインスライドS</vt:lpstr>
      <vt:lpstr>デバイダー</vt:lpstr>
      <vt:lpstr>エンドスライド</vt:lpstr>
      <vt:lpstr>1_メインスライド</vt:lpstr>
      <vt:lpstr>Worksheet</vt:lpstr>
      <vt:lpstr>PowerPoint プレゼンテーション</vt:lpstr>
      <vt:lpstr>０．はじめに</vt:lpstr>
      <vt:lpstr>本書の位置づけとその他情報の参照先</vt:lpstr>
      <vt:lpstr>目次</vt:lpstr>
      <vt:lpstr>１．設計・導入</vt:lpstr>
      <vt:lpstr>1-1．本製品の主な機能と特長</vt:lpstr>
      <vt:lpstr>1-2．ベストショット送信の概要と流れ</vt:lpstr>
      <vt:lpstr>1-3．仕様</vt:lpstr>
      <vt:lpstr>【参考】車両検知時のベストショット送信</vt:lpstr>
      <vt:lpstr>1-4．免責事項</vt:lpstr>
      <vt:lpstr>1-5．対応機種の確認</vt:lpstr>
      <vt:lpstr>1-6．SDT（システムデザインツール）でのシステム設計</vt:lpstr>
      <vt:lpstr>【留意事項】距離・俯角や視野角によるPPMの変化</vt:lpstr>
      <vt:lpstr>２．キッティング</vt:lpstr>
      <vt:lpstr>2-1．本製品のインストール</vt:lpstr>
      <vt:lpstr>2-2．解除キー番号の取得・登録</vt:lpstr>
      <vt:lpstr>３．施工・調整</vt:lpstr>
      <vt:lpstr>3-1．適切な被写体サイズの確認</vt:lpstr>
      <vt:lpstr>3-2．i-PRO設定ツール（iCT）を使用した画角調整手順</vt:lpstr>
      <vt:lpstr>調整手順 ①：動作スケジュール</vt:lpstr>
      <vt:lpstr>調整手順 ②：検知枠表示確認</vt:lpstr>
      <vt:lpstr>調整手順 ③：マスクエリア設定</vt:lpstr>
      <vt:lpstr>調整手順 ④：通行テスト</vt:lpstr>
      <vt:lpstr>【参考】設定ノウハウ</vt:lpstr>
      <vt:lpstr>【参考】停車中の車両についての注意事項</vt:lpstr>
      <vt:lpstr>更新履歴</vt:lpstr>
      <vt:lpstr>更新履歴</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2023-09-13T06:53:30Z</dcterms:created>
  <dcterms:modified xsi:type="dcterms:W3CDTF">2024-03-25T09:25:29Z</dcterms:modified>
</cp:coreProperties>
</file>