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3.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4.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5.xml" ContentType="application/vnd.openxmlformats-officedocument.theme+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theme/theme7.xml" ContentType="application/vnd.openxmlformats-officedocument.theme+xml"/>
  <Override PartName="/ppt/slideLayouts/slideLayout71.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removePersonalInfoOnSave="1" saveSubsetFonts="1">
  <p:sldMasterIdLst>
    <p:sldMasterId id="2147483769" r:id="rId3"/>
    <p:sldMasterId id="2147483796" r:id="rId4"/>
    <p:sldMasterId id="2147483810" r:id="rId5"/>
    <p:sldMasterId id="2147483739" r:id="rId6"/>
    <p:sldMasterId id="2147483774" r:id="rId7"/>
    <p:sldMasterId id="2147483747" r:id="rId8"/>
    <p:sldMasterId id="2147483749" r:id="rId9"/>
    <p:sldMasterId id="2147483777" r:id="rId10"/>
  </p:sldMasterIdLst>
  <p:notesMasterIdLst>
    <p:notesMasterId r:id="rId76"/>
  </p:notesMasterIdLst>
  <p:handoutMasterIdLst>
    <p:handoutMasterId r:id="rId77"/>
  </p:handoutMasterIdLst>
  <p:sldIdLst>
    <p:sldId id="725" r:id="rId11"/>
    <p:sldId id="381" r:id="rId12"/>
    <p:sldId id="1045" r:id="rId13"/>
    <p:sldId id="383" r:id="rId14"/>
    <p:sldId id="1020" r:id="rId15"/>
    <p:sldId id="774" r:id="rId16"/>
    <p:sldId id="778" r:id="rId17"/>
    <p:sldId id="3131" r:id="rId18"/>
    <p:sldId id="732" r:id="rId19"/>
    <p:sldId id="733" r:id="rId20"/>
    <p:sldId id="466" r:id="rId21"/>
    <p:sldId id="727" r:id="rId22"/>
    <p:sldId id="777" r:id="rId23"/>
    <p:sldId id="758" r:id="rId24"/>
    <p:sldId id="782" r:id="rId25"/>
    <p:sldId id="759" r:id="rId26"/>
    <p:sldId id="770" r:id="rId27"/>
    <p:sldId id="771" r:id="rId28"/>
    <p:sldId id="772" r:id="rId29"/>
    <p:sldId id="773" r:id="rId30"/>
    <p:sldId id="388" r:id="rId31"/>
    <p:sldId id="389" r:id="rId32"/>
    <p:sldId id="390" r:id="rId33"/>
    <p:sldId id="729" r:id="rId34"/>
    <p:sldId id="779" r:id="rId35"/>
    <p:sldId id="394" r:id="rId36"/>
    <p:sldId id="730" r:id="rId37"/>
    <p:sldId id="783" r:id="rId38"/>
    <p:sldId id="784" r:id="rId39"/>
    <p:sldId id="3132" r:id="rId40"/>
    <p:sldId id="755" r:id="rId41"/>
    <p:sldId id="470" r:id="rId42"/>
    <p:sldId id="754" r:id="rId43"/>
    <p:sldId id="734" r:id="rId44"/>
    <p:sldId id="735" r:id="rId45"/>
    <p:sldId id="736" r:id="rId46"/>
    <p:sldId id="737" r:id="rId47"/>
    <p:sldId id="739" r:id="rId48"/>
    <p:sldId id="740" r:id="rId49"/>
    <p:sldId id="756" r:id="rId50"/>
    <p:sldId id="785" r:id="rId51"/>
    <p:sldId id="741" r:id="rId52"/>
    <p:sldId id="490" r:id="rId53"/>
    <p:sldId id="742" r:id="rId54"/>
    <p:sldId id="744" r:id="rId55"/>
    <p:sldId id="743" r:id="rId56"/>
    <p:sldId id="745" r:id="rId57"/>
    <p:sldId id="768" r:id="rId58"/>
    <p:sldId id="769" r:id="rId59"/>
    <p:sldId id="746" r:id="rId60"/>
    <p:sldId id="786" r:id="rId61"/>
    <p:sldId id="788" r:id="rId62"/>
    <p:sldId id="787" r:id="rId63"/>
    <p:sldId id="747" r:id="rId64"/>
    <p:sldId id="748" r:id="rId65"/>
    <p:sldId id="413" r:id="rId66"/>
    <p:sldId id="750" r:id="rId67"/>
    <p:sldId id="415" r:id="rId68"/>
    <p:sldId id="751" r:id="rId69"/>
    <p:sldId id="417" r:id="rId70"/>
    <p:sldId id="752" r:id="rId71"/>
    <p:sldId id="753" r:id="rId72"/>
    <p:sldId id="1043" r:id="rId73"/>
    <p:sldId id="974" r:id="rId74"/>
    <p:sldId id="879" r:id="rId75"/>
  </p:sldIdLst>
  <p:sldSz cx="14400213" cy="8099425"/>
  <p:notesSz cx="6807200" cy="9939338"/>
  <p:defaultTextStyle>
    <a:defPPr>
      <a:defRPr lang="ja-JP"/>
    </a:defPPr>
    <a:lvl1pPr marL="0" algn="l" defTabSz="1079929" rtl="0" eaLnBrk="1" latinLnBrk="0" hangingPunct="1">
      <a:defRPr kumimoji="1" sz="2126" kern="1200">
        <a:solidFill>
          <a:schemeClr val="tx1"/>
        </a:solidFill>
        <a:latin typeface="+mn-lt"/>
        <a:ea typeface="+mn-ea"/>
        <a:cs typeface="+mn-cs"/>
      </a:defRPr>
    </a:lvl1pPr>
    <a:lvl2pPr marL="539965" algn="l" defTabSz="1079929" rtl="0" eaLnBrk="1" latinLnBrk="0" hangingPunct="1">
      <a:defRPr kumimoji="1" sz="2126" kern="1200">
        <a:solidFill>
          <a:schemeClr val="tx1"/>
        </a:solidFill>
        <a:latin typeface="+mn-lt"/>
        <a:ea typeface="+mn-ea"/>
        <a:cs typeface="+mn-cs"/>
      </a:defRPr>
    </a:lvl2pPr>
    <a:lvl3pPr marL="1079929" algn="l" defTabSz="1079929" rtl="0" eaLnBrk="1" latinLnBrk="0" hangingPunct="1">
      <a:defRPr kumimoji="1" sz="2126" kern="1200">
        <a:solidFill>
          <a:schemeClr val="tx1"/>
        </a:solidFill>
        <a:latin typeface="+mn-lt"/>
        <a:ea typeface="+mn-ea"/>
        <a:cs typeface="+mn-cs"/>
      </a:defRPr>
    </a:lvl3pPr>
    <a:lvl4pPr marL="1619894" algn="l" defTabSz="1079929" rtl="0" eaLnBrk="1" latinLnBrk="0" hangingPunct="1">
      <a:defRPr kumimoji="1" sz="2126" kern="1200">
        <a:solidFill>
          <a:schemeClr val="tx1"/>
        </a:solidFill>
        <a:latin typeface="+mn-lt"/>
        <a:ea typeface="+mn-ea"/>
        <a:cs typeface="+mn-cs"/>
      </a:defRPr>
    </a:lvl4pPr>
    <a:lvl5pPr marL="2159859" algn="l" defTabSz="1079929" rtl="0" eaLnBrk="1" latinLnBrk="0" hangingPunct="1">
      <a:defRPr kumimoji="1" sz="2126" kern="1200">
        <a:solidFill>
          <a:schemeClr val="tx1"/>
        </a:solidFill>
        <a:latin typeface="+mn-lt"/>
        <a:ea typeface="+mn-ea"/>
        <a:cs typeface="+mn-cs"/>
      </a:defRPr>
    </a:lvl5pPr>
    <a:lvl6pPr marL="2699823" algn="l" defTabSz="1079929" rtl="0" eaLnBrk="1" latinLnBrk="0" hangingPunct="1">
      <a:defRPr kumimoji="1" sz="2126" kern="1200">
        <a:solidFill>
          <a:schemeClr val="tx1"/>
        </a:solidFill>
        <a:latin typeface="+mn-lt"/>
        <a:ea typeface="+mn-ea"/>
        <a:cs typeface="+mn-cs"/>
      </a:defRPr>
    </a:lvl6pPr>
    <a:lvl7pPr marL="3239788" algn="l" defTabSz="1079929" rtl="0" eaLnBrk="1" latinLnBrk="0" hangingPunct="1">
      <a:defRPr kumimoji="1" sz="2126" kern="1200">
        <a:solidFill>
          <a:schemeClr val="tx1"/>
        </a:solidFill>
        <a:latin typeface="+mn-lt"/>
        <a:ea typeface="+mn-ea"/>
        <a:cs typeface="+mn-cs"/>
      </a:defRPr>
    </a:lvl7pPr>
    <a:lvl8pPr marL="3779752" algn="l" defTabSz="1079929" rtl="0" eaLnBrk="1" latinLnBrk="0" hangingPunct="1">
      <a:defRPr kumimoji="1" sz="2126" kern="1200">
        <a:solidFill>
          <a:schemeClr val="tx1"/>
        </a:solidFill>
        <a:latin typeface="+mn-lt"/>
        <a:ea typeface="+mn-ea"/>
        <a:cs typeface="+mn-cs"/>
      </a:defRPr>
    </a:lvl8pPr>
    <a:lvl9pPr marL="4319717" algn="l" defTabSz="1079929" rtl="0" eaLnBrk="1" latinLnBrk="0" hangingPunct="1">
      <a:defRPr kumimoji="1" sz="2126"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578" userDrawn="1">
          <p15:clr>
            <a:srgbClr val="A4A3A4"/>
          </p15:clr>
        </p15:guide>
        <p15:guide id="2" pos="4536"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D9D9"/>
    <a:srgbClr val="DEEBF7"/>
    <a:srgbClr val="66FFFF"/>
    <a:srgbClr val="00FF00"/>
    <a:srgbClr val="FFFFCC"/>
    <a:srgbClr val="8585EB"/>
    <a:srgbClr val="6464E6"/>
    <a:srgbClr val="CFD5EA"/>
    <a:srgbClr val="0000FF"/>
    <a:srgbClr val="D6009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DF18680-E054-41AD-8BC1-D1AEF772440D}" styleName="中間スタイル 2 - アクセント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7158" autoAdjust="0"/>
    <p:restoredTop sz="96804" autoAdjust="0"/>
  </p:normalViewPr>
  <p:slideViewPr>
    <p:cSldViewPr snapToGrid="0">
      <p:cViewPr varScale="1">
        <p:scale>
          <a:sx n="94" d="100"/>
          <a:sy n="94" d="100"/>
        </p:scale>
        <p:origin x="948" y="78"/>
      </p:cViewPr>
      <p:guideLst>
        <p:guide orient="horz" pos="2578"/>
        <p:guide pos="4536"/>
      </p:guideLst>
    </p:cSldViewPr>
  </p:slideViewPr>
  <p:outlineViewPr>
    <p:cViewPr>
      <p:scale>
        <a:sx n="50" d="100"/>
        <a:sy n="50" d="100"/>
      </p:scale>
      <p:origin x="0" y="-2203"/>
    </p:cViewPr>
  </p:outlineViewPr>
  <p:notesTextViewPr>
    <p:cViewPr>
      <p:scale>
        <a:sx n="125" d="100"/>
        <a:sy n="125" d="100"/>
      </p:scale>
      <p:origin x="0" y="0"/>
    </p:cViewPr>
  </p:notesTextViewPr>
  <p:sorterViewPr>
    <p:cViewPr varScale="1">
      <p:scale>
        <a:sx n="1" d="1"/>
        <a:sy n="1" d="1"/>
      </p:scale>
      <p:origin x="0" y="-2366"/>
    </p:cViewPr>
  </p:sorterViewPr>
  <p:notesViewPr>
    <p:cSldViewPr snapToGrid="0">
      <p:cViewPr varScale="1">
        <p:scale>
          <a:sx n="81" d="100"/>
          <a:sy n="81" d="100"/>
        </p:scale>
        <p:origin x="3714" y="96"/>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42" Type="http://schemas.openxmlformats.org/officeDocument/2006/relationships/slide" Target="slides/slide32.xml"/><Relationship Id="rId47" Type="http://schemas.openxmlformats.org/officeDocument/2006/relationships/slide" Target="slides/slide37.xml"/><Relationship Id="rId63" Type="http://schemas.openxmlformats.org/officeDocument/2006/relationships/slide" Target="slides/slide53.xml"/><Relationship Id="rId68" Type="http://schemas.openxmlformats.org/officeDocument/2006/relationships/slide" Target="slides/slide58.xml"/><Relationship Id="rId16" Type="http://schemas.openxmlformats.org/officeDocument/2006/relationships/slide" Target="slides/slide6.xml"/><Relationship Id="rId11" Type="http://schemas.openxmlformats.org/officeDocument/2006/relationships/slide" Target="slides/slide1.xml"/><Relationship Id="rId32" Type="http://schemas.openxmlformats.org/officeDocument/2006/relationships/slide" Target="slides/slide22.xml"/><Relationship Id="rId37" Type="http://schemas.openxmlformats.org/officeDocument/2006/relationships/slide" Target="slides/slide27.xml"/><Relationship Id="rId53" Type="http://schemas.openxmlformats.org/officeDocument/2006/relationships/slide" Target="slides/slide43.xml"/><Relationship Id="rId58" Type="http://schemas.openxmlformats.org/officeDocument/2006/relationships/slide" Target="slides/slide48.xml"/><Relationship Id="rId74" Type="http://schemas.openxmlformats.org/officeDocument/2006/relationships/slide" Target="slides/slide64.xml"/><Relationship Id="rId79" Type="http://schemas.openxmlformats.org/officeDocument/2006/relationships/viewProps" Target="viewProps.xml"/><Relationship Id="rId5" Type="http://schemas.openxmlformats.org/officeDocument/2006/relationships/slideMaster" Target="slideMasters/slideMaster3.xml"/><Relationship Id="rId61" Type="http://schemas.openxmlformats.org/officeDocument/2006/relationships/slide" Target="slides/slide51.xml"/><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slide" Target="slides/slide54.xml"/><Relationship Id="rId69" Type="http://schemas.openxmlformats.org/officeDocument/2006/relationships/slide" Target="slides/slide59.xml"/><Relationship Id="rId77" Type="http://schemas.openxmlformats.org/officeDocument/2006/relationships/handoutMaster" Target="handoutMasters/handoutMaster1.xml"/><Relationship Id="rId8" Type="http://schemas.openxmlformats.org/officeDocument/2006/relationships/slideMaster" Target="slideMasters/slideMaster6.xml"/><Relationship Id="rId51" Type="http://schemas.openxmlformats.org/officeDocument/2006/relationships/slide" Target="slides/slide41.xml"/><Relationship Id="rId72" Type="http://schemas.openxmlformats.org/officeDocument/2006/relationships/slide" Target="slides/slide62.xml"/><Relationship Id="rId80" Type="http://schemas.openxmlformats.org/officeDocument/2006/relationships/theme" Target="theme/theme1.xml"/><Relationship Id="rId3" Type="http://schemas.openxmlformats.org/officeDocument/2006/relationships/slideMaster" Target="slideMasters/slideMaster1.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slide" Target="slides/slide57.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slide" Target="slides/slide60.xml"/><Relationship Id="rId75" Type="http://schemas.openxmlformats.org/officeDocument/2006/relationships/slide" Target="slides/slide65.xml"/><Relationship Id="rId1" Type="http://schemas.openxmlformats.org/officeDocument/2006/relationships/customXml" Target="../customXml/item1.xml"/><Relationship Id="rId6" Type="http://schemas.openxmlformats.org/officeDocument/2006/relationships/slideMaster" Target="slideMasters/slideMaster4.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 Type="http://schemas.openxmlformats.org/officeDocument/2006/relationships/slideMaster" Target="slideMasters/slideMaster8.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slide" Target="slides/slide63.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Master" Target="slideMasters/slideMaster2.xml"/><Relationship Id="rId9" Type="http://schemas.openxmlformats.org/officeDocument/2006/relationships/slideMaster" Target="slideMasters/slideMaster7.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 Id="rId76" Type="http://schemas.openxmlformats.org/officeDocument/2006/relationships/notesMaster" Target="notesMasters/notesMaster1.xml"/><Relationship Id="rId7" Type="http://schemas.openxmlformats.org/officeDocument/2006/relationships/slideMaster" Target="slideMasters/slideMaster5.xml"/><Relationship Id="rId71" Type="http://schemas.openxmlformats.org/officeDocument/2006/relationships/slide" Target="slides/slide61.xml"/><Relationship Id="rId2" Type="http://schemas.openxmlformats.org/officeDocument/2006/relationships/customXml" Target="../customXml/item2.xml"/><Relationship Id="rId29" Type="http://schemas.openxmlformats.org/officeDocument/2006/relationships/slide" Target="slides/slide19.xml"/><Relationship Id="rId24" Type="http://schemas.openxmlformats.org/officeDocument/2006/relationships/slide" Target="slides/slide14.xml"/><Relationship Id="rId40" Type="http://schemas.openxmlformats.org/officeDocument/2006/relationships/slide" Target="slides/slide30.xml"/><Relationship Id="rId45" Type="http://schemas.openxmlformats.org/officeDocument/2006/relationships/slide" Target="slides/slide35.xml"/><Relationship Id="rId66" Type="http://schemas.openxmlformats.org/officeDocument/2006/relationships/slide" Target="slides/slide5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787" cy="498693"/>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55838" y="0"/>
            <a:ext cx="2949787" cy="498693"/>
          </a:xfrm>
          <a:prstGeom prst="rect">
            <a:avLst/>
          </a:prstGeom>
        </p:spPr>
        <p:txBody>
          <a:bodyPr vert="horz" lIns="91440" tIns="45720" rIns="91440" bIns="45720" rtlCol="0"/>
          <a:lstStyle>
            <a:lvl1pPr algn="r">
              <a:defRPr sz="1200"/>
            </a:lvl1pPr>
          </a:lstStyle>
          <a:p>
            <a:fld id="{7E87C3A2-2373-4ABE-8926-5A5254B060E8}" type="datetimeFigureOut">
              <a:rPr kumimoji="1" lang="ja-JP" altLang="en-US" smtClean="0"/>
              <a:t>2023/12/19</a:t>
            </a:fld>
            <a:endParaRPr kumimoji="1" lang="ja-JP" altLang="en-US"/>
          </a:p>
        </p:txBody>
      </p:sp>
      <p:sp>
        <p:nvSpPr>
          <p:cNvPr id="4" name="フッター プレースホルダー 3"/>
          <p:cNvSpPr>
            <a:spLocks noGrp="1"/>
          </p:cNvSpPr>
          <p:nvPr>
            <p:ph type="ftr" sz="quarter" idx="2"/>
          </p:nvPr>
        </p:nvSpPr>
        <p:spPr>
          <a:xfrm>
            <a:off x="0" y="9440647"/>
            <a:ext cx="2949787" cy="498692"/>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55838" y="9440647"/>
            <a:ext cx="2949787" cy="498692"/>
          </a:xfrm>
          <a:prstGeom prst="rect">
            <a:avLst/>
          </a:prstGeom>
        </p:spPr>
        <p:txBody>
          <a:bodyPr vert="horz" lIns="91440" tIns="45720" rIns="91440" bIns="45720" rtlCol="0" anchor="b"/>
          <a:lstStyle>
            <a:lvl1pPr algn="r">
              <a:defRPr sz="1200"/>
            </a:lvl1pPr>
          </a:lstStyle>
          <a:p>
            <a:fld id="{D78261ED-2AB2-47F2-A475-69AABA5264C3}" type="slidenum">
              <a:rPr kumimoji="1" lang="ja-JP" altLang="en-US" smtClean="0"/>
              <a:t>‹#›</a:t>
            </a:fld>
            <a:endParaRPr kumimoji="1" lang="ja-JP" altLang="en-US"/>
          </a:p>
        </p:txBody>
      </p:sp>
    </p:spTree>
    <p:extLst>
      <p:ext uri="{BB962C8B-B14F-4D97-AF65-F5344CB8AC3E}">
        <p14:creationId xmlns:p14="http://schemas.microsoft.com/office/powerpoint/2010/main" val="4086302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787" cy="498693"/>
          </a:xfrm>
          <a:prstGeom prst="rect">
            <a:avLst/>
          </a:prstGeom>
        </p:spPr>
        <p:txBody>
          <a:bodyPr vert="horz" lIns="91440" tIns="45720" rIns="91440" bIns="45720" rtlCol="0"/>
          <a:lstStyle>
            <a:lvl1pPr algn="l">
              <a:defRPr sz="1200"/>
            </a:lvl1pPr>
          </a:lstStyle>
          <a:p>
            <a:endParaRPr kumimoji="1" lang="ja-JP" altLang="en-US" dirty="0"/>
          </a:p>
        </p:txBody>
      </p:sp>
      <p:sp>
        <p:nvSpPr>
          <p:cNvPr id="3" name="日付プレースホルダー 2"/>
          <p:cNvSpPr>
            <a:spLocks noGrp="1"/>
          </p:cNvSpPr>
          <p:nvPr>
            <p:ph type="dt" idx="1"/>
          </p:nvPr>
        </p:nvSpPr>
        <p:spPr>
          <a:xfrm>
            <a:off x="3855838" y="0"/>
            <a:ext cx="2949787" cy="498693"/>
          </a:xfrm>
          <a:prstGeom prst="rect">
            <a:avLst/>
          </a:prstGeom>
        </p:spPr>
        <p:txBody>
          <a:bodyPr vert="horz" lIns="91440" tIns="45720" rIns="91440" bIns="45720" rtlCol="0"/>
          <a:lstStyle>
            <a:lvl1pPr algn="r">
              <a:defRPr sz="1200"/>
            </a:lvl1pPr>
          </a:lstStyle>
          <a:p>
            <a:fld id="{91DFC337-01E1-430A-801F-0DC88464FE40}" type="datetimeFigureOut">
              <a:rPr kumimoji="1" lang="ja-JP" altLang="en-US" smtClean="0"/>
              <a:t>2023/12/19</a:t>
            </a:fld>
            <a:endParaRPr kumimoji="1" lang="ja-JP" altLang="en-US" dirty="0"/>
          </a:p>
        </p:txBody>
      </p:sp>
      <p:sp>
        <p:nvSpPr>
          <p:cNvPr id="4" name="スライド イメージ プレースホルダー 3"/>
          <p:cNvSpPr>
            <a:spLocks noGrp="1" noRot="1" noChangeAspect="1"/>
          </p:cNvSpPr>
          <p:nvPr>
            <p:ph type="sldImg" idx="2"/>
          </p:nvPr>
        </p:nvSpPr>
        <p:spPr>
          <a:xfrm>
            <a:off x="422275" y="1243013"/>
            <a:ext cx="5962650" cy="3354387"/>
          </a:xfrm>
          <a:prstGeom prst="rect">
            <a:avLst/>
          </a:prstGeom>
          <a:noFill/>
          <a:ln w="12700">
            <a:solidFill>
              <a:prstClr val="black"/>
            </a:solidFill>
          </a:ln>
        </p:spPr>
        <p:txBody>
          <a:bodyPr vert="horz" lIns="91440" tIns="45720" rIns="91440" bIns="45720" rtlCol="0" anchor="ctr"/>
          <a:lstStyle/>
          <a:p>
            <a:endParaRPr lang="ja-JP" altLang="en-US" dirty="0"/>
          </a:p>
        </p:txBody>
      </p:sp>
      <p:sp>
        <p:nvSpPr>
          <p:cNvPr id="5" name="ノート プレースホルダー 4"/>
          <p:cNvSpPr>
            <a:spLocks noGrp="1"/>
          </p:cNvSpPr>
          <p:nvPr>
            <p:ph type="body" sz="quarter" idx="3"/>
          </p:nvPr>
        </p:nvSpPr>
        <p:spPr>
          <a:xfrm>
            <a:off x="680720" y="4783307"/>
            <a:ext cx="5445760" cy="3913614"/>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40647"/>
            <a:ext cx="2949787" cy="498692"/>
          </a:xfrm>
          <a:prstGeom prst="rect">
            <a:avLst/>
          </a:prstGeom>
        </p:spPr>
        <p:txBody>
          <a:bodyPr vert="horz" lIns="91440" tIns="45720" rIns="91440" bIns="45720" rtlCol="0" anchor="b"/>
          <a:lstStyle>
            <a:lvl1pPr algn="l">
              <a:defRPr sz="1200"/>
            </a:lvl1pPr>
          </a:lstStyle>
          <a:p>
            <a:endParaRPr kumimoji="1" lang="ja-JP" altLang="en-US" dirty="0"/>
          </a:p>
        </p:txBody>
      </p:sp>
      <p:sp>
        <p:nvSpPr>
          <p:cNvPr id="7" name="スライド番号プレースホルダー 6"/>
          <p:cNvSpPr>
            <a:spLocks noGrp="1"/>
          </p:cNvSpPr>
          <p:nvPr>
            <p:ph type="sldNum" sz="quarter" idx="5"/>
          </p:nvPr>
        </p:nvSpPr>
        <p:spPr>
          <a:xfrm>
            <a:off x="3855838" y="9440647"/>
            <a:ext cx="2949787" cy="498692"/>
          </a:xfrm>
          <a:prstGeom prst="rect">
            <a:avLst/>
          </a:prstGeom>
        </p:spPr>
        <p:txBody>
          <a:bodyPr vert="horz" lIns="91440" tIns="45720" rIns="91440" bIns="45720" rtlCol="0" anchor="b"/>
          <a:lstStyle>
            <a:lvl1pPr algn="r">
              <a:defRPr sz="1200"/>
            </a:lvl1pPr>
          </a:lstStyle>
          <a:p>
            <a:fld id="{24A4C184-49D7-457F-8C52-A704908F5F0A}" type="slidenum">
              <a:rPr kumimoji="1" lang="ja-JP" altLang="en-US" smtClean="0"/>
              <a:t>‹#›</a:t>
            </a:fld>
            <a:endParaRPr kumimoji="1" lang="ja-JP" altLang="en-US" dirty="0"/>
          </a:p>
        </p:txBody>
      </p:sp>
    </p:spTree>
    <p:extLst>
      <p:ext uri="{BB962C8B-B14F-4D97-AF65-F5344CB8AC3E}">
        <p14:creationId xmlns:p14="http://schemas.microsoft.com/office/powerpoint/2010/main" val="2074988846"/>
      </p:ext>
    </p:extLst>
  </p:cSld>
  <p:clrMap bg1="lt1" tx1="dk1" bg2="lt2" tx2="dk2" accent1="accent1" accent2="accent2" accent3="accent3" accent4="accent4" accent5="accent5" accent6="accent6" hlink="hlink" folHlink="folHlink"/>
  <p:notesStyle>
    <a:lvl1pPr marL="0" algn="l" defTabSz="1439906" rtl="0" eaLnBrk="1" latinLnBrk="0" hangingPunct="1">
      <a:defRPr kumimoji="1" sz="1890" kern="1200">
        <a:solidFill>
          <a:schemeClr val="tx1"/>
        </a:solidFill>
        <a:latin typeface="+mn-lt"/>
        <a:ea typeface="+mn-ea"/>
        <a:cs typeface="+mn-cs"/>
      </a:defRPr>
    </a:lvl1pPr>
    <a:lvl2pPr marL="719953" algn="l" defTabSz="1439906" rtl="0" eaLnBrk="1" latinLnBrk="0" hangingPunct="1">
      <a:defRPr kumimoji="1" sz="1890" kern="1200">
        <a:solidFill>
          <a:schemeClr val="tx1"/>
        </a:solidFill>
        <a:latin typeface="+mn-lt"/>
        <a:ea typeface="+mn-ea"/>
        <a:cs typeface="+mn-cs"/>
      </a:defRPr>
    </a:lvl2pPr>
    <a:lvl3pPr marL="1439906" algn="l" defTabSz="1439906" rtl="0" eaLnBrk="1" latinLnBrk="0" hangingPunct="1">
      <a:defRPr kumimoji="1" sz="1890" kern="1200">
        <a:solidFill>
          <a:schemeClr val="tx1"/>
        </a:solidFill>
        <a:latin typeface="+mn-lt"/>
        <a:ea typeface="+mn-ea"/>
        <a:cs typeface="+mn-cs"/>
      </a:defRPr>
    </a:lvl3pPr>
    <a:lvl4pPr marL="2159859" algn="l" defTabSz="1439906" rtl="0" eaLnBrk="1" latinLnBrk="0" hangingPunct="1">
      <a:defRPr kumimoji="1" sz="1890" kern="1200">
        <a:solidFill>
          <a:schemeClr val="tx1"/>
        </a:solidFill>
        <a:latin typeface="+mn-lt"/>
        <a:ea typeface="+mn-ea"/>
        <a:cs typeface="+mn-cs"/>
      </a:defRPr>
    </a:lvl4pPr>
    <a:lvl5pPr marL="2879811" algn="l" defTabSz="1439906" rtl="0" eaLnBrk="1" latinLnBrk="0" hangingPunct="1">
      <a:defRPr kumimoji="1" sz="1890" kern="1200">
        <a:solidFill>
          <a:schemeClr val="tx1"/>
        </a:solidFill>
        <a:latin typeface="+mn-lt"/>
        <a:ea typeface="+mn-ea"/>
        <a:cs typeface="+mn-cs"/>
      </a:defRPr>
    </a:lvl5pPr>
    <a:lvl6pPr marL="3599764" algn="l" defTabSz="1439906" rtl="0" eaLnBrk="1" latinLnBrk="0" hangingPunct="1">
      <a:defRPr kumimoji="1" sz="1890" kern="1200">
        <a:solidFill>
          <a:schemeClr val="tx1"/>
        </a:solidFill>
        <a:latin typeface="+mn-lt"/>
        <a:ea typeface="+mn-ea"/>
        <a:cs typeface="+mn-cs"/>
      </a:defRPr>
    </a:lvl6pPr>
    <a:lvl7pPr marL="4319717" algn="l" defTabSz="1439906" rtl="0" eaLnBrk="1" latinLnBrk="0" hangingPunct="1">
      <a:defRPr kumimoji="1" sz="1890" kern="1200">
        <a:solidFill>
          <a:schemeClr val="tx1"/>
        </a:solidFill>
        <a:latin typeface="+mn-lt"/>
        <a:ea typeface="+mn-ea"/>
        <a:cs typeface="+mn-cs"/>
      </a:defRPr>
    </a:lvl7pPr>
    <a:lvl8pPr marL="5039670" algn="l" defTabSz="1439906" rtl="0" eaLnBrk="1" latinLnBrk="0" hangingPunct="1">
      <a:defRPr kumimoji="1" sz="1890" kern="1200">
        <a:solidFill>
          <a:schemeClr val="tx1"/>
        </a:solidFill>
        <a:latin typeface="+mn-lt"/>
        <a:ea typeface="+mn-ea"/>
        <a:cs typeface="+mn-cs"/>
      </a:defRPr>
    </a:lvl8pPr>
    <a:lvl9pPr marL="5759623" algn="l" defTabSz="1439906" rtl="0" eaLnBrk="1" latinLnBrk="0" hangingPunct="1">
      <a:defRPr kumimoji="1" sz="189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4A4C184-49D7-457F-8C52-A704908F5F0A}" type="slidenum">
              <a:rPr kumimoji="1" lang="ja-JP" altLang="en-US" sz="1200" b="0" i="0" u="none" strike="noStrike" kern="1200" cap="none" spc="0" normalizeH="0" baseline="0" noProof="0" smtClean="0">
                <a:ln>
                  <a:noFill/>
                </a:ln>
                <a:solidFill>
                  <a:prstClr val="black"/>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0</a:t>
            </a:fld>
            <a:endParaRPr kumimoji="1" lang="ja-JP" altLang="en-US" sz="1200" b="0" i="0" u="none" strike="noStrike" kern="1200" cap="none" spc="0" normalizeH="0" baseline="0" noProof="0" dirty="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35628833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表紙-メイン_サブタイトル#1">
    <p:spTree>
      <p:nvGrpSpPr>
        <p:cNvPr id="1" name=""/>
        <p:cNvGrpSpPr/>
        <p:nvPr/>
      </p:nvGrpSpPr>
      <p:grpSpPr>
        <a:xfrm>
          <a:off x="0" y="0"/>
          <a:ext cx="0" cy="0"/>
          <a:chOff x="0" y="0"/>
          <a:chExt cx="0" cy="0"/>
        </a:xfrm>
      </p:grpSpPr>
      <p:sp>
        <p:nvSpPr>
          <p:cNvPr id="8" name="テキスト ボックス 7"/>
          <p:cNvSpPr txBox="1"/>
          <p:nvPr userDrawn="1"/>
        </p:nvSpPr>
        <p:spPr>
          <a:xfrm>
            <a:off x="9631198" y="46503"/>
            <a:ext cx="4709942" cy="346698"/>
          </a:xfrm>
          <a:prstGeom prst="rect">
            <a:avLst/>
          </a:prstGeom>
          <a:noFill/>
        </p:spPr>
        <p:txBody>
          <a:bodyPr wrap="square" lIns="42517" rIns="42517" rtlCol="0" anchor="ctr" anchorCtr="0">
            <a:spAutoFit/>
          </a:bodyPr>
          <a:lstStyle/>
          <a:p>
            <a:pPr marL="0" marR="0" lvl="0" indent="0" algn="r" defTabSz="539965" rtl="0" eaLnBrk="1" fontAlgn="base" latinLnBrk="0" hangingPunct="1">
              <a:lnSpc>
                <a:spcPct val="100000"/>
              </a:lnSpc>
              <a:spcBef>
                <a:spcPct val="0"/>
              </a:spcBef>
              <a:spcAft>
                <a:spcPct val="0"/>
              </a:spcAft>
              <a:buClrTx/>
              <a:buSzTx/>
              <a:buFontTx/>
              <a:buNone/>
              <a:tabLst/>
              <a:defRPr/>
            </a:pPr>
            <a:r>
              <a:rPr kumimoji="1" lang="ja-JP" altLang="en-US" sz="1653" b="1" i="0" u="none" strike="noStrike" kern="1200" cap="none" spc="0" normalizeH="0" baseline="0" noProof="0" dirty="0">
                <a:ln>
                  <a:noFill/>
                </a:ln>
                <a:solidFill>
                  <a:prstClr val="black"/>
                </a:solidFill>
                <a:effectLst/>
                <a:uLnTx/>
                <a:uFillTx/>
                <a:latin typeface="Yu Gothic UI" panose="020B0500000000000000" pitchFamily="50" charset="-128"/>
                <a:ea typeface="Yu Gothic UI" panose="020B0500000000000000" pitchFamily="50" charset="-128"/>
                <a:cs typeface="Meiryo UI" panose="020B0604030504040204" pitchFamily="50" charset="-128"/>
              </a:rPr>
              <a:t>　</a:t>
            </a:r>
            <a:endParaRPr kumimoji="1" lang="en-US" altLang="ja-JP" sz="1653" b="1" i="0" u="none" strike="noStrike" kern="1200" cap="none" spc="0" normalizeH="0" baseline="0" noProof="0" dirty="0">
              <a:ln>
                <a:noFill/>
              </a:ln>
              <a:solidFill>
                <a:prstClr val="black"/>
              </a:solidFill>
              <a:effectLst/>
              <a:uLnTx/>
              <a:uFillTx/>
              <a:latin typeface="Yu Gothic UI" panose="020B0500000000000000" pitchFamily="50" charset="-128"/>
              <a:ea typeface="Yu Gothic UI" panose="020B0500000000000000" pitchFamily="50" charset="-128"/>
              <a:cs typeface="Meiryo UI" panose="020B0604030504040204" pitchFamily="50" charset="-128"/>
            </a:endParaRPr>
          </a:p>
        </p:txBody>
      </p:sp>
      <p:sp>
        <p:nvSpPr>
          <p:cNvPr id="4" name="タイトル 3">
            <a:extLst>
              <a:ext uri="{FF2B5EF4-FFF2-40B4-BE49-F238E27FC236}">
                <a16:creationId xmlns:a16="http://schemas.microsoft.com/office/drawing/2014/main" id="{E9D3CB28-D3C9-DD29-9B7A-DB4DC2807CD1}"/>
              </a:ext>
            </a:extLst>
          </p:cNvPr>
          <p:cNvSpPr>
            <a:spLocks noGrp="1"/>
          </p:cNvSpPr>
          <p:nvPr>
            <p:ph type="title"/>
          </p:nvPr>
        </p:nvSpPr>
        <p:spPr>
          <a:xfrm>
            <a:off x="1711961" y="3144520"/>
            <a:ext cx="10530840" cy="1565275"/>
          </a:xfrm>
          <a:prstGeom prst="rect">
            <a:avLst/>
          </a:prstGeom>
        </p:spPr>
        <p:txBody>
          <a:bodyPr/>
          <a:lstStyle>
            <a:lvl1pPr algn="ctr">
              <a:defRPr sz="4400" b="1">
                <a:solidFill>
                  <a:schemeClr val="bg1"/>
                </a:solidFill>
                <a:effectLst>
                  <a:outerShdw blurRad="38100" dist="38100" dir="2700000" algn="tl">
                    <a:srgbClr val="000000">
                      <a:alpha val="43137"/>
                    </a:srgbClr>
                  </a:outerShdw>
                </a:effectLst>
                <a:latin typeface="+mn-ea"/>
                <a:ea typeface="+mn-ea"/>
              </a:defRPr>
            </a:lvl1pPr>
          </a:lstStyle>
          <a:p>
            <a:r>
              <a:rPr kumimoji="1" lang="ja-JP" altLang="en-US"/>
              <a:t>マスター タイトルの書式設定</a:t>
            </a:r>
          </a:p>
        </p:txBody>
      </p:sp>
    </p:spTree>
    <p:extLst>
      <p:ext uri="{BB962C8B-B14F-4D97-AF65-F5344CB8AC3E}">
        <p14:creationId xmlns:p14="http://schemas.microsoft.com/office/powerpoint/2010/main" val="26476736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2_タイトルとコンテンツ">
    <p:spTree>
      <p:nvGrpSpPr>
        <p:cNvPr id="1" name=""/>
        <p:cNvGrpSpPr/>
        <p:nvPr/>
      </p:nvGrpSpPr>
      <p:grpSpPr>
        <a:xfrm>
          <a:off x="0" y="0"/>
          <a:ext cx="0" cy="0"/>
          <a:chOff x="0" y="0"/>
          <a:chExt cx="0" cy="0"/>
        </a:xfrm>
      </p:grpSpPr>
      <p:sp>
        <p:nvSpPr>
          <p:cNvPr id="7" name="Title 1"/>
          <p:cNvSpPr>
            <a:spLocks noGrp="1"/>
          </p:cNvSpPr>
          <p:nvPr>
            <p:ph type="title"/>
          </p:nvPr>
        </p:nvSpPr>
        <p:spPr>
          <a:xfrm>
            <a:off x="385933" y="159110"/>
            <a:ext cx="13453320" cy="603189"/>
          </a:xfrm>
          <a:prstGeom prst="rect">
            <a:avLst/>
          </a:prstGeom>
        </p:spPr>
        <p:txBody>
          <a:bodyPr bIns="0" anchor="ctr"/>
          <a:lstStyle>
            <a:lvl1pPr>
              <a:defRPr>
                <a:solidFill>
                  <a:schemeClr val="accent1"/>
                </a:solidFill>
              </a:defRPr>
            </a:lvl1pPr>
          </a:lstStyle>
          <a:p>
            <a:r>
              <a:rPr lang="ja-JP" altLang="en-US" dirty="0"/>
              <a:t>マスター タイトルの書式設定</a:t>
            </a:r>
            <a:endParaRPr lang="en-US" dirty="0"/>
          </a:p>
        </p:txBody>
      </p:sp>
      <p:sp>
        <p:nvSpPr>
          <p:cNvPr id="8" name="Content Placeholder 2"/>
          <p:cNvSpPr>
            <a:spLocks noGrp="1"/>
          </p:cNvSpPr>
          <p:nvPr>
            <p:ph idx="1"/>
          </p:nvPr>
        </p:nvSpPr>
        <p:spPr>
          <a:xfrm>
            <a:off x="385932" y="1774019"/>
            <a:ext cx="13453320" cy="5409559"/>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Tree>
    <p:extLst>
      <p:ext uri="{BB962C8B-B14F-4D97-AF65-F5344CB8AC3E}">
        <p14:creationId xmlns:p14="http://schemas.microsoft.com/office/powerpoint/2010/main" val="1818909636"/>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3_タイトルとコンテンツ">
    <p:spTree>
      <p:nvGrpSpPr>
        <p:cNvPr id="1" name=""/>
        <p:cNvGrpSpPr/>
        <p:nvPr/>
      </p:nvGrpSpPr>
      <p:grpSpPr>
        <a:xfrm>
          <a:off x="0" y="0"/>
          <a:ext cx="0" cy="0"/>
          <a:chOff x="0" y="0"/>
          <a:chExt cx="0" cy="0"/>
        </a:xfrm>
      </p:grpSpPr>
      <p:sp>
        <p:nvSpPr>
          <p:cNvPr id="7" name="Title 1"/>
          <p:cNvSpPr>
            <a:spLocks noGrp="1"/>
          </p:cNvSpPr>
          <p:nvPr>
            <p:ph type="title"/>
          </p:nvPr>
        </p:nvSpPr>
        <p:spPr>
          <a:xfrm>
            <a:off x="385933" y="159110"/>
            <a:ext cx="13453320" cy="603189"/>
          </a:xfrm>
          <a:prstGeom prst="rect">
            <a:avLst/>
          </a:prstGeom>
        </p:spPr>
        <p:txBody>
          <a:bodyPr bIns="0" anchor="ctr"/>
          <a:lstStyle>
            <a:lvl1pPr>
              <a:defRPr>
                <a:solidFill>
                  <a:schemeClr val="accent1"/>
                </a:solidFill>
              </a:defRPr>
            </a:lvl1pPr>
          </a:lstStyle>
          <a:p>
            <a:r>
              <a:rPr lang="ja-JP" altLang="en-US" dirty="0"/>
              <a:t>マスター タイトルの書式設定</a:t>
            </a:r>
            <a:endParaRPr lang="en-US" dirty="0"/>
          </a:p>
        </p:txBody>
      </p:sp>
      <p:sp>
        <p:nvSpPr>
          <p:cNvPr id="8" name="Content Placeholder 2"/>
          <p:cNvSpPr>
            <a:spLocks noGrp="1"/>
          </p:cNvSpPr>
          <p:nvPr>
            <p:ph idx="1"/>
          </p:nvPr>
        </p:nvSpPr>
        <p:spPr>
          <a:xfrm>
            <a:off x="385932" y="1774019"/>
            <a:ext cx="13453320" cy="5409559"/>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Tree>
    <p:extLst>
      <p:ext uri="{BB962C8B-B14F-4D97-AF65-F5344CB8AC3E}">
        <p14:creationId xmlns:p14="http://schemas.microsoft.com/office/powerpoint/2010/main" val="581915588"/>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4_タイトルとコンテンツ">
    <p:spTree>
      <p:nvGrpSpPr>
        <p:cNvPr id="1" name=""/>
        <p:cNvGrpSpPr/>
        <p:nvPr/>
      </p:nvGrpSpPr>
      <p:grpSpPr>
        <a:xfrm>
          <a:off x="0" y="0"/>
          <a:ext cx="0" cy="0"/>
          <a:chOff x="0" y="0"/>
          <a:chExt cx="0" cy="0"/>
        </a:xfrm>
      </p:grpSpPr>
      <p:sp>
        <p:nvSpPr>
          <p:cNvPr id="7" name="Title 1"/>
          <p:cNvSpPr>
            <a:spLocks noGrp="1"/>
          </p:cNvSpPr>
          <p:nvPr>
            <p:ph type="title"/>
          </p:nvPr>
        </p:nvSpPr>
        <p:spPr>
          <a:xfrm>
            <a:off x="385933" y="159110"/>
            <a:ext cx="13453320" cy="603189"/>
          </a:xfrm>
          <a:prstGeom prst="rect">
            <a:avLst/>
          </a:prstGeom>
        </p:spPr>
        <p:txBody>
          <a:bodyPr bIns="0" anchor="ctr"/>
          <a:lstStyle>
            <a:lvl1pPr>
              <a:defRPr>
                <a:solidFill>
                  <a:schemeClr val="accent1"/>
                </a:solidFill>
              </a:defRPr>
            </a:lvl1pPr>
          </a:lstStyle>
          <a:p>
            <a:r>
              <a:rPr lang="ja-JP" altLang="en-US" dirty="0"/>
              <a:t>マスター タイトルの書式設定</a:t>
            </a:r>
            <a:endParaRPr lang="en-US" dirty="0"/>
          </a:p>
        </p:txBody>
      </p:sp>
      <p:sp>
        <p:nvSpPr>
          <p:cNvPr id="8" name="Content Placeholder 2"/>
          <p:cNvSpPr>
            <a:spLocks noGrp="1"/>
          </p:cNvSpPr>
          <p:nvPr>
            <p:ph idx="1"/>
          </p:nvPr>
        </p:nvSpPr>
        <p:spPr>
          <a:xfrm>
            <a:off x="385932" y="1774019"/>
            <a:ext cx="13453320" cy="5409559"/>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Tree>
    <p:extLst>
      <p:ext uri="{BB962C8B-B14F-4D97-AF65-F5344CB8AC3E}">
        <p14:creationId xmlns:p14="http://schemas.microsoft.com/office/powerpoint/2010/main" val="2517958579"/>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5_タイトルとコンテンツ">
    <p:spTree>
      <p:nvGrpSpPr>
        <p:cNvPr id="1" name=""/>
        <p:cNvGrpSpPr/>
        <p:nvPr/>
      </p:nvGrpSpPr>
      <p:grpSpPr>
        <a:xfrm>
          <a:off x="0" y="0"/>
          <a:ext cx="0" cy="0"/>
          <a:chOff x="0" y="0"/>
          <a:chExt cx="0" cy="0"/>
        </a:xfrm>
      </p:grpSpPr>
      <p:sp>
        <p:nvSpPr>
          <p:cNvPr id="7" name="Title 1"/>
          <p:cNvSpPr>
            <a:spLocks noGrp="1"/>
          </p:cNvSpPr>
          <p:nvPr>
            <p:ph type="title"/>
          </p:nvPr>
        </p:nvSpPr>
        <p:spPr>
          <a:xfrm>
            <a:off x="385933" y="159110"/>
            <a:ext cx="13453320" cy="603189"/>
          </a:xfrm>
          <a:prstGeom prst="rect">
            <a:avLst/>
          </a:prstGeom>
        </p:spPr>
        <p:txBody>
          <a:bodyPr bIns="0" anchor="ctr"/>
          <a:lstStyle>
            <a:lvl1pPr>
              <a:defRPr>
                <a:solidFill>
                  <a:schemeClr val="accent1"/>
                </a:solidFill>
              </a:defRPr>
            </a:lvl1pPr>
          </a:lstStyle>
          <a:p>
            <a:r>
              <a:rPr lang="ja-JP" altLang="en-US" dirty="0"/>
              <a:t>マスター タイトルの書式設定</a:t>
            </a:r>
            <a:endParaRPr lang="en-US" dirty="0"/>
          </a:p>
        </p:txBody>
      </p:sp>
      <p:sp>
        <p:nvSpPr>
          <p:cNvPr id="8" name="Content Placeholder 2"/>
          <p:cNvSpPr>
            <a:spLocks noGrp="1"/>
          </p:cNvSpPr>
          <p:nvPr>
            <p:ph idx="1"/>
          </p:nvPr>
        </p:nvSpPr>
        <p:spPr>
          <a:xfrm>
            <a:off x="385932" y="1774019"/>
            <a:ext cx="13453320" cy="5409559"/>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Tree>
    <p:extLst>
      <p:ext uri="{BB962C8B-B14F-4D97-AF65-F5344CB8AC3E}">
        <p14:creationId xmlns:p14="http://schemas.microsoft.com/office/powerpoint/2010/main" val="2842909121"/>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6_タイトルとコンテンツ">
    <p:spTree>
      <p:nvGrpSpPr>
        <p:cNvPr id="1" name=""/>
        <p:cNvGrpSpPr/>
        <p:nvPr/>
      </p:nvGrpSpPr>
      <p:grpSpPr>
        <a:xfrm>
          <a:off x="0" y="0"/>
          <a:ext cx="0" cy="0"/>
          <a:chOff x="0" y="0"/>
          <a:chExt cx="0" cy="0"/>
        </a:xfrm>
      </p:grpSpPr>
      <p:sp>
        <p:nvSpPr>
          <p:cNvPr id="7" name="Title 1"/>
          <p:cNvSpPr>
            <a:spLocks noGrp="1"/>
          </p:cNvSpPr>
          <p:nvPr>
            <p:ph type="title"/>
          </p:nvPr>
        </p:nvSpPr>
        <p:spPr>
          <a:xfrm>
            <a:off x="385933" y="159110"/>
            <a:ext cx="13453320" cy="603189"/>
          </a:xfrm>
          <a:prstGeom prst="rect">
            <a:avLst/>
          </a:prstGeom>
        </p:spPr>
        <p:txBody>
          <a:bodyPr bIns="0" anchor="ctr"/>
          <a:lstStyle>
            <a:lvl1pPr>
              <a:defRPr>
                <a:solidFill>
                  <a:schemeClr val="accent1"/>
                </a:solidFill>
              </a:defRPr>
            </a:lvl1pPr>
          </a:lstStyle>
          <a:p>
            <a:r>
              <a:rPr lang="ja-JP" altLang="en-US" dirty="0"/>
              <a:t>マスター タイトルの書式設定</a:t>
            </a:r>
            <a:endParaRPr lang="en-US" dirty="0"/>
          </a:p>
        </p:txBody>
      </p:sp>
      <p:sp>
        <p:nvSpPr>
          <p:cNvPr id="8" name="Content Placeholder 2"/>
          <p:cNvSpPr>
            <a:spLocks noGrp="1"/>
          </p:cNvSpPr>
          <p:nvPr>
            <p:ph idx="1"/>
          </p:nvPr>
        </p:nvSpPr>
        <p:spPr>
          <a:xfrm>
            <a:off x="385932" y="1774019"/>
            <a:ext cx="13453320" cy="5409559"/>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Tree>
    <p:extLst>
      <p:ext uri="{BB962C8B-B14F-4D97-AF65-F5344CB8AC3E}">
        <p14:creationId xmlns:p14="http://schemas.microsoft.com/office/powerpoint/2010/main" val="1284657699"/>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7_タイトルとコンテンツ">
    <p:spTree>
      <p:nvGrpSpPr>
        <p:cNvPr id="1" name=""/>
        <p:cNvGrpSpPr/>
        <p:nvPr/>
      </p:nvGrpSpPr>
      <p:grpSpPr>
        <a:xfrm>
          <a:off x="0" y="0"/>
          <a:ext cx="0" cy="0"/>
          <a:chOff x="0" y="0"/>
          <a:chExt cx="0" cy="0"/>
        </a:xfrm>
      </p:grpSpPr>
      <p:sp>
        <p:nvSpPr>
          <p:cNvPr id="7" name="Title 1"/>
          <p:cNvSpPr>
            <a:spLocks noGrp="1"/>
          </p:cNvSpPr>
          <p:nvPr>
            <p:ph type="title"/>
          </p:nvPr>
        </p:nvSpPr>
        <p:spPr>
          <a:xfrm>
            <a:off x="385933" y="159110"/>
            <a:ext cx="13453320" cy="603189"/>
          </a:xfrm>
          <a:prstGeom prst="rect">
            <a:avLst/>
          </a:prstGeom>
        </p:spPr>
        <p:txBody>
          <a:bodyPr bIns="0" anchor="ctr"/>
          <a:lstStyle>
            <a:lvl1pPr>
              <a:defRPr>
                <a:solidFill>
                  <a:schemeClr val="accent1"/>
                </a:solidFill>
              </a:defRPr>
            </a:lvl1pPr>
          </a:lstStyle>
          <a:p>
            <a:r>
              <a:rPr lang="ja-JP" altLang="en-US" dirty="0"/>
              <a:t>マスター タイトルの書式設定</a:t>
            </a:r>
            <a:endParaRPr lang="en-US" dirty="0"/>
          </a:p>
        </p:txBody>
      </p:sp>
      <p:sp>
        <p:nvSpPr>
          <p:cNvPr id="8" name="Content Placeholder 2"/>
          <p:cNvSpPr>
            <a:spLocks noGrp="1"/>
          </p:cNvSpPr>
          <p:nvPr>
            <p:ph idx="1"/>
          </p:nvPr>
        </p:nvSpPr>
        <p:spPr>
          <a:xfrm>
            <a:off x="385932" y="1774019"/>
            <a:ext cx="13453320" cy="5409559"/>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Tree>
    <p:extLst>
      <p:ext uri="{BB962C8B-B14F-4D97-AF65-F5344CB8AC3E}">
        <p14:creationId xmlns:p14="http://schemas.microsoft.com/office/powerpoint/2010/main" val="2479697946"/>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8_タイトルとコンテンツ">
    <p:spTree>
      <p:nvGrpSpPr>
        <p:cNvPr id="1" name=""/>
        <p:cNvGrpSpPr/>
        <p:nvPr/>
      </p:nvGrpSpPr>
      <p:grpSpPr>
        <a:xfrm>
          <a:off x="0" y="0"/>
          <a:ext cx="0" cy="0"/>
          <a:chOff x="0" y="0"/>
          <a:chExt cx="0" cy="0"/>
        </a:xfrm>
      </p:grpSpPr>
      <p:sp>
        <p:nvSpPr>
          <p:cNvPr id="7" name="Title 1"/>
          <p:cNvSpPr>
            <a:spLocks noGrp="1"/>
          </p:cNvSpPr>
          <p:nvPr>
            <p:ph type="title"/>
          </p:nvPr>
        </p:nvSpPr>
        <p:spPr>
          <a:xfrm>
            <a:off x="385933" y="159110"/>
            <a:ext cx="13453320" cy="603189"/>
          </a:xfrm>
          <a:prstGeom prst="rect">
            <a:avLst/>
          </a:prstGeom>
        </p:spPr>
        <p:txBody>
          <a:bodyPr bIns="0" anchor="ctr"/>
          <a:lstStyle>
            <a:lvl1pPr>
              <a:defRPr>
                <a:solidFill>
                  <a:schemeClr val="accent1"/>
                </a:solidFill>
              </a:defRPr>
            </a:lvl1pPr>
          </a:lstStyle>
          <a:p>
            <a:r>
              <a:rPr lang="ja-JP" altLang="en-US" dirty="0"/>
              <a:t>マスター タイトルの書式設定</a:t>
            </a:r>
            <a:endParaRPr lang="en-US" dirty="0"/>
          </a:p>
        </p:txBody>
      </p:sp>
      <p:sp>
        <p:nvSpPr>
          <p:cNvPr id="8" name="Content Placeholder 2"/>
          <p:cNvSpPr>
            <a:spLocks noGrp="1"/>
          </p:cNvSpPr>
          <p:nvPr>
            <p:ph idx="1"/>
          </p:nvPr>
        </p:nvSpPr>
        <p:spPr>
          <a:xfrm>
            <a:off x="385932" y="1774019"/>
            <a:ext cx="13453320" cy="5409559"/>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Tree>
    <p:extLst>
      <p:ext uri="{BB962C8B-B14F-4D97-AF65-F5344CB8AC3E}">
        <p14:creationId xmlns:p14="http://schemas.microsoft.com/office/powerpoint/2010/main" val="2848288559"/>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9_タイトルとコンテンツ">
    <p:spTree>
      <p:nvGrpSpPr>
        <p:cNvPr id="1" name=""/>
        <p:cNvGrpSpPr/>
        <p:nvPr/>
      </p:nvGrpSpPr>
      <p:grpSpPr>
        <a:xfrm>
          <a:off x="0" y="0"/>
          <a:ext cx="0" cy="0"/>
          <a:chOff x="0" y="0"/>
          <a:chExt cx="0" cy="0"/>
        </a:xfrm>
      </p:grpSpPr>
      <p:sp>
        <p:nvSpPr>
          <p:cNvPr id="7" name="Title 1"/>
          <p:cNvSpPr>
            <a:spLocks noGrp="1"/>
          </p:cNvSpPr>
          <p:nvPr>
            <p:ph type="title"/>
          </p:nvPr>
        </p:nvSpPr>
        <p:spPr>
          <a:xfrm>
            <a:off x="385933" y="159110"/>
            <a:ext cx="13453320" cy="603189"/>
          </a:xfrm>
          <a:prstGeom prst="rect">
            <a:avLst/>
          </a:prstGeom>
        </p:spPr>
        <p:txBody>
          <a:bodyPr bIns="0" anchor="ctr"/>
          <a:lstStyle>
            <a:lvl1pPr>
              <a:defRPr>
                <a:solidFill>
                  <a:schemeClr val="accent1"/>
                </a:solidFill>
              </a:defRPr>
            </a:lvl1pPr>
          </a:lstStyle>
          <a:p>
            <a:r>
              <a:rPr lang="ja-JP" altLang="en-US" dirty="0"/>
              <a:t>マスター タイトルの書式設定</a:t>
            </a:r>
            <a:endParaRPr lang="en-US" dirty="0"/>
          </a:p>
        </p:txBody>
      </p:sp>
      <p:sp>
        <p:nvSpPr>
          <p:cNvPr id="8" name="Content Placeholder 2"/>
          <p:cNvSpPr>
            <a:spLocks noGrp="1"/>
          </p:cNvSpPr>
          <p:nvPr>
            <p:ph idx="1"/>
          </p:nvPr>
        </p:nvSpPr>
        <p:spPr>
          <a:xfrm>
            <a:off x="385932" y="1774019"/>
            <a:ext cx="13453320" cy="5409559"/>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Tree>
    <p:extLst>
      <p:ext uri="{BB962C8B-B14F-4D97-AF65-F5344CB8AC3E}">
        <p14:creationId xmlns:p14="http://schemas.microsoft.com/office/powerpoint/2010/main" val="233166131"/>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0_タイトルとコンテンツ">
    <p:spTree>
      <p:nvGrpSpPr>
        <p:cNvPr id="1" name=""/>
        <p:cNvGrpSpPr/>
        <p:nvPr/>
      </p:nvGrpSpPr>
      <p:grpSpPr>
        <a:xfrm>
          <a:off x="0" y="0"/>
          <a:ext cx="0" cy="0"/>
          <a:chOff x="0" y="0"/>
          <a:chExt cx="0" cy="0"/>
        </a:xfrm>
      </p:grpSpPr>
      <p:sp>
        <p:nvSpPr>
          <p:cNvPr id="7" name="Title 1"/>
          <p:cNvSpPr>
            <a:spLocks noGrp="1"/>
          </p:cNvSpPr>
          <p:nvPr>
            <p:ph type="title"/>
          </p:nvPr>
        </p:nvSpPr>
        <p:spPr>
          <a:xfrm>
            <a:off x="385933" y="159110"/>
            <a:ext cx="13453320" cy="603189"/>
          </a:xfrm>
          <a:prstGeom prst="rect">
            <a:avLst/>
          </a:prstGeom>
        </p:spPr>
        <p:txBody>
          <a:bodyPr bIns="0" anchor="ctr"/>
          <a:lstStyle>
            <a:lvl1pPr>
              <a:defRPr>
                <a:solidFill>
                  <a:schemeClr val="accent1"/>
                </a:solidFill>
              </a:defRPr>
            </a:lvl1pPr>
          </a:lstStyle>
          <a:p>
            <a:r>
              <a:rPr lang="ja-JP" altLang="en-US" dirty="0"/>
              <a:t>マスター タイトルの書式設定</a:t>
            </a:r>
            <a:endParaRPr lang="en-US" dirty="0"/>
          </a:p>
        </p:txBody>
      </p:sp>
      <p:sp>
        <p:nvSpPr>
          <p:cNvPr id="8" name="Content Placeholder 2"/>
          <p:cNvSpPr>
            <a:spLocks noGrp="1"/>
          </p:cNvSpPr>
          <p:nvPr>
            <p:ph idx="1"/>
          </p:nvPr>
        </p:nvSpPr>
        <p:spPr>
          <a:xfrm>
            <a:off x="385932" y="1774019"/>
            <a:ext cx="13453320" cy="5409559"/>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Tree>
    <p:extLst>
      <p:ext uri="{BB962C8B-B14F-4D97-AF65-F5344CB8AC3E}">
        <p14:creationId xmlns:p14="http://schemas.microsoft.com/office/powerpoint/2010/main" val="1602583076"/>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1_タイトルとコンテンツ">
    <p:spTree>
      <p:nvGrpSpPr>
        <p:cNvPr id="1" name=""/>
        <p:cNvGrpSpPr/>
        <p:nvPr/>
      </p:nvGrpSpPr>
      <p:grpSpPr>
        <a:xfrm>
          <a:off x="0" y="0"/>
          <a:ext cx="0" cy="0"/>
          <a:chOff x="0" y="0"/>
          <a:chExt cx="0" cy="0"/>
        </a:xfrm>
      </p:grpSpPr>
      <p:sp>
        <p:nvSpPr>
          <p:cNvPr id="7" name="Title 1"/>
          <p:cNvSpPr>
            <a:spLocks noGrp="1"/>
          </p:cNvSpPr>
          <p:nvPr>
            <p:ph type="title"/>
          </p:nvPr>
        </p:nvSpPr>
        <p:spPr>
          <a:xfrm>
            <a:off x="385933" y="159110"/>
            <a:ext cx="13453320" cy="603189"/>
          </a:xfrm>
          <a:prstGeom prst="rect">
            <a:avLst/>
          </a:prstGeom>
        </p:spPr>
        <p:txBody>
          <a:bodyPr bIns="0" anchor="ctr"/>
          <a:lstStyle>
            <a:lvl1pPr>
              <a:defRPr>
                <a:solidFill>
                  <a:schemeClr val="accent1"/>
                </a:solidFill>
              </a:defRPr>
            </a:lvl1pPr>
          </a:lstStyle>
          <a:p>
            <a:r>
              <a:rPr lang="ja-JP" altLang="en-US" dirty="0"/>
              <a:t>マスター タイトルの書式設定</a:t>
            </a:r>
            <a:endParaRPr lang="en-US" dirty="0"/>
          </a:p>
        </p:txBody>
      </p:sp>
      <p:sp>
        <p:nvSpPr>
          <p:cNvPr id="8" name="Content Placeholder 2"/>
          <p:cNvSpPr>
            <a:spLocks noGrp="1"/>
          </p:cNvSpPr>
          <p:nvPr>
            <p:ph idx="1"/>
          </p:nvPr>
        </p:nvSpPr>
        <p:spPr>
          <a:xfrm>
            <a:off x="385932" y="1774019"/>
            <a:ext cx="13453320" cy="5409559"/>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Tree>
    <p:extLst>
      <p:ext uri="{BB962C8B-B14F-4D97-AF65-F5344CB8AC3E}">
        <p14:creationId xmlns:p14="http://schemas.microsoft.com/office/powerpoint/2010/main" val="1386961409"/>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ユーザー設定レイアウト">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22210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2_タイトルとコンテンツ">
    <p:spTree>
      <p:nvGrpSpPr>
        <p:cNvPr id="1" name=""/>
        <p:cNvGrpSpPr/>
        <p:nvPr/>
      </p:nvGrpSpPr>
      <p:grpSpPr>
        <a:xfrm>
          <a:off x="0" y="0"/>
          <a:ext cx="0" cy="0"/>
          <a:chOff x="0" y="0"/>
          <a:chExt cx="0" cy="0"/>
        </a:xfrm>
      </p:grpSpPr>
      <p:sp>
        <p:nvSpPr>
          <p:cNvPr id="7" name="Title 1"/>
          <p:cNvSpPr>
            <a:spLocks noGrp="1"/>
          </p:cNvSpPr>
          <p:nvPr>
            <p:ph type="title"/>
          </p:nvPr>
        </p:nvSpPr>
        <p:spPr>
          <a:xfrm>
            <a:off x="385933" y="159110"/>
            <a:ext cx="13453320" cy="603189"/>
          </a:xfrm>
          <a:prstGeom prst="rect">
            <a:avLst/>
          </a:prstGeom>
        </p:spPr>
        <p:txBody>
          <a:bodyPr bIns="0" anchor="ctr"/>
          <a:lstStyle>
            <a:lvl1pPr>
              <a:defRPr>
                <a:solidFill>
                  <a:schemeClr val="accent1"/>
                </a:solidFill>
              </a:defRPr>
            </a:lvl1pPr>
          </a:lstStyle>
          <a:p>
            <a:r>
              <a:rPr lang="ja-JP" altLang="en-US" dirty="0"/>
              <a:t>マスター タイトルの書式設定</a:t>
            </a:r>
            <a:endParaRPr lang="en-US" dirty="0"/>
          </a:p>
        </p:txBody>
      </p:sp>
      <p:sp>
        <p:nvSpPr>
          <p:cNvPr id="8" name="Content Placeholder 2"/>
          <p:cNvSpPr>
            <a:spLocks noGrp="1"/>
          </p:cNvSpPr>
          <p:nvPr>
            <p:ph idx="1"/>
          </p:nvPr>
        </p:nvSpPr>
        <p:spPr>
          <a:xfrm>
            <a:off x="385932" y="1774019"/>
            <a:ext cx="13453320" cy="5409559"/>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Tree>
    <p:extLst>
      <p:ext uri="{BB962C8B-B14F-4D97-AF65-F5344CB8AC3E}">
        <p14:creationId xmlns:p14="http://schemas.microsoft.com/office/powerpoint/2010/main" val="173274074"/>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3_タイトルとコンテンツ">
    <p:spTree>
      <p:nvGrpSpPr>
        <p:cNvPr id="1" name=""/>
        <p:cNvGrpSpPr/>
        <p:nvPr/>
      </p:nvGrpSpPr>
      <p:grpSpPr>
        <a:xfrm>
          <a:off x="0" y="0"/>
          <a:ext cx="0" cy="0"/>
          <a:chOff x="0" y="0"/>
          <a:chExt cx="0" cy="0"/>
        </a:xfrm>
      </p:grpSpPr>
      <p:sp>
        <p:nvSpPr>
          <p:cNvPr id="7" name="Title 1"/>
          <p:cNvSpPr>
            <a:spLocks noGrp="1"/>
          </p:cNvSpPr>
          <p:nvPr>
            <p:ph type="title"/>
          </p:nvPr>
        </p:nvSpPr>
        <p:spPr>
          <a:xfrm>
            <a:off x="385933" y="159110"/>
            <a:ext cx="13453320" cy="603189"/>
          </a:xfrm>
          <a:prstGeom prst="rect">
            <a:avLst/>
          </a:prstGeom>
        </p:spPr>
        <p:txBody>
          <a:bodyPr bIns="0" anchor="ctr"/>
          <a:lstStyle>
            <a:lvl1pPr>
              <a:defRPr>
                <a:solidFill>
                  <a:schemeClr val="accent1"/>
                </a:solidFill>
              </a:defRPr>
            </a:lvl1pPr>
          </a:lstStyle>
          <a:p>
            <a:r>
              <a:rPr lang="ja-JP" altLang="en-US" dirty="0"/>
              <a:t>マスター タイトルの書式設定</a:t>
            </a:r>
            <a:endParaRPr lang="en-US" dirty="0"/>
          </a:p>
        </p:txBody>
      </p:sp>
      <p:sp>
        <p:nvSpPr>
          <p:cNvPr id="8" name="Content Placeholder 2"/>
          <p:cNvSpPr>
            <a:spLocks noGrp="1"/>
          </p:cNvSpPr>
          <p:nvPr>
            <p:ph idx="1"/>
          </p:nvPr>
        </p:nvSpPr>
        <p:spPr>
          <a:xfrm>
            <a:off x="385932" y="1774019"/>
            <a:ext cx="13453320" cy="5409559"/>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Tree>
    <p:extLst>
      <p:ext uri="{BB962C8B-B14F-4D97-AF65-F5344CB8AC3E}">
        <p14:creationId xmlns:p14="http://schemas.microsoft.com/office/powerpoint/2010/main" val="3844872161"/>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4_タイトルとコンテンツ">
    <p:spTree>
      <p:nvGrpSpPr>
        <p:cNvPr id="1" name=""/>
        <p:cNvGrpSpPr/>
        <p:nvPr/>
      </p:nvGrpSpPr>
      <p:grpSpPr>
        <a:xfrm>
          <a:off x="0" y="0"/>
          <a:ext cx="0" cy="0"/>
          <a:chOff x="0" y="0"/>
          <a:chExt cx="0" cy="0"/>
        </a:xfrm>
      </p:grpSpPr>
      <p:sp>
        <p:nvSpPr>
          <p:cNvPr id="7" name="Title 1"/>
          <p:cNvSpPr>
            <a:spLocks noGrp="1"/>
          </p:cNvSpPr>
          <p:nvPr>
            <p:ph type="title"/>
          </p:nvPr>
        </p:nvSpPr>
        <p:spPr>
          <a:xfrm>
            <a:off x="385933" y="159110"/>
            <a:ext cx="13453320" cy="603189"/>
          </a:xfrm>
          <a:prstGeom prst="rect">
            <a:avLst/>
          </a:prstGeom>
        </p:spPr>
        <p:txBody>
          <a:bodyPr bIns="0" anchor="ctr"/>
          <a:lstStyle>
            <a:lvl1pPr>
              <a:defRPr>
                <a:solidFill>
                  <a:schemeClr val="accent1"/>
                </a:solidFill>
              </a:defRPr>
            </a:lvl1pPr>
          </a:lstStyle>
          <a:p>
            <a:r>
              <a:rPr lang="ja-JP" altLang="en-US" dirty="0"/>
              <a:t>マスター タイトルの書式設定</a:t>
            </a:r>
            <a:endParaRPr lang="en-US" dirty="0"/>
          </a:p>
        </p:txBody>
      </p:sp>
      <p:sp>
        <p:nvSpPr>
          <p:cNvPr id="8" name="Content Placeholder 2"/>
          <p:cNvSpPr>
            <a:spLocks noGrp="1"/>
          </p:cNvSpPr>
          <p:nvPr>
            <p:ph idx="1"/>
          </p:nvPr>
        </p:nvSpPr>
        <p:spPr>
          <a:xfrm>
            <a:off x="385932" y="1774019"/>
            <a:ext cx="13453320" cy="5409559"/>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Tree>
    <p:extLst>
      <p:ext uri="{BB962C8B-B14F-4D97-AF65-F5344CB8AC3E}">
        <p14:creationId xmlns:p14="http://schemas.microsoft.com/office/powerpoint/2010/main" val="1353808523"/>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5_タイトルとコンテンツ">
    <p:spTree>
      <p:nvGrpSpPr>
        <p:cNvPr id="1" name=""/>
        <p:cNvGrpSpPr/>
        <p:nvPr/>
      </p:nvGrpSpPr>
      <p:grpSpPr>
        <a:xfrm>
          <a:off x="0" y="0"/>
          <a:ext cx="0" cy="0"/>
          <a:chOff x="0" y="0"/>
          <a:chExt cx="0" cy="0"/>
        </a:xfrm>
      </p:grpSpPr>
      <p:sp>
        <p:nvSpPr>
          <p:cNvPr id="7" name="Title 1"/>
          <p:cNvSpPr>
            <a:spLocks noGrp="1"/>
          </p:cNvSpPr>
          <p:nvPr>
            <p:ph type="title"/>
          </p:nvPr>
        </p:nvSpPr>
        <p:spPr>
          <a:xfrm>
            <a:off x="385933" y="159110"/>
            <a:ext cx="13453320" cy="603189"/>
          </a:xfrm>
          <a:prstGeom prst="rect">
            <a:avLst/>
          </a:prstGeom>
        </p:spPr>
        <p:txBody>
          <a:bodyPr bIns="0" anchor="ctr"/>
          <a:lstStyle>
            <a:lvl1pPr>
              <a:defRPr>
                <a:solidFill>
                  <a:schemeClr val="accent1"/>
                </a:solidFill>
              </a:defRPr>
            </a:lvl1pPr>
          </a:lstStyle>
          <a:p>
            <a:r>
              <a:rPr lang="ja-JP" altLang="en-US" dirty="0"/>
              <a:t>マスター タイトルの書式設定</a:t>
            </a:r>
            <a:endParaRPr lang="en-US" dirty="0"/>
          </a:p>
        </p:txBody>
      </p:sp>
      <p:sp>
        <p:nvSpPr>
          <p:cNvPr id="8" name="Content Placeholder 2"/>
          <p:cNvSpPr>
            <a:spLocks noGrp="1"/>
          </p:cNvSpPr>
          <p:nvPr>
            <p:ph idx="1"/>
          </p:nvPr>
        </p:nvSpPr>
        <p:spPr>
          <a:xfrm>
            <a:off x="385932" y="1774019"/>
            <a:ext cx="13453320" cy="5409559"/>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Tree>
    <p:extLst>
      <p:ext uri="{BB962C8B-B14F-4D97-AF65-F5344CB8AC3E}">
        <p14:creationId xmlns:p14="http://schemas.microsoft.com/office/powerpoint/2010/main" val="2065812731"/>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6_タイトルとコンテンツ">
    <p:spTree>
      <p:nvGrpSpPr>
        <p:cNvPr id="1" name=""/>
        <p:cNvGrpSpPr/>
        <p:nvPr/>
      </p:nvGrpSpPr>
      <p:grpSpPr>
        <a:xfrm>
          <a:off x="0" y="0"/>
          <a:ext cx="0" cy="0"/>
          <a:chOff x="0" y="0"/>
          <a:chExt cx="0" cy="0"/>
        </a:xfrm>
      </p:grpSpPr>
      <p:sp>
        <p:nvSpPr>
          <p:cNvPr id="7" name="Title 1"/>
          <p:cNvSpPr>
            <a:spLocks noGrp="1"/>
          </p:cNvSpPr>
          <p:nvPr>
            <p:ph type="title"/>
          </p:nvPr>
        </p:nvSpPr>
        <p:spPr>
          <a:xfrm>
            <a:off x="385933" y="159110"/>
            <a:ext cx="13453320" cy="603189"/>
          </a:xfrm>
          <a:prstGeom prst="rect">
            <a:avLst/>
          </a:prstGeom>
        </p:spPr>
        <p:txBody>
          <a:bodyPr bIns="0" anchor="ctr"/>
          <a:lstStyle>
            <a:lvl1pPr>
              <a:defRPr>
                <a:solidFill>
                  <a:schemeClr val="accent1"/>
                </a:solidFill>
              </a:defRPr>
            </a:lvl1pPr>
          </a:lstStyle>
          <a:p>
            <a:r>
              <a:rPr lang="ja-JP" altLang="en-US" dirty="0"/>
              <a:t>マスター タイトルの書式設定</a:t>
            </a:r>
            <a:endParaRPr lang="en-US" dirty="0"/>
          </a:p>
        </p:txBody>
      </p:sp>
      <p:sp>
        <p:nvSpPr>
          <p:cNvPr id="8" name="Content Placeholder 2"/>
          <p:cNvSpPr>
            <a:spLocks noGrp="1"/>
          </p:cNvSpPr>
          <p:nvPr>
            <p:ph idx="1"/>
          </p:nvPr>
        </p:nvSpPr>
        <p:spPr>
          <a:xfrm>
            <a:off x="385932" y="1774019"/>
            <a:ext cx="13453320" cy="5409559"/>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Tree>
    <p:extLst>
      <p:ext uri="{BB962C8B-B14F-4D97-AF65-F5344CB8AC3E}">
        <p14:creationId xmlns:p14="http://schemas.microsoft.com/office/powerpoint/2010/main" val="181561055"/>
      </p:ext>
    </p:extLst>
  </p:cSld>
  <p:clrMapOvr>
    <a:masterClrMapping/>
  </p:clrMapOvr>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7_タイトルとコンテンツ">
    <p:spTree>
      <p:nvGrpSpPr>
        <p:cNvPr id="1" name=""/>
        <p:cNvGrpSpPr/>
        <p:nvPr/>
      </p:nvGrpSpPr>
      <p:grpSpPr>
        <a:xfrm>
          <a:off x="0" y="0"/>
          <a:ext cx="0" cy="0"/>
          <a:chOff x="0" y="0"/>
          <a:chExt cx="0" cy="0"/>
        </a:xfrm>
      </p:grpSpPr>
      <p:sp>
        <p:nvSpPr>
          <p:cNvPr id="7" name="Title 1"/>
          <p:cNvSpPr>
            <a:spLocks noGrp="1"/>
          </p:cNvSpPr>
          <p:nvPr>
            <p:ph type="title"/>
          </p:nvPr>
        </p:nvSpPr>
        <p:spPr>
          <a:xfrm>
            <a:off x="385933" y="159110"/>
            <a:ext cx="13453320" cy="603189"/>
          </a:xfrm>
          <a:prstGeom prst="rect">
            <a:avLst/>
          </a:prstGeom>
        </p:spPr>
        <p:txBody>
          <a:bodyPr bIns="0" anchor="ctr"/>
          <a:lstStyle>
            <a:lvl1pPr>
              <a:defRPr>
                <a:solidFill>
                  <a:schemeClr val="accent1"/>
                </a:solidFill>
              </a:defRPr>
            </a:lvl1pPr>
          </a:lstStyle>
          <a:p>
            <a:r>
              <a:rPr lang="ja-JP" altLang="en-US" dirty="0"/>
              <a:t>マスター タイトルの書式設定</a:t>
            </a:r>
            <a:endParaRPr lang="en-US" dirty="0"/>
          </a:p>
        </p:txBody>
      </p:sp>
      <p:sp>
        <p:nvSpPr>
          <p:cNvPr id="8" name="Content Placeholder 2"/>
          <p:cNvSpPr>
            <a:spLocks noGrp="1"/>
          </p:cNvSpPr>
          <p:nvPr>
            <p:ph idx="1"/>
          </p:nvPr>
        </p:nvSpPr>
        <p:spPr>
          <a:xfrm>
            <a:off x="385932" y="1774019"/>
            <a:ext cx="13453320" cy="5409559"/>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Tree>
    <p:extLst>
      <p:ext uri="{BB962C8B-B14F-4D97-AF65-F5344CB8AC3E}">
        <p14:creationId xmlns:p14="http://schemas.microsoft.com/office/powerpoint/2010/main" val="1162043832"/>
      </p:ext>
    </p:extLst>
  </p:cSld>
  <p:clrMapOvr>
    <a:masterClrMapping/>
  </p:clrMapOvr>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8_タイトルとコンテンツ">
    <p:spTree>
      <p:nvGrpSpPr>
        <p:cNvPr id="1" name=""/>
        <p:cNvGrpSpPr/>
        <p:nvPr/>
      </p:nvGrpSpPr>
      <p:grpSpPr>
        <a:xfrm>
          <a:off x="0" y="0"/>
          <a:ext cx="0" cy="0"/>
          <a:chOff x="0" y="0"/>
          <a:chExt cx="0" cy="0"/>
        </a:xfrm>
      </p:grpSpPr>
      <p:sp>
        <p:nvSpPr>
          <p:cNvPr id="7" name="Title 1"/>
          <p:cNvSpPr>
            <a:spLocks noGrp="1"/>
          </p:cNvSpPr>
          <p:nvPr>
            <p:ph type="title"/>
          </p:nvPr>
        </p:nvSpPr>
        <p:spPr>
          <a:xfrm>
            <a:off x="385933" y="159110"/>
            <a:ext cx="13453320" cy="603189"/>
          </a:xfrm>
          <a:prstGeom prst="rect">
            <a:avLst/>
          </a:prstGeom>
        </p:spPr>
        <p:txBody>
          <a:bodyPr bIns="0" anchor="ctr"/>
          <a:lstStyle>
            <a:lvl1pPr>
              <a:defRPr>
                <a:solidFill>
                  <a:schemeClr val="accent1"/>
                </a:solidFill>
              </a:defRPr>
            </a:lvl1pPr>
          </a:lstStyle>
          <a:p>
            <a:r>
              <a:rPr lang="ja-JP" altLang="en-US" dirty="0"/>
              <a:t>マスター タイトルの書式設定</a:t>
            </a:r>
            <a:endParaRPr lang="en-US" dirty="0"/>
          </a:p>
        </p:txBody>
      </p:sp>
      <p:sp>
        <p:nvSpPr>
          <p:cNvPr id="8" name="Content Placeholder 2"/>
          <p:cNvSpPr>
            <a:spLocks noGrp="1"/>
          </p:cNvSpPr>
          <p:nvPr>
            <p:ph idx="1"/>
          </p:nvPr>
        </p:nvSpPr>
        <p:spPr>
          <a:xfrm>
            <a:off x="385932" y="1774019"/>
            <a:ext cx="13453320" cy="5409559"/>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Tree>
    <p:extLst>
      <p:ext uri="{BB962C8B-B14F-4D97-AF65-F5344CB8AC3E}">
        <p14:creationId xmlns:p14="http://schemas.microsoft.com/office/powerpoint/2010/main" val="64708181"/>
      </p:ext>
    </p:extLst>
  </p:cSld>
  <p:clrMapOvr>
    <a:masterClrMapping/>
  </p:clrMapOvr>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9_タイトルとコンテンツ">
    <p:spTree>
      <p:nvGrpSpPr>
        <p:cNvPr id="1" name=""/>
        <p:cNvGrpSpPr/>
        <p:nvPr/>
      </p:nvGrpSpPr>
      <p:grpSpPr>
        <a:xfrm>
          <a:off x="0" y="0"/>
          <a:ext cx="0" cy="0"/>
          <a:chOff x="0" y="0"/>
          <a:chExt cx="0" cy="0"/>
        </a:xfrm>
      </p:grpSpPr>
      <p:sp>
        <p:nvSpPr>
          <p:cNvPr id="7" name="Title 1"/>
          <p:cNvSpPr>
            <a:spLocks noGrp="1"/>
          </p:cNvSpPr>
          <p:nvPr>
            <p:ph type="title"/>
          </p:nvPr>
        </p:nvSpPr>
        <p:spPr>
          <a:xfrm>
            <a:off x="385933" y="159110"/>
            <a:ext cx="13453320" cy="603189"/>
          </a:xfrm>
          <a:prstGeom prst="rect">
            <a:avLst/>
          </a:prstGeom>
        </p:spPr>
        <p:txBody>
          <a:bodyPr bIns="0" anchor="ctr"/>
          <a:lstStyle>
            <a:lvl1pPr>
              <a:defRPr>
                <a:solidFill>
                  <a:schemeClr val="accent1"/>
                </a:solidFill>
              </a:defRPr>
            </a:lvl1pPr>
          </a:lstStyle>
          <a:p>
            <a:r>
              <a:rPr lang="ja-JP" altLang="en-US" dirty="0"/>
              <a:t>マスター タイトルの書式設定</a:t>
            </a:r>
            <a:endParaRPr lang="en-US" dirty="0"/>
          </a:p>
        </p:txBody>
      </p:sp>
      <p:sp>
        <p:nvSpPr>
          <p:cNvPr id="8" name="Content Placeholder 2"/>
          <p:cNvSpPr>
            <a:spLocks noGrp="1"/>
          </p:cNvSpPr>
          <p:nvPr>
            <p:ph idx="1"/>
          </p:nvPr>
        </p:nvSpPr>
        <p:spPr>
          <a:xfrm>
            <a:off x="385932" y="1774019"/>
            <a:ext cx="13453320" cy="5409559"/>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Tree>
    <p:extLst>
      <p:ext uri="{BB962C8B-B14F-4D97-AF65-F5344CB8AC3E}">
        <p14:creationId xmlns:p14="http://schemas.microsoft.com/office/powerpoint/2010/main" val="1013457275"/>
      </p:ext>
    </p:extLst>
  </p:cSld>
  <p:clrMapOvr>
    <a:masterClrMapping/>
  </p:clrMapOvr>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20_タイトルとコンテンツ">
    <p:spTree>
      <p:nvGrpSpPr>
        <p:cNvPr id="1" name=""/>
        <p:cNvGrpSpPr/>
        <p:nvPr/>
      </p:nvGrpSpPr>
      <p:grpSpPr>
        <a:xfrm>
          <a:off x="0" y="0"/>
          <a:ext cx="0" cy="0"/>
          <a:chOff x="0" y="0"/>
          <a:chExt cx="0" cy="0"/>
        </a:xfrm>
      </p:grpSpPr>
      <p:sp>
        <p:nvSpPr>
          <p:cNvPr id="7" name="Title 1"/>
          <p:cNvSpPr>
            <a:spLocks noGrp="1"/>
          </p:cNvSpPr>
          <p:nvPr>
            <p:ph type="title"/>
          </p:nvPr>
        </p:nvSpPr>
        <p:spPr>
          <a:xfrm>
            <a:off x="385933" y="159110"/>
            <a:ext cx="13453320" cy="603189"/>
          </a:xfrm>
          <a:prstGeom prst="rect">
            <a:avLst/>
          </a:prstGeom>
        </p:spPr>
        <p:txBody>
          <a:bodyPr bIns="0" anchor="ctr"/>
          <a:lstStyle>
            <a:lvl1pPr>
              <a:defRPr>
                <a:solidFill>
                  <a:schemeClr val="accent1"/>
                </a:solidFill>
              </a:defRPr>
            </a:lvl1pPr>
          </a:lstStyle>
          <a:p>
            <a:r>
              <a:rPr lang="ja-JP" altLang="en-US" dirty="0"/>
              <a:t>マスター タイトルの書式設定</a:t>
            </a:r>
            <a:endParaRPr lang="en-US" dirty="0"/>
          </a:p>
        </p:txBody>
      </p:sp>
      <p:sp>
        <p:nvSpPr>
          <p:cNvPr id="8" name="Content Placeholder 2"/>
          <p:cNvSpPr>
            <a:spLocks noGrp="1"/>
          </p:cNvSpPr>
          <p:nvPr>
            <p:ph idx="1"/>
          </p:nvPr>
        </p:nvSpPr>
        <p:spPr>
          <a:xfrm>
            <a:off x="385932" y="1774019"/>
            <a:ext cx="13453320" cy="5409559"/>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Tree>
    <p:extLst>
      <p:ext uri="{BB962C8B-B14F-4D97-AF65-F5344CB8AC3E}">
        <p14:creationId xmlns:p14="http://schemas.microsoft.com/office/powerpoint/2010/main" val="3787641577"/>
      </p:ext>
    </p:extLst>
  </p:cSld>
  <p:clrMapOvr>
    <a:masterClrMapping/>
  </p:clrMapOvr>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21_タイトルとコンテンツ">
    <p:spTree>
      <p:nvGrpSpPr>
        <p:cNvPr id="1" name=""/>
        <p:cNvGrpSpPr/>
        <p:nvPr/>
      </p:nvGrpSpPr>
      <p:grpSpPr>
        <a:xfrm>
          <a:off x="0" y="0"/>
          <a:ext cx="0" cy="0"/>
          <a:chOff x="0" y="0"/>
          <a:chExt cx="0" cy="0"/>
        </a:xfrm>
      </p:grpSpPr>
      <p:sp>
        <p:nvSpPr>
          <p:cNvPr id="7" name="Title 1"/>
          <p:cNvSpPr>
            <a:spLocks noGrp="1"/>
          </p:cNvSpPr>
          <p:nvPr>
            <p:ph type="title"/>
          </p:nvPr>
        </p:nvSpPr>
        <p:spPr>
          <a:xfrm>
            <a:off x="385933" y="159110"/>
            <a:ext cx="13453320" cy="603189"/>
          </a:xfrm>
          <a:prstGeom prst="rect">
            <a:avLst/>
          </a:prstGeom>
        </p:spPr>
        <p:txBody>
          <a:bodyPr bIns="0" anchor="ctr"/>
          <a:lstStyle>
            <a:lvl1pPr>
              <a:defRPr>
                <a:solidFill>
                  <a:schemeClr val="accent1"/>
                </a:solidFill>
              </a:defRPr>
            </a:lvl1pPr>
          </a:lstStyle>
          <a:p>
            <a:r>
              <a:rPr lang="ja-JP" altLang="en-US" dirty="0"/>
              <a:t>マスター タイトルの書式設定</a:t>
            </a:r>
            <a:endParaRPr lang="en-US" dirty="0"/>
          </a:p>
        </p:txBody>
      </p:sp>
      <p:sp>
        <p:nvSpPr>
          <p:cNvPr id="8" name="Content Placeholder 2"/>
          <p:cNvSpPr>
            <a:spLocks noGrp="1"/>
          </p:cNvSpPr>
          <p:nvPr>
            <p:ph idx="1"/>
          </p:nvPr>
        </p:nvSpPr>
        <p:spPr>
          <a:xfrm>
            <a:off x="385932" y="1774019"/>
            <a:ext cx="13453320" cy="5409559"/>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Tree>
    <p:extLst>
      <p:ext uri="{BB962C8B-B14F-4D97-AF65-F5344CB8AC3E}">
        <p14:creationId xmlns:p14="http://schemas.microsoft.com/office/powerpoint/2010/main" val="1587317828"/>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表紙-メイン_サブタイトル#1">
    <p:spTree>
      <p:nvGrpSpPr>
        <p:cNvPr id="1" name=""/>
        <p:cNvGrpSpPr/>
        <p:nvPr/>
      </p:nvGrpSpPr>
      <p:grpSpPr>
        <a:xfrm>
          <a:off x="0" y="0"/>
          <a:ext cx="0" cy="0"/>
          <a:chOff x="0" y="0"/>
          <a:chExt cx="0" cy="0"/>
        </a:xfrm>
      </p:grpSpPr>
      <p:sp>
        <p:nvSpPr>
          <p:cNvPr id="8" name="テキスト ボックス 7"/>
          <p:cNvSpPr txBox="1"/>
          <p:nvPr userDrawn="1"/>
        </p:nvSpPr>
        <p:spPr>
          <a:xfrm>
            <a:off x="9631198" y="46503"/>
            <a:ext cx="4709942" cy="346698"/>
          </a:xfrm>
          <a:prstGeom prst="rect">
            <a:avLst/>
          </a:prstGeom>
          <a:noFill/>
        </p:spPr>
        <p:txBody>
          <a:bodyPr wrap="square" lIns="42517" rIns="42517" rtlCol="0" anchor="ctr" anchorCtr="0">
            <a:spAutoFit/>
          </a:bodyPr>
          <a:lstStyle/>
          <a:p>
            <a:pPr marL="0" marR="0" lvl="0" indent="0" algn="r" defTabSz="539965" rtl="0" eaLnBrk="1" fontAlgn="base" latinLnBrk="0" hangingPunct="1">
              <a:lnSpc>
                <a:spcPct val="100000"/>
              </a:lnSpc>
              <a:spcBef>
                <a:spcPct val="0"/>
              </a:spcBef>
              <a:spcAft>
                <a:spcPct val="0"/>
              </a:spcAft>
              <a:buClrTx/>
              <a:buSzTx/>
              <a:buFontTx/>
              <a:buNone/>
              <a:tabLst/>
              <a:defRPr/>
            </a:pPr>
            <a:r>
              <a:rPr kumimoji="1" lang="ja-JP" altLang="en-US" sz="1653" b="1" i="0" u="none" strike="noStrike" kern="1200" cap="none" spc="0" normalizeH="0" baseline="0" noProof="0" dirty="0">
                <a:ln>
                  <a:noFill/>
                </a:ln>
                <a:solidFill>
                  <a:prstClr val="black"/>
                </a:solidFill>
                <a:effectLst/>
                <a:uLnTx/>
                <a:uFillTx/>
                <a:latin typeface="Yu Gothic UI" panose="020B0500000000000000" pitchFamily="50" charset="-128"/>
                <a:ea typeface="Yu Gothic UI" panose="020B0500000000000000" pitchFamily="50" charset="-128"/>
                <a:cs typeface="Meiryo UI" panose="020B0604030504040204" pitchFamily="50" charset="-128"/>
              </a:rPr>
              <a:t>　</a:t>
            </a:r>
            <a:endParaRPr kumimoji="1" lang="en-US" altLang="ja-JP" sz="1653" b="1" i="0" u="none" strike="noStrike" kern="1200" cap="none" spc="0" normalizeH="0" baseline="0" noProof="0" dirty="0">
              <a:ln>
                <a:noFill/>
              </a:ln>
              <a:solidFill>
                <a:prstClr val="black"/>
              </a:solidFill>
              <a:effectLst/>
              <a:uLnTx/>
              <a:uFillTx/>
              <a:latin typeface="Yu Gothic UI" panose="020B0500000000000000" pitchFamily="50" charset="-128"/>
              <a:ea typeface="Yu Gothic UI" panose="020B0500000000000000" pitchFamily="50" charset="-128"/>
              <a:cs typeface="Meiryo UI" panose="020B0604030504040204" pitchFamily="50" charset="-128"/>
            </a:endParaRPr>
          </a:p>
        </p:txBody>
      </p:sp>
      <p:sp>
        <p:nvSpPr>
          <p:cNvPr id="2" name="タイトル 1"/>
          <p:cNvSpPr>
            <a:spLocks noGrp="1"/>
          </p:cNvSpPr>
          <p:nvPr>
            <p:ph type="title"/>
          </p:nvPr>
        </p:nvSpPr>
        <p:spPr>
          <a:xfrm>
            <a:off x="962906" y="2866100"/>
            <a:ext cx="11094737" cy="1727377"/>
          </a:xfrm>
          <a:prstGeom prst="rect">
            <a:avLst/>
          </a:prstGeom>
        </p:spPr>
        <p:txBody>
          <a:bodyPr anchor="ctr" anchorCtr="0"/>
          <a:lstStyle>
            <a:lvl1pPr marL="279982" indent="0">
              <a:lnSpc>
                <a:spcPct val="100000"/>
              </a:lnSpc>
              <a:defRPr sz="4400" b="1">
                <a:solidFill>
                  <a:schemeClr val="bg1"/>
                </a:solidFill>
                <a:effectLst>
                  <a:outerShdw blurRad="38100" dist="38100" dir="2700000" algn="tl">
                    <a:srgbClr val="000000">
                      <a:alpha val="43137"/>
                    </a:srgbClr>
                  </a:outerShdw>
                </a:effectLst>
                <a:latin typeface="+mn-ea"/>
                <a:ea typeface="+mn-ea"/>
              </a:defRPr>
            </a:lvl1pPr>
          </a:lstStyle>
          <a:p>
            <a:r>
              <a:rPr kumimoji="1" lang="ja-JP" altLang="en-US" dirty="0"/>
              <a:t>マスター タイトルの書式設定</a:t>
            </a:r>
          </a:p>
        </p:txBody>
      </p:sp>
    </p:spTree>
    <p:extLst>
      <p:ext uri="{BB962C8B-B14F-4D97-AF65-F5344CB8AC3E}">
        <p14:creationId xmlns:p14="http://schemas.microsoft.com/office/powerpoint/2010/main" val="251464769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22_タイトルとコンテンツ">
    <p:spTree>
      <p:nvGrpSpPr>
        <p:cNvPr id="1" name=""/>
        <p:cNvGrpSpPr/>
        <p:nvPr/>
      </p:nvGrpSpPr>
      <p:grpSpPr>
        <a:xfrm>
          <a:off x="0" y="0"/>
          <a:ext cx="0" cy="0"/>
          <a:chOff x="0" y="0"/>
          <a:chExt cx="0" cy="0"/>
        </a:xfrm>
      </p:grpSpPr>
      <p:sp>
        <p:nvSpPr>
          <p:cNvPr id="7" name="Title 1"/>
          <p:cNvSpPr>
            <a:spLocks noGrp="1"/>
          </p:cNvSpPr>
          <p:nvPr>
            <p:ph type="title"/>
          </p:nvPr>
        </p:nvSpPr>
        <p:spPr>
          <a:xfrm>
            <a:off x="385933" y="159110"/>
            <a:ext cx="13453320" cy="603189"/>
          </a:xfrm>
          <a:prstGeom prst="rect">
            <a:avLst/>
          </a:prstGeom>
        </p:spPr>
        <p:txBody>
          <a:bodyPr bIns="0" anchor="ctr"/>
          <a:lstStyle>
            <a:lvl1pPr>
              <a:defRPr>
                <a:solidFill>
                  <a:schemeClr val="accent1"/>
                </a:solidFill>
              </a:defRPr>
            </a:lvl1pPr>
          </a:lstStyle>
          <a:p>
            <a:r>
              <a:rPr lang="ja-JP" altLang="en-US" dirty="0"/>
              <a:t>マスター タイトルの書式設定</a:t>
            </a:r>
            <a:endParaRPr lang="en-US" dirty="0"/>
          </a:p>
        </p:txBody>
      </p:sp>
      <p:sp>
        <p:nvSpPr>
          <p:cNvPr id="8" name="Content Placeholder 2"/>
          <p:cNvSpPr>
            <a:spLocks noGrp="1"/>
          </p:cNvSpPr>
          <p:nvPr>
            <p:ph idx="1"/>
          </p:nvPr>
        </p:nvSpPr>
        <p:spPr>
          <a:xfrm>
            <a:off x="385932" y="1774019"/>
            <a:ext cx="13453320" cy="5409559"/>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Tree>
    <p:extLst>
      <p:ext uri="{BB962C8B-B14F-4D97-AF65-F5344CB8AC3E}">
        <p14:creationId xmlns:p14="http://schemas.microsoft.com/office/powerpoint/2010/main" val="2389295961"/>
      </p:ext>
    </p:extLst>
  </p:cSld>
  <p:clrMapOvr>
    <a:masterClrMapping/>
  </p:clrMapOvr>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23_タイトルとコンテンツ">
    <p:spTree>
      <p:nvGrpSpPr>
        <p:cNvPr id="1" name=""/>
        <p:cNvGrpSpPr/>
        <p:nvPr/>
      </p:nvGrpSpPr>
      <p:grpSpPr>
        <a:xfrm>
          <a:off x="0" y="0"/>
          <a:ext cx="0" cy="0"/>
          <a:chOff x="0" y="0"/>
          <a:chExt cx="0" cy="0"/>
        </a:xfrm>
      </p:grpSpPr>
      <p:sp>
        <p:nvSpPr>
          <p:cNvPr id="7" name="Title 1"/>
          <p:cNvSpPr>
            <a:spLocks noGrp="1"/>
          </p:cNvSpPr>
          <p:nvPr>
            <p:ph type="title"/>
          </p:nvPr>
        </p:nvSpPr>
        <p:spPr>
          <a:xfrm>
            <a:off x="385933" y="159110"/>
            <a:ext cx="13453320" cy="603189"/>
          </a:xfrm>
          <a:prstGeom prst="rect">
            <a:avLst/>
          </a:prstGeom>
        </p:spPr>
        <p:txBody>
          <a:bodyPr bIns="0" anchor="ctr"/>
          <a:lstStyle>
            <a:lvl1pPr>
              <a:defRPr>
                <a:solidFill>
                  <a:schemeClr val="accent1"/>
                </a:solidFill>
              </a:defRPr>
            </a:lvl1pPr>
          </a:lstStyle>
          <a:p>
            <a:r>
              <a:rPr lang="ja-JP" altLang="en-US" dirty="0"/>
              <a:t>マスター タイトルの書式設定</a:t>
            </a:r>
            <a:endParaRPr lang="en-US" dirty="0"/>
          </a:p>
        </p:txBody>
      </p:sp>
      <p:sp>
        <p:nvSpPr>
          <p:cNvPr id="8" name="Content Placeholder 2"/>
          <p:cNvSpPr>
            <a:spLocks noGrp="1"/>
          </p:cNvSpPr>
          <p:nvPr>
            <p:ph idx="1"/>
          </p:nvPr>
        </p:nvSpPr>
        <p:spPr>
          <a:xfrm>
            <a:off x="385932" y="1774019"/>
            <a:ext cx="13453320" cy="5409559"/>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Tree>
    <p:extLst>
      <p:ext uri="{BB962C8B-B14F-4D97-AF65-F5344CB8AC3E}">
        <p14:creationId xmlns:p14="http://schemas.microsoft.com/office/powerpoint/2010/main" val="1718965018"/>
      </p:ext>
    </p:extLst>
  </p:cSld>
  <p:clrMapOvr>
    <a:masterClrMapping/>
  </p:clrMapOvr>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24_タイトルとコンテンツ">
    <p:spTree>
      <p:nvGrpSpPr>
        <p:cNvPr id="1" name=""/>
        <p:cNvGrpSpPr/>
        <p:nvPr/>
      </p:nvGrpSpPr>
      <p:grpSpPr>
        <a:xfrm>
          <a:off x="0" y="0"/>
          <a:ext cx="0" cy="0"/>
          <a:chOff x="0" y="0"/>
          <a:chExt cx="0" cy="0"/>
        </a:xfrm>
      </p:grpSpPr>
      <p:sp>
        <p:nvSpPr>
          <p:cNvPr id="7" name="Title 1"/>
          <p:cNvSpPr>
            <a:spLocks noGrp="1"/>
          </p:cNvSpPr>
          <p:nvPr>
            <p:ph type="title"/>
          </p:nvPr>
        </p:nvSpPr>
        <p:spPr>
          <a:xfrm>
            <a:off x="385933" y="159110"/>
            <a:ext cx="13453320" cy="603189"/>
          </a:xfrm>
          <a:prstGeom prst="rect">
            <a:avLst/>
          </a:prstGeom>
        </p:spPr>
        <p:txBody>
          <a:bodyPr bIns="0" anchor="ctr"/>
          <a:lstStyle>
            <a:lvl1pPr>
              <a:defRPr>
                <a:solidFill>
                  <a:schemeClr val="accent1"/>
                </a:solidFill>
              </a:defRPr>
            </a:lvl1pPr>
          </a:lstStyle>
          <a:p>
            <a:r>
              <a:rPr lang="ja-JP" altLang="en-US" dirty="0"/>
              <a:t>マスター タイトルの書式設定</a:t>
            </a:r>
            <a:endParaRPr lang="en-US" dirty="0"/>
          </a:p>
        </p:txBody>
      </p:sp>
      <p:sp>
        <p:nvSpPr>
          <p:cNvPr id="8" name="Content Placeholder 2"/>
          <p:cNvSpPr>
            <a:spLocks noGrp="1"/>
          </p:cNvSpPr>
          <p:nvPr>
            <p:ph idx="1"/>
          </p:nvPr>
        </p:nvSpPr>
        <p:spPr>
          <a:xfrm>
            <a:off x="385932" y="1774019"/>
            <a:ext cx="13453320" cy="5409559"/>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Tree>
    <p:extLst>
      <p:ext uri="{BB962C8B-B14F-4D97-AF65-F5344CB8AC3E}">
        <p14:creationId xmlns:p14="http://schemas.microsoft.com/office/powerpoint/2010/main" val="2218372856"/>
      </p:ext>
    </p:extLst>
  </p:cSld>
  <p:clrMapOvr>
    <a:masterClrMapping/>
  </p:clrMapOvr>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25_タイトルとコンテンツ">
    <p:spTree>
      <p:nvGrpSpPr>
        <p:cNvPr id="1" name=""/>
        <p:cNvGrpSpPr/>
        <p:nvPr/>
      </p:nvGrpSpPr>
      <p:grpSpPr>
        <a:xfrm>
          <a:off x="0" y="0"/>
          <a:ext cx="0" cy="0"/>
          <a:chOff x="0" y="0"/>
          <a:chExt cx="0" cy="0"/>
        </a:xfrm>
      </p:grpSpPr>
      <p:sp>
        <p:nvSpPr>
          <p:cNvPr id="7" name="Title 1"/>
          <p:cNvSpPr>
            <a:spLocks noGrp="1"/>
          </p:cNvSpPr>
          <p:nvPr>
            <p:ph type="title"/>
          </p:nvPr>
        </p:nvSpPr>
        <p:spPr>
          <a:xfrm>
            <a:off x="385933" y="159110"/>
            <a:ext cx="13453320" cy="603189"/>
          </a:xfrm>
          <a:prstGeom prst="rect">
            <a:avLst/>
          </a:prstGeom>
        </p:spPr>
        <p:txBody>
          <a:bodyPr bIns="0" anchor="ctr"/>
          <a:lstStyle>
            <a:lvl1pPr>
              <a:defRPr>
                <a:solidFill>
                  <a:schemeClr val="accent1"/>
                </a:solidFill>
              </a:defRPr>
            </a:lvl1pPr>
          </a:lstStyle>
          <a:p>
            <a:r>
              <a:rPr lang="ja-JP" altLang="en-US" dirty="0"/>
              <a:t>マスター タイトルの書式設定</a:t>
            </a:r>
            <a:endParaRPr lang="en-US" dirty="0"/>
          </a:p>
        </p:txBody>
      </p:sp>
      <p:sp>
        <p:nvSpPr>
          <p:cNvPr id="8" name="Content Placeholder 2"/>
          <p:cNvSpPr>
            <a:spLocks noGrp="1"/>
          </p:cNvSpPr>
          <p:nvPr>
            <p:ph idx="1"/>
          </p:nvPr>
        </p:nvSpPr>
        <p:spPr>
          <a:xfrm>
            <a:off x="385932" y="1774019"/>
            <a:ext cx="13453320" cy="5409559"/>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Tree>
    <p:extLst>
      <p:ext uri="{BB962C8B-B14F-4D97-AF65-F5344CB8AC3E}">
        <p14:creationId xmlns:p14="http://schemas.microsoft.com/office/powerpoint/2010/main" val="2120162284"/>
      </p:ext>
    </p:extLst>
  </p:cSld>
  <p:clrMapOvr>
    <a:masterClrMapping/>
  </p:clrMapOvr>
  <p:extLst>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26_タイトルとコンテンツ">
    <p:spTree>
      <p:nvGrpSpPr>
        <p:cNvPr id="1" name=""/>
        <p:cNvGrpSpPr/>
        <p:nvPr/>
      </p:nvGrpSpPr>
      <p:grpSpPr>
        <a:xfrm>
          <a:off x="0" y="0"/>
          <a:ext cx="0" cy="0"/>
          <a:chOff x="0" y="0"/>
          <a:chExt cx="0" cy="0"/>
        </a:xfrm>
      </p:grpSpPr>
      <p:sp>
        <p:nvSpPr>
          <p:cNvPr id="7" name="Title 1"/>
          <p:cNvSpPr>
            <a:spLocks noGrp="1"/>
          </p:cNvSpPr>
          <p:nvPr>
            <p:ph type="title"/>
          </p:nvPr>
        </p:nvSpPr>
        <p:spPr>
          <a:xfrm>
            <a:off x="385933" y="159110"/>
            <a:ext cx="13453320" cy="603189"/>
          </a:xfrm>
          <a:prstGeom prst="rect">
            <a:avLst/>
          </a:prstGeom>
        </p:spPr>
        <p:txBody>
          <a:bodyPr bIns="0" anchor="ctr"/>
          <a:lstStyle>
            <a:lvl1pPr>
              <a:defRPr>
                <a:solidFill>
                  <a:schemeClr val="accent1"/>
                </a:solidFill>
              </a:defRPr>
            </a:lvl1pPr>
          </a:lstStyle>
          <a:p>
            <a:r>
              <a:rPr lang="ja-JP" altLang="en-US" dirty="0"/>
              <a:t>マスター タイトルの書式設定</a:t>
            </a:r>
            <a:endParaRPr lang="en-US" dirty="0"/>
          </a:p>
        </p:txBody>
      </p:sp>
      <p:sp>
        <p:nvSpPr>
          <p:cNvPr id="8" name="Content Placeholder 2"/>
          <p:cNvSpPr>
            <a:spLocks noGrp="1"/>
          </p:cNvSpPr>
          <p:nvPr>
            <p:ph idx="1"/>
          </p:nvPr>
        </p:nvSpPr>
        <p:spPr>
          <a:xfrm>
            <a:off x="385932" y="1774019"/>
            <a:ext cx="13453320" cy="5409559"/>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Tree>
    <p:extLst>
      <p:ext uri="{BB962C8B-B14F-4D97-AF65-F5344CB8AC3E}">
        <p14:creationId xmlns:p14="http://schemas.microsoft.com/office/powerpoint/2010/main" val="1171272956"/>
      </p:ext>
    </p:extLst>
  </p:cSld>
  <p:clrMapOvr>
    <a:masterClrMapping/>
  </p:clrMapOvr>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7_タイトルとコンテンツ">
    <p:spTree>
      <p:nvGrpSpPr>
        <p:cNvPr id="1" name=""/>
        <p:cNvGrpSpPr/>
        <p:nvPr/>
      </p:nvGrpSpPr>
      <p:grpSpPr>
        <a:xfrm>
          <a:off x="0" y="0"/>
          <a:ext cx="0" cy="0"/>
          <a:chOff x="0" y="0"/>
          <a:chExt cx="0" cy="0"/>
        </a:xfrm>
      </p:grpSpPr>
      <p:sp>
        <p:nvSpPr>
          <p:cNvPr id="7" name="Title 1"/>
          <p:cNvSpPr>
            <a:spLocks noGrp="1"/>
          </p:cNvSpPr>
          <p:nvPr>
            <p:ph type="title"/>
          </p:nvPr>
        </p:nvSpPr>
        <p:spPr>
          <a:xfrm>
            <a:off x="385933" y="159110"/>
            <a:ext cx="13453320" cy="603189"/>
          </a:xfrm>
          <a:prstGeom prst="rect">
            <a:avLst/>
          </a:prstGeom>
        </p:spPr>
        <p:txBody>
          <a:bodyPr bIns="0" anchor="ctr"/>
          <a:lstStyle>
            <a:lvl1pPr>
              <a:defRPr>
                <a:solidFill>
                  <a:schemeClr val="accent1"/>
                </a:solidFill>
              </a:defRPr>
            </a:lvl1pPr>
          </a:lstStyle>
          <a:p>
            <a:r>
              <a:rPr lang="ja-JP" altLang="en-US" dirty="0"/>
              <a:t>マスター タイトルの書式設定</a:t>
            </a:r>
            <a:endParaRPr lang="en-US" dirty="0"/>
          </a:p>
        </p:txBody>
      </p:sp>
      <p:sp>
        <p:nvSpPr>
          <p:cNvPr id="8" name="Content Placeholder 2"/>
          <p:cNvSpPr>
            <a:spLocks noGrp="1"/>
          </p:cNvSpPr>
          <p:nvPr>
            <p:ph idx="1"/>
          </p:nvPr>
        </p:nvSpPr>
        <p:spPr>
          <a:xfrm>
            <a:off x="385932" y="1774019"/>
            <a:ext cx="13453320" cy="5409559"/>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Tree>
    <p:extLst>
      <p:ext uri="{BB962C8B-B14F-4D97-AF65-F5344CB8AC3E}">
        <p14:creationId xmlns:p14="http://schemas.microsoft.com/office/powerpoint/2010/main" val="3706475135"/>
      </p:ext>
    </p:extLst>
  </p:cSld>
  <p:clrMapOvr>
    <a:masterClrMapping/>
  </p:clrMapOvr>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28_タイトルとコンテンツ">
    <p:spTree>
      <p:nvGrpSpPr>
        <p:cNvPr id="1" name=""/>
        <p:cNvGrpSpPr/>
        <p:nvPr/>
      </p:nvGrpSpPr>
      <p:grpSpPr>
        <a:xfrm>
          <a:off x="0" y="0"/>
          <a:ext cx="0" cy="0"/>
          <a:chOff x="0" y="0"/>
          <a:chExt cx="0" cy="0"/>
        </a:xfrm>
      </p:grpSpPr>
      <p:sp>
        <p:nvSpPr>
          <p:cNvPr id="7" name="Title 1"/>
          <p:cNvSpPr>
            <a:spLocks noGrp="1"/>
          </p:cNvSpPr>
          <p:nvPr>
            <p:ph type="title"/>
          </p:nvPr>
        </p:nvSpPr>
        <p:spPr>
          <a:xfrm>
            <a:off x="385933" y="159110"/>
            <a:ext cx="13453320" cy="603189"/>
          </a:xfrm>
          <a:prstGeom prst="rect">
            <a:avLst/>
          </a:prstGeom>
        </p:spPr>
        <p:txBody>
          <a:bodyPr bIns="0" anchor="ctr"/>
          <a:lstStyle>
            <a:lvl1pPr>
              <a:defRPr>
                <a:solidFill>
                  <a:schemeClr val="accent1"/>
                </a:solidFill>
              </a:defRPr>
            </a:lvl1pPr>
          </a:lstStyle>
          <a:p>
            <a:r>
              <a:rPr lang="ja-JP" altLang="en-US" dirty="0"/>
              <a:t>マスター タイトルの書式設定</a:t>
            </a:r>
            <a:endParaRPr lang="en-US" dirty="0"/>
          </a:p>
        </p:txBody>
      </p:sp>
      <p:sp>
        <p:nvSpPr>
          <p:cNvPr id="8" name="Content Placeholder 2"/>
          <p:cNvSpPr>
            <a:spLocks noGrp="1"/>
          </p:cNvSpPr>
          <p:nvPr>
            <p:ph idx="1"/>
          </p:nvPr>
        </p:nvSpPr>
        <p:spPr>
          <a:xfrm>
            <a:off x="385932" y="1774019"/>
            <a:ext cx="13453320" cy="5409559"/>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Tree>
    <p:extLst>
      <p:ext uri="{BB962C8B-B14F-4D97-AF65-F5344CB8AC3E}">
        <p14:creationId xmlns:p14="http://schemas.microsoft.com/office/powerpoint/2010/main" val="2386887683"/>
      </p:ext>
    </p:extLst>
  </p:cSld>
  <p:clrMapOvr>
    <a:masterClrMapping/>
  </p:clrMapOvr>
  <p:extLst>
    <p:ext uri="{DCECCB84-F9BA-43D5-87BE-67443E8EF086}">
      <p15:sldGuideLst xmlns:p15="http://schemas.microsoft.com/office/powerpoint/2012/main"/>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29_タイトルとコンテンツ">
    <p:spTree>
      <p:nvGrpSpPr>
        <p:cNvPr id="1" name=""/>
        <p:cNvGrpSpPr/>
        <p:nvPr/>
      </p:nvGrpSpPr>
      <p:grpSpPr>
        <a:xfrm>
          <a:off x="0" y="0"/>
          <a:ext cx="0" cy="0"/>
          <a:chOff x="0" y="0"/>
          <a:chExt cx="0" cy="0"/>
        </a:xfrm>
      </p:grpSpPr>
      <p:sp>
        <p:nvSpPr>
          <p:cNvPr id="7" name="Title 1"/>
          <p:cNvSpPr>
            <a:spLocks noGrp="1"/>
          </p:cNvSpPr>
          <p:nvPr>
            <p:ph type="title"/>
          </p:nvPr>
        </p:nvSpPr>
        <p:spPr>
          <a:xfrm>
            <a:off x="385933" y="159110"/>
            <a:ext cx="13453320" cy="603189"/>
          </a:xfrm>
          <a:prstGeom prst="rect">
            <a:avLst/>
          </a:prstGeom>
        </p:spPr>
        <p:txBody>
          <a:bodyPr bIns="0" anchor="ctr"/>
          <a:lstStyle>
            <a:lvl1pPr>
              <a:defRPr>
                <a:solidFill>
                  <a:schemeClr val="accent1"/>
                </a:solidFill>
              </a:defRPr>
            </a:lvl1pPr>
          </a:lstStyle>
          <a:p>
            <a:r>
              <a:rPr lang="ja-JP" altLang="en-US" dirty="0"/>
              <a:t>マスター タイトルの書式設定</a:t>
            </a:r>
            <a:endParaRPr lang="en-US" dirty="0"/>
          </a:p>
        </p:txBody>
      </p:sp>
      <p:sp>
        <p:nvSpPr>
          <p:cNvPr id="8" name="Content Placeholder 2"/>
          <p:cNvSpPr>
            <a:spLocks noGrp="1"/>
          </p:cNvSpPr>
          <p:nvPr>
            <p:ph idx="1"/>
          </p:nvPr>
        </p:nvSpPr>
        <p:spPr>
          <a:xfrm>
            <a:off x="385932" y="1774019"/>
            <a:ext cx="13453320" cy="5409559"/>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Tree>
    <p:extLst>
      <p:ext uri="{BB962C8B-B14F-4D97-AF65-F5344CB8AC3E}">
        <p14:creationId xmlns:p14="http://schemas.microsoft.com/office/powerpoint/2010/main" val="600772091"/>
      </p:ext>
    </p:extLst>
  </p:cSld>
  <p:clrMapOvr>
    <a:masterClrMapping/>
  </p:clrMapOvr>
  <p:extLst>
    <p:ext uri="{DCECCB84-F9BA-43D5-87BE-67443E8EF086}">
      <p15:sldGuideLst xmlns:p15="http://schemas.microsoft.com/office/powerpoint/2012/main"/>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30_タイトルとコンテンツ">
    <p:spTree>
      <p:nvGrpSpPr>
        <p:cNvPr id="1" name=""/>
        <p:cNvGrpSpPr/>
        <p:nvPr/>
      </p:nvGrpSpPr>
      <p:grpSpPr>
        <a:xfrm>
          <a:off x="0" y="0"/>
          <a:ext cx="0" cy="0"/>
          <a:chOff x="0" y="0"/>
          <a:chExt cx="0" cy="0"/>
        </a:xfrm>
      </p:grpSpPr>
      <p:sp>
        <p:nvSpPr>
          <p:cNvPr id="7" name="Title 1"/>
          <p:cNvSpPr>
            <a:spLocks noGrp="1"/>
          </p:cNvSpPr>
          <p:nvPr>
            <p:ph type="title"/>
          </p:nvPr>
        </p:nvSpPr>
        <p:spPr>
          <a:xfrm>
            <a:off x="385933" y="159110"/>
            <a:ext cx="13453320" cy="603189"/>
          </a:xfrm>
          <a:prstGeom prst="rect">
            <a:avLst/>
          </a:prstGeom>
        </p:spPr>
        <p:txBody>
          <a:bodyPr bIns="0" anchor="ctr"/>
          <a:lstStyle>
            <a:lvl1pPr>
              <a:defRPr>
                <a:solidFill>
                  <a:schemeClr val="accent1"/>
                </a:solidFill>
              </a:defRPr>
            </a:lvl1pPr>
          </a:lstStyle>
          <a:p>
            <a:r>
              <a:rPr lang="ja-JP" altLang="en-US" dirty="0"/>
              <a:t>マスター タイトルの書式設定</a:t>
            </a:r>
            <a:endParaRPr lang="en-US" dirty="0"/>
          </a:p>
        </p:txBody>
      </p:sp>
      <p:sp>
        <p:nvSpPr>
          <p:cNvPr id="8" name="Content Placeholder 2"/>
          <p:cNvSpPr>
            <a:spLocks noGrp="1"/>
          </p:cNvSpPr>
          <p:nvPr>
            <p:ph idx="1"/>
          </p:nvPr>
        </p:nvSpPr>
        <p:spPr>
          <a:xfrm>
            <a:off x="385932" y="1774019"/>
            <a:ext cx="13453320" cy="5409559"/>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Tree>
    <p:extLst>
      <p:ext uri="{BB962C8B-B14F-4D97-AF65-F5344CB8AC3E}">
        <p14:creationId xmlns:p14="http://schemas.microsoft.com/office/powerpoint/2010/main" val="4197705281"/>
      </p:ext>
    </p:extLst>
  </p:cSld>
  <p:clrMapOvr>
    <a:masterClrMapping/>
  </p:clrMapOvr>
  <p:extLst>
    <p:ext uri="{DCECCB84-F9BA-43D5-87BE-67443E8EF086}">
      <p15:sldGuideLst xmlns:p15="http://schemas.microsoft.com/office/powerpoint/2012/main"/>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31_タイトルとコンテンツ">
    <p:spTree>
      <p:nvGrpSpPr>
        <p:cNvPr id="1" name=""/>
        <p:cNvGrpSpPr/>
        <p:nvPr/>
      </p:nvGrpSpPr>
      <p:grpSpPr>
        <a:xfrm>
          <a:off x="0" y="0"/>
          <a:ext cx="0" cy="0"/>
          <a:chOff x="0" y="0"/>
          <a:chExt cx="0" cy="0"/>
        </a:xfrm>
      </p:grpSpPr>
      <p:sp>
        <p:nvSpPr>
          <p:cNvPr id="7" name="Title 1"/>
          <p:cNvSpPr>
            <a:spLocks noGrp="1"/>
          </p:cNvSpPr>
          <p:nvPr>
            <p:ph type="title"/>
          </p:nvPr>
        </p:nvSpPr>
        <p:spPr>
          <a:xfrm>
            <a:off x="385933" y="159110"/>
            <a:ext cx="13453320" cy="603189"/>
          </a:xfrm>
          <a:prstGeom prst="rect">
            <a:avLst/>
          </a:prstGeom>
        </p:spPr>
        <p:txBody>
          <a:bodyPr bIns="0" anchor="ctr"/>
          <a:lstStyle>
            <a:lvl1pPr>
              <a:defRPr>
                <a:solidFill>
                  <a:schemeClr val="accent1"/>
                </a:solidFill>
              </a:defRPr>
            </a:lvl1pPr>
          </a:lstStyle>
          <a:p>
            <a:r>
              <a:rPr lang="ja-JP" altLang="en-US" dirty="0"/>
              <a:t>マスター タイトルの書式設定</a:t>
            </a:r>
            <a:endParaRPr lang="en-US" dirty="0"/>
          </a:p>
        </p:txBody>
      </p:sp>
      <p:sp>
        <p:nvSpPr>
          <p:cNvPr id="8" name="Content Placeholder 2"/>
          <p:cNvSpPr>
            <a:spLocks noGrp="1"/>
          </p:cNvSpPr>
          <p:nvPr>
            <p:ph idx="1"/>
          </p:nvPr>
        </p:nvSpPr>
        <p:spPr>
          <a:xfrm>
            <a:off x="385932" y="1774019"/>
            <a:ext cx="13453320" cy="5409559"/>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Tree>
    <p:extLst>
      <p:ext uri="{BB962C8B-B14F-4D97-AF65-F5344CB8AC3E}">
        <p14:creationId xmlns:p14="http://schemas.microsoft.com/office/powerpoint/2010/main" val="471259278"/>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ユーザー設定レイアウト">
    <p:spTree>
      <p:nvGrpSpPr>
        <p:cNvPr id="1" name=""/>
        <p:cNvGrpSpPr/>
        <p:nvPr/>
      </p:nvGrpSpPr>
      <p:grpSpPr>
        <a:xfrm>
          <a:off x="0" y="0"/>
          <a:ext cx="0" cy="0"/>
          <a:chOff x="0" y="0"/>
          <a:chExt cx="0" cy="0"/>
        </a:xfrm>
      </p:grpSpPr>
      <p:sp>
        <p:nvSpPr>
          <p:cNvPr id="3" name="タイトル 1"/>
          <p:cNvSpPr>
            <a:spLocks noGrp="1"/>
          </p:cNvSpPr>
          <p:nvPr>
            <p:ph type="title"/>
          </p:nvPr>
        </p:nvSpPr>
        <p:spPr>
          <a:xfrm>
            <a:off x="962906" y="2866100"/>
            <a:ext cx="11094737" cy="1727377"/>
          </a:xfrm>
          <a:prstGeom prst="rect">
            <a:avLst/>
          </a:prstGeom>
        </p:spPr>
        <p:txBody>
          <a:bodyPr anchor="ctr" anchorCtr="0"/>
          <a:lstStyle>
            <a:lvl1pPr marL="279982" indent="0">
              <a:lnSpc>
                <a:spcPct val="100000"/>
              </a:lnSpc>
              <a:defRPr sz="4400" b="1">
                <a:solidFill>
                  <a:schemeClr val="bg1"/>
                </a:solidFill>
                <a:effectLst>
                  <a:outerShdw blurRad="38100" dist="38100" dir="2700000" algn="tl">
                    <a:srgbClr val="000000">
                      <a:alpha val="43137"/>
                    </a:srgbClr>
                  </a:outerShdw>
                </a:effectLst>
                <a:latin typeface="+mn-ea"/>
                <a:ea typeface="+mn-ea"/>
              </a:defRPr>
            </a:lvl1pPr>
          </a:lstStyle>
          <a:p>
            <a:r>
              <a:rPr kumimoji="1" lang="ja-JP" altLang="en-US" dirty="0"/>
              <a:t>マスター タイトルの書式設定</a:t>
            </a:r>
          </a:p>
        </p:txBody>
      </p:sp>
    </p:spTree>
    <p:extLst>
      <p:ext uri="{BB962C8B-B14F-4D97-AF65-F5344CB8AC3E}">
        <p14:creationId xmlns:p14="http://schemas.microsoft.com/office/powerpoint/2010/main" val="19880113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32_タイトルとコンテンツ">
    <p:spTree>
      <p:nvGrpSpPr>
        <p:cNvPr id="1" name=""/>
        <p:cNvGrpSpPr/>
        <p:nvPr/>
      </p:nvGrpSpPr>
      <p:grpSpPr>
        <a:xfrm>
          <a:off x="0" y="0"/>
          <a:ext cx="0" cy="0"/>
          <a:chOff x="0" y="0"/>
          <a:chExt cx="0" cy="0"/>
        </a:xfrm>
      </p:grpSpPr>
      <p:sp>
        <p:nvSpPr>
          <p:cNvPr id="7" name="Title 1"/>
          <p:cNvSpPr>
            <a:spLocks noGrp="1"/>
          </p:cNvSpPr>
          <p:nvPr>
            <p:ph type="title"/>
          </p:nvPr>
        </p:nvSpPr>
        <p:spPr>
          <a:xfrm>
            <a:off x="385933" y="159110"/>
            <a:ext cx="13453320" cy="603189"/>
          </a:xfrm>
          <a:prstGeom prst="rect">
            <a:avLst/>
          </a:prstGeom>
        </p:spPr>
        <p:txBody>
          <a:bodyPr bIns="0" anchor="ctr"/>
          <a:lstStyle>
            <a:lvl1pPr>
              <a:defRPr>
                <a:solidFill>
                  <a:schemeClr val="accent1"/>
                </a:solidFill>
              </a:defRPr>
            </a:lvl1pPr>
          </a:lstStyle>
          <a:p>
            <a:r>
              <a:rPr lang="ja-JP" altLang="en-US" dirty="0"/>
              <a:t>マスター タイトルの書式設定</a:t>
            </a:r>
            <a:endParaRPr lang="en-US" dirty="0"/>
          </a:p>
        </p:txBody>
      </p:sp>
      <p:sp>
        <p:nvSpPr>
          <p:cNvPr id="8" name="Content Placeholder 2"/>
          <p:cNvSpPr>
            <a:spLocks noGrp="1"/>
          </p:cNvSpPr>
          <p:nvPr>
            <p:ph idx="1"/>
          </p:nvPr>
        </p:nvSpPr>
        <p:spPr>
          <a:xfrm>
            <a:off x="385932" y="1774019"/>
            <a:ext cx="13453320" cy="5409559"/>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Tree>
    <p:extLst>
      <p:ext uri="{BB962C8B-B14F-4D97-AF65-F5344CB8AC3E}">
        <p14:creationId xmlns:p14="http://schemas.microsoft.com/office/powerpoint/2010/main" val="2794500551"/>
      </p:ext>
    </p:extLst>
  </p:cSld>
  <p:clrMapOvr>
    <a:masterClrMapping/>
  </p:clrMapOvr>
  <p:extLst>
    <p:ext uri="{DCECCB84-F9BA-43D5-87BE-67443E8EF086}">
      <p15:sldGuideLst xmlns:p15="http://schemas.microsoft.com/office/powerpoint/2012/main"/>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33_タイトルとコンテンツ">
    <p:spTree>
      <p:nvGrpSpPr>
        <p:cNvPr id="1" name=""/>
        <p:cNvGrpSpPr/>
        <p:nvPr/>
      </p:nvGrpSpPr>
      <p:grpSpPr>
        <a:xfrm>
          <a:off x="0" y="0"/>
          <a:ext cx="0" cy="0"/>
          <a:chOff x="0" y="0"/>
          <a:chExt cx="0" cy="0"/>
        </a:xfrm>
      </p:grpSpPr>
      <p:sp>
        <p:nvSpPr>
          <p:cNvPr id="7" name="Title 1"/>
          <p:cNvSpPr>
            <a:spLocks noGrp="1"/>
          </p:cNvSpPr>
          <p:nvPr>
            <p:ph type="title"/>
          </p:nvPr>
        </p:nvSpPr>
        <p:spPr>
          <a:xfrm>
            <a:off x="385933" y="159110"/>
            <a:ext cx="13453320" cy="603189"/>
          </a:xfrm>
          <a:prstGeom prst="rect">
            <a:avLst/>
          </a:prstGeom>
        </p:spPr>
        <p:txBody>
          <a:bodyPr bIns="0" anchor="ctr"/>
          <a:lstStyle>
            <a:lvl1pPr>
              <a:defRPr>
                <a:solidFill>
                  <a:schemeClr val="accent1"/>
                </a:solidFill>
              </a:defRPr>
            </a:lvl1pPr>
          </a:lstStyle>
          <a:p>
            <a:r>
              <a:rPr lang="ja-JP" altLang="en-US" dirty="0"/>
              <a:t>マスター タイトルの書式設定</a:t>
            </a:r>
            <a:endParaRPr lang="en-US" dirty="0"/>
          </a:p>
        </p:txBody>
      </p:sp>
      <p:sp>
        <p:nvSpPr>
          <p:cNvPr id="8" name="Content Placeholder 2"/>
          <p:cNvSpPr>
            <a:spLocks noGrp="1"/>
          </p:cNvSpPr>
          <p:nvPr>
            <p:ph idx="1"/>
          </p:nvPr>
        </p:nvSpPr>
        <p:spPr>
          <a:xfrm>
            <a:off x="385932" y="1774019"/>
            <a:ext cx="13453320" cy="5409559"/>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Tree>
    <p:extLst>
      <p:ext uri="{BB962C8B-B14F-4D97-AF65-F5344CB8AC3E}">
        <p14:creationId xmlns:p14="http://schemas.microsoft.com/office/powerpoint/2010/main" val="1056989133"/>
      </p:ext>
    </p:extLst>
  </p:cSld>
  <p:clrMapOvr>
    <a:masterClrMapping/>
  </p:clrMapOvr>
  <p:extLst>
    <p:ext uri="{DCECCB84-F9BA-43D5-87BE-67443E8EF086}">
      <p15:sldGuideLst xmlns:p15="http://schemas.microsoft.com/office/powerpoint/2012/main"/>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34_タイトルとコンテンツ">
    <p:spTree>
      <p:nvGrpSpPr>
        <p:cNvPr id="1" name=""/>
        <p:cNvGrpSpPr/>
        <p:nvPr/>
      </p:nvGrpSpPr>
      <p:grpSpPr>
        <a:xfrm>
          <a:off x="0" y="0"/>
          <a:ext cx="0" cy="0"/>
          <a:chOff x="0" y="0"/>
          <a:chExt cx="0" cy="0"/>
        </a:xfrm>
      </p:grpSpPr>
      <p:sp>
        <p:nvSpPr>
          <p:cNvPr id="7" name="Title 1"/>
          <p:cNvSpPr>
            <a:spLocks noGrp="1"/>
          </p:cNvSpPr>
          <p:nvPr>
            <p:ph type="title"/>
          </p:nvPr>
        </p:nvSpPr>
        <p:spPr>
          <a:xfrm>
            <a:off x="385933" y="159110"/>
            <a:ext cx="13453320" cy="603189"/>
          </a:xfrm>
          <a:prstGeom prst="rect">
            <a:avLst/>
          </a:prstGeom>
        </p:spPr>
        <p:txBody>
          <a:bodyPr bIns="0" anchor="ctr"/>
          <a:lstStyle>
            <a:lvl1pPr>
              <a:defRPr>
                <a:solidFill>
                  <a:schemeClr val="accent1"/>
                </a:solidFill>
              </a:defRPr>
            </a:lvl1pPr>
          </a:lstStyle>
          <a:p>
            <a:r>
              <a:rPr lang="ja-JP" altLang="en-US" dirty="0"/>
              <a:t>マスター タイトルの書式設定</a:t>
            </a:r>
            <a:endParaRPr lang="en-US" dirty="0"/>
          </a:p>
        </p:txBody>
      </p:sp>
      <p:sp>
        <p:nvSpPr>
          <p:cNvPr id="8" name="Content Placeholder 2"/>
          <p:cNvSpPr>
            <a:spLocks noGrp="1"/>
          </p:cNvSpPr>
          <p:nvPr>
            <p:ph idx="1"/>
          </p:nvPr>
        </p:nvSpPr>
        <p:spPr>
          <a:xfrm>
            <a:off x="385932" y="1774019"/>
            <a:ext cx="13453320" cy="5409559"/>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Tree>
    <p:extLst>
      <p:ext uri="{BB962C8B-B14F-4D97-AF65-F5344CB8AC3E}">
        <p14:creationId xmlns:p14="http://schemas.microsoft.com/office/powerpoint/2010/main" val="3651939166"/>
      </p:ext>
    </p:extLst>
  </p:cSld>
  <p:clrMapOvr>
    <a:masterClrMapping/>
  </p:clrMapOvr>
  <p:extLst>
    <p:ext uri="{DCECCB84-F9BA-43D5-87BE-67443E8EF086}">
      <p15:sldGuideLst xmlns:p15="http://schemas.microsoft.com/office/powerpoint/2012/main"/>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35_タイトルとコンテンツ">
    <p:spTree>
      <p:nvGrpSpPr>
        <p:cNvPr id="1" name=""/>
        <p:cNvGrpSpPr/>
        <p:nvPr/>
      </p:nvGrpSpPr>
      <p:grpSpPr>
        <a:xfrm>
          <a:off x="0" y="0"/>
          <a:ext cx="0" cy="0"/>
          <a:chOff x="0" y="0"/>
          <a:chExt cx="0" cy="0"/>
        </a:xfrm>
      </p:grpSpPr>
      <p:sp>
        <p:nvSpPr>
          <p:cNvPr id="7" name="Title 1"/>
          <p:cNvSpPr>
            <a:spLocks noGrp="1"/>
          </p:cNvSpPr>
          <p:nvPr>
            <p:ph type="title"/>
          </p:nvPr>
        </p:nvSpPr>
        <p:spPr>
          <a:xfrm>
            <a:off x="385933" y="159110"/>
            <a:ext cx="13453320" cy="603189"/>
          </a:xfrm>
          <a:prstGeom prst="rect">
            <a:avLst/>
          </a:prstGeom>
        </p:spPr>
        <p:txBody>
          <a:bodyPr bIns="0" anchor="ctr"/>
          <a:lstStyle>
            <a:lvl1pPr>
              <a:defRPr>
                <a:solidFill>
                  <a:schemeClr val="accent1"/>
                </a:solidFill>
              </a:defRPr>
            </a:lvl1pPr>
          </a:lstStyle>
          <a:p>
            <a:r>
              <a:rPr lang="ja-JP" altLang="en-US" dirty="0"/>
              <a:t>マスター タイトルの書式設定</a:t>
            </a:r>
            <a:endParaRPr lang="en-US" dirty="0"/>
          </a:p>
        </p:txBody>
      </p:sp>
      <p:sp>
        <p:nvSpPr>
          <p:cNvPr id="8" name="Content Placeholder 2"/>
          <p:cNvSpPr>
            <a:spLocks noGrp="1"/>
          </p:cNvSpPr>
          <p:nvPr>
            <p:ph idx="1"/>
          </p:nvPr>
        </p:nvSpPr>
        <p:spPr>
          <a:xfrm>
            <a:off x="385932" y="1774019"/>
            <a:ext cx="13453320" cy="5409559"/>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Tree>
    <p:extLst>
      <p:ext uri="{BB962C8B-B14F-4D97-AF65-F5344CB8AC3E}">
        <p14:creationId xmlns:p14="http://schemas.microsoft.com/office/powerpoint/2010/main" val="768838205"/>
      </p:ext>
    </p:extLst>
  </p:cSld>
  <p:clrMapOvr>
    <a:masterClrMapping/>
  </p:clrMapOvr>
  <p:extLst>
    <p:ext uri="{DCECCB84-F9BA-43D5-87BE-67443E8EF086}">
      <p15:sldGuideLst xmlns:p15="http://schemas.microsoft.com/office/powerpoint/2012/main"/>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36_タイトルとコンテンツ">
    <p:spTree>
      <p:nvGrpSpPr>
        <p:cNvPr id="1" name=""/>
        <p:cNvGrpSpPr/>
        <p:nvPr/>
      </p:nvGrpSpPr>
      <p:grpSpPr>
        <a:xfrm>
          <a:off x="0" y="0"/>
          <a:ext cx="0" cy="0"/>
          <a:chOff x="0" y="0"/>
          <a:chExt cx="0" cy="0"/>
        </a:xfrm>
      </p:grpSpPr>
      <p:sp>
        <p:nvSpPr>
          <p:cNvPr id="7" name="Title 1"/>
          <p:cNvSpPr>
            <a:spLocks noGrp="1"/>
          </p:cNvSpPr>
          <p:nvPr>
            <p:ph type="title"/>
          </p:nvPr>
        </p:nvSpPr>
        <p:spPr>
          <a:xfrm>
            <a:off x="385933" y="159110"/>
            <a:ext cx="13453320" cy="603189"/>
          </a:xfrm>
          <a:prstGeom prst="rect">
            <a:avLst/>
          </a:prstGeom>
        </p:spPr>
        <p:txBody>
          <a:bodyPr bIns="0" anchor="ctr"/>
          <a:lstStyle>
            <a:lvl1pPr>
              <a:defRPr>
                <a:solidFill>
                  <a:schemeClr val="accent1"/>
                </a:solidFill>
              </a:defRPr>
            </a:lvl1pPr>
          </a:lstStyle>
          <a:p>
            <a:r>
              <a:rPr lang="ja-JP" altLang="en-US" dirty="0"/>
              <a:t>マスター タイトルの書式設定</a:t>
            </a:r>
            <a:endParaRPr lang="en-US" dirty="0"/>
          </a:p>
        </p:txBody>
      </p:sp>
      <p:sp>
        <p:nvSpPr>
          <p:cNvPr id="8" name="Content Placeholder 2"/>
          <p:cNvSpPr>
            <a:spLocks noGrp="1"/>
          </p:cNvSpPr>
          <p:nvPr>
            <p:ph idx="1"/>
          </p:nvPr>
        </p:nvSpPr>
        <p:spPr>
          <a:xfrm>
            <a:off x="385932" y="1774019"/>
            <a:ext cx="13453320" cy="5409559"/>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Tree>
    <p:extLst>
      <p:ext uri="{BB962C8B-B14F-4D97-AF65-F5344CB8AC3E}">
        <p14:creationId xmlns:p14="http://schemas.microsoft.com/office/powerpoint/2010/main" val="2182080186"/>
      </p:ext>
    </p:extLst>
  </p:cSld>
  <p:clrMapOvr>
    <a:masterClrMapping/>
  </p:clrMapOvr>
  <p:extLst>
    <p:ext uri="{DCECCB84-F9BA-43D5-87BE-67443E8EF086}">
      <p15:sldGuideLst xmlns:p15="http://schemas.microsoft.com/office/powerpoint/2012/main"/>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37_タイトルとコンテンツ">
    <p:spTree>
      <p:nvGrpSpPr>
        <p:cNvPr id="1" name=""/>
        <p:cNvGrpSpPr/>
        <p:nvPr/>
      </p:nvGrpSpPr>
      <p:grpSpPr>
        <a:xfrm>
          <a:off x="0" y="0"/>
          <a:ext cx="0" cy="0"/>
          <a:chOff x="0" y="0"/>
          <a:chExt cx="0" cy="0"/>
        </a:xfrm>
      </p:grpSpPr>
      <p:sp>
        <p:nvSpPr>
          <p:cNvPr id="7" name="Title 1"/>
          <p:cNvSpPr>
            <a:spLocks noGrp="1"/>
          </p:cNvSpPr>
          <p:nvPr>
            <p:ph type="title"/>
          </p:nvPr>
        </p:nvSpPr>
        <p:spPr>
          <a:xfrm>
            <a:off x="385933" y="159110"/>
            <a:ext cx="13453320" cy="603189"/>
          </a:xfrm>
          <a:prstGeom prst="rect">
            <a:avLst/>
          </a:prstGeom>
        </p:spPr>
        <p:txBody>
          <a:bodyPr bIns="0" anchor="ctr"/>
          <a:lstStyle>
            <a:lvl1pPr>
              <a:defRPr>
                <a:solidFill>
                  <a:schemeClr val="accent1"/>
                </a:solidFill>
              </a:defRPr>
            </a:lvl1pPr>
          </a:lstStyle>
          <a:p>
            <a:r>
              <a:rPr lang="ja-JP" altLang="en-US" dirty="0"/>
              <a:t>マスター タイトルの書式設定</a:t>
            </a:r>
            <a:endParaRPr lang="en-US" dirty="0"/>
          </a:p>
        </p:txBody>
      </p:sp>
      <p:sp>
        <p:nvSpPr>
          <p:cNvPr id="8" name="Content Placeholder 2"/>
          <p:cNvSpPr>
            <a:spLocks noGrp="1"/>
          </p:cNvSpPr>
          <p:nvPr>
            <p:ph idx="1"/>
          </p:nvPr>
        </p:nvSpPr>
        <p:spPr>
          <a:xfrm>
            <a:off x="385932" y="1774019"/>
            <a:ext cx="13453320" cy="5409559"/>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Tree>
    <p:extLst>
      <p:ext uri="{BB962C8B-B14F-4D97-AF65-F5344CB8AC3E}">
        <p14:creationId xmlns:p14="http://schemas.microsoft.com/office/powerpoint/2010/main" val="2202371625"/>
      </p:ext>
    </p:extLst>
  </p:cSld>
  <p:clrMapOvr>
    <a:masterClrMapping/>
  </p:clrMapOvr>
  <p:extLst>
    <p:ext uri="{DCECCB84-F9BA-43D5-87BE-67443E8EF086}">
      <p15:sldGuideLst xmlns:p15="http://schemas.microsoft.com/office/powerpoint/2012/main"/>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38_タイトルとコンテンツ">
    <p:spTree>
      <p:nvGrpSpPr>
        <p:cNvPr id="1" name=""/>
        <p:cNvGrpSpPr/>
        <p:nvPr/>
      </p:nvGrpSpPr>
      <p:grpSpPr>
        <a:xfrm>
          <a:off x="0" y="0"/>
          <a:ext cx="0" cy="0"/>
          <a:chOff x="0" y="0"/>
          <a:chExt cx="0" cy="0"/>
        </a:xfrm>
      </p:grpSpPr>
      <p:sp>
        <p:nvSpPr>
          <p:cNvPr id="7" name="Title 1"/>
          <p:cNvSpPr>
            <a:spLocks noGrp="1"/>
          </p:cNvSpPr>
          <p:nvPr>
            <p:ph type="title"/>
          </p:nvPr>
        </p:nvSpPr>
        <p:spPr>
          <a:xfrm>
            <a:off x="385933" y="159110"/>
            <a:ext cx="13453320" cy="603189"/>
          </a:xfrm>
          <a:prstGeom prst="rect">
            <a:avLst/>
          </a:prstGeom>
        </p:spPr>
        <p:txBody>
          <a:bodyPr bIns="0" anchor="ctr"/>
          <a:lstStyle>
            <a:lvl1pPr>
              <a:defRPr>
                <a:solidFill>
                  <a:schemeClr val="accent1"/>
                </a:solidFill>
              </a:defRPr>
            </a:lvl1pPr>
          </a:lstStyle>
          <a:p>
            <a:r>
              <a:rPr lang="ja-JP" altLang="en-US" dirty="0"/>
              <a:t>マスター タイトルの書式設定</a:t>
            </a:r>
            <a:endParaRPr lang="en-US" dirty="0"/>
          </a:p>
        </p:txBody>
      </p:sp>
      <p:sp>
        <p:nvSpPr>
          <p:cNvPr id="8" name="Content Placeholder 2"/>
          <p:cNvSpPr>
            <a:spLocks noGrp="1"/>
          </p:cNvSpPr>
          <p:nvPr>
            <p:ph idx="1"/>
          </p:nvPr>
        </p:nvSpPr>
        <p:spPr>
          <a:xfrm>
            <a:off x="385932" y="1774019"/>
            <a:ext cx="13453320" cy="5409559"/>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Tree>
    <p:extLst>
      <p:ext uri="{BB962C8B-B14F-4D97-AF65-F5344CB8AC3E}">
        <p14:creationId xmlns:p14="http://schemas.microsoft.com/office/powerpoint/2010/main" val="2645629765"/>
      </p:ext>
    </p:extLst>
  </p:cSld>
  <p:clrMapOvr>
    <a:masterClrMapping/>
  </p:clrMapOvr>
  <p:extLst>
    <p:ext uri="{DCECCB84-F9BA-43D5-87BE-67443E8EF086}">
      <p15:sldGuideLst xmlns:p15="http://schemas.microsoft.com/office/powerpoint/2012/main"/>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39_タイトルとコンテンツ">
    <p:spTree>
      <p:nvGrpSpPr>
        <p:cNvPr id="1" name=""/>
        <p:cNvGrpSpPr/>
        <p:nvPr/>
      </p:nvGrpSpPr>
      <p:grpSpPr>
        <a:xfrm>
          <a:off x="0" y="0"/>
          <a:ext cx="0" cy="0"/>
          <a:chOff x="0" y="0"/>
          <a:chExt cx="0" cy="0"/>
        </a:xfrm>
      </p:grpSpPr>
      <p:sp>
        <p:nvSpPr>
          <p:cNvPr id="7" name="Title 1"/>
          <p:cNvSpPr>
            <a:spLocks noGrp="1"/>
          </p:cNvSpPr>
          <p:nvPr>
            <p:ph type="title"/>
          </p:nvPr>
        </p:nvSpPr>
        <p:spPr>
          <a:xfrm>
            <a:off x="385933" y="159110"/>
            <a:ext cx="13453320" cy="603189"/>
          </a:xfrm>
          <a:prstGeom prst="rect">
            <a:avLst/>
          </a:prstGeom>
        </p:spPr>
        <p:txBody>
          <a:bodyPr bIns="0" anchor="ctr"/>
          <a:lstStyle>
            <a:lvl1pPr>
              <a:defRPr>
                <a:solidFill>
                  <a:schemeClr val="accent1"/>
                </a:solidFill>
              </a:defRPr>
            </a:lvl1pPr>
          </a:lstStyle>
          <a:p>
            <a:r>
              <a:rPr lang="ja-JP" altLang="en-US" dirty="0"/>
              <a:t>マスター タイトルの書式設定</a:t>
            </a:r>
            <a:endParaRPr lang="en-US" dirty="0"/>
          </a:p>
        </p:txBody>
      </p:sp>
      <p:sp>
        <p:nvSpPr>
          <p:cNvPr id="8" name="Content Placeholder 2"/>
          <p:cNvSpPr>
            <a:spLocks noGrp="1"/>
          </p:cNvSpPr>
          <p:nvPr>
            <p:ph idx="1"/>
          </p:nvPr>
        </p:nvSpPr>
        <p:spPr>
          <a:xfrm>
            <a:off x="385932" y="1774019"/>
            <a:ext cx="13453320" cy="5409559"/>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Tree>
    <p:extLst>
      <p:ext uri="{BB962C8B-B14F-4D97-AF65-F5344CB8AC3E}">
        <p14:creationId xmlns:p14="http://schemas.microsoft.com/office/powerpoint/2010/main" val="2132956547"/>
      </p:ext>
    </p:extLst>
  </p:cSld>
  <p:clrMapOvr>
    <a:masterClrMapping/>
  </p:clrMapOvr>
  <p:extLst>
    <p:ext uri="{DCECCB84-F9BA-43D5-87BE-67443E8EF086}">
      <p15:sldGuideLst xmlns:p15="http://schemas.microsoft.com/office/powerpoint/2012/main"/>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40_タイトルとコンテンツ">
    <p:spTree>
      <p:nvGrpSpPr>
        <p:cNvPr id="1" name=""/>
        <p:cNvGrpSpPr/>
        <p:nvPr/>
      </p:nvGrpSpPr>
      <p:grpSpPr>
        <a:xfrm>
          <a:off x="0" y="0"/>
          <a:ext cx="0" cy="0"/>
          <a:chOff x="0" y="0"/>
          <a:chExt cx="0" cy="0"/>
        </a:xfrm>
      </p:grpSpPr>
      <p:sp>
        <p:nvSpPr>
          <p:cNvPr id="7" name="Title 1"/>
          <p:cNvSpPr>
            <a:spLocks noGrp="1"/>
          </p:cNvSpPr>
          <p:nvPr>
            <p:ph type="title"/>
          </p:nvPr>
        </p:nvSpPr>
        <p:spPr>
          <a:xfrm>
            <a:off x="385933" y="159110"/>
            <a:ext cx="13453320" cy="603189"/>
          </a:xfrm>
          <a:prstGeom prst="rect">
            <a:avLst/>
          </a:prstGeom>
        </p:spPr>
        <p:txBody>
          <a:bodyPr bIns="0" anchor="ctr"/>
          <a:lstStyle>
            <a:lvl1pPr>
              <a:defRPr>
                <a:solidFill>
                  <a:schemeClr val="accent1"/>
                </a:solidFill>
              </a:defRPr>
            </a:lvl1pPr>
          </a:lstStyle>
          <a:p>
            <a:r>
              <a:rPr lang="ja-JP" altLang="en-US" dirty="0"/>
              <a:t>マスター タイトルの書式設定</a:t>
            </a:r>
            <a:endParaRPr lang="en-US" dirty="0"/>
          </a:p>
        </p:txBody>
      </p:sp>
      <p:sp>
        <p:nvSpPr>
          <p:cNvPr id="8" name="Content Placeholder 2"/>
          <p:cNvSpPr>
            <a:spLocks noGrp="1"/>
          </p:cNvSpPr>
          <p:nvPr>
            <p:ph idx="1"/>
          </p:nvPr>
        </p:nvSpPr>
        <p:spPr>
          <a:xfrm>
            <a:off x="385932" y="1774019"/>
            <a:ext cx="13453320" cy="5409559"/>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Tree>
    <p:extLst>
      <p:ext uri="{BB962C8B-B14F-4D97-AF65-F5344CB8AC3E}">
        <p14:creationId xmlns:p14="http://schemas.microsoft.com/office/powerpoint/2010/main" val="1905316275"/>
      </p:ext>
    </p:extLst>
  </p:cSld>
  <p:clrMapOvr>
    <a:masterClrMapping/>
  </p:clrMapOvr>
  <p:extLst>
    <p:ext uri="{DCECCB84-F9BA-43D5-87BE-67443E8EF086}">
      <p15:sldGuideLst xmlns:p15="http://schemas.microsoft.com/office/powerpoint/2012/main"/>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41_タイトルとコンテンツ">
    <p:spTree>
      <p:nvGrpSpPr>
        <p:cNvPr id="1" name=""/>
        <p:cNvGrpSpPr/>
        <p:nvPr/>
      </p:nvGrpSpPr>
      <p:grpSpPr>
        <a:xfrm>
          <a:off x="0" y="0"/>
          <a:ext cx="0" cy="0"/>
          <a:chOff x="0" y="0"/>
          <a:chExt cx="0" cy="0"/>
        </a:xfrm>
      </p:grpSpPr>
      <p:sp>
        <p:nvSpPr>
          <p:cNvPr id="7" name="Title 1"/>
          <p:cNvSpPr>
            <a:spLocks noGrp="1"/>
          </p:cNvSpPr>
          <p:nvPr>
            <p:ph type="title"/>
          </p:nvPr>
        </p:nvSpPr>
        <p:spPr>
          <a:xfrm>
            <a:off x="385933" y="159110"/>
            <a:ext cx="13453320" cy="603189"/>
          </a:xfrm>
          <a:prstGeom prst="rect">
            <a:avLst/>
          </a:prstGeom>
        </p:spPr>
        <p:txBody>
          <a:bodyPr bIns="0" anchor="ctr"/>
          <a:lstStyle>
            <a:lvl1pPr>
              <a:defRPr>
                <a:solidFill>
                  <a:schemeClr val="accent1"/>
                </a:solidFill>
              </a:defRPr>
            </a:lvl1pPr>
          </a:lstStyle>
          <a:p>
            <a:r>
              <a:rPr lang="ja-JP" altLang="en-US" dirty="0"/>
              <a:t>マスター タイトルの書式設定</a:t>
            </a:r>
            <a:endParaRPr lang="en-US" dirty="0"/>
          </a:p>
        </p:txBody>
      </p:sp>
      <p:sp>
        <p:nvSpPr>
          <p:cNvPr id="8" name="Content Placeholder 2"/>
          <p:cNvSpPr>
            <a:spLocks noGrp="1"/>
          </p:cNvSpPr>
          <p:nvPr>
            <p:ph idx="1"/>
          </p:nvPr>
        </p:nvSpPr>
        <p:spPr>
          <a:xfrm>
            <a:off x="385932" y="1774019"/>
            <a:ext cx="13453320" cy="5409559"/>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Tree>
    <p:extLst>
      <p:ext uri="{BB962C8B-B14F-4D97-AF65-F5344CB8AC3E}">
        <p14:creationId xmlns:p14="http://schemas.microsoft.com/office/powerpoint/2010/main" val="1283057863"/>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2_ユーザー設定レイアウト">
    <p:spTree>
      <p:nvGrpSpPr>
        <p:cNvPr id="1" name=""/>
        <p:cNvGrpSpPr/>
        <p:nvPr/>
      </p:nvGrpSpPr>
      <p:grpSpPr>
        <a:xfrm>
          <a:off x="0" y="0"/>
          <a:ext cx="0" cy="0"/>
          <a:chOff x="0" y="0"/>
          <a:chExt cx="0" cy="0"/>
        </a:xfrm>
      </p:grpSpPr>
      <p:sp>
        <p:nvSpPr>
          <p:cNvPr id="6" name="タイトル 5"/>
          <p:cNvSpPr>
            <a:spLocks noGrp="1"/>
          </p:cNvSpPr>
          <p:nvPr>
            <p:ph type="title"/>
          </p:nvPr>
        </p:nvSpPr>
        <p:spPr>
          <a:xfrm>
            <a:off x="680010" y="2733259"/>
            <a:ext cx="12420184" cy="1564889"/>
          </a:xfrm>
          <a:prstGeom prst="rect">
            <a:avLst/>
          </a:prstGeom>
        </p:spPr>
        <p:txBody>
          <a:bodyPr/>
          <a:lstStyle>
            <a:lvl1pPr algn="l">
              <a:defRPr/>
            </a:lvl1pPr>
          </a:lstStyle>
          <a:p>
            <a:r>
              <a:rPr kumimoji="1" lang="ja-JP" altLang="en-US"/>
              <a:t>マスター タイトルの書式設定</a:t>
            </a:r>
          </a:p>
        </p:txBody>
      </p:sp>
    </p:spTree>
    <p:extLst>
      <p:ext uri="{BB962C8B-B14F-4D97-AF65-F5344CB8AC3E}">
        <p14:creationId xmlns:p14="http://schemas.microsoft.com/office/powerpoint/2010/main" val="281261298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42_タイトルとコンテンツ">
    <p:spTree>
      <p:nvGrpSpPr>
        <p:cNvPr id="1" name=""/>
        <p:cNvGrpSpPr/>
        <p:nvPr/>
      </p:nvGrpSpPr>
      <p:grpSpPr>
        <a:xfrm>
          <a:off x="0" y="0"/>
          <a:ext cx="0" cy="0"/>
          <a:chOff x="0" y="0"/>
          <a:chExt cx="0" cy="0"/>
        </a:xfrm>
      </p:grpSpPr>
      <p:sp>
        <p:nvSpPr>
          <p:cNvPr id="7" name="Title 1"/>
          <p:cNvSpPr>
            <a:spLocks noGrp="1"/>
          </p:cNvSpPr>
          <p:nvPr>
            <p:ph type="title"/>
          </p:nvPr>
        </p:nvSpPr>
        <p:spPr>
          <a:xfrm>
            <a:off x="385933" y="159110"/>
            <a:ext cx="13453320" cy="603189"/>
          </a:xfrm>
          <a:prstGeom prst="rect">
            <a:avLst/>
          </a:prstGeom>
        </p:spPr>
        <p:txBody>
          <a:bodyPr bIns="0" anchor="ctr"/>
          <a:lstStyle>
            <a:lvl1pPr>
              <a:defRPr>
                <a:solidFill>
                  <a:schemeClr val="accent1"/>
                </a:solidFill>
              </a:defRPr>
            </a:lvl1pPr>
          </a:lstStyle>
          <a:p>
            <a:r>
              <a:rPr lang="ja-JP" altLang="en-US" dirty="0"/>
              <a:t>マスター タイトルの書式設定</a:t>
            </a:r>
            <a:endParaRPr lang="en-US" dirty="0"/>
          </a:p>
        </p:txBody>
      </p:sp>
      <p:sp>
        <p:nvSpPr>
          <p:cNvPr id="8" name="Content Placeholder 2"/>
          <p:cNvSpPr>
            <a:spLocks noGrp="1"/>
          </p:cNvSpPr>
          <p:nvPr>
            <p:ph idx="1"/>
          </p:nvPr>
        </p:nvSpPr>
        <p:spPr>
          <a:xfrm>
            <a:off x="385932" y="1774019"/>
            <a:ext cx="13453320" cy="5409559"/>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Tree>
    <p:extLst>
      <p:ext uri="{BB962C8B-B14F-4D97-AF65-F5344CB8AC3E}">
        <p14:creationId xmlns:p14="http://schemas.microsoft.com/office/powerpoint/2010/main" val="2119833791"/>
      </p:ext>
    </p:extLst>
  </p:cSld>
  <p:clrMapOvr>
    <a:masterClrMapping/>
  </p:clrMapOvr>
  <p:extLst>
    <p:ext uri="{DCECCB84-F9BA-43D5-87BE-67443E8EF086}">
      <p15:sldGuideLst xmlns:p15="http://schemas.microsoft.com/office/powerpoint/2012/main"/>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43_タイトルとコンテンツ">
    <p:spTree>
      <p:nvGrpSpPr>
        <p:cNvPr id="1" name=""/>
        <p:cNvGrpSpPr/>
        <p:nvPr/>
      </p:nvGrpSpPr>
      <p:grpSpPr>
        <a:xfrm>
          <a:off x="0" y="0"/>
          <a:ext cx="0" cy="0"/>
          <a:chOff x="0" y="0"/>
          <a:chExt cx="0" cy="0"/>
        </a:xfrm>
      </p:grpSpPr>
      <p:sp>
        <p:nvSpPr>
          <p:cNvPr id="7" name="Title 1"/>
          <p:cNvSpPr>
            <a:spLocks noGrp="1"/>
          </p:cNvSpPr>
          <p:nvPr>
            <p:ph type="title"/>
          </p:nvPr>
        </p:nvSpPr>
        <p:spPr>
          <a:xfrm>
            <a:off x="385933" y="159110"/>
            <a:ext cx="13453320" cy="603189"/>
          </a:xfrm>
          <a:prstGeom prst="rect">
            <a:avLst/>
          </a:prstGeom>
        </p:spPr>
        <p:txBody>
          <a:bodyPr bIns="0" anchor="ctr"/>
          <a:lstStyle>
            <a:lvl1pPr>
              <a:defRPr>
                <a:solidFill>
                  <a:schemeClr val="accent1"/>
                </a:solidFill>
              </a:defRPr>
            </a:lvl1pPr>
          </a:lstStyle>
          <a:p>
            <a:r>
              <a:rPr lang="ja-JP" altLang="en-US" dirty="0"/>
              <a:t>マスター タイトルの書式設定</a:t>
            </a:r>
            <a:endParaRPr lang="en-US" dirty="0"/>
          </a:p>
        </p:txBody>
      </p:sp>
      <p:sp>
        <p:nvSpPr>
          <p:cNvPr id="8" name="Content Placeholder 2"/>
          <p:cNvSpPr>
            <a:spLocks noGrp="1"/>
          </p:cNvSpPr>
          <p:nvPr>
            <p:ph idx="1"/>
          </p:nvPr>
        </p:nvSpPr>
        <p:spPr>
          <a:xfrm>
            <a:off x="385932" y="1774019"/>
            <a:ext cx="13453320" cy="5409559"/>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Tree>
    <p:extLst>
      <p:ext uri="{BB962C8B-B14F-4D97-AF65-F5344CB8AC3E}">
        <p14:creationId xmlns:p14="http://schemas.microsoft.com/office/powerpoint/2010/main" val="1640862513"/>
      </p:ext>
    </p:extLst>
  </p:cSld>
  <p:clrMapOvr>
    <a:masterClrMapping/>
  </p:clrMapOvr>
  <p:extLst>
    <p:ext uri="{DCECCB84-F9BA-43D5-87BE-67443E8EF086}">
      <p15:sldGuideLst xmlns:p15="http://schemas.microsoft.com/office/powerpoint/2012/main"/>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44_タイトルとコンテンツ">
    <p:spTree>
      <p:nvGrpSpPr>
        <p:cNvPr id="1" name=""/>
        <p:cNvGrpSpPr/>
        <p:nvPr/>
      </p:nvGrpSpPr>
      <p:grpSpPr>
        <a:xfrm>
          <a:off x="0" y="0"/>
          <a:ext cx="0" cy="0"/>
          <a:chOff x="0" y="0"/>
          <a:chExt cx="0" cy="0"/>
        </a:xfrm>
      </p:grpSpPr>
      <p:sp>
        <p:nvSpPr>
          <p:cNvPr id="7" name="Title 1"/>
          <p:cNvSpPr>
            <a:spLocks noGrp="1"/>
          </p:cNvSpPr>
          <p:nvPr>
            <p:ph type="title"/>
          </p:nvPr>
        </p:nvSpPr>
        <p:spPr>
          <a:xfrm>
            <a:off x="385933" y="159110"/>
            <a:ext cx="13453320" cy="603189"/>
          </a:xfrm>
          <a:prstGeom prst="rect">
            <a:avLst/>
          </a:prstGeom>
        </p:spPr>
        <p:txBody>
          <a:bodyPr bIns="0" anchor="ctr"/>
          <a:lstStyle>
            <a:lvl1pPr>
              <a:defRPr>
                <a:solidFill>
                  <a:schemeClr val="accent1"/>
                </a:solidFill>
              </a:defRPr>
            </a:lvl1pPr>
          </a:lstStyle>
          <a:p>
            <a:r>
              <a:rPr lang="ja-JP" altLang="en-US" dirty="0"/>
              <a:t>マスター タイトルの書式設定</a:t>
            </a:r>
            <a:endParaRPr lang="en-US" dirty="0"/>
          </a:p>
        </p:txBody>
      </p:sp>
      <p:sp>
        <p:nvSpPr>
          <p:cNvPr id="8" name="Content Placeholder 2"/>
          <p:cNvSpPr>
            <a:spLocks noGrp="1"/>
          </p:cNvSpPr>
          <p:nvPr>
            <p:ph idx="1"/>
          </p:nvPr>
        </p:nvSpPr>
        <p:spPr>
          <a:xfrm>
            <a:off x="385932" y="1774019"/>
            <a:ext cx="13453320" cy="5409559"/>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Tree>
    <p:extLst>
      <p:ext uri="{BB962C8B-B14F-4D97-AF65-F5344CB8AC3E}">
        <p14:creationId xmlns:p14="http://schemas.microsoft.com/office/powerpoint/2010/main" val="3648671730"/>
      </p:ext>
    </p:extLst>
  </p:cSld>
  <p:clrMapOvr>
    <a:masterClrMapping/>
  </p:clrMapOvr>
  <p:extLst>
    <p:ext uri="{DCECCB84-F9BA-43D5-87BE-67443E8EF086}">
      <p15:sldGuideLst xmlns:p15="http://schemas.microsoft.com/office/powerpoint/2012/main"/>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45_タイトルとコンテンツ">
    <p:spTree>
      <p:nvGrpSpPr>
        <p:cNvPr id="1" name=""/>
        <p:cNvGrpSpPr/>
        <p:nvPr/>
      </p:nvGrpSpPr>
      <p:grpSpPr>
        <a:xfrm>
          <a:off x="0" y="0"/>
          <a:ext cx="0" cy="0"/>
          <a:chOff x="0" y="0"/>
          <a:chExt cx="0" cy="0"/>
        </a:xfrm>
      </p:grpSpPr>
      <p:sp>
        <p:nvSpPr>
          <p:cNvPr id="7" name="Title 1"/>
          <p:cNvSpPr>
            <a:spLocks noGrp="1"/>
          </p:cNvSpPr>
          <p:nvPr>
            <p:ph type="title"/>
          </p:nvPr>
        </p:nvSpPr>
        <p:spPr>
          <a:xfrm>
            <a:off x="385933" y="159110"/>
            <a:ext cx="13453320" cy="603189"/>
          </a:xfrm>
          <a:prstGeom prst="rect">
            <a:avLst/>
          </a:prstGeom>
        </p:spPr>
        <p:txBody>
          <a:bodyPr bIns="0" anchor="ctr"/>
          <a:lstStyle>
            <a:lvl1pPr>
              <a:defRPr>
                <a:solidFill>
                  <a:schemeClr val="accent1"/>
                </a:solidFill>
              </a:defRPr>
            </a:lvl1pPr>
          </a:lstStyle>
          <a:p>
            <a:r>
              <a:rPr lang="ja-JP" altLang="en-US" dirty="0"/>
              <a:t>マスター タイトルの書式設定</a:t>
            </a:r>
            <a:endParaRPr lang="en-US" dirty="0"/>
          </a:p>
        </p:txBody>
      </p:sp>
      <p:sp>
        <p:nvSpPr>
          <p:cNvPr id="8" name="Content Placeholder 2"/>
          <p:cNvSpPr>
            <a:spLocks noGrp="1"/>
          </p:cNvSpPr>
          <p:nvPr>
            <p:ph idx="1"/>
          </p:nvPr>
        </p:nvSpPr>
        <p:spPr>
          <a:xfrm>
            <a:off x="385932" y="1774019"/>
            <a:ext cx="13453320" cy="5409559"/>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Tree>
    <p:extLst>
      <p:ext uri="{BB962C8B-B14F-4D97-AF65-F5344CB8AC3E}">
        <p14:creationId xmlns:p14="http://schemas.microsoft.com/office/powerpoint/2010/main" val="3538431928"/>
      </p:ext>
    </p:extLst>
  </p:cSld>
  <p:clrMapOvr>
    <a:masterClrMapping/>
  </p:clrMapOvr>
  <p:extLst>
    <p:ext uri="{DCECCB84-F9BA-43D5-87BE-67443E8EF086}">
      <p15:sldGuideLst xmlns:p15="http://schemas.microsoft.com/office/powerpoint/2012/main"/>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46_タイトルとコンテンツ">
    <p:spTree>
      <p:nvGrpSpPr>
        <p:cNvPr id="1" name=""/>
        <p:cNvGrpSpPr/>
        <p:nvPr/>
      </p:nvGrpSpPr>
      <p:grpSpPr>
        <a:xfrm>
          <a:off x="0" y="0"/>
          <a:ext cx="0" cy="0"/>
          <a:chOff x="0" y="0"/>
          <a:chExt cx="0" cy="0"/>
        </a:xfrm>
      </p:grpSpPr>
      <p:sp>
        <p:nvSpPr>
          <p:cNvPr id="7" name="Title 1"/>
          <p:cNvSpPr>
            <a:spLocks noGrp="1"/>
          </p:cNvSpPr>
          <p:nvPr>
            <p:ph type="title"/>
          </p:nvPr>
        </p:nvSpPr>
        <p:spPr>
          <a:xfrm>
            <a:off x="385933" y="159110"/>
            <a:ext cx="13453320" cy="603189"/>
          </a:xfrm>
          <a:prstGeom prst="rect">
            <a:avLst/>
          </a:prstGeom>
        </p:spPr>
        <p:txBody>
          <a:bodyPr bIns="0" anchor="ctr"/>
          <a:lstStyle>
            <a:lvl1pPr>
              <a:defRPr>
                <a:solidFill>
                  <a:schemeClr val="accent1"/>
                </a:solidFill>
              </a:defRPr>
            </a:lvl1pPr>
          </a:lstStyle>
          <a:p>
            <a:r>
              <a:rPr lang="ja-JP" altLang="en-US" dirty="0"/>
              <a:t>マスター タイトルの書式設定</a:t>
            </a:r>
            <a:endParaRPr lang="en-US" dirty="0"/>
          </a:p>
        </p:txBody>
      </p:sp>
      <p:sp>
        <p:nvSpPr>
          <p:cNvPr id="8" name="Content Placeholder 2"/>
          <p:cNvSpPr>
            <a:spLocks noGrp="1"/>
          </p:cNvSpPr>
          <p:nvPr>
            <p:ph idx="1"/>
          </p:nvPr>
        </p:nvSpPr>
        <p:spPr>
          <a:xfrm>
            <a:off x="385932" y="1774019"/>
            <a:ext cx="13453320" cy="5409559"/>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Tree>
    <p:extLst>
      <p:ext uri="{BB962C8B-B14F-4D97-AF65-F5344CB8AC3E}">
        <p14:creationId xmlns:p14="http://schemas.microsoft.com/office/powerpoint/2010/main" val="2881615017"/>
      </p:ext>
    </p:extLst>
  </p:cSld>
  <p:clrMapOvr>
    <a:masterClrMapping/>
  </p:clrMapOvr>
  <p:extLst>
    <p:ext uri="{DCECCB84-F9BA-43D5-87BE-67443E8EF086}">
      <p15:sldGuideLst xmlns:p15="http://schemas.microsoft.com/office/powerpoint/2012/main"/>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47_タイトルとコンテンツ">
    <p:spTree>
      <p:nvGrpSpPr>
        <p:cNvPr id="1" name=""/>
        <p:cNvGrpSpPr/>
        <p:nvPr/>
      </p:nvGrpSpPr>
      <p:grpSpPr>
        <a:xfrm>
          <a:off x="0" y="0"/>
          <a:ext cx="0" cy="0"/>
          <a:chOff x="0" y="0"/>
          <a:chExt cx="0" cy="0"/>
        </a:xfrm>
      </p:grpSpPr>
      <p:sp>
        <p:nvSpPr>
          <p:cNvPr id="7" name="Title 1"/>
          <p:cNvSpPr>
            <a:spLocks noGrp="1"/>
          </p:cNvSpPr>
          <p:nvPr>
            <p:ph type="title"/>
          </p:nvPr>
        </p:nvSpPr>
        <p:spPr>
          <a:xfrm>
            <a:off x="385933" y="159110"/>
            <a:ext cx="13453320" cy="603189"/>
          </a:xfrm>
          <a:prstGeom prst="rect">
            <a:avLst/>
          </a:prstGeom>
        </p:spPr>
        <p:txBody>
          <a:bodyPr bIns="0" anchor="ctr"/>
          <a:lstStyle>
            <a:lvl1pPr>
              <a:defRPr>
                <a:solidFill>
                  <a:schemeClr val="accent1"/>
                </a:solidFill>
              </a:defRPr>
            </a:lvl1pPr>
          </a:lstStyle>
          <a:p>
            <a:r>
              <a:rPr lang="ja-JP" altLang="en-US" dirty="0"/>
              <a:t>マスター タイトルの書式設定</a:t>
            </a:r>
            <a:endParaRPr lang="en-US" dirty="0"/>
          </a:p>
        </p:txBody>
      </p:sp>
      <p:sp>
        <p:nvSpPr>
          <p:cNvPr id="8" name="Content Placeholder 2"/>
          <p:cNvSpPr>
            <a:spLocks noGrp="1"/>
          </p:cNvSpPr>
          <p:nvPr>
            <p:ph idx="1"/>
          </p:nvPr>
        </p:nvSpPr>
        <p:spPr>
          <a:xfrm>
            <a:off x="385932" y="1774019"/>
            <a:ext cx="13453320" cy="5409559"/>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Tree>
    <p:extLst>
      <p:ext uri="{BB962C8B-B14F-4D97-AF65-F5344CB8AC3E}">
        <p14:creationId xmlns:p14="http://schemas.microsoft.com/office/powerpoint/2010/main" val="19218355"/>
      </p:ext>
    </p:extLst>
  </p:cSld>
  <p:clrMapOvr>
    <a:masterClrMapping/>
  </p:clrMapOvr>
  <p:extLst>
    <p:ext uri="{DCECCB84-F9BA-43D5-87BE-67443E8EF086}">
      <p15:sldGuideLst xmlns:p15="http://schemas.microsoft.com/office/powerpoint/2012/main"/>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48_タイトルとコンテンツ">
    <p:spTree>
      <p:nvGrpSpPr>
        <p:cNvPr id="1" name=""/>
        <p:cNvGrpSpPr/>
        <p:nvPr/>
      </p:nvGrpSpPr>
      <p:grpSpPr>
        <a:xfrm>
          <a:off x="0" y="0"/>
          <a:ext cx="0" cy="0"/>
          <a:chOff x="0" y="0"/>
          <a:chExt cx="0" cy="0"/>
        </a:xfrm>
      </p:grpSpPr>
      <p:sp>
        <p:nvSpPr>
          <p:cNvPr id="7" name="Title 1"/>
          <p:cNvSpPr>
            <a:spLocks noGrp="1"/>
          </p:cNvSpPr>
          <p:nvPr>
            <p:ph type="title"/>
          </p:nvPr>
        </p:nvSpPr>
        <p:spPr>
          <a:xfrm>
            <a:off x="385933" y="159110"/>
            <a:ext cx="13453320" cy="603189"/>
          </a:xfrm>
          <a:prstGeom prst="rect">
            <a:avLst/>
          </a:prstGeom>
        </p:spPr>
        <p:txBody>
          <a:bodyPr bIns="0" anchor="ctr"/>
          <a:lstStyle>
            <a:lvl1pPr>
              <a:defRPr>
                <a:solidFill>
                  <a:schemeClr val="accent1"/>
                </a:solidFill>
              </a:defRPr>
            </a:lvl1pPr>
          </a:lstStyle>
          <a:p>
            <a:r>
              <a:rPr lang="ja-JP" altLang="en-US" dirty="0"/>
              <a:t>マスター タイトルの書式設定</a:t>
            </a:r>
            <a:endParaRPr lang="en-US" dirty="0"/>
          </a:p>
        </p:txBody>
      </p:sp>
      <p:sp>
        <p:nvSpPr>
          <p:cNvPr id="8" name="Content Placeholder 2"/>
          <p:cNvSpPr>
            <a:spLocks noGrp="1"/>
          </p:cNvSpPr>
          <p:nvPr>
            <p:ph idx="1"/>
          </p:nvPr>
        </p:nvSpPr>
        <p:spPr>
          <a:xfrm>
            <a:off x="385932" y="1774019"/>
            <a:ext cx="13453320" cy="5409559"/>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Tree>
    <p:extLst>
      <p:ext uri="{BB962C8B-B14F-4D97-AF65-F5344CB8AC3E}">
        <p14:creationId xmlns:p14="http://schemas.microsoft.com/office/powerpoint/2010/main" val="3408489463"/>
      </p:ext>
    </p:extLst>
  </p:cSld>
  <p:clrMapOvr>
    <a:masterClrMapping/>
  </p:clrMapOvr>
  <p:extLst>
    <p:ext uri="{DCECCB84-F9BA-43D5-87BE-67443E8EF086}">
      <p15:sldGuideLst xmlns:p15="http://schemas.microsoft.com/office/powerpoint/2012/main"/>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49_タイトルとコンテンツ">
    <p:spTree>
      <p:nvGrpSpPr>
        <p:cNvPr id="1" name=""/>
        <p:cNvGrpSpPr/>
        <p:nvPr/>
      </p:nvGrpSpPr>
      <p:grpSpPr>
        <a:xfrm>
          <a:off x="0" y="0"/>
          <a:ext cx="0" cy="0"/>
          <a:chOff x="0" y="0"/>
          <a:chExt cx="0" cy="0"/>
        </a:xfrm>
      </p:grpSpPr>
      <p:sp>
        <p:nvSpPr>
          <p:cNvPr id="7" name="Title 1"/>
          <p:cNvSpPr>
            <a:spLocks noGrp="1"/>
          </p:cNvSpPr>
          <p:nvPr>
            <p:ph type="title"/>
          </p:nvPr>
        </p:nvSpPr>
        <p:spPr>
          <a:xfrm>
            <a:off x="385933" y="159110"/>
            <a:ext cx="13453320" cy="603189"/>
          </a:xfrm>
          <a:prstGeom prst="rect">
            <a:avLst/>
          </a:prstGeom>
        </p:spPr>
        <p:txBody>
          <a:bodyPr bIns="0" anchor="ctr"/>
          <a:lstStyle>
            <a:lvl1pPr>
              <a:defRPr>
                <a:solidFill>
                  <a:schemeClr val="accent1"/>
                </a:solidFill>
              </a:defRPr>
            </a:lvl1pPr>
          </a:lstStyle>
          <a:p>
            <a:r>
              <a:rPr lang="ja-JP" altLang="en-US" dirty="0"/>
              <a:t>マスター タイトルの書式設定</a:t>
            </a:r>
            <a:endParaRPr lang="en-US" dirty="0"/>
          </a:p>
        </p:txBody>
      </p:sp>
      <p:sp>
        <p:nvSpPr>
          <p:cNvPr id="8" name="Content Placeholder 2"/>
          <p:cNvSpPr>
            <a:spLocks noGrp="1"/>
          </p:cNvSpPr>
          <p:nvPr>
            <p:ph idx="1"/>
          </p:nvPr>
        </p:nvSpPr>
        <p:spPr>
          <a:xfrm>
            <a:off x="385932" y="1774019"/>
            <a:ext cx="13453320" cy="5409559"/>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Tree>
    <p:extLst>
      <p:ext uri="{BB962C8B-B14F-4D97-AF65-F5344CB8AC3E}">
        <p14:creationId xmlns:p14="http://schemas.microsoft.com/office/powerpoint/2010/main" val="2876342378"/>
      </p:ext>
    </p:extLst>
  </p:cSld>
  <p:clrMapOvr>
    <a:masterClrMapping/>
  </p:clrMapOvr>
  <p:extLst>
    <p:ext uri="{DCECCB84-F9BA-43D5-87BE-67443E8EF086}">
      <p15:sldGuideLst xmlns:p15="http://schemas.microsoft.com/office/powerpoint/2012/main"/>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50_タイトルとコンテンツ">
    <p:spTree>
      <p:nvGrpSpPr>
        <p:cNvPr id="1" name=""/>
        <p:cNvGrpSpPr/>
        <p:nvPr/>
      </p:nvGrpSpPr>
      <p:grpSpPr>
        <a:xfrm>
          <a:off x="0" y="0"/>
          <a:ext cx="0" cy="0"/>
          <a:chOff x="0" y="0"/>
          <a:chExt cx="0" cy="0"/>
        </a:xfrm>
      </p:grpSpPr>
      <p:sp>
        <p:nvSpPr>
          <p:cNvPr id="7" name="Title 1"/>
          <p:cNvSpPr>
            <a:spLocks noGrp="1"/>
          </p:cNvSpPr>
          <p:nvPr>
            <p:ph type="title"/>
          </p:nvPr>
        </p:nvSpPr>
        <p:spPr>
          <a:xfrm>
            <a:off x="385933" y="159110"/>
            <a:ext cx="13453320" cy="603189"/>
          </a:xfrm>
          <a:prstGeom prst="rect">
            <a:avLst/>
          </a:prstGeom>
        </p:spPr>
        <p:txBody>
          <a:bodyPr bIns="0" anchor="ctr"/>
          <a:lstStyle>
            <a:lvl1pPr>
              <a:defRPr>
                <a:solidFill>
                  <a:schemeClr val="accent1"/>
                </a:solidFill>
              </a:defRPr>
            </a:lvl1pPr>
          </a:lstStyle>
          <a:p>
            <a:r>
              <a:rPr lang="ja-JP" altLang="en-US" dirty="0"/>
              <a:t>マスター タイトルの書式設定</a:t>
            </a:r>
            <a:endParaRPr lang="en-US" dirty="0"/>
          </a:p>
        </p:txBody>
      </p:sp>
      <p:sp>
        <p:nvSpPr>
          <p:cNvPr id="8" name="Content Placeholder 2"/>
          <p:cNvSpPr>
            <a:spLocks noGrp="1"/>
          </p:cNvSpPr>
          <p:nvPr>
            <p:ph idx="1"/>
          </p:nvPr>
        </p:nvSpPr>
        <p:spPr>
          <a:xfrm>
            <a:off x="385932" y="1774019"/>
            <a:ext cx="13453320" cy="5409559"/>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Tree>
    <p:extLst>
      <p:ext uri="{BB962C8B-B14F-4D97-AF65-F5344CB8AC3E}">
        <p14:creationId xmlns:p14="http://schemas.microsoft.com/office/powerpoint/2010/main" val="663359075"/>
      </p:ext>
    </p:extLst>
  </p:cSld>
  <p:clrMapOvr>
    <a:masterClrMapping/>
  </p:clrMapOvr>
  <p:extLst>
    <p:ext uri="{DCECCB84-F9BA-43D5-87BE-67443E8EF086}">
      <p15:sldGuideLst xmlns:p15="http://schemas.microsoft.com/office/powerpoint/2012/main"/>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51_タイトルとコンテンツ">
    <p:spTree>
      <p:nvGrpSpPr>
        <p:cNvPr id="1" name=""/>
        <p:cNvGrpSpPr/>
        <p:nvPr/>
      </p:nvGrpSpPr>
      <p:grpSpPr>
        <a:xfrm>
          <a:off x="0" y="0"/>
          <a:ext cx="0" cy="0"/>
          <a:chOff x="0" y="0"/>
          <a:chExt cx="0" cy="0"/>
        </a:xfrm>
      </p:grpSpPr>
      <p:sp>
        <p:nvSpPr>
          <p:cNvPr id="7" name="Title 1"/>
          <p:cNvSpPr>
            <a:spLocks noGrp="1"/>
          </p:cNvSpPr>
          <p:nvPr>
            <p:ph type="title"/>
          </p:nvPr>
        </p:nvSpPr>
        <p:spPr>
          <a:xfrm>
            <a:off x="385933" y="159110"/>
            <a:ext cx="13453320" cy="603189"/>
          </a:xfrm>
          <a:prstGeom prst="rect">
            <a:avLst/>
          </a:prstGeom>
        </p:spPr>
        <p:txBody>
          <a:bodyPr bIns="0" anchor="ctr"/>
          <a:lstStyle>
            <a:lvl1pPr>
              <a:defRPr>
                <a:solidFill>
                  <a:schemeClr val="accent1"/>
                </a:solidFill>
              </a:defRPr>
            </a:lvl1pPr>
          </a:lstStyle>
          <a:p>
            <a:r>
              <a:rPr lang="ja-JP" altLang="en-US" dirty="0"/>
              <a:t>マスター タイトルの書式設定</a:t>
            </a:r>
            <a:endParaRPr lang="en-US" dirty="0"/>
          </a:p>
        </p:txBody>
      </p:sp>
      <p:sp>
        <p:nvSpPr>
          <p:cNvPr id="8" name="Content Placeholder 2"/>
          <p:cNvSpPr>
            <a:spLocks noGrp="1"/>
          </p:cNvSpPr>
          <p:nvPr>
            <p:ph idx="1"/>
          </p:nvPr>
        </p:nvSpPr>
        <p:spPr>
          <a:xfrm>
            <a:off x="385932" y="1774019"/>
            <a:ext cx="13453320" cy="5409559"/>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Tree>
    <p:extLst>
      <p:ext uri="{BB962C8B-B14F-4D97-AF65-F5344CB8AC3E}">
        <p14:creationId xmlns:p14="http://schemas.microsoft.com/office/powerpoint/2010/main" val="4217344819"/>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メインS-通常">
    <p:spTree>
      <p:nvGrpSpPr>
        <p:cNvPr id="1" name=""/>
        <p:cNvGrpSpPr/>
        <p:nvPr/>
      </p:nvGrpSpPr>
      <p:grpSpPr>
        <a:xfrm>
          <a:off x="0" y="0"/>
          <a:ext cx="0" cy="0"/>
          <a:chOff x="0" y="0"/>
          <a:chExt cx="0" cy="0"/>
        </a:xfrm>
      </p:grpSpPr>
      <p:sp>
        <p:nvSpPr>
          <p:cNvPr id="2" name="タイトル 3"/>
          <p:cNvSpPr>
            <a:spLocks noGrp="1"/>
          </p:cNvSpPr>
          <p:nvPr>
            <p:ph type="title"/>
          </p:nvPr>
        </p:nvSpPr>
        <p:spPr>
          <a:xfrm>
            <a:off x="0" y="2"/>
            <a:ext cx="14400213" cy="558798"/>
          </a:xfrm>
          <a:prstGeom prst="rect">
            <a:avLst/>
          </a:prstGeom>
        </p:spPr>
        <p:txBody>
          <a:bodyPr tIns="108000" bIns="36000" anchor="ctr" anchorCtr="0"/>
          <a:lstStyle>
            <a:lvl1pPr marL="182563" indent="0">
              <a:lnSpc>
                <a:spcPct val="100000"/>
              </a:lnSpc>
              <a:defRPr sz="2800" b="1">
                <a:solidFill>
                  <a:schemeClr val="bg1"/>
                </a:solidFill>
                <a:effectLst>
                  <a:outerShdw blurRad="38100" dist="38100" dir="2700000" algn="tl">
                    <a:srgbClr val="000000">
                      <a:alpha val="43137"/>
                    </a:srgbClr>
                  </a:outerShdw>
                </a:effectLst>
                <a:latin typeface="+mn-ea"/>
                <a:ea typeface="+mn-ea"/>
              </a:defRPr>
            </a:lvl1pPr>
          </a:lstStyle>
          <a:p>
            <a:r>
              <a:rPr kumimoji="1" lang="ja-JP" altLang="en-US" dirty="0"/>
              <a:t>マスター タイトルの書式設定</a:t>
            </a:r>
          </a:p>
        </p:txBody>
      </p:sp>
    </p:spTree>
    <p:extLst>
      <p:ext uri="{BB962C8B-B14F-4D97-AF65-F5344CB8AC3E}">
        <p14:creationId xmlns:p14="http://schemas.microsoft.com/office/powerpoint/2010/main" val="38070684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52_タイトルとコンテンツ">
    <p:spTree>
      <p:nvGrpSpPr>
        <p:cNvPr id="1" name=""/>
        <p:cNvGrpSpPr/>
        <p:nvPr/>
      </p:nvGrpSpPr>
      <p:grpSpPr>
        <a:xfrm>
          <a:off x="0" y="0"/>
          <a:ext cx="0" cy="0"/>
          <a:chOff x="0" y="0"/>
          <a:chExt cx="0" cy="0"/>
        </a:xfrm>
      </p:grpSpPr>
      <p:sp>
        <p:nvSpPr>
          <p:cNvPr id="7" name="Title 1"/>
          <p:cNvSpPr>
            <a:spLocks noGrp="1"/>
          </p:cNvSpPr>
          <p:nvPr>
            <p:ph type="title"/>
          </p:nvPr>
        </p:nvSpPr>
        <p:spPr>
          <a:xfrm>
            <a:off x="385933" y="159110"/>
            <a:ext cx="13453320" cy="603189"/>
          </a:xfrm>
          <a:prstGeom prst="rect">
            <a:avLst/>
          </a:prstGeom>
        </p:spPr>
        <p:txBody>
          <a:bodyPr bIns="0" anchor="ctr"/>
          <a:lstStyle>
            <a:lvl1pPr>
              <a:defRPr>
                <a:solidFill>
                  <a:schemeClr val="accent1"/>
                </a:solidFill>
              </a:defRPr>
            </a:lvl1pPr>
          </a:lstStyle>
          <a:p>
            <a:r>
              <a:rPr lang="ja-JP" altLang="en-US" dirty="0"/>
              <a:t>マスター タイトルの書式設定</a:t>
            </a:r>
            <a:endParaRPr lang="en-US" dirty="0"/>
          </a:p>
        </p:txBody>
      </p:sp>
      <p:sp>
        <p:nvSpPr>
          <p:cNvPr id="8" name="Content Placeholder 2"/>
          <p:cNvSpPr>
            <a:spLocks noGrp="1"/>
          </p:cNvSpPr>
          <p:nvPr>
            <p:ph idx="1"/>
          </p:nvPr>
        </p:nvSpPr>
        <p:spPr>
          <a:xfrm>
            <a:off x="385932" y="1774019"/>
            <a:ext cx="13453320" cy="5409559"/>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Tree>
    <p:extLst>
      <p:ext uri="{BB962C8B-B14F-4D97-AF65-F5344CB8AC3E}">
        <p14:creationId xmlns:p14="http://schemas.microsoft.com/office/powerpoint/2010/main" val="950818960"/>
      </p:ext>
    </p:extLst>
  </p:cSld>
  <p:clrMapOvr>
    <a:masterClrMapping/>
  </p:clrMapOvr>
  <p:extLst>
    <p:ext uri="{DCECCB84-F9BA-43D5-87BE-67443E8EF086}">
      <p15:sldGuideLst xmlns:p15="http://schemas.microsoft.com/office/powerpoint/2012/main"/>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53_タイトルとコンテンツ">
    <p:spTree>
      <p:nvGrpSpPr>
        <p:cNvPr id="1" name=""/>
        <p:cNvGrpSpPr/>
        <p:nvPr/>
      </p:nvGrpSpPr>
      <p:grpSpPr>
        <a:xfrm>
          <a:off x="0" y="0"/>
          <a:ext cx="0" cy="0"/>
          <a:chOff x="0" y="0"/>
          <a:chExt cx="0" cy="0"/>
        </a:xfrm>
      </p:grpSpPr>
      <p:sp>
        <p:nvSpPr>
          <p:cNvPr id="7" name="Title 1"/>
          <p:cNvSpPr>
            <a:spLocks noGrp="1"/>
          </p:cNvSpPr>
          <p:nvPr>
            <p:ph type="title"/>
          </p:nvPr>
        </p:nvSpPr>
        <p:spPr>
          <a:xfrm>
            <a:off x="385933" y="159110"/>
            <a:ext cx="13453320" cy="603189"/>
          </a:xfrm>
          <a:prstGeom prst="rect">
            <a:avLst/>
          </a:prstGeom>
        </p:spPr>
        <p:txBody>
          <a:bodyPr bIns="0" anchor="ctr"/>
          <a:lstStyle>
            <a:lvl1pPr>
              <a:defRPr>
                <a:solidFill>
                  <a:schemeClr val="accent1"/>
                </a:solidFill>
              </a:defRPr>
            </a:lvl1pPr>
          </a:lstStyle>
          <a:p>
            <a:r>
              <a:rPr lang="ja-JP" altLang="en-US" dirty="0"/>
              <a:t>マスター タイトルの書式設定</a:t>
            </a:r>
            <a:endParaRPr lang="en-US" dirty="0"/>
          </a:p>
        </p:txBody>
      </p:sp>
      <p:sp>
        <p:nvSpPr>
          <p:cNvPr id="8" name="Content Placeholder 2"/>
          <p:cNvSpPr>
            <a:spLocks noGrp="1"/>
          </p:cNvSpPr>
          <p:nvPr>
            <p:ph idx="1"/>
          </p:nvPr>
        </p:nvSpPr>
        <p:spPr>
          <a:xfrm>
            <a:off x="385932" y="1774019"/>
            <a:ext cx="13453320" cy="5409559"/>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Tree>
    <p:extLst>
      <p:ext uri="{BB962C8B-B14F-4D97-AF65-F5344CB8AC3E}">
        <p14:creationId xmlns:p14="http://schemas.microsoft.com/office/powerpoint/2010/main" val="2144429074"/>
      </p:ext>
    </p:extLst>
  </p:cSld>
  <p:clrMapOvr>
    <a:masterClrMapping/>
  </p:clrMapOvr>
  <p:extLst>
    <p:ext uri="{DCECCB84-F9BA-43D5-87BE-67443E8EF086}">
      <p15:sldGuideLst xmlns:p15="http://schemas.microsoft.com/office/powerpoint/2012/main"/>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54_タイトルとコンテンツ">
    <p:spTree>
      <p:nvGrpSpPr>
        <p:cNvPr id="1" name=""/>
        <p:cNvGrpSpPr/>
        <p:nvPr/>
      </p:nvGrpSpPr>
      <p:grpSpPr>
        <a:xfrm>
          <a:off x="0" y="0"/>
          <a:ext cx="0" cy="0"/>
          <a:chOff x="0" y="0"/>
          <a:chExt cx="0" cy="0"/>
        </a:xfrm>
      </p:grpSpPr>
      <p:sp>
        <p:nvSpPr>
          <p:cNvPr id="7" name="Title 1"/>
          <p:cNvSpPr>
            <a:spLocks noGrp="1"/>
          </p:cNvSpPr>
          <p:nvPr>
            <p:ph type="title"/>
          </p:nvPr>
        </p:nvSpPr>
        <p:spPr>
          <a:xfrm>
            <a:off x="385933" y="159110"/>
            <a:ext cx="13453320" cy="603189"/>
          </a:xfrm>
          <a:prstGeom prst="rect">
            <a:avLst/>
          </a:prstGeom>
        </p:spPr>
        <p:txBody>
          <a:bodyPr bIns="0" anchor="ctr"/>
          <a:lstStyle>
            <a:lvl1pPr>
              <a:defRPr>
                <a:solidFill>
                  <a:schemeClr val="accent1"/>
                </a:solidFill>
              </a:defRPr>
            </a:lvl1pPr>
          </a:lstStyle>
          <a:p>
            <a:r>
              <a:rPr lang="ja-JP" altLang="en-US" dirty="0"/>
              <a:t>マスター タイトルの書式設定</a:t>
            </a:r>
            <a:endParaRPr lang="en-US" dirty="0"/>
          </a:p>
        </p:txBody>
      </p:sp>
      <p:sp>
        <p:nvSpPr>
          <p:cNvPr id="8" name="Content Placeholder 2"/>
          <p:cNvSpPr>
            <a:spLocks noGrp="1"/>
          </p:cNvSpPr>
          <p:nvPr>
            <p:ph idx="1"/>
          </p:nvPr>
        </p:nvSpPr>
        <p:spPr>
          <a:xfrm>
            <a:off x="385932" y="1774019"/>
            <a:ext cx="13453320" cy="5409559"/>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Tree>
    <p:extLst>
      <p:ext uri="{BB962C8B-B14F-4D97-AF65-F5344CB8AC3E}">
        <p14:creationId xmlns:p14="http://schemas.microsoft.com/office/powerpoint/2010/main" val="1853598902"/>
      </p:ext>
    </p:extLst>
  </p:cSld>
  <p:clrMapOvr>
    <a:masterClrMapping/>
  </p:clrMapOvr>
  <p:extLst>
    <p:ext uri="{DCECCB84-F9BA-43D5-87BE-67443E8EF086}">
      <p15:sldGuideLst xmlns:p15="http://schemas.microsoft.com/office/powerpoint/2012/main"/>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55_タイトルとコンテンツ">
    <p:spTree>
      <p:nvGrpSpPr>
        <p:cNvPr id="1" name=""/>
        <p:cNvGrpSpPr/>
        <p:nvPr/>
      </p:nvGrpSpPr>
      <p:grpSpPr>
        <a:xfrm>
          <a:off x="0" y="0"/>
          <a:ext cx="0" cy="0"/>
          <a:chOff x="0" y="0"/>
          <a:chExt cx="0" cy="0"/>
        </a:xfrm>
      </p:grpSpPr>
      <p:sp>
        <p:nvSpPr>
          <p:cNvPr id="7" name="Title 1"/>
          <p:cNvSpPr>
            <a:spLocks noGrp="1"/>
          </p:cNvSpPr>
          <p:nvPr>
            <p:ph type="title"/>
          </p:nvPr>
        </p:nvSpPr>
        <p:spPr>
          <a:xfrm>
            <a:off x="385933" y="159110"/>
            <a:ext cx="13453320" cy="603189"/>
          </a:xfrm>
          <a:prstGeom prst="rect">
            <a:avLst/>
          </a:prstGeom>
        </p:spPr>
        <p:txBody>
          <a:bodyPr bIns="0" anchor="ctr"/>
          <a:lstStyle>
            <a:lvl1pPr>
              <a:defRPr>
                <a:solidFill>
                  <a:schemeClr val="accent1"/>
                </a:solidFill>
              </a:defRPr>
            </a:lvl1pPr>
          </a:lstStyle>
          <a:p>
            <a:r>
              <a:rPr lang="ja-JP" altLang="en-US" dirty="0"/>
              <a:t>マスター タイトルの書式設定</a:t>
            </a:r>
            <a:endParaRPr lang="en-US" dirty="0"/>
          </a:p>
        </p:txBody>
      </p:sp>
      <p:sp>
        <p:nvSpPr>
          <p:cNvPr id="8" name="Content Placeholder 2"/>
          <p:cNvSpPr>
            <a:spLocks noGrp="1"/>
          </p:cNvSpPr>
          <p:nvPr>
            <p:ph idx="1"/>
          </p:nvPr>
        </p:nvSpPr>
        <p:spPr>
          <a:xfrm>
            <a:off x="385932" y="1774019"/>
            <a:ext cx="13453320" cy="5409559"/>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Tree>
    <p:extLst>
      <p:ext uri="{BB962C8B-B14F-4D97-AF65-F5344CB8AC3E}">
        <p14:creationId xmlns:p14="http://schemas.microsoft.com/office/powerpoint/2010/main" val="3759602292"/>
      </p:ext>
    </p:extLst>
  </p:cSld>
  <p:clrMapOvr>
    <a:masterClrMapping/>
  </p:clrMapOvr>
  <p:extLst>
    <p:ext uri="{DCECCB84-F9BA-43D5-87BE-67443E8EF086}">
      <p15:sldGuideLst xmlns:p15="http://schemas.microsoft.com/office/powerpoint/2012/main"/>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_ユーザー設定レイアウト">
    <p:spTree>
      <p:nvGrpSpPr>
        <p:cNvPr id="1" name=""/>
        <p:cNvGrpSpPr/>
        <p:nvPr/>
      </p:nvGrpSpPr>
      <p:grpSpPr>
        <a:xfrm>
          <a:off x="0" y="0"/>
          <a:ext cx="0" cy="0"/>
          <a:chOff x="0" y="0"/>
          <a:chExt cx="0" cy="0"/>
        </a:xfrm>
      </p:grpSpPr>
      <p:sp>
        <p:nvSpPr>
          <p:cNvPr id="6" name="タイトル 5"/>
          <p:cNvSpPr>
            <a:spLocks noGrp="1"/>
          </p:cNvSpPr>
          <p:nvPr>
            <p:ph type="title"/>
          </p:nvPr>
        </p:nvSpPr>
        <p:spPr>
          <a:xfrm>
            <a:off x="680010" y="2733259"/>
            <a:ext cx="12420184" cy="1564889"/>
          </a:xfrm>
          <a:prstGeom prst="rect">
            <a:avLst/>
          </a:prstGeom>
        </p:spPr>
        <p:txBody>
          <a:bodyPr/>
          <a:lstStyle>
            <a:lvl1pPr algn="l">
              <a:defRPr/>
            </a:lvl1pPr>
          </a:lstStyle>
          <a:p>
            <a:r>
              <a:rPr kumimoji="1" lang="ja-JP" altLang="en-US"/>
              <a:t>マスター タイトルの書式設定</a:t>
            </a:r>
          </a:p>
        </p:txBody>
      </p:sp>
    </p:spTree>
    <p:extLst>
      <p:ext uri="{BB962C8B-B14F-4D97-AF65-F5344CB8AC3E}">
        <p14:creationId xmlns:p14="http://schemas.microsoft.com/office/powerpoint/2010/main" val="108026680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表紙-メイン_サブタイトル#1">
    <p:spTree>
      <p:nvGrpSpPr>
        <p:cNvPr id="1" name=""/>
        <p:cNvGrpSpPr/>
        <p:nvPr/>
      </p:nvGrpSpPr>
      <p:grpSpPr>
        <a:xfrm>
          <a:off x="0" y="0"/>
          <a:ext cx="0" cy="0"/>
          <a:chOff x="0" y="0"/>
          <a:chExt cx="0" cy="0"/>
        </a:xfrm>
      </p:grpSpPr>
      <p:sp>
        <p:nvSpPr>
          <p:cNvPr id="8" name="テキスト ボックス 7"/>
          <p:cNvSpPr txBox="1"/>
          <p:nvPr userDrawn="1"/>
        </p:nvSpPr>
        <p:spPr>
          <a:xfrm>
            <a:off x="9631198" y="46503"/>
            <a:ext cx="4709942" cy="346698"/>
          </a:xfrm>
          <a:prstGeom prst="rect">
            <a:avLst/>
          </a:prstGeom>
          <a:noFill/>
        </p:spPr>
        <p:txBody>
          <a:bodyPr wrap="square" lIns="42517" rIns="42517" rtlCol="0" anchor="ctr" anchorCtr="0">
            <a:spAutoFit/>
          </a:bodyPr>
          <a:lstStyle/>
          <a:p>
            <a:pPr marL="0" marR="0" lvl="0" indent="0" algn="r" defTabSz="539965" rtl="0" eaLnBrk="1" fontAlgn="base" latinLnBrk="0" hangingPunct="1">
              <a:lnSpc>
                <a:spcPct val="100000"/>
              </a:lnSpc>
              <a:spcBef>
                <a:spcPct val="0"/>
              </a:spcBef>
              <a:spcAft>
                <a:spcPct val="0"/>
              </a:spcAft>
              <a:buClrTx/>
              <a:buSzTx/>
              <a:buFontTx/>
              <a:buNone/>
              <a:tabLst/>
              <a:defRPr/>
            </a:pPr>
            <a:r>
              <a:rPr kumimoji="1" lang="ja-JP" altLang="en-US" sz="1653" b="1" i="0" u="none" strike="noStrike" kern="1200" cap="none" spc="0" normalizeH="0" baseline="0" noProof="0" dirty="0">
                <a:ln>
                  <a:noFill/>
                </a:ln>
                <a:solidFill>
                  <a:prstClr val="black"/>
                </a:solidFill>
                <a:effectLst/>
                <a:uLnTx/>
                <a:uFillTx/>
                <a:latin typeface="Yu Gothic UI" panose="020B0500000000000000" pitchFamily="50" charset="-128"/>
                <a:ea typeface="Yu Gothic UI" panose="020B0500000000000000" pitchFamily="50" charset="-128"/>
                <a:cs typeface="Meiryo UI" panose="020B0604030504040204" pitchFamily="50" charset="-128"/>
              </a:rPr>
              <a:t>　</a:t>
            </a:r>
            <a:endParaRPr kumimoji="1" lang="en-US" altLang="ja-JP" sz="1653" b="1" i="0" u="none" strike="noStrike" kern="1200" cap="none" spc="0" normalizeH="0" baseline="0" noProof="0" dirty="0">
              <a:ln>
                <a:noFill/>
              </a:ln>
              <a:solidFill>
                <a:prstClr val="black"/>
              </a:solidFill>
              <a:effectLst/>
              <a:uLnTx/>
              <a:uFillTx/>
              <a:latin typeface="Yu Gothic UI" panose="020B0500000000000000" pitchFamily="50" charset="-128"/>
              <a:ea typeface="Yu Gothic UI" panose="020B0500000000000000" pitchFamily="50" charset="-128"/>
              <a:cs typeface="Meiryo UI" panose="020B0604030504040204" pitchFamily="50" charset="-128"/>
            </a:endParaRPr>
          </a:p>
        </p:txBody>
      </p:sp>
    </p:spTree>
    <p:extLst>
      <p:ext uri="{BB962C8B-B14F-4D97-AF65-F5344CB8AC3E}">
        <p14:creationId xmlns:p14="http://schemas.microsoft.com/office/powerpoint/2010/main" val="217349155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メインS-通常">
    <p:spTree>
      <p:nvGrpSpPr>
        <p:cNvPr id="1" name=""/>
        <p:cNvGrpSpPr/>
        <p:nvPr/>
      </p:nvGrpSpPr>
      <p:grpSpPr>
        <a:xfrm>
          <a:off x="0" y="0"/>
          <a:ext cx="0" cy="0"/>
          <a:chOff x="0" y="0"/>
          <a:chExt cx="0" cy="0"/>
        </a:xfrm>
      </p:grpSpPr>
      <p:sp>
        <p:nvSpPr>
          <p:cNvPr id="2" name="タイトル 3"/>
          <p:cNvSpPr>
            <a:spLocks noGrp="1"/>
          </p:cNvSpPr>
          <p:nvPr>
            <p:ph type="title"/>
          </p:nvPr>
        </p:nvSpPr>
        <p:spPr>
          <a:xfrm>
            <a:off x="0" y="2"/>
            <a:ext cx="14400213" cy="934718"/>
          </a:xfrm>
          <a:prstGeom prst="rect">
            <a:avLst/>
          </a:prstGeom>
        </p:spPr>
        <p:txBody>
          <a:bodyPr anchor="ctr" anchorCtr="0"/>
          <a:lstStyle>
            <a:lvl1pPr marL="279982" indent="0">
              <a:lnSpc>
                <a:spcPct val="100000"/>
              </a:lnSpc>
              <a:defRPr sz="4409" b="1">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defRPr>
            </a:lvl1pPr>
          </a:lstStyle>
          <a:p>
            <a:r>
              <a:rPr kumimoji="1" lang="ja-JP" altLang="en-US" dirty="0"/>
              <a:t>マスター タイトルの書式設定</a:t>
            </a:r>
          </a:p>
        </p:txBody>
      </p:sp>
    </p:spTree>
    <p:extLst>
      <p:ext uri="{BB962C8B-B14F-4D97-AF65-F5344CB8AC3E}">
        <p14:creationId xmlns:p14="http://schemas.microsoft.com/office/powerpoint/2010/main" val="129306835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メインS_インターナルユースオンリー">
    <p:spTree>
      <p:nvGrpSpPr>
        <p:cNvPr id="1" name=""/>
        <p:cNvGrpSpPr/>
        <p:nvPr/>
      </p:nvGrpSpPr>
      <p:grpSpPr>
        <a:xfrm>
          <a:off x="0" y="0"/>
          <a:ext cx="0" cy="0"/>
          <a:chOff x="0" y="0"/>
          <a:chExt cx="0" cy="0"/>
        </a:xfrm>
      </p:grpSpPr>
      <p:sp>
        <p:nvSpPr>
          <p:cNvPr id="8" name="テキスト ボックス 7"/>
          <p:cNvSpPr txBox="1"/>
          <p:nvPr userDrawn="1"/>
        </p:nvSpPr>
        <p:spPr>
          <a:xfrm>
            <a:off x="9631197" y="46503"/>
            <a:ext cx="4709942" cy="346698"/>
          </a:xfrm>
          <a:prstGeom prst="rect">
            <a:avLst/>
          </a:prstGeom>
          <a:noFill/>
        </p:spPr>
        <p:txBody>
          <a:bodyPr wrap="square" lIns="42517" rIns="42517" rtlCol="0" anchor="ctr" anchorCtr="0">
            <a:spAutoFit/>
          </a:bodyPr>
          <a:lstStyle/>
          <a:p>
            <a:pPr marL="0" marR="0" lvl="0" indent="0" algn="r" defTabSz="539965" rtl="0" eaLnBrk="1" fontAlgn="base" latinLnBrk="0" hangingPunct="1">
              <a:lnSpc>
                <a:spcPct val="100000"/>
              </a:lnSpc>
              <a:spcBef>
                <a:spcPct val="0"/>
              </a:spcBef>
              <a:spcAft>
                <a:spcPct val="0"/>
              </a:spcAft>
              <a:buClrTx/>
              <a:buSzTx/>
              <a:buFontTx/>
              <a:buNone/>
              <a:tabLst/>
              <a:defRPr/>
            </a:pPr>
            <a:r>
              <a:rPr kumimoji="1" lang="ja-JP" altLang="en-US" sz="1653" b="1" i="0" u="none" strike="noStrike" kern="1200" cap="none" spc="0" normalizeH="0" baseline="0" noProof="0" dirty="0">
                <a:ln>
                  <a:noFill/>
                </a:ln>
                <a:solidFill>
                  <a:prstClr val="black"/>
                </a:solidFill>
                <a:effectLst/>
                <a:uLnTx/>
                <a:uFillTx/>
                <a:latin typeface="Yu Gothic UI" panose="020B0500000000000000" pitchFamily="50" charset="-128"/>
                <a:ea typeface="Yu Gothic UI" panose="020B0500000000000000" pitchFamily="50" charset="-128"/>
                <a:cs typeface="Meiryo UI" panose="020B0604030504040204" pitchFamily="50" charset="-128"/>
              </a:rPr>
              <a:t>　</a:t>
            </a:r>
            <a:endParaRPr kumimoji="1" lang="en-US" altLang="ja-JP" sz="1653" b="1" i="0" u="none" strike="noStrike" kern="1200" cap="none" spc="0" normalizeH="0" baseline="0" noProof="0" dirty="0">
              <a:ln>
                <a:noFill/>
              </a:ln>
              <a:solidFill>
                <a:prstClr val="black"/>
              </a:solidFill>
              <a:effectLst/>
              <a:uLnTx/>
              <a:uFillTx/>
              <a:latin typeface="Yu Gothic UI" panose="020B0500000000000000" pitchFamily="50" charset="-128"/>
              <a:ea typeface="Yu Gothic UI" panose="020B0500000000000000" pitchFamily="50" charset="-128"/>
              <a:cs typeface="Meiryo UI" panose="020B0604030504040204" pitchFamily="50" charset="-128"/>
            </a:endParaRPr>
          </a:p>
        </p:txBody>
      </p:sp>
      <p:sp>
        <p:nvSpPr>
          <p:cNvPr id="3" name="タイトル 3"/>
          <p:cNvSpPr>
            <a:spLocks noGrp="1"/>
          </p:cNvSpPr>
          <p:nvPr>
            <p:ph type="title"/>
          </p:nvPr>
        </p:nvSpPr>
        <p:spPr>
          <a:xfrm>
            <a:off x="0" y="2"/>
            <a:ext cx="14400213" cy="959932"/>
          </a:xfrm>
          <a:prstGeom prst="rect">
            <a:avLst/>
          </a:prstGeom>
        </p:spPr>
        <p:txBody>
          <a:bodyPr anchor="ctr" anchorCtr="0"/>
          <a:lstStyle>
            <a:lvl1pPr marL="279982" indent="0">
              <a:lnSpc>
                <a:spcPct val="100000"/>
              </a:lnSpc>
              <a:defRPr sz="4409" b="1">
                <a:solidFill>
                  <a:schemeClr val="bg1"/>
                </a:solidFill>
                <a:effectLst>
                  <a:outerShdw blurRad="38100" dist="38100" dir="2700000" algn="tl">
                    <a:srgbClr val="000000">
                      <a:alpha val="43137"/>
                    </a:srgbClr>
                  </a:outerShdw>
                </a:effectLst>
                <a:latin typeface="Yu Gothic UI" panose="020B0500000000000000" pitchFamily="50" charset="-128"/>
                <a:ea typeface="Yu Gothic UI" panose="020B0500000000000000" pitchFamily="50" charset="-128"/>
              </a:defRPr>
            </a:lvl1pPr>
          </a:lstStyle>
          <a:p>
            <a:r>
              <a:rPr kumimoji="1" lang="ja-JP" altLang="en-US" dirty="0"/>
              <a:t>マスター タイトルの書式設定</a:t>
            </a:r>
          </a:p>
        </p:txBody>
      </p:sp>
      <p:sp>
        <p:nvSpPr>
          <p:cNvPr id="4" name="AutoShape 13"/>
          <p:cNvSpPr>
            <a:spLocks noChangeArrowheads="1"/>
          </p:cNvSpPr>
          <p:nvPr userDrawn="1"/>
        </p:nvSpPr>
        <p:spPr bwMode="auto">
          <a:xfrm>
            <a:off x="12020801" y="7527161"/>
            <a:ext cx="2267750" cy="226756"/>
          </a:xfrm>
          <a:prstGeom prst="roundRect">
            <a:avLst>
              <a:gd name="adj" fmla="val 16667"/>
            </a:avLst>
          </a:prstGeom>
          <a:noFill/>
          <a:ln w="28575">
            <a:solidFill>
              <a:srgbClr val="FF0000"/>
            </a:solidFill>
            <a:round/>
            <a:headEnd/>
            <a:tailEnd/>
          </a:ln>
          <a:effectLst/>
        </p:spPr>
        <p:txBody>
          <a:bodyPr wrap="none" anchor="ctr"/>
          <a:lstStyle/>
          <a:p>
            <a:pPr marL="0" marR="0" lvl="0" indent="0" algn="ctr" defTabSz="1439871" eaLnBrk="1" fontAlgn="auto" latinLnBrk="0" hangingPunct="1">
              <a:lnSpc>
                <a:spcPct val="100000"/>
              </a:lnSpc>
              <a:spcBef>
                <a:spcPts val="0"/>
              </a:spcBef>
              <a:spcAft>
                <a:spcPts val="0"/>
              </a:spcAft>
              <a:buClrTx/>
              <a:buSzTx/>
              <a:buFontTx/>
              <a:buNone/>
              <a:tabLst/>
              <a:defRPr/>
            </a:pPr>
            <a:r>
              <a:rPr kumimoji="0" lang="en-US" altLang="ja-JP" sz="1417" b="1" i="0" u="none" strike="noStrike" kern="0" cap="none" spc="0" normalizeH="0" baseline="0" noProof="0" dirty="0">
                <a:ln>
                  <a:noFill/>
                </a:ln>
                <a:solidFill>
                  <a:srgbClr val="FF5050"/>
                </a:solidFill>
                <a:effectLst/>
                <a:uLnTx/>
                <a:uFillTx/>
                <a:latin typeface="Yu Gothic UI" panose="020B0500000000000000" pitchFamily="50" charset="-128"/>
                <a:ea typeface="Yu Gothic UI" panose="020B0500000000000000" pitchFamily="50" charset="-128"/>
                <a:cs typeface="+mn-cs"/>
              </a:rPr>
              <a:t>Internal use only</a:t>
            </a:r>
          </a:p>
        </p:txBody>
      </p:sp>
    </p:spTree>
    <p:extLst>
      <p:ext uri="{BB962C8B-B14F-4D97-AF65-F5344CB8AC3E}">
        <p14:creationId xmlns:p14="http://schemas.microsoft.com/office/powerpoint/2010/main" val="3617924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表紙-メイン_サブタイトル#1">
    <p:spTree>
      <p:nvGrpSpPr>
        <p:cNvPr id="1" name=""/>
        <p:cNvGrpSpPr/>
        <p:nvPr/>
      </p:nvGrpSpPr>
      <p:grpSpPr>
        <a:xfrm>
          <a:off x="0" y="0"/>
          <a:ext cx="0" cy="0"/>
          <a:chOff x="0" y="0"/>
          <a:chExt cx="0" cy="0"/>
        </a:xfrm>
      </p:grpSpPr>
      <p:sp>
        <p:nvSpPr>
          <p:cNvPr id="8" name="テキスト ボックス 7"/>
          <p:cNvSpPr txBox="1"/>
          <p:nvPr userDrawn="1"/>
        </p:nvSpPr>
        <p:spPr>
          <a:xfrm>
            <a:off x="9631198" y="46503"/>
            <a:ext cx="4709942" cy="346698"/>
          </a:xfrm>
          <a:prstGeom prst="rect">
            <a:avLst/>
          </a:prstGeom>
          <a:noFill/>
        </p:spPr>
        <p:txBody>
          <a:bodyPr wrap="square" lIns="42517" rIns="42517" rtlCol="0" anchor="ctr" anchorCtr="0">
            <a:spAutoFit/>
          </a:bodyPr>
          <a:lstStyle/>
          <a:p>
            <a:pPr marL="0" marR="0" lvl="0" indent="0" algn="r" defTabSz="539965" rtl="0" eaLnBrk="1" fontAlgn="base" latinLnBrk="0" hangingPunct="1">
              <a:lnSpc>
                <a:spcPct val="100000"/>
              </a:lnSpc>
              <a:spcBef>
                <a:spcPct val="0"/>
              </a:spcBef>
              <a:spcAft>
                <a:spcPct val="0"/>
              </a:spcAft>
              <a:buClrTx/>
              <a:buSzTx/>
              <a:buFontTx/>
              <a:buNone/>
              <a:tabLst/>
              <a:defRPr/>
            </a:pPr>
            <a:r>
              <a:rPr kumimoji="1" lang="ja-JP" altLang="en-US" sz="1653"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endParaRPr kumimoji="1" lang="en-US" altLang="ja-JP" sz="1653"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コンテンツ プレースホルダー 2"/>
          <p:cNvSpPr>
            <a:spLocks noGrp="1"/>
          </p:cNvSpPr>
          <p:nvPr>
            <p:ph sz="quarter" idx="10"/>
          </p:nvPr>
        </p:nvSpPr>
        <p:spPr>
          <a:xfrm>
            <a:off x="1187518" y="1692380"/>
            <a:ext cx="10150114" cy="1867367"/>
          </a:xfrm>
          <a:prstGeom prst="rect">
            <a:avLst/>
          </a:prstGeom>
        </p:spPr>
        <p:txBody>
          <a:bodyPr/>
          <a:lstStyle>
            <a:lvl1pPr>
              <a:lnSpc>
                <a:spcPct val="100000"/>
              </a:lnSpc>
              <a:defRPr b="1">
                <a:latin typeface="+mn-ea"/>
                <a:ea typeface="+mn-ea"/>
              </a:defRPr>
            </a:lvl1pPr>
            <a:lvl2pPr>
              <a:lnSpc>
                <a:spcPct val="100000"/>
              </a:lnSpc>
              <a:defRPr b="1">
                <a:latin typeface="+mn-ea"/>
                <a:ea typeface="+mn-ea"/>
              </a:defRPr>
            </a:lvl2pPr>
            <a:lvl3pPr>
              <a:lnSpc>
                <a:spcPct val="100000"/>
              </a:lnSpc>
              <a:defRPr b="1">
                <a:latin typeface="+mn-ea"/>
                <a:ea typeface="+mn-ea"/>
              </a:defRPr>
            </a:lvl3pPr>
            <a:lvl4pPr>
              <a:lnSpc>
                <a:spcPct val="100000"/>
              </a:lnSpc>
              <a:defRPr b="1">
                <a:latin typeface="+mn-ea"/>
                <a:ea typeface="+mn-ea"/>
              </a:defRPr>
            </a:lvl4pPr>
            <a:lvl5pPr>
              <a:lnSpc>
                <a:spcPct val="100000"/>
              </a:lnSpc>
              <a:defRPr b="1">
                <a:latin typeface="+mn-ea"/>
                <a:ea typeface="+mn-ea"/>
              </a:defRPr>
            </a:lvl5p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4" name="タイトル 3"/>
          <p:cNvSpPr>
            <a:spLocks noGrp="1"/>
          </p:cNvSpPr>
          <p:nvPr>
            <p:ph type="title"/>
          </p:nvPr>
        </p:nvSpPr>
        <p:spPr>
          <a:xfrm>
            <a:off x="0" y="2"/>
            <a:ext cx="14400213" cy="959932"/>
          </a:xfrm>
          <a:prstGeom prst="rect">
            <a:avLst/>
          </a:prstGeom>
        </p:spPr>
        <p:txBody>
          <a:bodyPr anchor="ctr" anchorCtr="0"/>
          <a:lstStyle>
            <a:lvl1pPr marL="279982" indent="0">
              <a:lnSpc>
                <a:spcPct val="100000"/>
              </a:lnSpc>
              <a:defRPr sz="4409" b="1">
                <a:solidFill>
                  <a:schemeClr val="bg1"/>
                </a:solidFill>
                <a:effectLst>
                  <a:outerShdw blurRad="38100" dist="38100" dir="2700000" algn="tl">
                    <a:srgbClr val="000000">
                      <a:alpha val="43137"/>
                    </a:srgbClr>
                  </a:outerShdw>
                </a:effectLst>
                <a:latin typeface="+mn-ea"/>
                <a:ea typeface="+mn-ea"/>
              </a:defRPr>
            </a:lvl1pPr>
          </a:lstStyle>
          <a:p>
            <a:r>
              <a:rPr kumimoji="1" lang="ja-JP" altLang="en-US" dirty="0"/>
              <a:t>マスター タイトルの書式設定</a:t>
            </a:r>
          </a:p>
        </p:txBody>
      </p:sp>
    </p:spTree>
    <p:extLst>
      <p:ext uri="{BB962C8B-B14F-4D97-AF65-F5344CB8AC3E}">
        <p14:creationId xmlns:p14="http://schemas.microsoft.com/office/powerpoint/2010/main" val="244350804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タイトル スライド">
    <p:spTree>
      <p:nvGrpSpPr>
        <p:cNvPr id="1" name=""/>
        <p:cNvGrpSpPr/>
        <p:nvPr/>
      </p:nvGrpSpPr>
      <p:grpSpPr>
        <a:xfrm>
          <a:off x="0" y="0"/>
          <a:ext cx="0" cy="0"/>
          <a:chOff x="0" y="0"/>
          <a:chExt cx="0" cy="0"/>
        </a:xfrm>
      </p:grpSpPr>
      <p:sp>
        <p:nvSpPr>
          <p:cNvPr id="9" name="タイトル 1"/>
          <p:cNvSpPr>
            <a:spLocks noGrp="1"/>
          </p:cNvSpPr>
          <p:nvPr>
            <p:ph type="ctrTitle"/>
          </p:nvPr>
        </p:nvSpPr>
        <p:spPr>
          <a:xfrm>
            <a:off x="0" y="0"/>
            <a:ext cx="14400213" cy="8099425"/>
          </a:xfrm>
          <a:prstGeom prst="rect">
            <a:avLst/>
          </a:prstGeom>
        </p:spPr>
        <p:txBody>
          <a:bodyPr anchor="ctr" anchorCtr="0"/>
          <a:lstStyle>
            <a:lvl1pPr algn="ctr">
              <a:defRPr sz="6929" baseline="0">
                <a:solidFill>
                  <a:schemeClr val="bg1"/>
                </a:solidFill>
                <a:latin typeface="Calibri" panose="020F0502020204030204" pitchFamily="34" charset="0"/>
                <a:ea typeface="Yu Gothic UI" panose="020B0500000000000000" pitchFamily="50" charset="-128"/>
              </a:defRPr>
            </a:lvl1pPr>
          </a:lstStyle>
          <a:p>
            <a:r>
              <a:rPr kumimoji="1" lang="ja-JP" altLang="en-US" dirty="0"/>
              <a:t>マスター タイトルの書式設定</a:t>
            </a:r>
          </a:p>
        </p:txBody>
      </p:sp>
    </p:spTree>
    <p:extLst>
      <p:ext uri="{BB962C8B-B14F-4D97-AF65-F5344CB8AC3E}">
        <p14:creationId xmlns:p14="http://schemas.microsoft.com/office/powerpoint/2010/main" val="21351734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表紙-メイン_サブタイトル#1">
    <p:spTree>
      <p:nvGrpSpPr>
        <p:cNvPr id="1" name=""/>
        <p:cNvGrpSpPr/>
        <p:nvPr/>
      </p:nvGrpSpPr>
      <p:grpSpPr>
        <a:xfrm>
          <a:off x="0" y="0"/>
          <a:ext cx="0" cy="0"/>
          <a:chOff x="0" y="0"/>
          <a:chExt cx="0" cy="0"/>
        </a:xfrm>
      </p:grpSpPr>
      <p:sp>
        <p:nvSpPr>
          <p:cNvPr id="8" name="テキスト ボックス 7"/>
          <p:cNvSpPr txBox="1"/>
          <p:nvPr userDrawn="1"/>
        </p:nvSpPr>
        <p:spPr>
          <a:xfrm>
            <a:off x="9631198" y="46503"/>
            <a:ext cx="4709942" cy="346698"/>
          </a:xfrm>
          <a:prstGeom prst="rect">
            <a:avLst/>
          </a:prstGeom>
          <a:noFill/>
        </p:spPr>
        <p:txBody>
          <a:bodyPr wrap="square" lIns="42517" rIns="42517" rtlCol="0" anchor="ctr" anchorCtr="0">
            <a:spAutoFit/>
          </a:bodyPr>
          <a:lstStyle/>
          <a:p>
            <a:pPr marL="0" marR="0" lvl="0" indent="0" algn="r" defTabSz="539965" rtl="0" eaLnBrk="1" fontAlgn="base" latinLnBrk="0" hangingPunct="1">
              <a:lnSpc>
                <a:spcPct val="100000"/>
              </a:lnSpc>
              <a:spcBef>
                <a:spcPct val="0"/>
              </a:spcBef>
              <a:spcAft>
                <a:spcPct val="0"/>
              </a:spcAft>
              <a:buClrTx/>
              <a:buSzTx/>
              <a:buFontTx/>
              <a:buNone/>
              <a:tabLst/>
              <a:defRPr/>
            </a:pPr>
            <a:r>
              <a:rPr kumimoji="1" lang="ja-JP" altLang="en-US" sz="1653"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endParaRPr kumimoji="1" lang="en-US" altLang="ja-JP" sz="1653"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コンテンツ プレースホルダー 2"/>
          <p:cNvSpPr>
            <a:spLocks noGrp="1"/>
          </p:cNvSpPr>
          <p:nvPr>
            <p:ph sz="quarter" idx="10"/>
          </p:nvPr>
        </p:nvSpPr>
        <p:spPr>
          <a:xfrm>
            <a:off x="1187518" y="1692380"/>
            <a:ext cx="10150114" cy="1867367"/>
          </a:xfrm>
          <a:prstGeom prst="rect">
            <a:avLst/>
          </a:prstGeom>
        </p:spPr>
        <p:txBody>
          <a:bodyPr/>
          <a:lstStyle>
            <a:lvl1pPr>
              <a:lnSpc>
                <a:spcPct val="120000"/>
              </a:lnSpc>
              <a:spcBef>
                <a:spcPts val="0"/>
              </a:spcBef>
              <a:defRPr sz="2000" b="1">
                <a:latin typeface="+mn-ea"/>
                <a:ea typeface="+mn-ea"/>
              </a:defRPr>
            </a:lvl1pPr>
            <a:lvl2pPr>
              <a:lnSpc>
                <a:spcPct val="120000"/>
              </a:lnSpc>
              <a:spcBef>
                <a:spcPts val="0"/>
              </a:spcBef>
              <a:defRPr sz="1800" b="1">
                <a:latin typeface="+mn-ea"/>
                <a:ea typeface="+mn-ea"/>
              </a:defRPr>
            </a:lvl2pPr>
            <a:lvl3pPr>
              <a:lnSpc>
                <a:spcPct val="120000"/>
              </a:lnSpc>
              <a:spcBef>
                <a:spcPts val="0"/>
              </a:spcBef>
              <a:defRPr sz="1600" b="1">
                <a:latin typeface="+mn-ea"/>
                <a:ea typeface="+mn-ea"/>
              </a:defRPr>
            </a:lvl3pPr>
            <a:lvl4pPr>
              <a:lnSpc>
                <a:spcPct val="100000"/>
              </a:lnSpc>
              <a:defRPr b="1">
                <a:latin typeface="+mn-ea"/>
                <a:ea typeface="+mn-ea"/>
              </a:defRPr>
            </a:lvl4pPr>
            <a:lvl5pPr>
              <a:lnSpc>
                <a:spcPct val="100000"/>
              </a:lnSpc>
              <a:defRPr b="1">
                <a:latin typeface="+mn-ea"/>
                <a:ea typeface="+mn-ea"/>
              </a:defRPr>
            </a:lvl5p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p:txBody>
      </p:sp>
      <p:sp>
        <p:nvSpPr>
          <p:cNvPr id="4" name="タイトル 3"/>
          <p:cNvSpPr>
            <a:spLocks noGrp="1"/>
          </p:cNvSpPr>
          <p:nvPr>
            <p:ph type="title"/>
          </p:nvPr>
        </p:nvSpPr>
        <p:spPr>
          <a:xfrm>
            <a:off x="0" y="2"/>
            <a:ext cx="14400213" cy="541419"/>
          </a:xfrm>
          <a:prstGeom prst="rect">
            <a:avLst/>
          </a:prstGeom>
        </p:spPr>
        <p:txBody>
          <a:bodyPr tIns="108000" bIns="36000" anchor="ctr" anchorCtr="0"/>
          <a:lstStyle>
            <a:lvl1pPr marL="179388" indent="0">
              <a:lnSpc>
                <a:spcPct val="100000"/>
              </a:lnSpc>
              <a:defRPr sz="2800" b="1">
                <a:solidFill>
                  <a:schemeClr val="bg1"/>
                </a:solidFill>
                <a:effectLst>
                  <a:outerShdw blurRad="38100" dist="38100" dir="2700000" algn="tl">
                    <a:srgbClr val="000000">
                      <a:alpha val="43137"/>
                    </a:srgbClr>
                  </a:outerShdw>
                </a:effectLst>
                <a:latin typeface="+mn-ea"/>
                <a:ea typeface="+mn-ea"/>
              </a:defRPr>
            </a:lvl1pPr>
          </a:lstStyle>
          <a:p>
            <a:r>
              <a:rPr kumimoji="1" lang="ja-JP" altLang="en-US" dirty="0"/>
              <a:t>マスター タイトルの書式設定</a:t>
            </a:r>
          </a:p>
        </p:txBody>
      </p:sp>
    </p:spTree>
    <p:extLst>
      <p:ext uri="{BB962C8B-B14F-4D97-AF65-F5344CB8AC3E}">
        <p14:creationId xmlns:p14="http://schemas.microsoft.com/office/powerpoint/2010/main" val="37453088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末尾ページ・ロゴ入り">
    <p:spTree>
      <p:nvGrpSpPr>
        <p:cNvPr id="1" name=""/>
        <p:cNvGrpSpPr/>
        <p:nvPr/>
      </p:nvGrpSpPr>
      <p:grpSpPr>
        <a:xfrm>
          <a:off x="0" y="0"/>
          <a:ext cx="0" cy="0"/>
          <a:chOff x="0" y="0"/>
          <a:chExt cx="0" cy="0"/>
        </a:xfrm>
      </p:grpSpPr>
      <p:grpSp>
        <p:nvGrpSpPr>
          <p:cNvPr id="2" name="グループ化 1"/>
          <p:cNvGrpSpPr/>
          <p:nvPr userDrawn="1"/>
        </p:nvGrpSpPr>
        <p:grpSpPr>
          <a:xfrm>
            <a:off x="1214980" y="615358"/>
            <a:ext cx="11977752" cy="6841577"/>
            <a:chOff x="771501" y="390780"/>
            <a:chExt cx="7605760" cy="4344710"/>
          </a:xfrm>
        </p:grpSpPr>
        <p:pic>
          <p:nvPicPr>
            <p:cNvPr id="8" name="図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252445" y="2264512"/>
              <a:ext cx="2639111" cy="614477"/>
            </a:xfrm>
            <a:prstGeom prst="rect">
              <a:avLst/>
            </a:prstGeom>
          </p:spPr>
        </p:pic>
        <p:grpSp>
          <p:nvGrpSpPr>
            <p:cNvPr id="9" name="グループ化 8"/>
            <p:cNvGrpSpPr/>
            <p:nvPr userDrawn="1"/>
          </p:nvGrpSpPr>
          <p:grpSpPr>
            <a:xfrm>
              <a:off x="771501" y="390780"/>
              <a:ext cx="7605760" cy="34769"/>
              <a:chOff x="1028668" y="521040"/>
              <a:chExt cx="10141013" cy="46358"/>
            </a:xfrm>
            <a:solidFill>
              <a:srgbClr val="6464E6"/>
            </a:solidFill>
          </p:grpSpPr>
          <p:sp>
            <p:nvSpPr>
              <p:cNvPr id="43" name="正方形/長方形 42"/>
              <p:cNvSpPr>
                <a:spLocks noChangeAspect="1"/>
              </p:cNvSpPr>
              <p:nvPr userDrawn="1"/>
            </p:nvSpPr>
            <p:spPr>
              <a:xfrm flipH="1" flipV="1">
                <a:off x="1028668"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9929" rtl="0" eaLnBrk="1" fontAlgn="auto" latinLnBrk="0" hangingPunct="1">
                  <a:lnSpc>
                    <a:spcPct val="100000"/>
                  </a:lnSpc>
                  <a:spcBef>
                    <a:spcPts val="0"/>
                  </a:spcBef>
                  <a:spcAft>
                    <a:spcPts val="0"/>
                  </a:spcAft>
                  <a:buClrTx/>
                  <a:buSzTx/>
                  <a:buFontTx/>
                  <a:buNone/>
                  <a:tabLst/>
                  <a:defRPr/>
                </a:pPr>
                <a:endParaRPr kumimoji="1" lang="ja-JP" altLang="en-US" sz="1595" b="0" i="0" u="none" strike="noStrike" kern="1200" cap="none" spc="0" normalizeH="0" baseline="0" noProof="0">
                  <a:ln>
                    <a:noFill/>
                  </a:ln>
                  <a:solidFill>
                    <a:srgbClr val="FFFFFF"/>
                  </a:solidFill>
                  <a:effectLst/>
                  <a:uLnTx/>
                  <a:uFillTx/>
                  <a:latin typeface="Calibri"/>
                  <a:ea typeface="Yu Gothic UI"/>
                  <a:cs typeface="+mn-cs"/>
                </a:endParaRPr>
              </a:p>
            </p:txBody>
          </p:sp>
          <p:sp>
            <p:nvSpPr>
              <p:cNvPr id="44" name="正方形/長方形 43"/>
              <p:cNvSpPr>
                <a:spLocks noChangeAspect="1"/>
              </p:cNvSpPr>
              <p:nvPr userDrawn="1"/>
            </p:nvSpPr>
            <p:spPr>
              <a:xfrm>
                <a:off x="2470853"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9929" rtl="0" eaLnBrk="1" fontAlgn="auto" latinLnBrk="0" hangingPunct="1">
                  <a:lnSpc>
                    <a:spcPct val="100000"/>
                  </a:lnSpc>
                  <a:spcBef>
                    <a:spcPts val="0"/>
                  </a:spcBef>
                  <a:spcAft>
                    <a:spcPts val="0"/>
                  </a:spcAft>
                  <a:buClrTx/>
                  <a:buSzTx/>
                  <a:buFontTx/>
                  <a:buNone/>
                  <a:tabLst/>
                  <a:defRPr/>
                </a:pPr>
                <a:endParaRPr kumimoji="1" lang="ja-JP" altLang="en-US" sz="1595" b="0" i="0" u="none" strike="noStrike" kern="1200" cap="none" spc="0" normalizeH="0" baseline="0" noProof="0">
                  <a:ln>
                    <a:noFill/>
                  </a:ln>
                  <a:solidFill>
                    <a:srgbClr val="FFFFFF"/>
                  </a:solidFill>
                  <a:effectLst/>
                  <a:uLnTx/>
                  <a:uFillTx/>
                  <a:latin typeface="Calibri"/>
                  <a:ea typeface="Yu Gothic UI"/>
                  <a:cs typeface="+mn-cs"/>
                </a:endParaRPr>
              </a:p>
            </p:txBody>
          </p:sp>
          <p:sp>
            <p:nvSpPr>
              <p:cNvPr id="45" name="正方形/長方形 44"/>
              <p:cNvSpPr>
                <a:spLocks noChangeAspect="1"/>
              </p:cNvSpPr>
              <p:nvPr userDrawn="1"/>
            </p:nvSpPr>
            <p:spPr>
              <a:xfrm>
                <a:off x="6797408"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9929" rtl="0" eaLnBrk="1" fontAlgn="auto" latinLnBrk="0" hangingPunct="1">
                  <a:lnSpc>
                    <a:spcPct val="100000"/>
                  </a:lnSpc>
                  <a:spcBef>
                    <a:spcPts val="0"/>
                  </a:spcBef>
                  <a:spcAft>
                    <a:spcPts val="0"/>
                  </a:spcAft>
                  <a:buClrTx/>
                  <a:buSzTx/>
                  <a:buFontTx/>
                  <a:buNone/>
                  <a:tabLst/>
                  <a:defRPr/>
                </a:pPr>
                <a:endParaRPr kumimoji="1" lang="ja-JP" altLang="en-US" sz="1595" b="0" i="0" u="none" strike="noStrike" kern="1200" cap="none" spc="0" normalizeH="0" baseline="0" noProof="0">
                  <a:ln>
                    <a:noFill/>
                  </a:ln>
                  <a:solidFill>
                    <a:srgbClr val="FFFFFF"/>
                  </a:solidFill>
                  <a:effectLst/>
                  <a:uLnTx/>
                  <a:uFillTx/>
                  <a:latin typeface="Calibri"/>
                  <a:ea typeface="Yu Gothic UI"/>
                  <a:cs typeface="+mn-cs"/>
                </a:endParaRPr>
              </a:p>
            </p:txBody>
          </p:sp>
          <p:sp>
            <p:nvSpPr>
              <p:cNvPr id="46" name="正方形/長方形 45"/>
              <p:cNvSpPr>
                <a:spLocks noChangeAspect="1"/>
              </p:cNvSpPr>
              <p:nvPr userDrawn="1"/>
            </p:nvSpPr>
            <p:spPr>
              <a:xfrm>
                <a:off x="8239593"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9929" rtl="0" eaLnBrk="1" fontAlgn="auto" latinLnBrk="0" hangingPunct="1">
                  <a:lnSpc>
                    <a:spcPct val="100000"/>
                  </a:lnSpc>
                  <a:spcBef>
                    <a:spcPts val="0"/>
                  </a:spcBef>
                  <a:spcAft>
                    <a:spcPts val="0"/>
                  </a:spcAft>
                  <a:buClrTx/>
                  <a:buSzTx/>
                  <a:buFontTx/>
                  <a:buNone/>
                  <a:tabLst/>
                  <a:defRPr/>
                </a:pPr>
                <a:endParaRPr kumimoji="1" lang="ja-JP" altLang="en-US" sz="1595" b="0" i="0" u="none" strike="noStrike" kern="1200" cap="none" spc="0" normalizeH="0" baseline="0" noProof="0">
                  <a:ln>
                    <a:noFill/>
                  </a:ln>
                  <a:solidFill>
                    <a:srgbClr val="FFFFFF"/>
                  </a:solidFill>
                  <a:effectLst/>
                  <a:uLnTx/>
                  <a:uFillTx/>
                  <a:latin typeface="Calibri"/>
                  <a:ea typeface="Yu Gothic UI"/>
                  <a:cs typeface="+mn-cs"/>
                </a:endParaRPr>
              </a:p>
            </p:txBody>
          </p:sp>
          <p:sp>
            <p:nvSpPr>
              <p:cNvPr id="47" name="正方形/長方形 46"/>
              <p:cNvSpPr>
                <a:spLocks noChangeAspect="1"/>
              </p:cNvSpPr>
              <p:nvPr userDrawn="1"/>
            </p:nvSpPr>
            <p:spPr>
              <a:xfrm>
                <a:off x="9681778"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9929" rtl="0" eaLnBrk="1" fontAlgn="auto" latinLnBrk="0" hangingPunct="1">
                  <a:lnSpc>
                    <a:spcPct val="100000"/>
                  </a:lnSpc>
                  <a:spcBef>
                    <a:spcPts val="0"/>
                  </a:spcBef>
                  <a:spcAft>
                    <a:spcPts val="0"/>
                  </a:spcAft>
                  <a:buClrTx/>
                  <a:buSzTx/>
                  <a:buFontTx/>
                  <a:buNone/>
                  <a:tabLst/>
                  <a:defRPr/>
                </a:pPr>
                <a:endParaRPr kumimoji="1" lang="ja-JP" altLang="en-US" sz="1595" b="0" i="0" u="none" strike="noStrike" kern="1200" cap="none" spc="0" normalizeH="0" baseline="0" noProof="0">
                  <a:ln>
                    <a:noFill/>
                  </a:ln>
                  <a:solidFill>
                    <a:srgbClr val="FFFFFF"/>
                  </a:solidFill>
                  <a:effectLst/>
                  <a:uLnTx/>
                  <a:uFillTx/>
                  <a:latin typeface="Calibri"/>
                  <a:ea typeface="Yu Gothic UI"/>
                  <a:cs typeface="+mn-cs"/>
                </a:endParaRPr>
              </a:p>
            </p:txBody>
          </p:sp>
          <p:sp>
            <p:nvSpPr>
              <p:cNvPr id="48" name="正方形/長方形 47"/>
              <p:cNvSpPr>
                <a:spLocks noChangeAspect="1"/>
              </p:cNvSpPr>
              <p:nvPr userDrawn="1"/>
            </p:nvSpPr>
            <p:spPr>
              <a:xfrm>
                <a:off x="11123962"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9929" rtl="0" eaLnBrk="1" fontAlgn="auto" latinLnBrk="0" hangingPunct="1">
                  <a:lnSpc>
                    <a:spcPct val="100000"/>
                  </a:lnSpc>
                  <a:spcBef>
                    <a:spcPts val="0"/>
                  </a:spcBef>
                  <a:spcAft>
                    <a:spcPts val="0"/>
                  </a:spcAft>
                  <a:buClrTx/>
                  <a:buSzTx/>
                  <a:buFontTx/>
                  <a:buNone/>
                  <a:tabLst/>
                  <a:defRPr/>
                </a:pPr>
                <a:endParaRPr kumimoji="1" lang="ja-JP" altLang="en-US" sz="1595" b="0" i="0" u="none" strike="noStrike" kern="1200" cap="none" spc="0" normalizeH="0" baseline="0" noProof="0">
                  <a:ln>
                    <a:noFill/>
                  </a:ln>
                  <a:solidFill>
                    <a:srgbClr val="FFFFFF"/>
                  </a:solidFill>
                  <a:effectLst/>
                  <a:uLnTx/>
                  <a:uFillTx/>
                  <a:latin typeface="Calibri"/>
                  <a:ea typeface="Yu Gothic UI"/>
                  <a:cs typeface="+mn-cs"/>
                </a:endParaRPr>
              </a:p>
            </p:txBody>
          </p:sp>
          <p:sp>
            <p:nvSpPr>
              <p:cNvPr id="49" name="正方形/長方形 48"/>
              <p:cNvSpPr>
                <a:spLocks noChangeAspect="1"/>
              </p:cNvSpPr>
              <p:nvPr userDrawn="1"/>
            </p:nvSpPr>
            <p:spPr>
              <a:xfrm>
                <a:off x="3913038"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9929" rtl="0" eaLnBrk="1" fontAlgn="auto" latinLnBrk="0" hangingPunct="1">
                  <a:lnSpc>
                    <a:spcPct val="100000"/>
                  </a:lnSpc>
                  <a:spcBef>
                    <a:spcPts val="0"/>
                  </a:spcBef>
                  <a:spcAft>
                    <a:spcPts val="0"/>
                  </a:spcAft>
                  <a:buClrTx/>
                  <a:buSzTx/>
                  <a:buFontTx/>
                  <a:buNone/>
                  <a:tabLst/>
                  <a:defRPr/>
                </a:pPr>
                <a:endParaRPr kumimoji="1" lang="ja-JP" altLang="en-US" sz="1595" b="0" i="0" u="none" strike="noStrike" kern="1200" cap="none" spc="0" normalizeH="0" baseline="0" noProof="0">
                  <a:ln>
                    <a:noFill/>
                  </a:ln>
                  <a:solidFill>
                    <a:srgbClr val="FFFFFF"/>
                  </a:solidFill>
                  <a:effectLst/>
                  <a:uLnTx/>
                  <a:uFillTx/>
                  <a:latin typeface="Calibri"/>
                  <a:ea typeface="Yu Gothic UI"/>
                  <a:cs typeface="+mn-cs"/>
                </a:endParaRPr>
              </a:p>
            </p:txBody>
          </p:sp>
          <p:sp>
            <p:nvSpPr>
              <p:cNvPr id="50" name="正方形/長方形 49"/>
              <p:cNvSpPr>
                <a:spLocks noChangeAspect="1"/>
              </p:cNvSpPr>
              <p:nvPr userDrawn="1"/>
            </p:nvSpPr>
            <p:spPr>
              <a:xfrm>
                <a:off x="5355223"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9929" rtl="0" eaLnBrk="1" fontAlgn="auto" latinLnBrk="0" hangingPunct="1">
                  <a:lnSpc>
                    <a:spcPct val="100000"/>
                  </a:lnSpc>
                  <a:spcBef>
                    <a:spcPts val="0"/>
                  </a:spcBef>
                  <a:spcAft>
                    <a:spcPts val="0"/>
                  </a:spcAft>
                  <a:buClrTx/>
                  <a:buSzTx/>
                  <a:buFontTx/>
                  <a:buNone/>
                  <a:tabLst/>
                  <a:defRPr/>
                </a:pPr>
                <a:endParaRPr kumimoji="1" lang="ja-JP" altLang="en-US" sz="1595" b="0" i="0" u="none" strike="noStrike" kern="1200" cap="none" spc="0" normalizeH="0" baseline="0" noProof="0">
                  <a:ln>
                    <a:noFill/>
                  </a:ln>
                  <a:solidFill>
                    <a:srgbClr val="FFFFFF"/>
                  </a:solidFill>
                  <a:effectLst/>
                  <a:uLnTx/>
                  <a:uFillTx/>
                  <a:latin typeface="Calibri"/>
                  <a:ea typeface="Yu Gothic UI"/>
                  <a:cs typeface="+mn-cs"/>
                </a:endParaRPr>
              </a:p>
            </p:txBody>
          </p:sp>
        </p:grpSp>
        <p:grpSp>
          <p:nvGrpSpPr>
            <p:cNvPr id="10" name="グループ化 9"/>
            <p:cNvGrpSpPr/>
            <p:nvPr userDrawn="1"/>
          </p:nvGrpSpPr>
          <p:grpSpPr>
            <a:xfrm>
              <a:off x="771501" y="1469660"/>
              <a:ext cx="7605760" cy="34769"/>
              <a:chOff x="1028668" y="521040"/>
              <a:chExt cx="10141013" cy="46358"/>
            </a:xfrm>
            <a:solidFill>
              <a:srgbClr val="6464E6"/>
            </a:solidFill>
          </p:grpSpPr>
          <p:sp>
            <p:nvSpPr>
              <p:cNvPr id="35" name="正方形/長方形 34"/>
              <p:cNvSpPr>
                <a:spLocks noChangeAspect="1"/>
              </p:cNvSpPr>
              <p:nvPr userDrawn="1"/>
            </p:nvSpPr>
            <p:spPr>
              <a:xfrm flipH="1" flipV="1">
                <a:off x="1028668"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9929" rtl="0" eaLnBrk="1" fontAlgn="auto" latinLnBrk="0" hangingPunct="1">
                  <a:lnSpc>
                    <a:spcPct val="100000"/>
                  </a:lnSpc>
                  <a:spcBef>
                    <a:spcPts val="0"/>
                  </a:spcBef>
                  <a:spcAft>
                    <a:spcPts val="0"/>
                  </a:spcAft>
                  <a:buClrTx/>
                  <a:buSzTx/>
                  <a:buFontTx/>
                  <a:buNone/>
                  <a:tabLst/>
                  <a:defRPr/>
                </a:pPr>
                <a:endParaRPr kumimoji="1" lang="ja-JP" altLang="en-US" sz="1595" b="0" i="0" u="none" strike="noStrike" kern="1200" cap="none" spc="0" normalizeH="0" baseline="0" noProof="0">
                  <a:ln>
                    <a:noFill/>
                  </a:ln>
                  <a:solidFill>
                    <a:srgbClr val="FFFFFF"/>
                  </a:solidFill>
                  <a:effectLst/>
                  <a:uLnTx/>
                  <a:uFillTx/>
                  <a:latin typeface="Calibri"/>
                  <a:ea typeface="Yu Gothic UI"/>
                  <a:cs typeface="+mn-cs"/>
                </a:endParaRPr>
              </a:p>
            </p:txBody>
          </p:sp>
          <p:sp>
            <p:nvSpPr>
              <p:cNvPr id="36" name="正方形/長方形 35"/>
              <p:cNvSpPr>
                <a:spLocks noChangeAspect="1"/>
              </p:cNvSpPr>
              <p:nvPr userDrawn="1"/>
            </p:nvSpPr>
            <p:spPr>
              <a:xfrm>
                <a:off x="2470853"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9929" rtl="0" eaLnBrk="1" fontAlgn="auto" latinLnBrk="0" hangingPunct="1">
                  <a:lnSpc>
                    <a:spcPct val="100000"/>
                  </a:lnSpc>
                  <a:spcBef>
                    <a:spcPts val="0"/>
                  </a:spcBef>
                  <a:spcAft>
                    <a:spcPts val="0"/>
                  </a:spcAft>
                  <a:buClrTx/>
                  <a:buSzTx/>
                  <a:buFontTx/>
                  <a:buNone/>
                  <a:tabLst/>
                  <a:defRPr/>
                </a:pPr>
                <a:endParaRPr kumimoji="1" lang="ja-JP" altLang="en-US" sz="1595" b="0" i="0" u="none" strike="noStrike" kern="1200" cap="none" spc="0" normalizeH="0" baseline="0" noProof="0">
                  <a:ln>
                    <a:noFill/>
                  </a:ln>
                  <a:solidFill>
                    <a:srgbClr val="FFFFFF"/>
                  </a:solidFill>
                  <a:effectLst/>
                  <a:uLnTx/>
                  <a:uFillTx/>
                  <a:latin typeface="Calibri"/>
                  <a:ea typeface="Yu Gothic UI"/>
                  <a:cs typeface="+mn-cs"/>
                </a:endParaRPr>
              </a:p>
            </p:txBody>
          </p:sp>
          <p:sp>
            <p:nvSpPr>
              <p:cNvPr id="37" name="正方形/長方形 36"/>
              <p:cNvSpPr>
                <a:spLocks noChangeAspect="1"/>
              </p:cNvSpPr>
              <p:nvPr userDrawn="1"/>
            </p:nvSpPr>
            <p:spPr>
              <a:xfrm>
                <a:off x="6797408"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9929" rtl="0" eaLnBrk="1" fontAlgn="auto" latinLnBrk="0" hangingPunct="1">
                  <a:lnSpc>
                    <a:spcPct val="100000"/>
                  </a:lnSpc>
                  <a:spcBef>
                    <a:spcPts val="0"/>
                  </a:spcBef>
                  <a:spcAft>
                    <a:spcPts val="0"/>
                  </a:spcAft>
                  <a:buClrTx/>
                  <a:buSzTx/>
                  <a:buFontTx/>
                  <a:buNone/>
                  <a:tabLst/>
                  <a:defRPr/>
                </a:pPr>
                <a:endParaRPr kumimoji="1" lang="ja-JP" altLang="en-US" sz="1595" b="0" i="0" u="none" strike="noStrike" kern="1200" cap="none" spc="0" normalizeH="0" baseline="0" noProof="0">
                  <a:ln>
                    <a:noFill/>
                  </a:ln>
                  <a:solidFill>
                    <a:srgbClr val="FFFFFF"/>
                  </a:solidFill>
                  <a:effectLst/>
                  <a:uLnTx/>
                  <a:uFillTx/>
                  <a:latin typeface="Calibri"/>
                  <a:ea typeface="Yu Gothic UI"/>
                  <a:cs typeface="+mn-cs"/>
                </a:endParaRPr>
              </a:p>
            </p:txBody>
          </p:sp>
          <p:sp>
            <p:nvSpPr>
              <p:cNvPr id="38" name="正方形/長方形 37"/>
              <p:cNvSpPr>
                <a:spLocks noChangeAspect="1"/>
              </p:cNvSpPr>
              <p:nvPr userDrawn="1"/>
            </p:nvSpPr>
            <p:spPr>
              <a:xfrm>
                <a:off x="8239593"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9929" rtl="0" eaLnBrk="1" fontAlgn="auto" latinLnBrk="0" hangingPunct="1">
                  <a:lnSpc>
                    <a:spcPct val="100000"/>
                  </a:lnSpc>
                  <a:spcBef>
                    <a:spcPts val="0"/>
                  </a:spcBef>
                  <a:spcAft>
                    <a:spcPts val="0"/>
                  </a:spcAft>
                  <a:buClrTx/>
                  <a:buSzTx/>
                  <a:buFontTx/>
                  <a:buNone/>
                  <a:tabLst/>
                  <a:defRPr/>
                </a:pPr>
                <a:endParaRPr kumimoji="1" lang="ja-JP" altLang="en-US" sz="1595" b="0" i="0" u="none" strike="noStrike" kern="1200" cap="none" spc="0" normalizeH="0" baseline="0" noProof="0">
                  <a:ln>
                    <a:noFill/>
                  </a:ln>
                  <a:solidFill>
                    <a:srgbClr val="FFFFFF"/>
                  </a:solidFill>
                  <a:effectLst/>
                  <a:uLnTx/>
                  <a:uFillTx/>
                  <a:latin typeface="Calibri"/>
                  <a:ea typeface="Yu Gothic UI"/>
                  <a:cs typeface="+mn-cs"/>
                </a:endParaRPr>
              </a:p>
            </p:txBody>
          </p:sp>
          <p:sp>
            <p:nvSpPr>
              <p:cNvPr id="39" name="正方形/長方形 38"/>
              <p:cNvSpPr>
                <a:spLocks noChangeAspect="1"/>
              </p:cNvSpPr>
              <p:nvPr userDrawn="1"/>
            </p:nvSpPr>
            <p:spPr>
              <a:xfrm>
                <a:off x="9681778"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9929" rtl="0" eaLnBrk="1" fontAlgn="auto" latinLnBrk="0" hangingPunct="1">
                  <a:lnSpc>
                    <a:spcPct val="100000"/>
                  </a:lnSpc>
                  <a:spcBef>
                    <a:spcPts val="0"/>
                  </a:spcBef>
                  <a:spcAft>
                    <a:spcPts val="0"/>
                  </a:spcAft>
                  <a:buClrTx/>
                  <a:buSzTx/>
                  <a:buFontTx/>
                  <a:buNone/>
                  <a:tabLst/>
                  <a:defRPr/>
                </a:pPr>
                <a:endParaRPr kumimoji="1" lang="ja-JP" altLang="en-US" sz="1595" b="0" i="0" u="none" strike="noStrike" kern="1200" cap="none" spc="0" normalizeH="0" baseline="0" noProof="0">
                  <a:ln>
                    <a:noFill/>
                  </a:ln>
                  <a:solidFill>
                    <a:srgbClr val="FFFFFF"/>
                  </a:solidFill>
                  <a:effectLst/>
                  <a:uLnTx/>
                  <a:uFillTx/>
                  <a:latin typeface="Calibri"/>
                  <a:ea typeface="Yu Gothic UI"/>
                  <a:cs typeface="+mn-cs"/>
                </a:endParaRPr>
              </a:p>
            </p:txBody>
          </p:sp>
          <p:sp>
            <p:nvSpPr>
              <p:cNvPr id="40" name="正方形/長方形 39"/>
              <p:cNvSpPr>
                <a:spLocks noChangeAspect="1"/>
              </p:cNvSpPr>
              <p:nvPr userDrawn="1"/>
            </p:nvSpPr>
            <p:spPr>
              <a:xfrm>
                <a:off x="11123962"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9929" rtl="0" eaLnBrk="1" fontAlgn="auto" latinLnBrk="0" hangingPunct="1">
                  <a:lnSpc>
                    <a:spcPct val="100000"/>
                  </a:lnSpc>
                  <a:spcBef>
                    <a:spcPts val="0"/>
                  </a:spcBef>
                  <a:spcAft>
                    <a:spcPts val="0"/>
                  </a:spcAft>
                  <a:buClrTx/>
                  <a:buSzTx/>
                  <a:buFontTx/>
                  <a:buNone/>
                  <a:tabLst/>
                  <a:defRPr/>
                </a:pPr>
                <a:endParaRPr kumimoji="1" lang="ja-JP" altLang="en-US" sz="1595" b="0" i="0" u="none" strike="noStrike" kern="1200" cap="none" spc="0" normalizeH="0" baseline="0" noProof="0">
                  <a:ln>
                    <a:noFill/>
                  </a:ln>
                  <a:solidFill>
                    <a:srgbClr val="FFFFFF"/>
                  </a:solidFill>
                  <a:effectLst/>
                  <a:uLnTx/>
                  <a:uFillTx/>
                  <a:latin typeface="Calibri"/>
                  <a:ea typeface="Yu Gothic UI"/>
                  <a:cs typeface="+mn-cs"/>
                </a:endParaRPr>
              </a:p>
            </p:txBody>
          </p:sp>
          <p:sp>
            <p:nvSpPr>
              <p:cNvPr id="41" name="正方形/長方形 40"/>
              <p:cNvSpPr>
                <a:spLocks noChangeAspect="1"/>
              </p:cNvSpPr>
              <p:nvPr userDrawn="1"/>
            </p:nvSpPr>
            <p:spPr>
              <a:xfrm>
                <a:off x="3913038"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9929" rtl="0" eaLnBrk="1" fontAlgn="auto" latinLnBrk="0" hangingPunct="1">
                  <a:lnSpc>
                    <a:spcPct val="100000"/>
                  </a:lnSpc>
                  <a:spcBef>
                    <a:spcPts val="0"/>
                  </a:spcBef>
                  <a:spcAft>
                    <a:spcPts val="0"/>
                  </a:spcAft>
                  <a:buClrTx/>
                  <a:buSzTx/>
                  <a:buFontTx/>
                  <a:buNone/>
                  <a:tabLst/>
                  <a:defRPr/>
                </a:pPr>
                <a:endParaRPr kumimoji="1" lang="ja-JP" altLang="en-US" sz="1595" b="0" i="0" u="none" strike="noStrike" kern="1200" cap="none" spc="0" normalizeH="0" baseline="0" noProof="0">
                  <a:ln>
                    <a:noFill/>
                  </a:ln>
                  <a:solidFill>
                    <a:srgbClr val="FFFFFF"/>
                  </a:solidFill>
                  <a:effectLst/>
                  <a:uLnTx/>
                  <a:uFillTx/>
                  <a:latin typeface="Calibri"/>
                  <a:ea typeface="Yu Gothic UI"/>
                  <a:cs typeface="+mn-cs"/>
                </a:endParaRPr>
              </a:p>
            </p:txBody>
          </p:sp>
          <p:sp>
            <p:nvSpPr>
              <p:cNvPr id="42" name="正方形/長方形 41"/>
              <p:cNvSpPr>
                <a:spLocks noChangeAspect="1"/>
              </p:cNvSpPr>
              <p:nvPr userDrawn="1"/>
            </p:nvSpPr>
            <p:spPr>
              <a:xfrm>
                <a:off x="5355223"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9929" rtl="0" eaLnBrk="1" fontAlgn="auto" latinLnBrk="0" hangingPunct="1">
                  <a:lnSpc>
                    <a:spcPct val="100000"/>
                  </a:lnSpc>
                  <a:spcBef>
                    <a:spcPts val="0"/>
                  </a:spcBef>
                  <a:spcAft>
                    <a:spcPts val="0"/>
                  </a:spcAft>
                  <a:buClrTx/>
                  <a:buSzTx/>
                  <a:buFontTx/>
                  <a:buNone/>
                  <a:tabLst/>
                  <a:defRPr/>
                </a:pPr>
                <a:endParaRPr kumimoji="1" lang="ja-JP" altLang="en-US" sz="1595" b="0" i="0" u="none" strike="noStrike" kern="1200" cap="none" spc="0" normalizeH="0" baseline="0" noProof="0">
                  <a:ln>
                    <a:noFill/>
                  </a:ln>
                  <a:solidFill>
                    <a:srgbClr val="FFFFFF"/>
                  </a:solidFill>
                  <a:effectLst/>
                  <a:uLnTx/>
                  <a:uFillTx/>
                  <a:latin typeface="Calibri"/>
                  <a:ea typeface="Yu Gothic UI"/>
                  <a:cs typeface="+mn-cs"/>
                </a:endParaRPr>
              </a:p>
            </p:txBody>
          </p:sp>
        </p:grpSp>
        <p:sp>
          <p:nvSpPr>
            <p:cNvPr id="11" name="正方形/長方形 10"/>
            <p:cNvSpPr>
              <a:spLocks noChangeAspect="1"/>
            </p:cNvSpPr>
            <p:nvPr userDrawn="1"/>
          </p:nvSpPr>
          <p:spPr>
            <a:xfrm flipH="1" flipV="1">
              <a:off x="771501" y="2554114"/>
              <a:ext cx="34289" cy="34769"/>
            </a:xfrm>
            <a:prstGeom prst="rect">
              <a:avLst/>
            </a:prstGeom>
            <a:solidFill>
              <a:srgbClr val="6464E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9929" rtl="0" eaLnBrk="1" fontAlgn="auto" latinLnBrk="0" hangingPunct="1">
                <a:lnSpc>
                  <a:spcPct val="100000"/>
                </a:lnSpc>
                <a:spcBef>
                  <a:spcPts val="0"/>
                </a:spcBef>
                <a:spcAft>
                  <a:spcPts val="0"/>
                </a:spcAft>
                <a:buClrTx/>
                <a:buSzTx/>
                <a:buFontTx/>
                <a:buNone/>
                <a:tabLst/>
                <a:defRPr/>
              </a:pPr>
              <a:endParaRPr kumimoji="1" lang="ja-JP" altLang="en-US" sz="1595" b="0" i="0" u="none" strike="noStrike" kern="1200" cap="none" spc="0" normalizeH="0" baseline="0" noProof="0">
                <a:ln>
                  <a:noFill/>
                </a:ln>
                <a:solidFill>
                  <a:srgbClr val="FFFFFF"/>
                </a:solidFill>
                <a:effectLst/>
                <a:uLnTx/>
                <a:uFillTx/>
                <a:latin typeface="Calibri"/>
                <a:ea typeface="Yu Gothic UI"/>
                <a:cs typeface="+mn-cs"/>
              </a:endParaRPr>
            </a:p>
          </p:txBody>
        </p:sp>
        <p:sp>
          <p:nvSpPr>
            <p:cNvPr id="12" name="正方形/長方形 11"/>
            <p:cNvSpPr>
              <a:spLocks noChangeAspect="1"/>
            </p:cNvSpPr>
            <p:nvPr userDrawn="1"/>
          </p:nvSpPr>
          <p:spPr>
            <a:xfrm>
              <a:off x="1853140" y="2554114"/>
              <a:ext cx="34289" cy="34769"/>
            </a:xfrm>
            <a:prstGeom prst="rect">
              <a:avLst/>
            </a:prstGeom>
            <a:solidFill>
              <a:srgbClr val="6464E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9929" rtl="0" eaLnBrk="1" fontAlgn="auto" latinLnBrk="0" hangingPunct="1">
                <a:lnSpc>
                  <a:spcPct val="100000"/>
                </a:lnSpc>
                <a:spcBef>
                  <a:spcPts val="0"/>
                </a:spcBef>
                <a:spcAft>
                  <a:spcPts val="0"/>
                </a:spcAft>
                <a:buClrTx/>
                <a:buSzTx/>
                <a:buFontTx/>
                <a:buNone/>
                <a:tabLst/>
                <a:defRPr/>
              </a:pPr>
              <a:endParaRPr kumimoji="1" lang="ja-JP" altLang="en-US" sz="1595" b="0" i="0" u="none" strike="noStrike" kern="1200" cap="none" spc="0" normalizeH="0" baseline="0" noProof="0">
                <a:ln>
                  <a:noFill/>
                </a:ln>
                <a:solidFill>
                  <a:srgbClr val="FFFFFF"/>
                </a:solidFill>
                <a:effectLst/>
                <a:uLnTx/>
                <a:uFillTx/>
                <a:latin typeface="Calibri"/>
                <a:ea typeface="Yu Gothic UI"/>
                <a:cs typeface="+mn-cs"/>
              </a:endParaRPr>
            </a:p>
          </p:txBody>
        </p:sp>
        <p:sp>
          <p:nvSpPr>
            <p:cNvPr id="14" name="正方形/長方形 13"/>
            <p:cNvSpPr>
              <a:spLocks noChangeAspect="1"/>
            </p:cNvSpPr>
            <p:nvPr userDrawn="1"/>
          </p:nvSpPr>
          <p:spPr>
            <a:xfrm>
              <a:off x="7261334" y="2554114"/>
              <a:ext cx="34289" cy="34769"/>
            </a:xfrm>
            <a:prstGeom prst="rect">
              <a:avLst/>
            </a:prstGeom>
            <a:solidFill>
              <a:srgbClr val="6464E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9929" rtl="0" eaLnBrk="1" fontAlgn="auto" latinLnBrk="0" hangingPunct="1">
                <a:lnSpc>
                  <a:spcPct val="100000"/>
                </a:lnSpc>
                <a:spcBef>
                  <a:spcPts val="0"/>
                </a:spcBef>
                <a:spcAft>
                  <a:spcPts val="0"/>
                </a:spcAft>
                <a:buClrTx/>
                <a:buSzTx/>
                <a:buFontTx/>
                <a:buNone/>
                <a:tabLst/>
                <a:defRPr/>
              </a:pPr>
              <a:endParaRPr kumimoji="1" lang="ja-JP" altLang="en-US" sz="1595" b="0" i="0" u="none" strike="noStrike" kern="1200" cap="none" spc="0" normalizeH="0" baseline="0" noProof="0">
                <a:ln>
                  <a:noFill/>
                </a:ln>
                <a:solidFill>
                  <a:srgbClr val="FFFFFF"/>
                </a:solidFill>
                <a:effectLst/>
                <a:uLnTx/>
                <a:uFillTx/>
                <a:latin typeface="Calibri"/>
                <a:ea typeface="Yu Gothic UI"/>
                <a:cs typeface="+mn-cs"/>
              </a:endParaRPr>
            </a:p>
          </p:txBody>
        </p:sp>
        <p:sp>
          <p:nvSpPr>
            <p:cNvPr id="15" name="正方形/長方形 14"/>
            <p:cNvSpPr>
              <a:spLocks noChangeAspect="1"/>
            </p:cNvSpPr>
            <p:nvPr userDrawn="1"/>
          </p:nvSpPr>
          <p:spPr>
            <a:xfrm>
              <a:off x="8342972" y="2554114"/>
              <a:ext cx="34289" cy="34769"/>
            </a:xfrm>
            <a:prstGeom prst="rect">
              <a:avLst/>
            </a:prstGeom>
            <a:solidFill>
              <a:srgbClr val="6464E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9929" rtl="0" eaLnBrk="1" fontAlgn="auto" latinLnBrk="0" hangingPunct="1">
                <a:lnSpc>
                  <a:spcPct val="100000"/>
                </a:lnSpc>
                <a:spcBef>
                  <a:spcPts val="0"/>
                </a:spcBef>
                <a:spcAft>
                  <a:spcPts val="0"/>
                </a:spcAft>
                <a:buClrTx/>
                <a:buSzTx/>
                <a:buFontTx/>
                <a:buNone/>
                <a:tabLst/>
                <a:defRPr/>
              </a:pPr>
              <a:endParaRPr kumimoji="1" lang="ja-JP" altLang="en-US" sz="1595" b="0" i="0" u="none" strike="noStrike" kern="1200" cap="none" spc="0" normalizeH="0" baseline="0" noProof="0">
                <a:ln>
                  <a:noFill/>
                </a:ln>
                <a:solidFill>
                  <a:srgbClr val="FFFFFF"/>
                </a:solidFill>
                <a:effectLst/>
                <a:uLnTx/>
                <a:uFillTx/>
                <a:latin typeface="Calibri"/>
                <a:ea typeface="Yu Gothic UI"/>
                <a:cs typeface="+mn-cs"/>
              </a:endParaRPr>
            </a:p>
          </p:txBody>
        </p:sp>
        <p:grpSp>
          <p:nvGrpSpPr>
            <p:cNvPr id="17" name="グループ化 16"/>
            <p:cNvGrpSpPr/>
            <p:nvPr userDrawn="1"/>
          </p:nvGrpSpPr>
          <p:grpSpPr>
            <a:xfrm>
              <a:off x="771501" y="3627418"/>
              <a:ext cx="7605760" cy="34769"/>
              <a:chOff x="1028668" y="521040"/>
              <a:chExt cx="10141013" cy="46358"/>
            </a:xfrm>
            <a:solidFill>
              <a:srgbClr val="6464E6"/>
            </a:solidFill>
          </p:grpSpPr>
          <p:sp>
            <p:nvSpPr>
              <p:cNvPr id="27" name="正方形/長方形 26"/>
              <p:cNvSpPr>
                <a:spLocks noChangeAspect="1"/>
              </p:cNvSpPr>
              <p:nvPr userDrawn="1"/>
            </p:nvSpPr>
            <p:spPr>
              <a:xfrm flipH="1" flipV="1">
                <a:off x="1028668"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9929" rtl="0" eaLnBrk="1" fontAlgn="auto" latinLnBrk="0" hangingPunct="1">
                  <a:lnSpc>
                    <a:spcPct val="100000"/>
                  </a:lnSpc>
                  <a:spcBef>
                    <a:spcPts val="0"/>
                  </a:spcBef>
                  <a:spcAft>
                    <a:spcPts val="0"/>
                  </a:spcAft>
                  <a:buClrTx/>
                  <a:buSzTx/>
                  <a:buFontTx/>
                  <a:buNone/>
                  <a:tabLst/>
                  <a:defRPr/>
                </a:pPr>
                <a:endParaRPr kumimoji="1" lang="ja-JP" altLang="en-US" sz="1595" b="0" i="0" u="none" strike="noStrike" kern="1200" cap="none" spc="0" normalizeH="0" baseline="0" noProof="0">
                  <a:ln>
                    <a:noFill/>
                  </a:ln>
                  <a:solidFill>
                    <a:srgbClr val="FFFFFF"/>
                  </a:solidFill>
                  <a:effectLst/>
                  <a:uLnTx/>
                  <a:uFillTx/>
                  <a:latin typeface="Calibri"/>
                  <a:ea typeface="Yu Gothic UI"/>
                  <a:cs typeface="+mn-cs"/>
                </a:endParaRPr>
              </a:p>
            </p:txBody>
          </p:sp>
          <p:sp>
            <p:nvSpPr>
              <p:cNvPr id="28" name="正方形/長方形 27"/>
              <p:cNvSpPr>
                <a:spLocks noChangeAspect="1"/>
              </p:cNvSpPr>
              <p:nvPr userDrawn="1"/>
            </p:nvSpPr>
            <p:spPr>
              <a:xfrm>
                <a:off x="2470853"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9929" rtl="0" eaLnBrk="1" fontAlgn="auto" latinLnBrk="0" hangingPunct="1">
                  <a:lnSpc>
                    <a:spcPct val="100000"/>
                  </a:lnSpc>
                  <a:spcBef>
                    <a:spcPts val="0"/>
                  </a:spcBef>
                  <a:spcAft>
                    <a:spcPts val="0"/>
                  </a:spcAft>
                  <a:buClrTx/>
                  <a:buSzTx/>
                  <a:buFontTx/>
                  <a:buNone/>
                  <a:tabLst/>
                  <a:defRPr/>
                </a:pPr>
                <a:endParaRPr kumimoji="1" lang="ja-JP" altLang="en-US" sz="1595" b="0" i="0" u="none" strike="noStrike" kern="1200" cap="none" spc="0" normalizeH="0" baseline="0" noProof="0">
                  <a:ln>
                    <a:noFill/>
                  </a:ln>
                  <a:solidFill>
                    <a:srgbClr val="FFFFFF"/>
                  </a:solidFill>
                  <a:effectLst/>
                  <a:uLnTx/>
                  <a:uFillTx/>
                  <a:latin typeface="Calibri"/>
                  <a:ea typeface="Yu Gothic UI"/>
                  <a:cs typeface="+mn-cs"/>
                </a:endParaRPr>
              </a:p>
            </p:txBody>
          </p:sp>
          <p:sp>
            <p:nvSpPr>
              <p:cNvPr id="29" name="正方形/長方形 28"/>
              <p:cNvSpPr>
                <a:spLocks noChangeAspect="1"/>
              </p:cNvSpPr>
              <p:nvPr userDrawn="1"/>
            </p:nvSpPr>
            <p:spPr>
              <a:xfrm>
                <a:off x="6797408"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9929" rtl="0" eaLnBrk="1" fontAlgn="auto" latinLnBrk="0" hangingPunct="1">
                  <a:lnSpc>
                    <a:spcPct val="100000"/>
                  </a:lnSpc>
                  <a:spcBef>
                    <a:spcPts val="0"/>
                  </a:spcBef>
                  <a:spcAft>
                    <a:spcPts val="0"/>
                  </a:spcAft>
                  <a:buClrTx/>
                  <a:buSzTx/>
                  <a:buFontTx/>
                  <a:buNone/>
                  <a:tabLst/>
                  <a:defRPr/>
                </a:pPr>
                <a:endParaRPr kumimoji="1" lang="ja-JP" altLang="en-US" sz="1595" b="0" i="0" u="none" strike="noStrike" kern="1200" cap="none" spc="0" normalizeH="0" baseline="0" noProof="0">
                  <a:ln>
                    <a:noFill/>
                  </a:ln>
                  <a:solidFill>
                    <a:srgbClr val="FFFFFF"/>
                  </a:solidFill>
                  <a:effectLst/>
                  <a:uLnTx/>
                  <a:uFillTx/>
                  <a:latin typeface="Calibri"/>
                  <a:ea typeface="Yu Gothic UI"/>
                  <a:cs typeface="+mn-cs"/>
                </a:endParaRPr>
              </a:p>
            </p:txBody>
          </p:sp>
          <p:sp>
            <p:nvSpPr>
              <p:cNvPr id="30" name="正方形/長方形 29"/>
              <p:cNvSpPr>
                <a:spLocks noChangeAspect="1"/>
              </p:cNvSpPr>
              <p:nvPr userDrawn="1"/>
            </p:nvSpPr>
            <p:spPr>
              <a:xfrm>
                <a:off x="8239593"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9929" rtl="0" eaLnBrk="1" fontAlgn="auto" latinLnBrk="0" hangingPunct="1">
                  <a:lnSpc>
                    <a:spcPct val="100000"/>
                  </a:lnSpc>
                  <a:spcBef>
                    <a:spcPts val="0"/>
                  </a:spcBef>
                  <a:spcAft>
                    <a:spcPts val="0"/>
                  </a:spcAft>
                  <a:buClrTx/>
                  <a:buSzTx/>
                  <a:buFontTx/>
                  <a:buNone/>
                  <a:tabLst/>
                  <a:defRPr/>
                </a:pPr>
                <a:endParaRPr kumimoji="1" lang="ja-JP" altLang="en-US" sz="1595" b="0" i="0" u="none" strike="noStrike" kern="1200" cap="none" spc="0" normalizeH="0" baseline="0" noProof="0">
                  <a:ln>
                    <a:noFill/>
                  </a:ln>
                  <a:solidFill>
                    <a:srgbClr val="FFFFFF"/>
                  </a:solidFill>
                  <a:effectLst/>
                  <a:uLnTx/>
                  <a:uFillTx/>
                  <a:latin typeface="Calibri"/>
                  <a:ea typeface="Yu Gothic UI"/>
                  <a:cs typeface="+mn-cs"/>
                </a:endParaRPr>
              </a:p>
            </p:txBody>
          </p:sp>
          <p:sp>
            <p:nvSpPr>
              <p:cNvPr id="31" name="正方形/長方形 30"/>
              <p:cNvSpPr>
                <a:spLocks noChangeAspect="1"/>
              </p:cNvSpPr>
              <p:nvPr userDrawn="1"/>
            </p:nvSpPr>
            <p:spPr>
              <a:xfrm>
                <a:off x="9681778"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9929" rtl="0" eaLnBrk="1" fontAlgn="auto" latinLnBrk="0" hangingPunct="1">
                  <a:lnSpc>
                    <a:spcPct val="100000"/>
                  </a:lnSpc>
                  <a:spcBef>
                    <a:spcPts val="0"/>
                  </a:spcBef>
                  <a:spcAft>
                    <a:spcPts val="0"/>
                  </a:spcAft>
                  <a:buClrTx/>
                  <a:buSzTx/>
                  <a:buFontTx/>
                  <a:buNone/>
                  <a:tabLst/>
                  <a:defRPr/>
                </a:pPr>
                <a:endParaRPr kumimoji="1" lang="ja-JP" altLang="en-US" sz="1595" b="0" i="0" u="none" strike="noStrike" kern="1200" cap="none" spc="0" normalizeH="0" baseline="0" noProof="0">
                  <a:ln>
                    <a:noFill/>
                  </a:ln>
                  <a:solidFill>
                    <a:srgbClr val="FFFFFF"/>
                  </a:solidFill>
                  <a:effectLst/>
                  <a:uLnTx/>
                  <a:uFillTx/>
                  <a:latin typeface="Calibri"/>
                  <a:ea typeface="Yu Gothic UI"/>
                  <a:cs typeface="+mn-cs"/>
                </a:endParaRPr>
              </a:p>
            </p:txBody>
          </p:sp>
          <p:sp>
            <p:nvSpPr>
              <p:cNvPr id="32" name="正方形/長方形 31"/>
              <p:cNvSpPr>
                <a:spLocks noChangeAspect="1"/>
              </p:cNvSpPr>
              <p:nvPr userDrawn="1"/>
            </p:nvSpPr>
            <p:spPr>
              <a:xfrm>
                <a:off x="11123962"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9929" rtl="0" eaLnBrk="1" fontAlgn="auto" latinLnBrk="0" hangingPunct="1">
                  <a:lnSpc>
                    <a:spcPct val="100000"/>
                  </a:lnSpc>
                  <a:spcBef>
                    <a:spcPts val="0"/>
                  </a:spcBef>
                  <a:spcAft>
                    <a:spcPts val="0"/>
                  </a:spcAft>
                  <a:buClrTx/>
                  <a:buSzTx/>
                  <a:buFontTx/>
                  <a:buNone/>
                  <a:tabLst/>
                  <a:defRPr/>
                </a:pPr>
                <a:endParaRPr kumimoji="1" lang="ja-JP" altLang="en-US" sz="1595" b="0" i="0" u="none" strike="noStrike" kern="1200" cap="none" spc="0" normalizeH="0" baseline="0" noProof="0">
                  <a:ln>
                    <a:noFill/>
                  </a:ln>
                  <a:solidFill>
                    <a:srgbClr val="FFFFFF"/>
                  </a:solidFill>
                  <a:effectLst/>
                  <a:uLnTx/>
                  <a:uFillTx/>
                  <a:latin typeface="Calibri"/>
                  <a:ea typeface="Yu Gothic UI"/>
                  <a:cs typeface="+mn-cs"/>
                </a:endParaRPr>
              </a:p>
            </p:txBody>
          </p:sp>
          <p:sp>
            <p:nvSpPr>
              <p:cNvPr id="33" name="正方形/長方形 32"/>
              <p:cNvSpPr>
                <a:spLocks noChangeAspect="1"/>
              </p:cNvSpPr>
              <p:nvPr userDrawn="1"/>
            </p:nvSpPr>
            <p:spPr>
              <a:xfrm>
                <a:off x="3913038"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9929" rtl="0" eaLnBrk="1" fontAlgn="auto" latinLnBrk="0" hangingPunct="1">
                  <a:lnSpc>
                    <a:spcPct val="100000"/>
                  </a:lnSpc>
                  <a:spcBef>
                    <a:spcPts val="0"/>
                  </a:spcBef>
                  <a:spcAft>
                    <a:spcPts val="0"/>
                  </a:spcAft>
                  <a:buClrTx/>
                  <a:buSzTx/>
                  <a:buFontTx/>
                  <a:buNone/>
                  <a:tabLst/>
                  <a:defRPr/>
                </a:pPr>
                <a:endParaRPr kumimoji="1" lang="ja-JP" altLang="en-US" sz="1595" b="0" i="0" u="none" strike="noStrike" kern="1200" cap="none" spc="0" normalizeH="0" baseline="0" noProof="0">
                  <a:ln>
                    <a:noFill/>
                  </a:ln>
                  <a:solidFill>
                    <a:srgbClr val="FFFFFF"/>
                  </a:solidFill>
                  <a:effectLst/>
                  <a:uLnTx/>
                  <a:uFillTx/>
                  <a:latin typeface="Calibri"/>
                  <a:ea typeface="Yu Gothic UI"/>
                  <a:cs typeface="+mn-cs"/>
                </a:endParaRPr>
              </a:p>
            </p:txBody>
          </p:sp>
          <p:sp>
            <p:nvSpPr>
              <p:cNvPr id="34" name="正方形/長方形 33"/>
              <p:cNvSpPr>
                <a:spLocks noChangeAspect="1"/>
              </p:cNvSpPr>
              <p:nvPr userDrawn="1"/>
            </p:nvSpPr>
            <p:spPr>
              <a:xfrm>
                <a:off x="5355223"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9929" rtl="0" eaLnBrk="1" fontAlgn="auto" latinLnBrk="0" hangingPunct="1">
                  <a:lnSpc>
                    <a:spcPct val="100000"/>
                  </a:lnSpc>
                  <a:spcBef>
                    <a:spcPts val="0"/>
                  </a:spcBef>
                  <a:spcAft>
                    <a:spcPts val="0"/>
                  </a:spcAft>
                  <a:buClrTx/>
                  <a:buSzTx/>
                  <a:buFontTx/>
                  <a:buNone/>
                  <a:tabLst/>
                  <a:defRPr/>
                </a:pPr>
                <a:endParaRPr kumimoji="1" lang="ja-JP" altLang="en-US" sz="1595" b="0" i="0" u="none" strike="noStrike" kern="1200" cap="none" spc="0" normalizeH="0" baseline="0" noProof="0">
                  <a:ln>
                    <a:noFill/>
                  </a:ln>
                  <a:solidFill>
                    <a:srgbClr val="FFFFFF"/>
                  </a:solidFill>
                  <a:effectLst/>
                  <a:uLnTx/>
                  <a:uFillTx/>
                  <a:latin typeface="Calibri"/>
                  <a:ea typeface="Yu Gothic UI"/>
                  <a:cs typeface="+mn-cs"/>
                </a:endParaRPr>
              </a:p>
            </p:txBody>
          </p:sp>
        </p:grpSp>
        <p:grpSp>
          <p:nvGrpSpPr>
            <p:cNvPr id="18" name="グループ化 17"/>
            <p:cNvGrpSpPr/>
            <p:nvPr userDrawn="1"/>
          </p:nvGrpSpPr>
          <p:grpSpPr>
            <a:xfrm>
              <a:off x="771501" y="4700721"/>
              <a:ext cx="7605760" cy="34769"/>
              <a:chOff x="1028668" y="521040"/>
              <a:chExt cx="10141013" cy="46358"/>
            </a:xfrm>
            <a:solidFill>
              <a:srgbClr val="6464E6"/>
            </a:solidFill>
          </p:grpSpPr>
          <p:sp>
            <p:nvSpPr>
              <p:cNvPr id="19" name="正方形/長方形 18"/>
              <p:cNvSpPr>
                <a:spLocks noChangeAspect="1"/>
              </p:cNvSpPr>
              <p:nvPr userDrawn="1"/>
            </p:nvSpPr>
            <p:spPr>
              <a:xfrm flipH="1" flipV="1">
                <a:off x="1028668"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9929" rtl="0" eaLnBrk="1" fontAlgn="auto" latinLnBrk="0" hangingPunct="1">
                  <a:lnSpc>
                    <a:spcPct val="100000"/>
                  </a:lnSpc>
                  <a:spcBef>
                    <a:spcPts val="0"/>
                  </a:spcBef>
                  <a:spcAft>
                    <a:spcPts val="0"/>
                  </a:spcAft>
                  <a:buClrTx/>
                  <a:buSzTx/>
                  <a:buFontTx/>
                  <a:buNone/>
                  <a:tabLst/>
                  <a:defRPr/>
                </a:pPr>
                <a:endParaRPr kumimoji="1" lang="ja-JP" altLang="en-US" sz="1595" b="0" i="0" u="none" strike="noStrike" kern="1200" cap="none" spc="0" normalizeH="0" baseline="0" noProof="0">
                  <a:ln>
                    <a:noFill/>
                  </a:ln>
                  <a:solidFill>
                    <a:srgbClr val="FFFFFF"/>
                  </a:solidFill>
                  <a:effectLst/>
                  <a:uLnTx/>
                  <a:uFillTx/>
                  <a:latin typeface="Calibri"/>
                  <a:ea typeface="Yu Gothic UI"/>
                  <a:cs typeface="+mn-cs"/>
                </a:endParaRPr>
              </a:p>
            </p:txBody>
          </p:sp>
          <p:sp>
            <p:nvSpPr>
              <p:cNvPr id="20" name="正方形/長方形 19"/>
              <p:cNvSpPr>
                <a:spLocks noChangeAspect="1"/>
              </p:cNvSpPr>
              <p:nvPr userDrawn="1"/>
            </p:nvSpPr>
            <p:spPr>
              <a:xfrm>
                <a:off x="2470853"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9929" rtl="0" eaLnBrk="1" fontAlgn="auto" latinLnBrk="0" hangingPunct="1">
                  <a:lnSpc>
                    <a:spcPct val="100000"/>
                  </a:lnSpc>
                  <a:spcBef>
                    <a:spcPts val="0"/>
                  </a:spcBef>
                  <a:spcAft>
                    <a:spcPts val="0"/>
                  </a:spcAft>
                  <a:buClrTx/>
                  <a:buSzTx/>
                  <a:buFontTx/>
                  <a:buNone/>
                  <a:tabLst/>
                  <a:defRPr/>
                </a:pPr>
                <a:endParaRPr kumimoji="1" lang="ja-JP" altLang="en-US" sz="1595" b="0" i="0" u="none" strike="noStrike" kern="1200" cap="none" spc="0" normalizeH="0" baseline="0" noProof="0">
                  <a:ln>
                    <a:noFill/>
                  </a:ln>
                  <a:solidFill>
                    <a:srgbClr val="FFFFFF"/>
                  </a:solidFill>
                  <a:effectLst/>
                  <a:uLnTx/>
                  <a:uFillTx/>
                  <a:latin typeface="Calibri"/>
                  <a:ea typeface="Yu Gothic UI"/>
                  <a:cs typeface="+mn-cs"/>
                </a:endParaRPr>
              </a:p>
            </p:txBody>
          </p:sp>
          <p:sp>
            <p:nvSpPr>
              <p:cNvPr id="21" name="正方形/長方形 20"/>
              <p:cNvSpPr>
                <a:spLocks noChangeAspect="1"/>
              </p:cNvSpPr>
              <p:nvPr userDrawn="1"/>
            </p:nvSpPr>
            <p:spPr>
              <a:xfrm>
                <a:off x="6797408"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9929" rtl="0" eaLnBrk="1" fontAlgn="auto" latinLnBrk="0" hangingPunct="1">
                  <a:lnSpc>
                    <a:spcPct val="100000"/>
                  </a:lnSpc>
                  <a:spcBef>
                    <a:spcPts val="0"/>
                  </a:spcBef>
                  <a:spcAft>
                    <a:spcPts val="0"/>
                  </a:spcAft>
                  <a:buClrTx/>
                  <a:buSzTx/>
                  <a:buFontTx/>
                  <a:buNone/>
                  <a:tabLst/>
                  <a:defRPr/>
                </a:pPr>
                <a:endParaRPr kumimoji="1" lang="ja-JP" altLang="en-US" sz="1595" b="0" i="0" u="none" strike="noStrike" kern="1200" cap="none" spc="0" normalizeH="0" baseline="0" noProof="0">
                  <a:ln>
                    <a:noFill/>
                  </a:ln>
                  <a:solidFill>
                    <a:srgbClr val="FFFFFF"/>
                  </a:solidFill>
                  <a:effectLst/>
                  <a:uLnTx/>
                  <a:uFillTx/>
                  <a:latin typeface="Calibri"/>
                  <a:ea typeface="Yu Gothic UI"/>
                  <a:cs typeface="+mn-cs"/>
                </a:endParaRPr>
              </a:p>
            </p:txBody>
          </p:sp>
          <p:sp>
            <p:nvSpPr>
              <p:cNvPr id="22" name="正方形/長方形 21"/>
              <p:cNvSpPr>
                <a:spLocks noChangeAspect="1"/>
              </p:cNvSpPr>
              <p:nvPr userDrawn="1"/>
            </p:nvSpPr>
            <p:spPr>
              <a:xfrm>
                <a:off x="8239593"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9929" rtl="0" eaLnBrk="1" fontAlgn="auto" latinLnBrk="0" hangingPunct="1">
                  <a:lnSpc>
                    <a:spcPct val="100000"/>
                  </a:lnSpc>
                  <a:spcBef>
                    <a:spcPts val="0"/>
                  </a:spcBef>
                  <a:spcAft>
                    <a:spcPts val="0"/>
                  </a:spcAft>
                  <a:buClrTx/>
                  <a:buSzTx/>
                  <a:buFontTx/>
                  <a:buNone/>
                  <a:tabLst/>
                  <a:defRPr/>
                </a:pPr>
                <a:endParaRPr kumimoji="1" lang="ja-JP" altLang="en-US" sz="1595" b="0" i="0" u="none" strike="noStrike" kern="1200" cap="none" spc="0" normalizeH="0" baseline="0" noProof="0">
                  <a:ln>
                    <a:noFill/>
                  </a:ln>
                  <a:solidFill>
                    <a:srgbClr val="FFFFFF"/>
                  </a:solidFill>
                  <a:effectLst/>
                  <a:uLnTx/>
                  <a:uFillTx/>
                  <a:latin typeface="Calibri"/>
                  <a:ea typeface="Yu Gothic UI"/>
                  <a:cs typeface="+mn-cs"/>
                </a:endParaRPr>
              </a:p>
            </p:txBody>
          </p:sp>
          <p:sp>
            <p:nvSpPr>
              <p:cNvPr id="23" name="正方形/長方形 22"/>
              <p:cNvSpPr>
                <a:spLocks noChangeAspect="1"/>
              </p:cNvSpPr>
              <p:nvPr userDrawn="1"/>
            </p:nvSpPr>
            <p:spPr>
              <a:xfrm>
                <a:off x="9681778"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9929" rtl="0" eaLnBrk="1" fontAlgn="auto" latinLnBrk="0" hangingPunct="1">
                  <a:lnSpc>
                    <a:spcPct val="100000"/>
                  </a:lnSpc>
                  <a:spcBef>
                    <a:spcPts val="0"/>
                  </a:spcBef>
                  <a:spcAft>
                    <a:spcPts val="0"/>
                  </a:spcAft>
                  <a:buClrTx/>
                  <a:buSzTx/>
                  <a:buFontTx/>
                  <a:buNone/>
                  <a:tabLst/>
                  <a:defRPr/>
                </a:pPr>
                <a:endParaRPr kumimoji="1" lang="ja-JP" altLang="en-US" sz="1595" b="0" i="0" u="none" strike="noStrike" kern="1200" cap="none" spc="0" normalizeH="0" baseline="0" noProof="0">
                  <a:ln>
                    <a:noFill/>
                  </a:ln>
                  <a:solidFill>
                    <a:srgbClr val="FFFFFF"/>
                  </a:solidFill>
                  <a:effectLst/>
                  <a:uLnTx/>
                  <a:uFillTx/>
                  <a:latin typeface="Calibri"/>
                  <a:ea typeface="Yu Gothic UI"/>
                  <a:cs typeface="+mn-cs"/>
                </a:endParaRPr>
              </a:p>
            </p:txBody>
          </p:sp>
          <p:sp>
            <p:nvSpPr>
              <p:cNvPr id="24" name="正方形/長方形 23"/>
              <p:cNvSpPr>
                <a:spLocks noChangeAspect="1"/>
              </p:cNvSpPr>
              <p:nvPr userDrawn="1"/>
            </p:nvSpPr>
            <p:spPr>
              <a:xfrm>
                <a:off x="11123962"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9929" rtl="0" eaLnBrk="1" fontAlgn="auto" latinLnBrk="0" hangingPunct="1">
                  <a:lnSpc>
                    <a:spcPct val="100000"/>
                  </a:lnSpc>
                  <a:spcBef>
                    <a:spcPts val="0"/>
                  </a:spcBef>
                  <a:spcAft>
                    <a:spcPts val="0"/>
                  </a:spcAft>
                  <a:buClrTx/>
                  <a:buSzTx/>
                  <a:buFontTx/>
                  <a:buNone/>
                  <a:tabLst/>
                  <a:defRPr/>
                </a:pPr>
                <a:endParaRPr kumimoji="1" lang="ja-JP" altLang="en-US" sz="1595" b="0" i="0" u="none" strike="noStrike" kern="1200" cap="none" spc="0" normalizeH="0" baseline="0" noProof="0">
                  <a:ln>
                    <a:noFill/>
                  </a:ln>
                  <a:solidFill>
                    <a:srgbClr val="FFFFFF"/>
                  </a:solidFill>
                  <a:effectLst/>
                  <a:uLnTx/>
                  <a:uFillTx/>
                  <a:latin typeface="Calibri"/>
                  <a:ea typeface="Yu Gothic UI"/>
                  <a:cs typeface="+mn-cs"/>
                </a:endParaRPr>
              </a:p>
            </p:txBody>
          </p:sp>
          <p:sp>
            <p:nvSpPr>
              <p:cNvPr id="25" name="正方形/長方形 24"/>
              <p:cNvSpPr>
                <a:spLocks noChangeAspect="1"/>
              </p:cNvSpPr>
              <p:nvPr userDrawn="1"/>
            </p:nvSpPr>
            <p:spPr>
              <a:xfrm>
                <a:off x="3913038"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9929" rtl="0" eaLnBrk="1" fontAlgn="auto" latinLnBrk="0" hangingPunct="1">
                  <a:lnSpc>
                    <a:spcPct val="100000"/>
                  </a:lnSpc>
                  <a:spcBef>
                    <a:spcPts val="0"/>
                  </a:spcBef>
                  <a:spcAft>
                    <a:spcPts val="0"/>
                  </a:spcAft>
                  <a:buClrTx/>
                  <a:buSzTx/>
                  <a:buFontTx/>
                  <a:buNone/>
                  <a:tabLst/>
                  <a:defRPr/>
                </a:pPr>
                <a:endParaRPr kumimoji="1" lang="ja-JP" altLang="en-US" sz="1595" b="0" i="0" u="none" strike="noStrike" kern="1200" cap="none" spc="0" normalizeH="0" baseline="0" noProof="0">
                  <a:ln>
                    <a:noFill/>
                  </a:ln>
                  <a:solidFill>
                    <a:srgbClr val="FFFFFF"/>
                  </a:solidFill>
                  <a:effectLst/>
                  <a:uLnTx/>
                  <a:uFillTx/>
                  <a:latin typeface="Calibri"/>
                  <a:ea typeface="Yu Gothic UI"/>
                  <a:cs typeface="+mn-cs"/>
                </a:endParaRPr>
              </a:p>
            </p:txBody>
          </p:sp>
          <p:sp>
            <p:nvSpPr>
              <p:cNvPr id="26" name="正方形/長方形 25"/>
              <p:cNvSpPr>
                <a:spLocks noChangeAspect="1"/>
              </p:cNvSpPr>
              <p:nvPr userDrawn="1"/>
            </p:nvSpPr>
            <p:spPr>
              <a:xfrm>
                <a:off x="5355223"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9929" rtl="0" eaLnBrk="1" fontAlgn="auto" latinLnBrk="0" hangingPunct="1">
                  <a:lnSpc>
                    <a:spcPct val="100000"/>
                  </a:lnSpc>
                  <a:spcBef>
                    <a:spcPts val="0"/>
                  </a:spcBef>
                  <a:spcAft>
                    <a:spcPts val="0"/>
                  </a:spcAft>
                  <a:buClrTx/>
                  <a:buSzTx/>
                  <a:buFontTx/>
                  <a:buNone/>
                  <a:tabLst/>
                  <a:defRPr/>
                </a:pPr>
                <a:endParaRPr kumimoji="1" lang="ja-JP" altLang="en-US" sz="1595" b="0" i="0" u="none" strike="noStrike" kern="1200" cap="none" spc="0" normalizeH="0" baseline="0" noProof="0">
                  <a:ln>
                    <a:noFill/>
                  </a:ln>
                  <a:solidFill>
                    <a:srgbClr val="FFFFFF"/>
                  </a:solidFill>
                  <a:effectLst/>
                  <a:uLnTx/>
                  <a:uFillTx/>
                  <a:latin typeface="Calibri"/>
                  <a:ea typeface="Yu Gothic UI"/>
                  <a:cs typeface="+mn-cs"/>
                </a:endParaRPr>
              </a:p>
            </p:txBody>
          </p:sp>
        </p:grpSp>
      </p:grpSp>
    </p:spTree>
    <p:extLst>
      <p:ext uri="{BB962C8B-B14F-4D97-AF65-F5344CB8AC3E}">
        <p14:creationId xmlns:p14="http://schemas.microsoft.com/office/powerpoint/2010/main" val="402792274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タイトルとコンテンツ">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6130737"/>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タイトルとコンテンツ">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6409959"/>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タイトルとコンテンツ">
    <p:spTree>
      <p:nvGrpSpPr>
        <p:cNvPr id="1" name=""/>
        <p:cNvGrpSpPr/>
        <p:nvPr/>
      </p:nvGrpSpPr>
      <p:grpSpPr>
        <a:xfrm>
          <a:off x="0" y="0"/>
          <a:ext cx="0" cy="0"/>
          <a:chOff x="0" y="0"/>
          <a:chExt cx="0" cy="0"/>
        </a:xfrm>
      </p:grpSpPr>
      <p:sp>
        <p:nvSpPr>
          <p:cNvPr id="7" name="Title 1"/>
          <p:cNvSpPr>
            <a:spLocks noGrp="1"/>
          </p:cNvSpPr>
          <p:nvPr>
            <p:ph type="title"/>
          </p:nvPr>
        </p:nvSpPr>
        <p:spPr>
          <a:xfrm>
            <a:off x="385933" y="159110"/>
            <a:ext cx="13453320" cy="603189"/>
          </a:xfrm>
          <a:prstGeom prst="rect">
            <a:avLst/>
          </a:prstGeom>
        </p:spPr>
        <p:txBody>
          <a:bodyPr bIns="0" anchor="ctr"/>
          <a:lstStyle>
            <a:lvl1pPr>
              <a:defRPr>
                <a:solidFill>
                  <a:schemeClr val="accent1"/>
                </a:solidFill>
              </a:defRPr>
            </a:lvl1pPr>
          </a:lstStyle>
          <a:p>
            <a:r>
              <a:rPr lang="ja-JP" altLang="en-US" dirty="0"/>
              <a:t>マスター タイトルの書式設定</a:t>
            </a:r>
            <a:endParaRPr lang="en-US" dirty="0"/>
          </a:p>
        </p:txBody>
      </p:sp>
      <p:sp>
        <p:nvSpPr>
          <p:cNvPr id="8" name="Content Placeholder 2"/>
          <p:cNvSpPr>
            <a:spLocks noGrp="1"/>
          </p:cNvSpPr>
          <p:nvPr>
            <p:ph idx="1"/>
          </p:nvPr>
        </p:nvSpPr>
        <p:spPr>
          <a:xfrm>
            <a:off x="385932" y="1774019"/>
            <a:ext cx="13453320" cy="5409559"/>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Tree>
    <p:extLst>
      <p:ext uri="{BB962C8B-B14F-4D97-AF65-F5344CB8AC3E}">
        <p14:creationId xmlns:p14="http://schemas.microsoft.com/office/powerpoint/2010/main" val="533506813"/>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18.xml"/><Relationship Id="rId18" Type="http://schemas.openxmlformats.org/officeDocument/2006/relationships/slideLayout" Target="../slideLayouts/slideLayout23.xml"/><Relationship Id="rId26" Type="http://schemas.openxmlformats.org/officeDocument/2006/relationships/slideLayout" Target="../slideLayouts/slideLayout31.xml"/><Relationship Id="rId39" Type="http://schemas.openxmlformats.org/officeDocument/2006/relationships/slideLayout" Target="../slideLayouts/slideLayout44.xml"/><Relationship Id="rId21" Type="http://schemas.openxmlformats.org/officeDocument/2006/relationships/slideLayout" Target="../slideLayouts/slideLayout26.xml"/><Relationship Id="rId34" Type="http://schemas.openxmlformats.org/officeDocument/2006/relationships/slideLayout" Target="../slideLayouts/slideLayout39.xml"/><Relationship Id="rId42" Type="http://schemas.openxmlformats.org/officeDocument/2006/relationships/slideLayout" Target="../slideLayouts/slideLayout47.xml"/><Relationship Id="rId47" Type="http://schemas.openxmlformats.org/officeDocument/2006/relationships/slideLayout" Target="../slideLayouts/slideLayout52.xml"/><Relationship Id="rId50" Type="http://schemas.openxmlformats.org/officeDocument/2006/relationships/slideLayout" Target="../slideLayouts/slideLayout55.xml"/><Relationship Id="rId55" Type="http://schemas.openxmlformats.org/officeDocument/2006/relationships/slideLayout" Target="../slideLayouts/slideLayout60.xml"/><Relationship Id="rId7" Type="http://schemas.openxmlformats.org/officeDocument/2006/relationships/slideLayout" Target="../slideLayouts/slideLayout12.xml"/><Relationship Id="rId2" Type="http://schemas.openxmlformats.org/officeDocument/2006/relationships/slideLayout" Target="../slideLayouts/slideLayout7.xml"/><Relationship Id="rId16" Type="http://schemas.openxmlformats.org/officeDocument/2006/relationships/slideLayout" Target="../slideLayouts/slideLayout21.xml"/><Relationship Id="rId29" Type="http://schemas.openxmlformats.org/officeDocument/2006/relationships/slideLayout" Target="../slideLayouts/slideLayout34.xml"/><Relationship Id="rId11" Type="http://schemas.openxmlformats.org/officeDocument/2006/relationships/slideLayout" Target="../slideLayouts/slideLayout16.xml"/><Relationship Id="rId24" Type="http://schemas.openxmlformats.org/officeDocument/2006/relationships/slideLayout" Target="../slideLayouts/slideLayout29.xml"/><Relationship Id="rId32" Type="http://schemas.openxmlformats.org/officeDocument/2006/relationships/slideLayout" Target="../slideLayouts/slideLayout37.xml"/><Relationship Id="rId37" Type="http://schemas.openxmlformats.org/officeDocument/2006/relationships/slideLayout" Target="../slideLayouts/slideLayout42.xml"/><Relationship Id="rId40" Type="http://schemas.openxmlformats.org/officeDocument/2006/relationships/slideLayout" Target="../slideLayouts/slideLayout45.xml"/><Relationship Id="rId45" Type="http://schemas.openxmlformats.org/officeDocument/2006/relationships/slideLayout" Target="../slideLayouts/slideLayout50.xml"/><Relationship Id="rId53" Type="http://schemas.openxmlformats.org/officeDocument/2006/relationships/slideLayout" Target="../slideLayouts/slideLayout58.xml"/><Relationship Id="rId58" Type="http://schemas.openxmlformats.org/officeDocument/2006/relationships/slideLayout" Target="../slideLayouts/slideLayout63.xml"/><Relationship Id="rId5" Type="http://schemas.openxmlformats.org/officeDocument/2006/relationships/slideLayout" Target="../slideLayouts/slideLayout10.xml"/><Relationship Id="rId19" Type="http://schemas.openxmlformats.org/officeDocument/2006/relationships/slideLayout" Target="../slideLayouts/slideLayout24.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slideLayout" Target="../slideLayouts/slideLayout19.xml"/><Relationship Id="rId22" Type="http://schemas.openxmlformats.org/officeDocument/2006/relationships/slideLayout" Target="../slideLayouts/slideLayout27.xml"/><Relationship Id="rId27" Type="http://schemas.openxmlformats.org/officeDocument/2006/relationships/slideLayout" Target="../slideLayouts/slideLayout32.xml"/><Relationship Id="rId30" Type="http://schemas.openxmlformats.org/officeDocument/2006/relationships/slideLayout" Target="../slideLayouts/slideLayout35.xml"/><Relationship Id="rId35" Type="http://schemas.openxmlformats.org/officeDocument/2006/relationships/slideLayout" Target="../slideLayouts/slideLayout40.xml"/><Relationship Id="rId43" Type="http://schemas.openxmlformats.org/officeDocument/2006/relationships/slideLayout" Target="../slideLayouts/slideLayout48.xml"/><Relationship Id="rId48" Type="http://schemas.openxmlformats.org/officeDocument/2006/relationships/slideLayout" Target="../slideLayouts/slideLayout53.xml"/><Relationship Id="rId56" Type="http://schemas.openxmlformats.org/officeDocument/2006/relationships/slideLayout" Target="../slideLayouts/slideLayout61.xml"/><Relationship Id="rId8" Type="http://schemas.openxmlformats.org/officeDocument/2006/relationships/slideLayout" Target="../slideLayouts/slideLayout13.xml"/><Relationship Id="rId51" Type="http://schemas.openxmlformats.org/officeDocument/2006/relationships/slideLayout" Target="../slideLayouts/slideLayout56.xml"/><Relationship Id="rId3" Type="http://schemas.openxmlformats.org/officeDocument/2006/relationships/slideLayout" Target="../slideLayouts/slideLayout8.xml"/><Relationship Id="rId12" Type="http://schemas.openxmlformats.org/officeDocument/2006/relationships/slideLayout" Target="../slideLayouts/slideLayout17.xml"/><Relationship Id="rId17" Type="http://schemas.openxmlformats.org/officeDocument/2006/relationships/slideLayout" Target="../slideLayouts/slideLayout22.xml"/><Relationship Id="rId25" Type="http://schemas.openxmlformats.org/officeDocument/2006/relationships/slideLayout" Target="../slideLayouts/slideLayout30.xml"/><Relationship Id="rId33" Type="http://schemas.openxmlformats.org/officeDocument/2006/relationships/slideLayout" Target="../slideLayouts/slideLayout38.xml"/><Relationship Id="rId38" Type="http://schemas.openxmlformats.org/officeDocument/2006/relationships/slideLayout" Target="../slideLayouts/slideLayout43.xml"/><Relationship Id="rId46" Type="http://schemas.openxmlformats.org/officeDocument/2006/relationships/slideLayout" Target="../slideLayouts/slideLayout51.xml"/><Relationship Id="rId59" Type="http://schemas.openxmlformats.org/officeDocument/2006/relationships/theme" Target="../theme/theme3.xml"/><Relationship Id="rId20" Type="http://schemas.openxmlformats.org/officeDocument/2006/relationships/slideLayout" Target="../slideLayouts/slideLayout25.xml"/><Relationship Id="rId41" Type="http://schemas.openxmlformats.org/officeDocument/2006/relationships/slideLayout" Target="../slideLayouts/slideLayout46.xml"/><Relationship Id="rId54" Type="http://schemas.openxmlformats.org/officeDocument/2006/relationships/slideLayout" Target="../slideLayouts/slideLayout59.xml"/><Relationship Id="rId1" Type="http://schemas.openxmlformats.org/officeDocument/2006/relationships/slideLayout" Target="../slideLayouts/slideLayout6.xml"/><Relationship Id="rId6" Type="http://schemas.openxmlformats.org/officeDocument/2006/relationships/slideLayout" Target="../slideLayouts/slideLayout11.xml"/><Relationship Id="rId15" Type="http://schemas.openxmlformats.org/officeDocument/2006/relationships/slideLayout" Target="../slideLayouts/slideLayout20.xml"/><Relationship Id="rId23" Type="http://schemas.openxmlformats.org/officeDocument/2006/relationships/slideLayout" Target="../slideLayouts/slideLayout28.xml"/><Relationship Id="rId28" Type="http://schemas.openxmlformats.org/officeDocument/2006/relationships/slideLayout" Target="../slideLayouts/slideLayout33.xml"/><Relationship Id="rId36" Type="http://schemas.openxmlformats.org/officeDocument/2006/relationships/slideLayout" Target="../slideLayouts/slideLayout41.xml"/><Relationship Id="rId49" Type="http://schemas.openxmlformats.org/officeDocument/2006/relationships/slideLayout" Target="../slideLayouts/slideLayout54.xml"/><Relationship Id="rId57" Type="http://schemas.openxmlformats.org/officeDocument/2006/relationships/slideLayout" Target="../slideLayouts/slideLayout62.xml"/><Relationship Id="rId10" Type="http://schemas.openxmlformats.org/officeDocument/2006/relationships/slideLayout" Target="../slideLayouts/slideLayout15.xml"/><Relationship Id="rId31" Type="http://schemas.openxmlformats.org/officeDocument/2006/relationships/slideLayout" Target="../slideLayouts/slideLayout36.xml"/><Relationship Id="rId44" Type="http://schemas.openxmlformats.org/officeDocument/2006/relationships/slideLayout" Target="../slideLayouts/slideLayout49.xml"/><Relationship Id="rId52" Type="http://schemas.openxmlformats.org/officeDocument/2006/relationships/slideLayout" Target="../slideLayouts/slideLayout57.xml"/><Relationship Id="rId60" Type="http://schemas.openxmlformats.org/officeDocument/2006/relationships/image" Target="../media/image3.png"/></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65.xml"/><Relationship Id="rId1" Type="http://schemas.openxmlformats.org/officeDocument/2006/relationships/slideLayout" Target="../slideLayouts/slideLayout64.xml"/><Relationship Id="rId4" Type="http://schemas.openxmlformats.org/officeDocument/2006/relationships/image" Target="../media/image4.png"/></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68.xml"/><Relationship Id="rId2" Type="http://schemas.openxmlformats.org/officeDocument/2006/relationships/slideLayout" Target="../slideLayouts/slideLayout67.xml"/><Relationship Id="rId1" Type="http://schemas.openxmlformats.org/officeDocument/2006/relationships/slideLayout" Target="../slideLayouts/slideLayout66.xml"/><Relationship Id="rId5" Type="http://schemas.openxmlformats.org/officeDocument/2006/relationships/image" Target="../media/image3.png"/><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6.xml"/><Relationship Id="rId1" Type="http://schemas.openxmlformats.org/officeDocument/2006/relationships/slideLayout" Target="../slideLayouts/slideLayout69.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70.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8.xml"/><Relationship Id="rId1" Type="http://schemas.openxmlformats.org/officeDocument/2006/relationships/slideLayout" Target="../slideLayouts/slideLayout71.xml"/><Relationship Id="rId4" Type="http://schemas.openxmlformats.org/officeDocument/2006/relationships/image" Target="../media/image7.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正方形/長方形 7"/>
          <p:cNvSpPr/>
          <p:nvPr userDrawn="1"/>
        </p:nvSpPr>
        <p:spPr>
          <a:xfrm>
            <a:off x="1506025" y="2554424"/>
            <a:ext cx="11104095" cy="2485217"/>
          </a:xfrm>
          <a:prstGeom prst="rect">
            <a:avLst/>
          </a:prstGeom>
          <a:solidFill>
            <a:srgbClr val="6464E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9953" rtl="0" eaLnBrk="1" fontAlgn="base" latinLnBrk="0" hangingPunct="1">
              <a:lnSpc>
                <a:spcPct val="100000"/>
              </a:lnSpc>
              <a:spcBef>
                <a:spcPct val="0"/>
              </a:spcBef>
              <a:spcAft>
                <a:spcPct val="0"/>
              </a:spcAft>
              <a:buClrTx/>
              <a:buSzTx/>
              <a:buFontTx/>
              <a:buNone/>
              <a:tabLst/>
              <a:defRPr/>
            </a:pPr>
            <a:endParaRPr kumimoji="1" lang="ja-JP" altLang="en-US" sz="6929" b="1" i="0" u="none" strike="noStrike" kern="1200" cap="none" spc="0" normalizeH="0" baseline="0" noProof="0" dirty="0">
              <a:ln>
                <a:noFill/>
              </a:ln>
              <a:solidFill>
                <a:prstClr val="white"/>
              </a:solidFill>
              <a:effectLst/>
              <a:uLnTx/>
              <a:uFillTx/>
              <a:latin typeface="游ゴシック"/>
              <a:ea typeface="游ゴシック" panose="020B0400000000000000" pitchFamily="50" charset="-128"/>
              <a:cs typeface="+mn-cs"/>
            </a:endParaRPr>
          </a:p>
        </p:txBody>
      </p:sp>
      <p:pic>
        <p:nvPicPr>
          <p:cNvPr id="4" name="図 3"/>
          <p:cNvPicPr>
            <a:picLocks noChangeAspect="1"/>
          </p:cNvPicPr>
          <p:nvPr userDrawn="1"/>
        </p:nvPicPr>
        <p:blipFill>
          <a:blip r:embed="rId4"/>
          <a:stretch>
            <a:fillRect/>
          </a:stretch>
        </p:blipFill>
        <p:spPr>
          <a:xfrm>
            <a:off x="12610121" y="1680811"/>
            <a:ext cx="883290" cy="873614"/>
          </a:xfrm>
          <a:prstGeom prst="rect">
            <a:avLst/>
          </a:prstGeom>
        </p:spPr>
      </p:pic>
      <p:pic>
        <p:nvPicPr>
          <p:cNvPr id="12" name="図 1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53226" y="682005"/>
            <a:ext cx="3141839" cy="731466"/>
          </a:xfrm>
          <a:prstGeom prst="rect">
            <a:avLst/>
          </a:prstGeom>
        </p:spPr>
      </p:pic>
      <p:sp>
        <p:nvSpPr>
          <p:cNvPr id="5" name="テキスト ボックス 4"/>
          <p:cNvSpPr txBox="1"/>
          <p:nvPr userDrawn="1"/>
        </p:nvSpPr>
        <p:spPr>
          <a:xfrm>
            <a:off x="531357" y="7678918"/>
            <a:ext cx="2404441" cy="310406"/>
          </a:xfrm>
          <a:prstGeom prst="rect">
            <a:avLst/>
          </a:prstGeom>
          <a:noFill/>
        </p:spPr>
        <p:txBody>
          <a:bodyPr wrap="none" rtlCol="0">
            <a:spAutoFit/>
          </a:bodyPr>
          <a:lstStyle/>
          <a:p>
            <a:pPr marL="0" marR="0" lvl="0" indent="0" algn="l" defTabSz="719953" rtl="0" eaLnBrk="1" fontAlgn="base" latinLnBrk="0" hangingPunct="1">
              <a:lnSpc>
                <a:spcPct val="100000"/>
              </a:lnSpc>
              <a:spcBef>
                <a:spcPct val="0"/>
              </a:spcBef>
              <a:spcAft>
                <a:spcPct val="0"/>
              </a:spcAft>
              <a:buClrTx/>
              <a:buSzTx/>
              <a:buFontTx/>
              <a:buNone/>
              <a:tabLst/>
              <a:defRPr/>
            </a:pPr>
            <a:r>
              <a:rPr kumimoji="1" lang="en-US" altLang="ja-JP" sz="1417" b="0" i="0" u="none" strike="noStrike" kern="1200" cap="none" spc="0" normalizeH="0" baseline="0" noProof="0" dirty="0">
                <a:ln>
                  <a:noFill/>
                </a:ln>
                <a:solidFill>
                  <a:prstClr val="black"/>
                </a:solidFill>
                <a:effectLst/>
                <a:uLnTx/>
                <a:uFillTx/>
                <a:latin typeface="Calibri" panose="020F0502020204030204" pitchFamily="34" charset="0"/>
                <a:ea typeface="ＭＳ Ｐゴシック" charset="0"/>
                <a:cs typeface="Calibri" panose="020F0502020204030204" pitchFamily="34" charset="0"/>
              </a:rPr>
              <a:t>© i-PRO | All Rights Reserved.</a:t>
            </a:r>
            <a:endParaRPr kumimoji="1" lang="ja-JP" altLang="en-US" sz="1417" b="0" i="0" u="none" strike="noStrike" kern="1200" cap="none" spc="0" normalizeH="0" baseline="0" noProof="0" dirty="0">
              <a:ln>
                <a:noFill/>
              </a:ln>
              <a:solidFill>
                <a:prstClr val="black"/>
              </a:solidFill>
              <a:effectLst/>
              <a:uLnTx/>
              <a:uFillTx/>
              <a:latin typeface="Calibri" panose="020F0502020204030204" pitchFamily="34" charset="0"/>
              <a:ea typeface="ＭＳ Ｐゴシック" charset="0"/>
              <a:cs typeface="Calibri" panose="020F0502020204030204" pitchFamily="34" charset="0"/>
            </a:endParaRPr>
          </a:p>
        </p:txBody>
      </p:sp>
    </p:spTree>
    <p:extLst>
      <p:ext uri="{BB962C8B-B14F-4D97-AF65-F5344CB8AC3E}">
        <p14:creationId xmlns:p14="http://schemas.microsoft.com/office/powerpoint/2010/main" val="3983235708"/>
      </p:ext>
    </p:extLst>
  </p:cSld>
  <p:clrMap bg1="lt1" tx1="dk1" bg2="lt2" tx2="dk2" accent1="accent1" accent2="accent2" accent3="accent3" accent4="accent4" accent5="accent5" accent6="accent6" hlink="hlink" folHlink="folHlink"/>
  <p:sldLayoutIdLst>
    <p:sldLayoutId id="2147483770" r:id="rId1"/>
    <p:sldLayoutId id="2147483830" r:id="rId2"/>
  </p:sldLayoutIdLst>
  <p:txStyles>
    <p:titleStyle>
      <a:lvl1pPr algn="l" defTabSz="1439906" rtl="0" eaLnBrk="1" latinLnBrk="0" hangingPunct="1">
        <a:lnSpc>
          <a:spcPct val="90000"/>
        </a:lnSpc>
        <a:spcBef>
          <a:spcPct val="0"/>
        </a:spcBef>
        <a:buNone/>
        <a:defRPr kumimoji="1" sz="6929" kern="1200">
          <a:solidFill>
            <a:schemeClr val="tx1"/>
          </a:solidFill>
          <a:latin typeface="+mj-lt"/>
          <a:ea typeface="+mj-ea"/>
          <a:cs typeface="+mj-cs"/>
        </a:defRPr>
      </a:lvl1pPr>
    </p:titleStyle>
    <p:bodyStyle>
      <a:lvl1pPr marL="359976" indent="-359976" algn="l" defTabSz="1439906" rtl="0" eaLnBrk="1" latinLnBrk="0" hangingPunct="1">
        <a:lnSpc>
          <a:spcPct val="90000"/>
        </a:lnSpc>
        <a:spcBef>
          <a:spcPts val="1575"/>
        </a:spcBef>
        <a:buFont typeface="Arial" panose="020B0604020202020204" pitchFamily="34" charset="0"/>
        <a:buChar char="•"/>
        <a:defRPr kumimoji="1" sz="4409" kern="1200">
          <a:solidFill>
            <a:schemeClr val="tx1"/>
          </a:solidFill>
          <a:latin typeface="+mn-lt"/>
          <a:ea typeface="+mn-ea"/>
          <a:cs typeface="+mn-cs"/>
        </a:defRPr>
      </a:lvl1pPr>
      <a:lvl2pPr marL="1079929" indent="-359976" algn="l" defTabSz="1439906" rtl="0" eaLnBrk="1" latinLnBrk="0" hangingPunct="1">
        <a:lnSpc>
          <a:spcPct val="90000"/>
        </a:lnSpc>
        <a:spcBef>
          <a:spcPts val="787"/>
        </a:spcBef>
        <a:buFont typeface="Arial" panose="020B0604020202020204" pitchFamily="34" charset="0"/>
        <a:buChar char="•"/>
        <a:defRPr kumimoji="1" sz="3779" kern="1200">
          <a:solidFill>
            <a:schemeClr val="tx1"/>
          </a:solidFill>
          <a:latin typeface="+mn-lt"/>
          <a:ea typeface="+mn-ea"/>
          <a:cs typeface="+mn-cs"/>
        </a:defRPr>
      </a:lvl2pPr>
      <a:lvl3pPr marL="1799882" indent="-359976" algn="l" defTabSz="1439906" rtl="0" eaLnBrk="1" latinLnBrk="0" hangingPunct="1">
        <a:lnSpc>
          <a:spcPct val="90000"/>
        </a:lnSpc>
        <a:spcBef>
          <a:spcPts val="787"/>
        </a:spcBef>
        <a:buFont typeface="Arial" panose="020B0604020202020204" pitchFamily="34" charset="0"/>
        <a:buChar char="•"/>
        <a:defRPr kumimoji="1" sz="3149" kern="1200">
          <a:solidFill>
            <a:schemeClr val="tx1"/>
          </a:solidFill>
          <a:latin typeface="+mn-lt"/>
          <a:ea typeface="+mn-ea"/>
          <a:cs typeface="+mn-cs"/>
        </a:defRPr>
      </a:lvl3pPr>
      <a:lvl4pPr marL="2519835" indent="-359976" algn="l" defTabSz="1439906" rtl="0" eaLnBrk="1" latinLnBrk="0" hangingPunct="1">
        <a:lnSpc>
          <a:spcPct val="90000"/>
        </a:lnSpc>
        <a:spcBef>
          <a:spcPts val="787"/>
        </a:spcBef>
        <a:buFont typeface="Arial" panose="020B0604020202020204" pitchFamily="34" charset="0"/>
        <a:buChar char="•"/>
        <a:defRPr kumimoji="1" sz="2834" kern="1200">
          <a:solidFill>
            <a:schemeClr val="tx1"/>
          </a:solidFill>
          <a:latin typeface="+mn-lt"/>
          <a:ea typeface="+mn-ea"/>
          <a:cs typeface="+mn-cs"/>
        </a:defRPr>
      </a:lvl4pPr>
      <a:lvl5pPr marL="3239788" indent="-359976" algn="l" defTabSz="1439906" rtl="0" eaLnBrk="1" latinLnBrk="0" hangingPunct="1">
        <a:lnSpc>
          <a:spcPct val="90000"/>
        </a:lnSpc>
        <a:spcBef>
          <a:spcPts val="787"/>
        </a:spcBef>
        <a:buFont typeface="Arial" panose="020B0604020202020204" pitchFamily="34" charset="0"/>
        <a:buChar char="•"/>
        <a:defRPr kumimoji="1" sz="2834" kern="1200">
          <a:solidFill>
            <a:schemeClr val="tx1"/>
          </a:solidFill>
          <a:latin typeface="+mn-lt"/>
          <a:ea typeface="+mn-ea"/>
          <a:cs typeface="+mn-cs"/>
        </a:defRPr>
      </a:lvl5pPr>
      <a:lvl6pPr marL="3959741" indent="-359976" algn="l" defTabSz="1439906" rtl="0" eaLnBrk="1" latinLnBrk="0" hangingPunct="1">
        <a:lnSpc>
          <a:spcPct val="90000"/>
        </a:lnSpc>
        <a:spcBef>
          <a:spcPts val="787"/>
        </a:spcBef>
        <a:buFont typeface="Arial" panose="020B0604020202020204" pitchFamily="34" charset="0"/>
        <a:buChar char="•"/>
        <a:defRPr kumimoji="1" sz="2834" kern="1200">
          <a:solidFill>
            <a:schemeClr val="tx1"/>
          </a:solidFill>
          <a:latin typeface="+mn-lt"/>
          <a:ea typeface="+mn-ea"/>
          <a:cs typeface="+mn-cs"/>
        </a:defRPr>
      </a:lvl6pPr>
      <a:lvl7pPr marL="4679693" indent="-359976" algn="l" defTabSz="1439906" rtl="0" eaLnBrk="1" latinLnBrk="0" hangingPunct="1">
        <a:lnSpc>
          <a:spcPct val="90000"/>
        </a:lnSpc>
        <a:spcBef>
          <a:spcPts val="787"/>
        </a:spcBef>
        <a:buFont typeface="Arial" panose="020B0604020202020204" pitchFamily="34" charset="0"/>
        <a:buChar char="•"/>
        <a:defRPr kumimoji="1" sz="2834" kern="1200">
          <a:solidFill>
            <a:schemeClr val="tx1"/>
          </a:solidFill>
          <a:latin typeface="+mn-lt"/>
          <a:ea typeface="+mn-ea"/>
          <a:cs typeface="+mn-cs"/>
        </a:defRPr>
      </a:lvl7pPr>
      <a:lvl8pPr marL="5399646" indent="-359976" algn="l" defTabSz="1439906" rtl="0" eaLnBrk="1" latinLnBrk="0" hangingPunct="1">
        <a:lnSpc>
          <a:spcPct val="90000"/>
        </a:lnSpc>
        <a:spcBef>
          <a:spcPts val="787"/>
        </a:spcBef>
        <a:buFont typeface="Arial" panose="020B0604020202020204" pitchFamily="34" charset="0"/>
        <a:buChar char="•"/>
        <a:defRPr kumimoji="1" sz="2834" kern="1200">
          <a:solidFill>
            <a:schemeClr val="tx1"/>
          </a:solidFill>
          <a:latin typeface="+mn-lt"/>
          <a:ea typeface="+mn-ea"/>
          <a:cs typeface="+mn-cs"/>
        </a:defRPr>
      </a:lvl8pPr>
      <a:lvl9pPr marL="6119599" indent="-359976" algn="l" defTabSz="1439906" rtl="0" eaLnBrk="1" latinLnBrk="0" hangingPunct="1">
        <a:lnSpc>
          <a:spcPct val="90000"/>
        </a:lnSpc>
        <a:spcBef>
          <a:spcPts val="787"/>
        </a:spcBef>
        <a:buFont typeface="Arial" panose="020B0604020202020204" pitchFamily="34" charset="0"/>
        <a:buChar char="•"/>
        <a:defRPr kumimoji="1" sz="2834" kern="1200">
          <a:solidFill>
            <a:schemeClr val="tx1"/>
          </a:solidFill>
          <a:latin typeface="+mn-lt"/>
          <a:ea typeface="+mn-ea"/>
          <a:cs typeface="+mn-cs"/>
        </a:defRPr>
      </a:lvl9pPr>
    </p:bodyStyle>
    <p:otherStyle>
      <a:defPPr>
        <a:defRPr lang="ja-JP"/>
      </a:defPPr>
      <a:lvl1pPr marL="0" algn="l" defTabSz="1439906" rtl="0" eaLnBrk="1" latinLnBrk="0" hangingPunct="1">
        <a:defRPr kumimoji="1" sz="2834" kern="1200">
          <a:solidFill>
            <a:schemeClr val="tx1"/>
          </a:solidFill>
          <a:latin typeface="+mn-lt"/>
          <a:ea typeface="+mn-ea"/>
          <a:cs typeface="+mn-cs"/>
        </a:defRPr>
      </a:lvl1pPr>
      <a:lvl2pPr marL="719953" algn="l" defTabSz="1439906" rtl="0" eaLnBrk="1" latinLnBrk="0" hangingPunct="1">
        <a:defRPr kumimoji="1" sz="2834" kern="1200">
          <a:solidFill>
            <a:schemeClr val="tx1"/>
          </a:solidFill>
          <a:latin typeface="+mn-lt"/>
          <a:ea typeface="+mn-ea"/>
          <a:cs typeface="+mn-cs"/>
        </a:defRPr>
      </a:lvl2pPr>
      <a:lvl3pPr marL="1439906" algn="l" defTabSz="1439906" rtl="0" eaLnBrk="1" latinLnBrk="0" hangingPunct="1">
        <a:defRPr kumimoji="1" sz="2834" kern="1200">
          <a:solidFill>
            <a:schemeClr val="tx1"/>
          </a:solidFill>
          <a:latin typeface="+mn-lt"/>
          <a:ea typeface="+mn-ea"/>
          <a:cs typeface="+mn-cs"/>
        </a:defRPr>
      </a:lvl3pPr>
      <a:lvl4pPr marL="2159859" algn="l" defTabSz="1439906" rtl="0" eaLnBrk="1" latinLnBrk="0" hangingPunct="1">
        <a:defRPr kumimoji="1" sz="2834" kern="1200">
          <a:solidFill>
            <a:schemeClr val="tx1"/>
          </a:solidFill>
          <a:latin typeface="+mn-lt"/>
          <a:ea typeface="+mn-ea"/>
          <a:cs typeface="+mn-cs"/>
        </a:defRPr>
      </a:lvl4pPr>
      <a:lvl5pPr marL="2879811" algn="l" defTabSz="1439906" rtl="0" eaLnBrk="1" latinLnBrk="0" hangingPunct="1">
        <a:defRPr kumimoji="1" sz="2834" kern="1200">
          <a:solidFill>
            <a:schemeClr val="tx1"/>
          </a:solidFill>
          <a:latin typeface="+mn-lt"/>
          <a:ea typeface="+mn-ea"/>
          <a:cs typeface="+mn-cs"/>
        </a:defRPr>
      </a:lvl5pPr>
      <a:lvl6pPr marL="3599764" algn="l" defTabSz="1439906" rtl="0" eaLnBrk="1" latinLnBrk="0" hangingPunct="1">
        <a:defRPr kumimoji="1" sz="2834" kern="1200">
          <a:solidFill>
            <a:schemeClr val="tx1"/>
          </a:solidFill>
          <a:latin typeface="+mn-lt"/>
          <a:ea typeface="+mn-ea"/>
          <a:cs typeface="+mn-cs"/>
        </a:defRPr>
      </a:lvl6pPr>
      <a:lvl7pPr marL="4319717" algn="l" defTabSz="1439906" rtl="0" eaLnBrk="1" latinLnBrk="0" hangingPunct="1">
        <a:defRPr kumimoji="1" sz="2834" kern="1200">
          <a:solidFill>
            <a:schemeClr val="tx1"/>
          </a:solidFill>
          <a:latin typeface="+mn-lt"/>
          <a:ea typeface="+mn-ea"/>
          <a:cs typeface="+mn-cs"/>
        </a:defRPr>
      </a:lvl7pPr>
      <a:lvl8pPr marL="5039670" algn="l" defTabSz="1439906" rtl="0" eaLnBrk="1" latinLnBrk="0" hangingPunct="1">
        <a:defRPr kumimoji="1" sz="2834" kern="1200">
          <a:solidFill>
            <a:schemeClr val="tx1"/>
          </a:solidFill>
          <a:latin typeface="+mn-lt"/>
          <a:ea typeface="+mn-ea"/>
          <a:cs typeface="+mn-cs"/>
        </a:defRPr>
      </a:lvl8pPr>
      <a:lvl9pPr marL="5759623" algn="l" defTabSz="1439906" rtl="0" eaLnBrk="1" latinLnBrk="0" hangingPunct="1">
        <a:defRPr kumimoji="1" sz="2834"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990015" y="7506968"/>
            <a:ext cx="3240048" cy="431219"/>
          </a:xfrm>
          <a:prstGeom prst="rect">
            <a:avLst/>
          </a:prstGeom>
        </p:spPr>
        <p:txBody>
          <a:bodyPr vert="horz" lIns="91440" tIns="45720" rIns="91440" bIns="45720" rtlCol="0" anchor="ctr"/>
          <a:lstStyle>
            <a:lvl1pPr algn="l">
              <a:defRPr sz="1417">
                <a:solidFill>
                  <a:schemeClr val="tx1">
                    <a:tint val="75000"/>
                  </a:schemeClr>
                </a:solidFill>
              </a:defRPr>
            </a:lvl1pPr>
          </a:lstStyle>
          <a:p>
            <a:fld id="{C764DE79-268F-4C1A-8933-263129D2AF90}" type="datetimeFigureOut">
              <a:rPr lang="en-US" dirty="0"/>
              <a:t>12/19/2023</a:t>
            </a:fld>
            <a:endParaRPr lang="en-US" dirty="0"/>
          </a:p>
        </p:txBody>
      </p:sp>
      <p:sp>
        <p:nvSpPr>
          <p:cNvPr id="5" name="Footer Placeholder 4"/>
          <p:cNvSpPr>
            <a:spLocks noGrp="1"/>
          </p:cNvSpPr>
          <p:nvPr>
            <p:ph type="ftr" sz="quarter" idx="3"/>
          </p:nvPr>
        </p:nvSpPr>
        <p:spPr>
          <a:xfrm>
            <a:off x="4770071" y="7506968"/>
            <a:ext cx="4860072" cy="431219"/>
          </a:xfrm>
          <a:prstGeom prst="rect">
            <a:avLst/>
          </a:prstGeom>
        </p:spPr>
        <p:txBody>
          <a:bodyPr vert="horz" lIns="91440" tIns="45720" rIns="91440" bIns="45720" rtlCol="0" anchor="ctr"/>
          <a:lstStyle>
            <a:lvl1pPr algn="ctr">
              <a:defRPr sz="1417">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170150" y="7506968"/>
            <a:ext cx="3240048" cy="431219"/>
          </a:xfrm>
          <a:prstGeom prst="rect">
            <a:avLst/>
          </a:prstGeom>
        </p:spPr>
        <p:txBody>
          <a:bodyPr vert="horz" lIns="91440" tIns="45720" rIns="91440" bIns="45720" rtlCol="0" anchor="ctr"/>
          <a:lstStyle>
            <a:lvl1pPr algn="r">
              <a:defRPr sz="1417">
                <a:solidFill>
                  <a:schemeClr val="tx1">
                    <a:tint val="75000"/>
                  </a:schemeClr>
                </a:solidFill>
              </a:defRPr>
            </a:lvl1pPr>
          </a:lstStyle>
          <a:p>
            <a:fld id="{48F63A3B-78C7-47BE-AE5E-E10140E04643}" type="slidenum">
              <a:rPr lang="en-US" dirty="0"/>
              <a:t>‹#›</a:t>
            </a:fld>
            <a:endParaRPr lang="en-US" dirty="0"/>
          </a:p>
        </p:txBody>
      </p:sp>
      <p:sp>
        <p:nvSpPr>
          <p:cNvPr id="7" name="正方形/長方形 6">
            <a:extLst>
              <a:ext uri="{FF2B5EF4-FFF2-40B4-BE49-F238E27FC236}">
                <a16:creationId xmlns:a16="http://schemas.microsoft.com/office/drawing/2014/main" id="{736BA7AC-75F1-9A9C-DC92-1A483EA6DD68}"/>
              </a:ext>
            </a:extLst>
          </p:cNvPr>
          <p:cNvSpPr/>
          <p:nvPr userDrawn="1"/>
        </p:nvSpPr>
        <p:spPr>
          <a:xfrm>
            <a:off x="953227" y="2858616"/>
            <a:ext cx="11104095" cy="1758200"/>
          </a:xfrm>
          <a:prstGeom prst="rect">
            <a:avLst/>
          </a:prstGeom>
          <a:solidFill>
            <a:srgbClr val="6464E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19953" rtl="0" eaLnBrk="1" fontAlgn="base" latinLnBrk="0" hangingPunct="1">
              <a:lnSpc>
                <a:spcPct val="100000"/>
              </a:lnSpc>
              <a:spcBef>
                <a:spcPct val="0"/>
              </a:spcBef>
              <a:spcAft>
                <a:spcPct val="0"/>
              </a:spcAft>
              <a:buClrTx/>
              <a:buSzTx/>
              <a:buFontTx/>
              <a:buNone/>
              <a:tabLst/>
              <a:defRPr/>
            </a:pPr>
            <a:endParaRPr kumimoji="1" lang="ja-JP" altLang="en-US" sz="6929" b="1" i="0" u="none" strike="noStrike" kern="1200" cap="none" spc="0" normalizeH="0" baseline="0" noProof="0" dirty="0">
              <a:ln>
                <a:noFill/>
              </a:ln>
              <a:solidFill>
                <a:prstClr val="white"/>
              </a:solidFill>
              <a:effectLst/>
              <a:uLnTx/>
              <a:uFillTx/>
              <a:latin typeface="游ゴシック"/>
              <a:ea typeface="游ゴシック" panose="020B0400000000000000" pitchFamily="50" charset="-128"/>
              <a:cs typeface="+mn-cs"/>
            </a:endParaRPr>
          </a:p>
        </p:txBody>
      </p:sp>
      <p:pic>
        <p:nvPicPr>
          <p:cNvPr id="8" name="図 7">
            <a:extLst>
              <a:ext uri="{FF2B5EF4-FFF2-40B4-BE49-F238E27FC236}">
                <a16:creationId xmlns:a16="http://schemas.microsoft.com/office/drawing/2014/main" id="{1E1D7988-760A-6A20-57BE-37C1E9EF6CB6}"/>
              </a:ext>
            </a:extLst>
          </p:cNvPr>
          <p:cNvPicPr>
            <a:picLocks noChangeAspect="1"/>
          </p:cNvPicPr>
          <p:nvPr userDrawn="1"/>
        </p:nvPicPr>
        <p:blipFill>
          <a:blip r:embed="rId5"/>
          <a:stretch>
            <a:fillRect/>
          </a:stretch>
        </p:blipFill>
        <p:spPr>
          <a:xfrm>
            <a:off x="12056934" y="2014471"/>
            <a:ext cx="883290" cy="873614"/>
          </a:xfrm>
          <a:prstGeom prst="rect">
            <a:avLst/>
          </a:prstGeom>
        </p:spPr>
      </p:pic>
      <p:pic>
        <p:nvPicPr>
          <p:cNvPr id="9" name="図 8">
            <a:extLst>
              <a:ext uri="{FF2B5EF4-FFF2-40B4-BE49-F238E27FC236}">
                <a16:creationId xmlns:a16="http://schemas.microsoft.com/office/drawing/2014/main" id="{5750C216-51EA-5389-88A7-C778AA2F35BE}"/>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953226" y="682005"/>
            <a:ext cx="3141839" cy="731466"/>
          </a:xfrm>
          <a:prstGeom prst="rect">
            <a:avLst/>
          </a:prstGeom>
        </p:spPr>
      </p:pic>
      <p:sp>
        <p:nvSpPr>
          <p:cNvPr id="10" name="テキスト ボックス 9">
            <a:extLst>
              <a:ext uri="{FF2B5EF4-FFF2-40B4-BE49-F238E27FC236}">
                <a16:creationId xmlns:a16="http://schemas.microsoft.com/office/drawing/2014/main" id="{6A783B49-F0FE-2F06-E592-13772A7D4304}"/>
              </a:ext>
            </a:extLst>
          </p:cNvPr>
          <p:cNvSpPr txBox="1"/>
          <p:nvPr userDrawn="1"/>
        </p:nvSpPr>
        <p:spPr>
          <a:xfrm>
            <a:off x="531357" y="7678918"/>
            <a:ext cx="2404441" cy="310406"/>
          </a:xfrm>
          <a:prstGeom prst="rect">
            <a:avLst/>
          </a:prstGeom>
          <a:noFill/>
        </p:spPr>
        <p:txBody>
          <a:bodyPr wrap="none" rtlCol="0">
            <a:spAutoFit/>
          </a:bodyPr>
          <a:lstStyle/>
          <a:p>
            <a:pPr marL="0" marR="0" lvl="0" indent="0" algn="l" defTabSz="719953" rtl="0" eaLnBrk="1" fontAlgn="base" latinLnBrk="0" hangingPunct="1">
              <a:lnSpc>
                <a:spcPct val="100000"/>
              </a:lnSpc>
              <a:spcBef>
                <a:spcPct val="0"/>
              </a:spcBef>
              <a:spcAft>
                <a:spcPct val="0"/>
              </a:spcAft>
              <a:buClrTx/>
              <a:buSzTx/>
              <a:buFontTx/>
              <a:buNone/>
              <a:tabLst/>
              <a:defRPr/>
            </a:pPr>
            <a:r>
              <a:rPr kumimoji="1" lang="en-US" altLang="ja-JP" sz="1417" b="0" i="0" u="none" strike="noStrike" kern="1200" cap="none" spc="0" normalizeH="0" baseline="0" noProof="0" dirty="0">
                <a:ln>
                  <a:noFill/>
                </a:ln>
                <a:solidFill>
                  <a:prstClr val="black"/>
                </a:solidFill>
                <a:effectLst/>
                <a:uLnTx/>
                <a:uFillTx/>
                <a:latin typeface="Calibri" panose="020F0502020204030204" pitchFamily="34" charset="0"/>
                <a:ea typeface="ＭＳ Ｐゴシック" charset="0"/>
                <a:cs typeface="Calibri" panose="020F0502020204030204" pitchFamily="34" charset="0"/>
              </a:rPr>
              <a:t>© i-PRO | All Rights Reserved.</a:t>
            </a:r>
            <a:endParaRPr kumimoji="1" lang="ja-JP" altLang="en-US" sz="1417" b="0" i="0" u="none" strike="noStrike" kern="1200" cap="none" spc="0" normalizeH="0" baseline="0" noProof="0" dirty="0">
              <a:ln>
                <a:noFill/>
              </a:ln>
              <a:solidFill>
                <a:prstClr val="black"/>
              </a:solidFill>
              <a:effectLst/>
              <a:uLnTx/>
              <a:uFillTx/>
              <a:latin typeface="Calibri" panose="020F0502020204030204" pitchFamily="34" charset="0"/>
              <a:ea typeface="ＭＳ Ｐゴシック" charset="0"/>
              <a:cs typeface="Calibri" panose="020F0502020204030204" pitchFamily="34" charset="0"/>
            </a:endParaRPr>
          </a:p>
        </p:txBody>
      </p:sp>
    </p:spTree>
    <p:extLst>
      <p:ext uri="{BB962C8B-B14F-4D97-AF65-F5344CB8AC3E}">
        <p14:creationId xmlns:p14="http://schemas.microsoft.com/office/powerpoint/2010/main" val="1073608544"/>
      </p:ext>
    </p:extLst>
  </p:cSld>
  <p:clrMap bg1="lt1" tx1="dk1" bg2="lt2" tx2="dk2" accent1="accent1" accent2="accent2" accent3="accent3" accent4="accent4" accent5="accent5" accent6="accent6" hlink="hlink" folHlink="folHlink"/>
  <p:sldLayoutIdLst>
    <p:sldLayoutId id="2147483808" r:id="rId1"/>
    <p:sldLayoutId id="2147483809" r:id="rId2"/>
    <p:sldLayoutId id="2147483848" r:id="rId3"/>
  </p:sldLayoutIdLst>
  <p:txStyles>
    <p:titleStyle>
      <a:lvl1pPr algn="l" defTabSz="1079906" rtl="0" eaLnBrk="1" latinLnBrk="0" hangingPunct="1">
        <a:lnSpc>
          <a:spcPct val="90000"/>
        </a:lnSpc>
        <a:spcBef>
          <a:spcPct val="0"/>
        </a:spcBef>
        <a:buNone/>
        <a:defRPr kumimoji="1" sz="5196" kern="1200">
          <a:solidFill>
            <a:schemeClr val="tx1"/>
          </a:solidFill>
          <a:latin typeface="+mj-lt"/>
          <a:ea typeface="+mj-ea"/>
          <a:cs typeface="+mj-cs"/>
        </a:defRPr>
      </a:lvl1pPr>
    </p:titleStyle>
    <p:bodyStyle>
      <a:lvl1pPr marL="269977" indent="-269977" algn="l" defTabSz="1079906" rtl="0" eaLnBrk="1" latinLnBrk="0" hangingPunct="1">
        <a:lnSpc>
          <a:spcPct val="90000"/>
        </a:lnSpc>
        <a:spcBef>
          <a:spcPts val="1181"/>
        </a:spcBef>
        <a:buFont typeface="Arial" panose="020B0604020202020204" pitchFamily="34" charset="0"/>
        <a:buChar char="•"/>
        <a:defRPr kumimoji="1" sz="3307" kern="1200">
          <a:solidFill>
            <a:schemeClr val="tx1"/>
          </a:solidFill>
          <a:latin typeface="+mn-lt"/>
          <a:ea typeface="+mn-ea"/>
          <a:cs typeface="+mn-cs"/>
        </a:defRPr>
      </a:lvl1pPr>
      <a:lvl2pPr marL="809930" indent="-269977" algn="l" defTabSz="1079906" rtl="0" eaLnBrk="1" latinLnBrk="0" hangingPunct="1">
        <a:lnSpc>
          <a:spcPct val="90000"/>
        </a:lnSpc>
        <a:spcBef>
          <a:spcPts val="591"/>
        </a:spcBef>
        <a:buFont typeface="Arial" panose="020B0604020202020204" pitchFamily="34" charset="0"/>
        <a:buChar char="•"/>
        <a:defRPr kumimoji="1" sz="2834" kern="1200">
          <a:solidFill>
            <a:schemeClr val="tx1"/>
          </a:solidFill>
          <a:latin typeface="+mn-lt"/>
          <a:ea typeface="+mn-ea"/>
          <a:cs typeface="+mn-cs"/>
        </a:defRPr>
      </a:lvl2pPr>
      <a:lvl3pPr marL="1349883" indent="-269977" algn="l" defTabSz="1079906" rtl="0" eaLnBrk="1" latinLnBrk="0" hangingPunct="1">
        <a:lnSpc>
          <a:spcPct val="90000"/>
        </a:lnSpc>
        <a:spcBef>
          <a:spcPts val="591"/>
        </a:spcBef>
        <a:buFont typeface="Arial" panose="020B0604020202020204" pitchFamily="34" charset="0"/>
        <a:buChar char="•"/>
        <a:defRPr kumimoji="1" sz="2362" kern="1200">
          <a:solidFill>
            <a:schemeClr val="tx1"/>
          </a:solidFill>
          <a:latin typeface="+mn-lt"/>
          <a:ea typeface="+mn-ea"/>
          <a:cs typeface="+mn-cs"/>
        </a:defRPr>
      </a:lvl3pPr>
      <a:lvl4pPr marL="1889836" indent="-269977" algn="l" defTabSz="1079906" rtl="0" eaLnBrk="1" latinLnBrk="0" hangingPunct="1">
        <a:lnSpc>
          <a:spcPct val="90000"/>
        </a:lnSpc>
        <a:spcBef>
          <a:spcPts val="591"/>
        </a:spcBef>
        <a:buFont typeface="Arial" panose="020B0604020202020204" pitchFamily="34" charset="0"/>
        <a:buChar char="•"/>
        <a:defRPr kumimoji="1" sz="2126" kern="1200">
          <a:solidFill>
            <a:schemeClr val="tx1"/>
          </a:solidFill>
          <a:latin typeface="+mn-lt"/>
          <a:ea typeface="+mn-ea"/>
          <a:cs typeface="+mn-cs"/>
        </a:defRPr>
      </a:lvl4pPr>
      <a:lvl5pPr marL="2429789" indent="-269977" algn="l" defTabSz="1079906" rtl="0" eaLnBrk="1" latinLnBrk="0" hangingPunct="1">
        <a:lnSpc>
          <a:spcPct val="90000"/>
        </a:lnSpc>
        <a:spcBef>
          <a:spcPts val="591"/>
        </a:spcBef>
        <a:buFont typeface="Arial" panose="020B0604020202020204" pitchFamily="34" charset="0"/>
        <a:buChar char="•"/>
        <a:defRPr kumimoji="1" sz="2126" kern="1200">
          <a:solidFill>
            <a:schemeClr val="tx1"/>
          </a:solidFill>
          <a:latin typeface="+mn-lt"/>
          <a:ea typeface="+mn-ea"/>
          <a:cs typeface="+mn-cs"/>
        </a:defRPr>
      </a:lvl5pPr>
      <a:lvl6pPr marL="2969743" indent="-269977" algn="l" defTabSz="1079906" rtl="0" eaLnBrk="1" latinLnBrk="0" hangingPunct="1">
        <a:lnSpc>
          <a:spcPct val="90000"/>
        </a:lnSpc>
        <a:spcBef>
          <a:spcPts val="591"/>
        </a:spcBef>
        <a:buFont typeface="Arial" panose="020B0604020202020204" pitchFamily="34" charset="0"/>
        <a:buChar char="•"/>
        <a:defRPr kumimoji="1" sz="2126" kern="1200">
          <a:solidFill>
            <a:schemeClr val="tx1"/>
          </a:solidFill>
          <a:latin typeface="+mn-lt"/>
          <a:ea typeface="+mn-ea"/>
          <a:cs typeface="+mn-cs"/>
        </a:defRPr>
      </a:lvl6pPr>
      <a:lvl7pPr marL="3509696" indent="-269977" algn="l" defTabSz="1079906" rtl="0" eaLnBrk="1" latinLnBrk="0" hangingPunct="1">
        <a:lnSpc>
          <a:spcPct val="90000"/>
        </a:lnSpc>
        <a:spcBef>
          <a:spcPts val="591"/>
        </a:spcBef>
        <a:buFont typeface="Arial" panose="020B0604020202020204" pitchFamily="34" charset="0"/>
        <a:buChar char="•"/>
        <a:defRPr kumimoji="1" sz="2126" kern="1200">
          <a:solidFill>
            <a:schemeClr val="tx1"/>
          </a:solidFill>
          <a:latin typeface="+mn-lt"/>
          <a:ea typeface="+mn-ea"/>
          <a:cs typeface="+mn-cs"/>
        </a:defRPr>
      </a:lvl7pPr>
      <a:lvl8pPr marL="4049649" indent="-269977" algn="l" defTabSz="1079906" rtl="0" eaLnBrk="1" latinLnBrk="0" hangingPunct="1">
        <a:lnSpc>
          <a:spcPct val="90000"/>
        </a:lnSpc>
        <a:spcBef>
          <a:spcPts val="591"/>
        </a:spcBef>
        <a:buFont typeface="Arial" panose="020B0604020202020204" pitchFamily="34" charset="0"/>
        <a:buChar char="•"/>
        <a:defRPr kumimoji="1" sz="2126" kern="1200">
          <a:solidFill>
            <a:schemeClr val="tx1"/>
          </a:solidFill>
          <a:latin typeface="+mn-lt"/>
          <a:ea typeface="+mn-ea"/>
          <a:cs typeface="+mn-cs"/>
        </a:defRPr>
      </a:lvl8pPr>
      <a:lvl9pPr marL="4589602" indent="-269977" algn="l" defTabSz="1079906" rtl="0" eaLnBrk="1" latinLnBrk="0" hangingPunct="1">
        <a:lnSpc>
          <a:spcPct val="90000"/>
        </a:lnSpc>
        <a:spcBef>
          <a:spcPts val="591"/>
        </a:spcBef>
        <a:buFont typeface="Arial" panose="020B0604020202020204" pitchFamily="34" charset="0"/>
        <a:buChar char="•"/>
        <a:defRPr kumimoji="1" sz="2126" kern="1200">
          <a:solidFill>
            <a:schemeClr val="tx1"/>
          </a:solidFill>
          <a:latin typeface="+mn-lt"/>
          <a:ea typeface="+mn-ea"/>
          <a:cs typeface="+mn-cs"/>
        </a:defRPr>
      </a:lvl9pPr>
    </p:bodyStyle>
    <p:otherStyle>
      <a:defPPr>
        <a:defRPr lang="en-US"/>
      </a:defPPr>
      <a:lvl1pPr marL="0" algn="l" defTabSz="1079906" rtl="0" eaLnBrk="1" latinLnBrk="0" hangingPunct="1">
        <a:defRPr kumimoji="1" sz="2126" kern="1200">
          <a:solidFill>
            <a:schemeClr val="tx1"/>
          </a:solidFill>
          <a:latin typeface="+mn-lt"/>
          <a:ea typeface="+mn-ea"/>
          <a:cs typeface="+mn-cs"/>
        </a:defRPr>
      </a:lvl1pPr>
      <a:lvl2pPr marL="539953" algn="l" defTabSz="1079906" rtl="0" eaLnBrk="1" latinLnBrk="0" hangingPunct="1">
        <a:defRPr kumimoji="1" sz="2126" kern="1200">
          <a:solidFill>
            <a:schemeClr val="tx1"/>
          </a:solidFill>
          <a:latin typeface="+mn-lt"/>
          <a:ea typeface="+mn-ea"/>
          <a:cs typeface="+mn-cs"/>
        </a:defRPr>
      </a:lvl2pPr>
      <a:lvl3pPr marL="1079906" algn="l" defTabSz="1079906" rtl="0" eaLnBrk="1" latinLnBrk="0" hangingPunct="1">
        <a:defRPr kumimoji="1" sz="2126" kern="1200">
          <a:solidFill>
            <a:schemeClr val="tx1"/>
          </a:solidFill>
          <a:latin typeface="+mn-lt"/>
          <a:ea typeface="+mn-ea"/>
          <a:cs typeface="+mn-cs"/>
        </a:defRPr>
      </a:lvl3pPr>
      <a:lvl4pPr marL="1619860" algn="l" defTabSz="1079906" rtl="0" eaLnBrk="1" latinLnBrk="0" hangingPunct="1">
        <a:defRPr kumimoji="1" sz="2126" kern="1200">
          <a:solidFill>
            <a:schemeClr val="tx1"/>
          </a:solidFill>
          <a:latin typeface="+mn-lt"/>
          <a:ea typeface="+mn-ea"/>
          <a:cs typeface="+mn-cs"/>
        </a:defRPr>
      </a:lvl4pPr>
      <a:lvl5pPr marL="2159813" algn="l" defTabSz="1079906" rtl="0" eaLnBrk="1" latinLnBrk="0" hangingPunct="1">
        <a:defRPr kumimoji="1" sz="2126" kern="1200">
          <a:solidFill>
            <a:schemeClr val="tx1"/>
          </a:solidFill>
          <a:latin typeface="+mn-lt"/>
          <a:ea typeface="+mn-ea"/>
          <a:cs typeface="+mn-cs"/>
        </a:defRPr>
      </a:lvl5pPr>
      <a:lvl6pPr marL="2699766" algn="l" defTabSz="1079906" rtl="0" eaLnBrk="1" latinLnBrk="0" hangingPunct="1">
        <a:defRPr kumimoji="1" sz="2126" kern="1200">
          <a:solidFill>
            <a:schemeClr val="tx1"/>
          </a:solidFill>
          <a:latin typeface="+mn-lt"/>
          <a:ea typeface="+mn-ea"/>
          <a:cs typeface="+mn-cs"/>
        </a:defRPr>
      </a:lvl6pPr>
      <a:lvl7pPr marL="3239719" algn="l" defTabSz="1079906" rtl="0" eaLnBrk="1" latinLnBrk="0" hangingPunct="1">
        <a:defRPr kumimoji="1" sz="2126" kern="1200">
          <a:solidFill>
            <a:schemeClr val="tx1"/>
          </a:solidFill>
          <a:latin typeface="+mn-lt"/>
          <a:ea typeface="+mn-ea"/>
          <a:cs typeface="+mn-cs"/>
        </a:defRPr>
      </a:lvl7pPr>
      <a:lvl8pPr marL="3779672" algn="l" defTabSz="1079906" rtl="0" eaLnBrk="1" latinLnBrk="0" hangingPunct="1">
        <a:defRPr kumimoji="1" sz="2126" kern="1200">
          <a:solidFill>
            <a:schemeClr val="tx1"/>
          </a:solidFill>
          <a:latin typeface="+mn-lt"/>
          <a:ea typeface="+mn-ea"/>
          <a:cs typeface="+mn-cs"/>
        </a:defRPr>
      </a:lvl8pPr>
      <a:lvl9pPr marL="4319626" algn="l" defTabSz="1079906" rtl="0" eaLnBrk="1" latinLnBrk="0" hangingPunct="1">
        <a:defRPr kumimoji="1" sz="2126"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5977BDE-C04A-6D01-9626-01364EA55E7A}"/>
              </a:ext>
            </a:extLst>
          </p:cNvPr>
          <p:cNvSpPr/>
          <p:nvPr userDrawn="1"/>
        </p:nvSpPr>
        <p:spPr>
          <a:xfrm>
            <a:off x="0" y="-4401"/>
            <a:ext cx="14400213" cy="573361"/>
          </a:xfrm>
          <a:prstGeom prst="rect">
            <a:avLst/>
          </a:prstGeom>
          <a:solidFill>
            <a:srgbClr val="6464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719953" rtl="0" eaLnBrk="1" fontAlgn="base" latinLnBrk="0" hangingPunct="1">
              <a:lnSpc>
                <a:spcPct val="100000"/>
              </a:lnSpc>
              <a:spcBef>
                <a:spcPct val="0"/>
              </a:spcBef>
              <a:spcAft>
                <a:spcPct val="0"/>
              </a:spcAft>
              <a:buClrTx/>
              <a:buSzTx/>
              <a:buFontTx/>
              <a:buNone/>
              <a:tabLst/>
              <a:defRPr/>
            </a:pPr>
            <a:endParaRPr kumimoji="1" lang="en-US" altLang="ja-JP"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游ゴシック" panose="020F0502020204030204"/>
              <a:ea typeface="+mn-ea"/>
              <a:cs typeface="+mn-cs"/>
            </a:endParaRPr>
          </a:p>
        </p:txBody>
      </p:sp>
      <p:sp>
        <p:nvSpPr>
          <p:cNvPr id="9" name="テキスト ボックス 8">
            <a:extLst>
              <a:ext uri="{FF2B5EF4-FFF2-40B4-BE49-F238E27FC236}">
                <a16:creationId xmlns:a16="http://schemas.microsoft.com/office/drawing/2014/main" id="{70019D05-30C8-D214-B2EB-B55BC799953E}"/>
              </a:ext>
            </a:extLst>
          </p:cNvPr>
          <p:cNvSpPr txBox="1"/>
          <p:nvPr userDrawn="1"/>
        </p:nvSpPr>
        <p:spPr>
          <a:xfrm>
            <a:off x="11893789" y="7770775"/>
            <a:ext cx="2404440" cy="310406"/>
          </a:xfrm>
          <a:prstGeom prst="rect">
            <a:avLst/>
          </a:prstGeom>
          <a:noFill/>
        </p:spPr>
        <p:txBody>
          <a:bodyPr wrap="none" rtlCol="0">
            <a:spAutoFit/>
          </a:bodyPr>
          <a:lstStyle/>
          <a:p>
            <a:pPr marL="0" marR="0" lvl="0" indent="0" algn="r" defTabSz="719953" rtl="0" eaLnBrk="1" fontAlgn="base" latinLnBrk="0" hangingPunct="1">
              <a:lnSpc>
                <a:spcPct val="100000"/>
              </a:lnSpc>
              <a:spcBef>
                <a:spcPct val="0"/>
              </a:spcBef>
              <a:spcAft>
                <a:spcPct val="0"/>
              </a:spcAft>
              <a:buClrTx/>
              <a:buSzTx/>
              <a:buFontTx/>
              <a:buNone/>
              <a:tabLst/>
              <a:defRPr/>
            </a:pPr>
            <a:r>
              <a:rPr kumimoji="1" lang="en-US" altLang="ja-JP" sz="1417" b="0" i="0" u="none" strike="noStrike" kern="1200" cap="none" spc="0" normalizeH="0" baseline="0" noProof="0" dirty="0">
                <a:ln>
                  <a:noFill/>
                </a:ln>
                <a:solidFill>
                  <a:prstClr val="black"/>
                </a:solidFill>
                <a:effectLst/>
                <a:uLnTx/>
                <a:uFillTx/>
                <a:latin typeface="Calibri" panose="020F0502020204030204" pitchFamily="34" charset="0"/>
                <a:ea typeface="ＭＳ Ｐゴシック" charset="0"/>
                <a:cs typeface="Calibri" panose="020F0502020204030204" pitchFamily="34" charset="0"/>
              </a:rPr>
              <a:t>© i-PRO | All Rights Reserved.</a:t>
            </a:r>
            <a:endParaRPr kumimoji="1" lang="ja-JP" altLang="en-US" sz="1417" b="0" i="0" u="none" strike="noStrike" kern="1200" cap="none" spc="0" normalizeH="0" baseline="0" noProof="0" dirty="0">
              <a:ln>
                <a:noFill/>
              </a:ln>
              <a:solidFill>
                <a:prstClr val="black"/>
              </a:solidFill>
              <a:effectLst/>
              <a:uLnTx/>
              <a:uFillTx/>
              <a:latin typeface="Calibri" panose="020F0502020204030204" pitchFamily="34" charset="0"/>
              <a:ea typeface="ＭＳ Ｐゴシック" charset="0"/>
              <a:cs typeface="Calibri" panose="020F0502020204030204" pitchFamily="34" charset="0"/>
            </a:endParaRPr>
          </a:p>
        </p:txBody>
      </p:sp>
      <p:pic>
        <p:nvPicPr>
          <p:cNvPr id="10" name="図 9">
            <a:extLst>
              <a:ext uri="{FF2B5EF4-FFF2-40B4-BE49-F238E27FC236}">
                <a16:creationId xmlns:a16="http://schemas.microsoft.com/office/drawing/2014/main" id="{E758868E-982C-B2C7-6D34-42221B0BC8B5}"/>
              </a:ext>
            </a:extLst>
          </p:cNvPr>
          <p:cNvPicPr>
            <a:picLocks noChangeAspect="1"/>
          </p:cNvPicPr>
          <p:nvPr userDrawn="1"/>
        </p:nvPicPr>
        <p:blipFill>
          <a:blip r:embed="rId60" cstate="email">
            <a:extLst>
              <a:ext uri="{28A0092B-C50C-407E-A947-70E740481C1C}">
                <a14:useLocalDpi xmlns:a14="http://schemas.microsoft.com/office/drawing/2010/main"/>
              </a:ext>
            </a:extLst>
          </a:blip>
          <a:stretch>
            <a:fillRect/>
          </a:stretch>
        </p:blipFill>
        <p:spPr>
          <a:xfrm>
            <a:off x="174728" y="7735879"/>
            <a:ext cx="1135913" cy="264457"/>
          </a:xfrm>
          <a:prstGeom prst="rect">
            <a:avLst/>
          </a:prstGeom>
        </p:spPr>
      </p:pic>
      <p:cxnSp>
        <p:nvCxnSpPr>
          <p:cNvPr id="11" name="直線コネクタ 10">
            <a:extLst>
              <a:ext uri="{FF2B5EF4-FFF2-40B4-BE49-F238E27FC236}">
                <a16:creationId xmlns:a16="http://schemas.microsoft.com/office/drawing/2014/main" id="{50376A08-0A7D-F738-1B70-F6AD1ACF54EE}"/>
              </a:ext>
            </a:extLst>
          </p:cNvPr>
          <p:cNvCxnSpPr/>
          <p:nvPr userDrawn="1"/>
        </p:nvCxnSpPr>
        <p:spPr>
          <a:xfrm>
            <a:off x="0" y="7613856"/>
            <a:ext cx="14400213" cy="0"/>
          </a:xfrm>
          <a:prstGeom prst="line">
            <a:avLst/>
          </a:prstGeom>
          <a:ln w="38100">
            <a:solidFill>
              <a:srgbClr val="E2E3E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0140977"/>
      </p:ext>
    </p:extLst>
  </p:cSld>
  <p:clrMap bg1="lt1" tx1="dk1" bg2="lt2" tx2="dk2" accent1="accent1" accent2="accent2" accent3="accent3" accent4="accent4" accent5="accent5" accent6="accent6" hlink="hlink" folHlink="folHlink"/>
  <p:sldLayoutIdLst>
    <p:sldLayoutId id="2147483823" r:id="rId1"/>
    <p:sldLayoutId id="2147483827" r:id="rId2"/>
    <p:sldLayoutId id="2147483829" r:id="rId3"/>
    <p:sldLayoutId id="2147483831" r:id="rId4"/>
    <p:sldLayoutId id="2147483832" r:id="rId5"/>
    <p:sldLayoutId id="2147483833" r:id="rId6"/>
    <p:sldLayoutId id="2147483834" r:id="rId7"/>
    <p:sldLayoutId id="2147483835" r:id="rId8"/>
    <p:sldLayoutId id="2147483836" r:id="rId9"/>
    <p:sldLayoutId id="2147483837" r:id="rId10"/>
    <p:sldLayoutId id="2147483838" r:id="rId11"/>
    <p:sldLayoutId id="2147483839" r:id="rId12"/>
    <p:sldLayoutId id="2147483840" r:id="rId13"/>
    <p:sldLayoutId id="2147483841" r:id="rId14"/>
    <p:sldLayoutId id="2147483842" r:id="rId15"/>
    <p:sldLayoutId id="2147483843" r:id="rId16"/>
    <p:sldLayoutId id="2147483844" r:id="rId17"/>
    <p:sldLayoutId id="2147483845" r:id="rId18"/>
    <p:sldLayoutId id="2147483846" r:id="rId19"/>
    <p:sldLayoutId id="2147483847" r:id="rId20"/>
    <p:sldLayoutId id="2147483849" r:id="rId21"/>
    <p:sldLayoutId id="2147483850" r:id="rId22"/>
    <p:sldLayoutId id="2147483851" r:id="rId23"/>
    <p:sldLayoutId id="2147483852" r:id="rId24"/>
    <p:sldLayoutId id="2147483853" r:id="rId25"/>
    <p:sldLayoutId id="2147483854" r:id="rId26"/>
    <p:sldLayoutId id="2147483855" r:id="rId27"/>
    <p:sldLayoutId id="2147483856" r:id="rId28"/>
    <p:sldLayoutId id="2147483857" r:id="rId29"/>
    <p:sldLayoutId id="2147483858" r:id="rId30"/>
    <p:sldLayoutId id="2147483859" r:id="rId31"/>
    <p:sldLayoutId id="2147483860" r:id="rId32"/>
    <p:sldLayoutId id="2147483861" r:id="rId33"/>
    <p:sldLayoutId id="2147483862" r:id="rId34"/>
    <p:sldLayoutId id="2147483863" r:id="rId35"/>
    <p:sldLayoutId id="2147483864" r:id="rId36"/>
    <p:sldLayoutId id="2147483865" r:id="rId37"/>
    <p:sldLayoutId id="2147483866" r:id="rId38"/>
    <p:sldLayoutId id="2147483867" r:id="rId39"/>
    <p:sldLayoutId id="2147483868" r:id="rId40"/>
    <p:sldLayoutId id="2147483869" r:id="rId41"/>
    <p:sldLayoutId id="2147483870" r:id="rId42"/>
    <p:sldLayoutId id="2147483871" r:id="rId43"/>
    <p:sldLayoutId id="2147483872" r:id="rId44"/>
    <p:sldLayoutId id="2147483873" r:id="rId45"/>
    <p:sldLayoutId id="2147483874" r:id="rId46"/>
    <p:sldLayoutId id="2147483875" r:id="rId47"/>
    <p:sldLayoutId id="2147483876" r:id="rId48"/>
    <p:sldLayoutId id="2147483877" r:id="rId49"/>
    <p:sldLayoutId id="2147483878" r:id="rId50"/>
    <p:sldLayoutId id="2147483879" r:id="rId51"/>
    <p:sldLayoutId id="2147483880" r:id="rId52"/>
    <p:sldLayoutId id="2147483881" r:id="rId53"/>
    <p:sldLayoutId id="2147483882" r:id="rId54"/>
    <p:sldLayoutId id="2147483883" r:id="rId55"/>
    <p:sldLayoutId id="2147483884" r:id="rId56"/>
    <p:sldLayoutId id="2147483885" r:id="rId57"/>
    <p:sldLayoutId id="2147483886" r:id="rId58"/>
  </p:sldLayoutIdLst>
  <p:txStyles>
    <p:titleStyle>
      <a:lvl1pPr algn="l" defTabSz="1079906" rtl="0" eaLnBrk="1" latinLnBrk="0" hangingPunct="1">
        <a:lnSpc>
          <a:spcPct val="90000"/>
        </a:lnSpc>
        <a:spcBef>
          <a:spcPct val="0"/>
        </a:spcBef>
        <a:buNone/>
        <a:defRPr kumimoji="1" sz="5196" kern="1200">
          <a:solidFill>
            <a:schemeClr val="tx1"/>
          </a:solidFill>
          <a:latin typeface="+mj-lt"/>
          <a:ea typeface="+mj-ea"/>
          <a:cs typeface="+mj-cs"/>
        </a:defRPr>
      </a:lvl1pPr>
    </p:titleStyle>
    <p:bodyStyle>
      <a:lvl1pPr marL="269977" indent="-269977" algn="l" defTabSz="1079906" rtl="0" eaLnBrk="1" latinLnBrk="0" hangingPunct="1">
        <a:lnSpc>
          <a:spcPct val="90000"/>
        </a:lnSpc>
        <a:spcBef>
          <a:spcPts val="1181"/>
        </a:spcBef>
        <a:buFont typeface="Arial" panose="020B0604020202020204" pitchFamily="34" charset="0"/>
        <a:buChar char="•"/>
        <a:defRPr kumimoji="1" sz="3307" kern="1200">
          <a:solidFill>
            <a:schemeClr val="tx1"/>
          </a:solidFill>
          <a:latin typeface="+mn-lt"/>
          <a:ea typeface="+mn-ea"/>
          <a:cs typeface="+mn-cs"/>
        </a:defRPr>
      </a:lvl1pPr>
      <a:lvl2pPr marL="809930" indent="-269977" algn="l" defTabSz="1079906" rtl="0" eaLnBrk="1" latinLnBrk="0" hangingPunct="1">
        <a:lnSpc>
          <a:spcPct val="90000"/>
        </a:lnSpc>
        <a:spcBef>
          <a:spcPts val="591"/>
        </a:spcBef>
        <a:buFont typeface="Arial" panose="020B0604020202020204" pitchFamily="34" charset="0"/>
        <a:buChar char="•"/>
        <a:defRPr kumimoji="1" sz="2834" kern="1200">
          <a:solidFill>
            <a:schemeClr val="tx1"/>
          </a:solidFill>
          <a:latin typeface="+mn-lt"/>
          <a:ea typeface="+mn-ea"/>
          <a:cs typeface="+mn-cs"/>
        </a:defRPr>
      </a:lvl2pPr>
      <a:lvl3pPr marL="1349883" indent="-269977" algn="l" defTabSz="1079906" rtl="0" eaLnBrk="1" latinLnBrk="0" hangingPunct="1">
        <a:lnSpc>
          <a:spcPct val="90000"/>
        </a:lnSpc>
        <a:spcBef>
          <a:spcPts val="591"/>
        </a:spcBef>
        <a:buFont typeface="Arial" panose="020B0604020202020204" pitchFamily="34" charset="0"/>
        <a:buChar char="•"/>
        <a:defRPr kumimoji="1" sz="2362" kern="1200">
          <a:solidFill>
            <a:schemeClr val="tx1"/>
          </a:solidFill>
          <a:latin typeface="+mn-lt"/>
          <a:ea typeface="+mn-ea"/>
          <a:cs typeface="+mn-cs"/>
        </a:defRPr>
      </a:lvl3pPr>
      <a:lvl4pPr marL="1889836" indent="-269977" algn="l" defTabSz="1079906" rtl="0" eaLnBrk="1" latinLnBrk="0" hangingPunct="1">
        <a:lnSpc>
          <a:spcPct val="90000"/>
        </a:lnSpc>
        <a:spcBef>
          <a:spcPts val="591"/>
        </a:spcBef>
        <a:buFont typeface="Arial" panose="020B0604020202020204" pitchFamily="34" charset="0"/>
        <a:buChar char="•"/>
        <a:defRPr kumimoji="1" sz="2126" kern="1200">
          <a:solidFill>
            <a:schemeClr val="tx1"/>
          </a:solidFill>
          <a:latin typeface="+mn-lt"/>
          <a:ea typeface="+mn-ea"/>
          <a:cs typeface="+mn-cs"/>
        </a:defRPr>
      </a:lvl4pPr>
      <a:lvl5pPr marL="2429789" indent="-269977" algn="l" defTabSz="1079906" rtl="0" eaLnBrk="1" latinLnBrk="0" hangingPunct="1">
        <a:lnSpc>
          <a:spcPct val="90000"/>
        </a:lnSpc>
        <a:spcBef>
          <a:spcPts val="591"/>
        </a:spcBef>
        <a:buFont typeface="Arial" panose="020B0604020202020204" pitchFamily="34" charset="0"/>
        <a:buChar char="•"/>
        <a:defRPr kumimoji="1" sz="2126" kern="1200">
          <a:solidFill>
            <a:schemeClr val="tx1"/>
          </a:solidFill>
          <a:latin typeface="+mn-lt"/>
          <a:ea typeface="+mn-ea"/>
          <a:cs typeface="+mn-cs"/>
        </a:defRPr>
      </a:lvl5pPr>
      <a:lvl6pPr marL="2969743" indent="-269977" algn="l" defTabSz="1079906" rtl="0" eaLnBrk="1" latinLnBrk="0" hangingPunct="1">
        <a:lnSpc>
          <a:spcPct val="90000"/>
        </a:lnSpc>
        <a:spcBef>
          <a:spcPts val="591"/>
        </a:spcBef>
        <a:buFont typeface="Arial" panose="020B0604020202020204" pitchFamily="34" charset="0"/>
        <a:buChar char="•"/>
        <a:defRPr kumimoji="1" sz="2126" kern="1200">
          <a:solidFill>
            <a:schemeClr val="tx1"/>
          </a:solidFill>
          <a:latin typeface="+mn-lt"/>
          <a:ea typeface="+mn-ea"/>
          <a:cs typeface="+mn-cs"/>
        </a:defRPr>
      </a:lvl6pPr>
      <a:lvl7pPr marL="3509696" indent="-269977" algn="l" defTabSz="1079906" rtl="0" eaLnBrk="1" latinLnBrk="0" hangingPunct="1">
        <a:lnSpc>
          <a:spcPct val="90000"/>
        </a:lnSpc>
        <a:spcBef>
          <a:spcPts val="591"/>
        </a:spcBef>
        <a:buFont typeface="Arial" panose="020B0604020202020204" pitchFamily="34" charset="0"/>
        <a:buChar char="•"/>
        <a:defRPr kumimoji="1" sz="2126" kern="1200">
          <a:solidFill>
            <a:schemeClr val="tx1"/>
          </a:solidFill>
          <a:latin typeface="+mn-lt"/>
          <a:ea typeface="+mn-ea"/>
          <a:cs typeface="+mn-cs"/>
        </a:defRPr>
      </a:lvl7pPr>
      <a:lvl8pPr marL="4049649" indent="-269977" algn="l" defTabSz="1079906" rtl="0" eaLnBrk="1" latinLnBrk="0" hangingPunct="1">
        <a:lnSpc>
          <a:spcPct val="90000"/>
        </a:lnSpc>
        <a:spcBef>
          <a:spcPts val="591"/>
        </a:spcBef>
        <a:buFont typeface="Arial" panose="020B0604020202020204" pitchFamily="34" charset="0"/>
        <a:buChar char="•"/>
        <a:defRPr kumimoji="1" sz="2126" kern="1200">
          <a:solidFill>
            <a:schemeClr val="tx1"/>
          </a:solidFill>
          <a:latin typeface="+mn-lt"/>
          <a:ea typeface="+mn-ea"/>
          <a:cs typeface="+mn-cs"/>
        </a:defRPr>
      </a:lvl8pPr>
      <a:lvl9pPr marL="4589602" indent="-269977" algn="l" defTabSz="1079906" rtl="0" eaLnBrk="1" latinLnBrk="0" hangingPunct="1">
        <a:lnSpc>
          <a:spcPct val="90000"/>
        </a:lnSpc>
        <a:spcBef>
          <a:spcPts val="591"/>
        </a:spcBef>
        <a:buFont typeface="Arial" panose="020B0604020202020204" pitchFamily="34" charset="0"/>
        <a:buChar char="•"/>
        <a:defRPr kumimoji="1" sz="2126" kern="1200">
          <a:solidFill>
            <a:schemeClr val="tx1"/>
          </a:solidFill>
          <a:latin typeface="+mn-lt"/>
          <a:ea typeface="+mn-ea"/>
          <a:cs typeface="+mn-cs"/>
        </a:defRPr>
      </a:lvl9pPr>
    </p:bodyStyle>
    <p:otherStyle>
      <a:defPPr>
        <a:defRPr lang="en-US"/>
      </a:defPPr>
      <a:lvl1pPr marL="0" algn="l" defTabSz="1079906" rtl="0" eaLnBrk="1" latinLnBrk="0" hangingPunct="1">
        <a:defRPr kumimoji="1" sz="2126" kern="1200">
          <a:solidFill>
            <a:schemeClr val="tx1"/>
          </a:solidFill>
          <a:latin typeface="+mn-lt"/>
          <a:ea typeface="+mn-ea"/>
          <a:cs typeface="+mn-cs"/>
        </a:defRPr>
      </a:lvl1pPr>
      <a:lvl2pPr marL="539953" algn="l" defTabSz="1079906" rtl="0" eaLnBrk="1" latinLnBrk="0" hangingPunct="1">
        <a:defRPr kumimoji="1" sz="2126" kern="1200">
          <a:solidFill>
            <a:schemeClr val="tx1"/>
          </a:solidFill>
          <a:latin typeface="+mn-lt"/>
          <a:ea typeface="+mn-ea"/>
          <a:cs typeface="+mn-cs"/>
        </a:defRPr>
      </a:lvl2pPr>
      <a:lvl3pPr marL="1079906" algn="l" defTabSz="1079906" rtl="0" eaLnBrk="1" latinLnBrk="0" hangingPunct="1">
        <a:defRPr kumimoji="1" sz="2126" kern="1200">
          <a:solidFill>
            <a:schemeClr val="tx1"/>
          </a:solidFill>
          <a:latin typeface="+mn-lt"/>
          <a:ea typeface="+mn-ea"/>
          <a:cs typeface="+mn-cs"/>
        </a:defRPr>
      </a:lvl3pPr>
      <a:lvl4pPr marL="1619860" algn="l" defTabSz="1079906" rtl="0" eaLnBrk="1" latinLnBrk="0" hangingPunct="1">
        <a:defRPr kumimoji="1" sz="2126" kern="1200">
          <a:solidFill>
            <a:schemeClr val="tx1"/>
          </a:solidFill>
          <a:latin typeface="+mn-lt"/>
          <a:ea typeface="+mn-ea"/>
          <a:cs typeface="+mn-cs"/>
        </a:defRPr>
      </a:lvl4pPr>
      <a:lvl5pPr marL="2159813" algn="l" defTabSz="1079906" rtl="0" eaLnBrk="1" latinLnBrk="0" hangingPunct="1">
        <a:defRPr kumimoji="1" sz="2126" kern="1200">
          <a:solidFill>
            <a:schemeClr val="tx1"/>
          </a:solidFill>
          <a:latin typeface="+mn-lt"/>
          <a:ea typeface="+mn-ea"/>
          <a:cs typeface="+mn-cs"/>
        </a:defRPr>
      </a:lvl5pPr>
      <a:lvl6pPr marL="2699766" algn="l" defTabSz="1079906" rtl="0" eaLnBrk="1" latinLnBrk="0" hangingPunct="1">
        <a:defRPr kumimoji="1" sz="2126" kern="1200">
          <a:solidFill>
            <a:schemeClr val="tx1"/>
          </a:solidFill>
          <a:latin typeface="+mn-lt"/>
          <a:ea typeface="+mn-ea"/>
          <a:cs typeface="+mn-cs"/>
        </a:defRPr>
      </a:lvl6pPr>
      <a:lvl7pPr marL="3239719" algn="l" defTabSz="1079906" rtl="0" eaLnBrk="1" latinLnBrk="0" hangingPunct="1">
        <a:defRPr kumimoji="1" sz="2126" kern="1200">
          <a:solidFill>
            <a:schemeClr val="tx1"/>
          </a:solidFill>
          <a:latin typeface="+mn-lt"/>
          <a:ea typeface="+mn-ea"/>
          <a:cs typeface="+mn-cs"/>
        </a:defRPr>
      </a:lvl7pPr>
      <a:lvl8pPr marL="3779672" algn="l" defTabSz="1079906" rtl="0" eaLnBrk="1" latinLnBrk="0" hangingPunct="1">
        <a:defRPr kumimoji="1" sz="2126" kern="1200">
          <a:solidFill>
            <a:schemeClr val="tx1"/>
          </a:solidFill>
          <a:latin typeface="+mn-lt"/>
          <a:ea typeface="+mn-ea"/>
          <a:cs typeface="+mn-cs"/>
        </a:defRPr>
      </a:lvl8pPr>
      <a:lvl9pPr marL="4319626" algn="l" defTabSz="1079906" rtl="0" eaLnBrk="1" latinLnBrk="0" hangingPunct="1">
        <a:defRPr kumimoji="1" sz="2126"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図 2"/>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675040" y="669390"/>
            <a:ext cx="3095737" cy="720733"/>
          </a:xfrm>
          <a:prstGeom prst="rect">
            <a:avLst/>
          </a:prstGeom>
        </p:spPr>
      </p:pic>
      <p:sp>
        <p:nvSpPr>
          <p:cNvPr id="6" name="テキスト ボックス 5"/>
          <p:cNvSpPr txBox="1"/>
          <p:nvPr userDrawn="1"/>
        </p:nvSpPr>
        <p:spPr>
          <a:xfrm>
            <a:off x="531357" y="7678918"/>
            <a:ext cx="2404441" cy="310406"/>
          </a:xfrm>
          <a:prstGeom prst="rect">
            <a:avLst/>
          </a:prstGeom>
          <a:noFill/>
        </p:spPr>
        <p:txBody>
          <a:bodyPr wrap="none" rtlCol="0">
            <a:spAutoFit/>
          </a:bodyPr>
          <a:lstStyle/>
          <a:p>
            <a:pPr marL="0" marR="0" lvl="0" indent="0" algn="l" defTabSz="1079929" rtl="0" eaLnBrk="1" fontAlgn="auto" latinLnBrk="0" hangingPunct="1">
              <a:lnSpc>
                <a:spcPct val="100000"/>
              </a:lnSpc>
              <a:spcBef>
                <a:spcPts val="0"/>
              </a:spcBef>
              <a:spcAft>
                <a:spcPts val="0"/>
              </a:spcAft>
              <a:buClrTx/>
              <a:buSzTx/>
              <a:buFontTx/>
              <a:buNone/>
              <a:tabLst/>
              <a:defRPr/>
            </a:pPr>
            <a:r>
              <a:rPr kumimoji="1" lang="en-US" altLang="ja-JP" sz="1417" b="0" i="0" u="none" strike="noStrike" kern="1200" cap="none" spc="0" normalizeH="0" baseline="0" noProof="0" dirty="0">
                <a:ln>
                  <a:noFill/>
                </a:ln>
                <a:solidFill>
                  <a:srgbClr val="000000"/>
                </a:solidFill>
                <a:effectLst/>
                <a:uLnTx/>
                <a:uFillTx/>
                <a:latin typeface="Calibri" panose="020F0502020204030204" pitchFamily="34" charset="0"/>
                <a:ea typeface="Yu Gothic UI"/>
                <a:cs typeface="Calibri" panose="020F0502020204030204" pitchFamily="34" charset="0"/>
              </a:rPr>
              <a:t>© i-PRO | All Rights Reserved.</a:t>
            </a:r>
            <a:endParaRPr kumimoji="1" lang="ja-JP" altLang="en-US" sz="1417" b="0" i="0" u="none" strike="noStrike" kern="1200" cap="none" spc="0" normalizeH="0" baseline="0" noProof="0" dirty="0">
              <a:ln>
                <a:noFill/>
              </a:ln>
              <a:solidFill>
                <a:srgbClr val="000000"/>
              </a:solidFill>
              <a:effectLst/>
              <a:uLnTx/>
              <a:uFillTx/>
              <a:latin typeface="Calibri" panose="020F0502020204030204" pitchFamily="34" charset="0"/>
              <a:ea typeface="Yu Gothic UI"/>
              <a:cs typeface="Calibri" panose="020F0502020204030204" pitchFamily="34" charset="0"/>
            </a:endParaRPr>
          </a:p>
        </p:txBody>
      </p:sp>
      <p:sp>
        <p:nvSpPr>
          <p:cNvPr id="5" name="正方形/長方形 4"/>
          <p:cNvSpPr/>
          <p:nvPr userDrawn="1"/>
        </p:nvSpPr>
        <p:spPr>
          <a:xfrm>
            <a:off x="13761853" y="7422"/>
            <a:ext cx="638361" cy="638306"/>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079929" rtl="0" eaLnBrk="1" fontAlgn="auto" latinLnBrk="0" hangingPunct="1">
              <a:lnSpc>
                <a:spcPct val="100000"/>
              </a:lnSpc>
              <a:spcBef>
                <a:spcPts val="0"/>
              </a:spcBef>
              <a:spcAft>
                <a:spcPts val="0"/>
              </a:spcAft>
              <a:buClrTx/>
              <a:buSzTx/>
              <a:buFontTx/>
              <a:buNone/>
              <a:tabLst/>
              <a:defRPr/>
            </a:pPr>
            <a:endParaRPr kumimoji="1" lang="ja-JP" altLang="en-US" sz="2126" b="0" i="0" u="none" strike="noStrike" kern="1200" cap="none" spc="0" normalizeH="0" baseline="0" noProof="0">
              <a:ln>
                <a:noFill/>
              </a:ln>
              <a:solidFill>
                <a:srgbClr val="FFFFFF"/>
              </a:solidFill>
              <a:effectLst/>
              <a:uLnTx/>
              <a:uFillTx/>
              <a:latin typeface="Calibri"/>
              <a:ea typeface="Yu Gothic UI"/>
              <a:cs typeface="+mn-cs"/>
            </a:endParaRPr>
          </a:p>
        </p:txBody>
      </p:sp>
      <p:sp>
        <p:nvSpPr>
          <p:cNvPr id="8" name="正方形/長方形 7"/>
          <p:cNvSpPr/>
          <p:nvPr userDrawn="1"/>
        </p:nvSpPr>
        <p:spPr>
          <a:xfrm>
            <a:off x="11831929" y="645727"/>
            <a:ext cx="1929925" cy="1929759"/>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079929" rtl="0" eaLnBrk="1" fontAlgn="auto" latinLnBrk="0" hangingPunct="1">
              <a:lnSpc>
                <a:spcPct val="100000"/>
              </a:lnSpc>
              <a:spcBef>
                <a:spcPts val="0"/>
              </a:spcBef>
              <a:spcAft>
                <a:spcPts val="0"/>
              </a:spcAft>
              <a:buClrTx/>
              <a:buSzTx/>
              <a:buFontTx/>
              <a:buNone/>
              <a:tabLst/>
              <a:defRPr/>
            </a:pPr>
            <a:endParaRPr kumimoji="1" lang="ja-JP" altLang="en-US" sz="2126" b="0" i="0" u="none" strike="noStrike" kern="1200" cap="none" spc="0" normalizeH="0" baseline="0" noProof="0">
              <a:ln>
                <a:noFill/>
              </a:ln>
              <a:solidFill>
                <a:srgbClr val="FFFFFF"/>
              </a:solidFill>
              <a:effectLst/>
              <a:uLnTx/>
              <a:uFillTx/>
              <a:latin typeface="Calibri"/>
              <a:ea typeface="Yu Gothic UI"/>
              <a:cs typeface="+mn-cs"/>
            </a:endParaRPr>
          </a:p>
        </p:txBody>
      </p:sp>
    </p:spTree>
    <p:extLst>
      <p:ext uri="{BB962C8B-B14F-4D97-AF65-F5344CB8AC3E}">
        <p14:creationId xmlns:p14="http://schemas.microsoft.com/office/powerpoint/2010/main" val="4055463314"/>
      </p:ext>
    </p:extLst>
  </p:cSld>
  <p:clrMap bg1="lt1" tx1="dk1" bg2="lt2" tx2="dk2" accent1="accent1" accent2="accent2" accent3="accent3" accent4="accent4" accent5="accent5" accent6="accent6" hlink="hlink" folHlink="folHlink"/>
  <p:sldLayoutIdLst>
    <p:sldLayoutId id="2147483740" r:id="rId1"/>
    <p:sldLayoutId id="2147483825" r:id="rId2"/>
  </p:sldLayoutIdLst>
  <p:txStyles>
    <p:titleStyle>
      <a:lvl1pPr algn="ctr" defTabSz="719953" rtl="0" eaLnBrk="1" fontAlgn="base" hangingPunct="1">
        <a:spcBef>
          <a:spcPct val="0"/>
        </a:spcBef>
        <a:spcAft>
          <a:spcPct val="0"/>
        </a:spcAft>
        <a:defRPr kumimoji="1" sz="6929" kern="1200">
          <a:solidFill>
            <a:schemeClr val="tx1"/>
          </a:solidFill>
          <a:latin typeface="+mj-lt"/>
          <a:ea typeface="+mj-ea"/>
          <a:cs typeface="ＭＳ Ｐゴシック" charset="0"/>
        </a:defRPr>
      </a:lvl1pPr>
      <a:lvl2pPr algn="ctr" defTabSz="719953" rtl="0" eaLnBrk="1" fontAlgn="base" hangingPunct="1">
        <a:spcBef>
          <a:spcPct val="0"/>
        </a:spcBef>
        <a:spcAft>
          <a:spcPct val="0"/>
        </a:spcAft>
        <a:defRPr kumimoji="1" sz="6929">
          <a:solidFill>
            <a:schemeClr val="tx1"/>
          </a:solidFill>
          <a:latin typeface="Calibri" charset="0"/>
          <a:ea typeface="ＭＳ Ｐゴシック" charset="0"/>
          <a:cs typeface="ＭＳ Ｐゴシック" charset="0"/>
        </a:defRPr>
      </a:lvl2pPr>
      <a:lvl3pPr algn="ctr" defTabSz="719953" rtl="0" eaLnBrk="1" fontAlgn="base" hangingPunct="1">
        <a:spcBef>
          <a:spcPct val="0"/>
        </a:spcBef>
        <a:spcAft>
          <a:spcPct val="0"/>
        </a:spcAft>
        <a:defRPr kumimoji="1" sz="6929">
          <a:solidFill>
            <a:schemeClr val="tx1"/>
          </a:solidFill>
          <a:latin typeface="Calibri" charset="0"/>
          <a:ea typeface="ＭＳ Ｐゴシック" charset="0"/>
          <a:cs typeface="ＭＳ Ｐゴシック" charset="0"/>
        </a:defRPr>
      </a:lvl3pPr>
      <a:lvl4pPr algn="ctr" defTabSz="719953" rtl="0" eaLnBrk="1" fontAlgn="base" hangingPunct="1">
        <a:spcBef>
          <a:spcPct val="0"/>
        </a:spcBef>
        <a:spcAft>
          <a:spcPct val="0"/>
        </a:spcAft>
        <a:defRPr kumimoji="1" sz="6929">
          <a:solidFill>
            <a:schemeClr val="tx1"/>
          </a:solidFill>
          <a:latin typeface="Calibri" charset="0"/>
          <a:ea typeface="ＭＳ Ｐゴシック" charset="0"/>
          <a:cs typeface="ＭＳ Ｐゴシック" charset="0"/>
        </a:defRPr>
      </a:lvl4pPr>
      <a:lvl5pPr algn="ctr" defTabSz="719953" rtl="0" eaLnBrk="1" fontAlgn="base" hangingPunct="1">
        <a:spcBef>
          <a:spcPct val="0"/>
        </a:spcBef>
        <a:spcAft>
          <a:spcPct val="0"/>
        </a:spcAft>
        <a:defRPr kumimoji="1" sz="6929">
          <a:solidFill>
            <a:schemeClr val="tx1"/>
          </a:solidFill>
          <a:latin typeface="Calibri" charset="0"/>
          <a:ea typeface="ＭＳ Ｐゴシック" charset="0"/>
          <a:cs typeface="ＭＳ Ｐゴシック" charset="0"/>
        </a:defRPr>
      </a:lvl5pPr>
      <a:lvl6pPr marL="719953" algn="ctr" defTabSz="719953" rtl="0" eaLnBrk="1" fontAlgn="base" hangingPunct="1">
        <a:spcBef>
          <a:spcPct val="0"/>
        </a:spcBef>
        <a:spcAft>
          <a:spcPct val="0"/>
        </a:spcAft>
        <a:defRPr kumimoji="1" sz="6929">
          <a:solidFill>
            <a:schemeClr val="tx1"/>
          </a:solidFill>
          <a:latin typeface="Calibri" charset="0"/>
          <a:ea typeface="ＭＳ Ｐゴシック" charset="0"/>
          <a:cs typeface="ＭＳ Ｐゴシック" charset="0"/>
        </a:defRPr>
      </a:lvl6pPr>
      <a:lvl7pPr marL="1439906" algn="ctr" defTabSz="719953" rtl="0" eaLnBrk="1" fontAlgn="base" hangingPunct="1">
        <a:spcBef>
          <a:spcPct val="0"/>
        </a:spcBef>
        <a:spcAft>
          <a:spcPct val="0"/>
        </a:spcAft>
        <a:defRPr kumimoji="1" sz="6929">
          <a:solidFill>
            <a:schemeClr val="tx1"/>
          </a:solidFill>
          <a:latin typeface="Calibri" charset="0"/>
          <a:ea typeface="ＭＳ Ｐゴシック" charset="0"/>
          <a:cs typeface="ＭＳ Ｐゴシック" charset="0"/>
        </a:defRPr>
      </a:lvl7pPr>
      <a:lvl8pPr marL="2159859" algn="ctr" defTabSz="719953" rtl="0" eaLnBrk="1" fontAlgn="base" hangingPunct="1">
        <a:spcBef>
          <a:spcPct val="0"/>
        </a:spcBef>
        <a:spcAft>
          <a:spcPct val="0"/>
        </a:spcAft>
        <a:defRPr kumimoji="1" sz="6929">
          <a:solidFill>
            <a:schemeClr val="tx1"/>
          </a:solidFill>
          <a:latin typeface="Calibri" charset="0"/>
          <a:ea typeface="ＭＳ Ｐゴシック" charset="0"/>
          <a:cs typeface="ＭＳ Ｐゴシック" charset="0"/>
        </a:defRPr>
      </a:lvl8pPr>
      <a:lvl9pPr marL="2879811" algn="ctr" defTabSz="719953" rtl="0" eaLnBrk="1" fontAlgn="base" hangingPunct="1">
        <a:spcBef>
          <a:spcPct val="0"/>
        </a:spcBef>
        <a:spcAft>
          <a:spcPct val="0"/>
        </a:spcAft>
        <a:defRPr kumimoji="1" sz="6929">
          <a:solidFill>
            <a:schemeClr val="tx1"/>
          </a:solidFill>
          <a:latin typeface="Calibri" charset="0"/>
          <a:ea typeface="ＭＳ Ｐゴシック" charset="0"/>
          <a:cs typeface="ＭＳ Ｐゴシック" charset="0"/>
        </a:defRPr>
      </a:lvl9pPr>
    </p:titleStyle>
    <p:bodyStyle>
      <a:lvl1pPr marL="539965" indent="-539965" algn="l" defTabSz="719953" rtl="0" eaLnBrk="1" fontAlgn="base" hangingPunct="1">
        <a:spcBef>
          <a:spcPct val="20000"/>
        </a:spcBef>
        <a:spcAft>
          <a:spcPct val="0"/>
        </a:spcAft>
        <a:buFont typeface="Arial" charset="0"/>
        <a:buChar char="•"/>
        <a:defRPr kumimoji="1" sz="5039" kern="1200">
          <a:solidFill>
            <a:schemeClr val="tx1"/>
          </a:solidFill>
          <a:latin typeface="+mn-lt"/>
          <a:ea typeface="+mn-ea"/>
          <a:cs typeface="ＭＳ Ｐゴシック" charset="0"/>
        </a:defRPr>
      </a:lvl1pPr>
      <a:lvl2pPr marL="1169923" indent="-449971" algn="l" defTabSz="719953" rtl="0" eaLnBrk="1" fontAlgn="base" hangingPunct="1">
        <a:spcBef>
          <a:spcPct val="20000"/>
        </a:spcBef>
        <a:spcAft>
          <a:spcPct val="0"/>
        </a:spcAft>
        <a:buFont typeface="Arial" charset="0"/>
        <a:buChar char="–"/>
        <a:defRPr kumimoji="1" sz="4409" kern="1200">
          <a:solidFill>
            <a:schemeClr val="tx1"/>
          </a:solidFill>
          <a:latin typeface="+mn-lt"/>
          <a:ea typeface="+mn-ea"/>
          <a:cs typeface="+mn-cs"/>
        </a:defRPr>
      </a:lvl2pPr>
      <a:lvl3pPr marL="1799882" indent="-359976" algn="l" defTabSz="719953" rtl="0" eaLnBrk="1" fontAlgn="base" hangingPunct="1">
        <a:spcBef>
          <a:spcPct val="20000"/>
        </a:spcBef>
        <a:spcAft>
          <a:spcPct val="0"/>
        </a:spcAft>
        <a:buFont typeface="Arial" charset="0"/>
        <a:buChar char="•"/>
        <a:defRPr kumimoji="1" sz="3779" kern="1200">
          <a:solidFill>
            <a:schemeClr val="tx1"/>
          </a:solidFill>
          <a:latin typeface="+mn-lt"/>
          <a:ea typeface="+mn-ea"/>
          <a:cs typeface="+mn-cs"/>
        </a:defRPr>
      </a:lvl3pPr>
      <a:lvl4pPr marL="2519835" indent="-359976" algn="l" defTabSz="719953" rtl="0" eaLnBrk="1" fontAlgn="base" hangingPunct="1">
        <a:spcBef>
          <a:spcPct val="20000"/>
        </a:spcBef>
        <a:spcAft>
          <a:spcPct val="0"/>
        </a:spcAft>
        <a:buFont typeface="Arial" charset="0"/>
        <a:buChar char="–"/>
        <a:defRPr kumimoji="1" sz="3149" kern="1200">
          <a:solidFill>
            <a:schemeClr val="tx1"/>
          </a:solidFill>
          <a:latin typeface="+mn-lt"/>
          <a:ea typeface="+mn-ea"/>
          <a:cs typeface="+mn-cs"/>
        </a:defRPr>
      </a:lvl4pPr>
      <a:lvl5pPr marL="3239788" indent="-359976" algn="l" defTabSz="719953" rtl="0" eaLnBrk="1" fontAlgn="base" hangingPunct="1">
        <a:spcBef>
          <a:spcPct val="20000"/>
        </a:spcBef>
        <a:spcAft>
          <a:spcPct val="0"/>
        </a:spcAft>
        <a:buFont typeface="Arial" charset="0"/>
        <a:buChar char="»"/>
        <a:defRPr kumimoji="1" sz="3149" kern="1200">
          <a:solidFill>
            <a:schemeClr val="tx1"/>
          </a:solidFill>
          <a:latin typeface="+mn-lt"/>
          <a:ea typeface="+mn-ea"/>
          <a:cs typeface="+mn-cs"/>
        </a:defRPr>
      </a:lvl5pPr>
      <a:lvl6pPr marL="3959741" indent="-359976" algn="l" defTabSz="719953" rtl="0" eaLnBrk="1" latinLnBrk="0" hangingPunct="1">
        <a:spcBef>
          <a:spcPct val="20000"/>
        </a:spcBef>
        <a:buFont typeface="Arial"/>
        <a:buChar char="•"/>
        <a:defRPr kumimoji="1" sz="3149" kern="1200">
          <a:solidFill>
            <a:schemeClr val="tx1"/>
          </a:solidFill>
          <a:latin typeface="+mn-lt"/>
          <a:ea typeface="+mn-ea"/>
          <a:cs typeface="+mn-cs"/>
        </a:defRPr>
      </a:lvl6pPr>
      <a:lvl7pPr marL="4679693" indent="-359976" algn="l" defTabSz="719953" rtl="0" eaLnBrk="1" latinLnBrk="0" hangingPunct="1">
        <a:spcBef>
          <a:spcPct val="20000"/>
        </a:spcBef>
        <a:buFont typeface="Arial"/>
        <a:buChar char="•"/>
        <a:defRPr kumimoji="1" sz="3149" kern="1200">
          <a:solidFill>
            <a:schemeClr val="tx1"/>
          </a:solidFill>
          <a:latin typeface="+mn-lt"/>
          <a:ea typeface="+mn-ea"/>
          <a:cs typeface="+mn-cs"/>
        </a:defRPr>
      </a:lvl7pPr>
      <a:lvl8pPr marL="5399646" indent="-359976" algn="l" defTabSz="719953" rtl="0" eaLnBrk="1" latinLnBrk="0" hangingPunct="1">
        <a:spcBef>
          <a:spcPct val="20000"/>
        </a:spcBef>
        <a:buFont typeface="Arial"/>
        <a:buChar char="•"/>
        <a:defRPr kumimoji="1" sz="3149" kern="1200">
          <a:solidFill>
            <a:schemeClr val="tx1"/>
          </a:solidFill>
          <a:latin typeface="+mn-lt"/>
          <a:ea typeface="+mn-ea"/>
          <a:cs typeface="+mn-cs"/>
        </a:defRPr>
      </a:lvl8pPr>
      <a:lvl9pPr marL="6119599" indent="-359976" algn="l" defTabSz="719953" rtl="0" eaLnBrk="1" latinLnBrk="0" hangingPunct="1">
        <a:spcBef>
          <a:spcPct val="20000"/>
        </a:spcBef>
        <a:buFont typeface="Arial"/>
        <a:buChar char="•"/>
        <a:defRPr kumimoji="1" sz="3149" kern="1200">
          <a:solidFill>
            <a:schemeClr val="tx1"/>
          </a:solidFill>
          <a:latin typeface="+mn-lt"/>
          <a:ea typeface="+mn-ea"/>
          <a:cs typeface="+mn-cs"/>
        </a:defRPr>
      </a:lvl9pPr>
    </p:bodyStyle>
    <p:otherStyle>
      <a:defPPr>
        <a:defRPr lang="ja-JP"/>
      </a:defPPr>
      <a:lvl1pPr marL="0" algn="l" defTabSz="719953" rtl="0" eaLnBrk="1" latinLnBrk="0" hangingPunct="1">
        <a:defRPr kumimoji="1" sz="2834" kern="1200">
          <a:solidFill>
            <a:schemeClr val="tx1"/>
          </a:solidFill>
          <a:latin typeface="+mn-lt"/>
          <a:ea typeface="+mn-ea"/>
          <a:cs typeface="+mn-cs"/>
        </a:defRPr>
      </a:lvl1pPr>
      <a:lvl2pPr marL="719953" algn="l" defTabSz="719953" rtl="0" eaLnBrk="1" latinLnBrk="0" hangingPunct="1">
        <a:defRPr kumimoji="1" sz="2834" kern="1200">
          <a:solidFill>
            <a:schemeClr val="tx1"/>
          </a:solidFill>
          <a:latin typeface="+mn-lt"/>
          <a:ea typeface="+mn-ea"/>
          <a:cs typeface="+mn-cs"/>
        </a:defRPr>
      </a:lvl2pPr>
      <a:lvl3pPr marL="1439906" algn="l" defTabSz="719953" rtl="0" eaLnBrk="1" latinLnBrk="0" hangingPunct="1">
        <a:defRPr kumimoji="1" sz="2834" kern="1200">
          <a:solidFill>
            <a:schemeClr val="tx1"/>
          </a:solidFill>
          <a:latin typeface="+mn-lt"/>
          <a:ea typeface="+mn-ea"/>
          <a:cs typeface="+mn-cs"/>
        </a:defRPr>
      </a:lvl3pPr>
      <a:lvl4pPr marL="2159859" algn="l" defTabSz="719953" rtl="0" eaLnBrk="1" latinLnBrk="0" hangingPunct="1">
        <a:defRPr kumimoji="1" sz="2834" kern="1200">
          <a:solidFill>
            <a:schemeClr val="tx1"/>
          </a:solidFill>
          <a:latin typeface="+mn-lt"/>
          <a:ea typeface="+mn-ea"/>
          <a:cs typeface="+mn-cs"/>
        </a:defRPr>
      </a:lvl4pPr>
      <a:lvl5pPr marL="2879811" algn="l" defTabSz="719953" rtl="0" eaLnBrk="1" latinLnBrk="0" hangingPunct="1">
        <a:defRPr kumimoji="1" sz="2834" kern="1200">
          <a:solidFill>
            <a:schemeClr val="tx1"/>
          </a:solidFill>
          <a:latin typeface="+mn-lt"/>
          <a:ea typeface="+mn-ea"/>
          <a:cs typeface="+mn-cs"/>
        </a:defRPr>
      </a:lvl5pPr>
      <a:lvl6pPr marL="3599764" algn="l" defTabSz="719953" rtl="0" eaLnBrk="1" latinLnBrk="0" hangingPunct="1">
        <a:defRPr kumimoji="1" sz="2834" kern="1200">
          <a:solidFill>
            <a:schemeClr val="tx1"/>
          </a:solidFill>
          <a:latin typeface="+mn-lt"/>
          <a:ea typeface="+mn-ea"/>
          <a:cs typeface="+mn-cs"/>
        </a:defRPr>
      </a:lvl6pPr>
      <a:lvl7pPr marL="4319717" algn="l" defTabSz="719953" rtl="0" eaLnBrk="1" latinLnBrk="0" hangingPunct="1">
        <a:defRPr kumimoji="1" sz="2834" kern="1200">
          <a:solidFill>
            <a:schemeClr val="tx1"/>
          </a:solidFill>
          <a:latin typeface="+mn-lt"/>
          <a:ea typeface="+mn-ea"/>
          <a:cs typeface="+mn-cs"/>
        </a:defRPr>
      </a:lvl7pPr>
      <a:lvl8pPr marL="5039670" algn="l" defTabSz="719953" rtl="0" eaLnBrk="1" latinLnBrk="0" hangingPunct="1">
        <a:defRPr kumimoji="1" sz="2834" kern="1200">
          <a:solidFill>
            <a:schemeClr val="tx1"/>
          </a:solidFill>
          <a:latin typeface="+mn-lt"/>
          <a:ea typeface="+mn-ea"/>
          <a:cs typeface="+mn-cs"/>
        </a:defRPr>
      </a:lvl8pPr>
      <a:lvl9pPr marL="5759623" algn="l" defTabSz="719953" rtl="0" eaLnBrk="1" latinLnBrk="0" hangingPunct="1">
        <a:defRPr kumimoji="1" sz="2834"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551" userDrawn="1">
          <p15:clr>
            <a:srgbClr val="F26B43"/>
          </p15:clr>
        </p15:guide>
        <p15:guide id="2" pos="428"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4402"/>
            <a:ext cx="14400213" cy="962941"/>
          </a:xfrm>
          <a:prstGeom prst="rect">
            <a:avLst/>
          </a:prstGeom>
          <a:solidFill>
            <a:srgbClr val="6464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719953" rtl="0" eaLnBrk="1" fontAlgn="base" latinLnBrk="0" hangingPunct="1">
              <a:lnSpc>
                <a:spcPct val="100000"/>
              </a:lnSpc>
              <a:spcBef>
                <a:spcPct val="0"/>
              </a:spcBef>
              <a:spcAft>
                <a:spcPct val="0"/>
              </a:spcAft>
              <a:buClrTx/>
              <a:buSzTx/>
              <a:buFontTx/>
              <a:buNone/>
              <a:tabLst/>
              <a:defRPr/>
            </a:pPr>
            <a:endParaRPr kumimoji="1" lang="en-US" sz="3779"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游ゴシック" panose="020F0502020204030204"/>
              <a:ea typeface="+mn-ea"/>
              <a:cs typeface="+mn-cs"/>
            </a:endParaRPr>
          </a:p>
        </p:txBody>
      </p:sp>
      <p:sp>
        <p:nvSpPr>
          <p:cNvPr id="8" name="スライド番号プレースホルダー 3"/>
          <p:cNvSpPr txBox="1">
            <a:spLocks/>
          </p:cNvSpPr>
          <p:nvPr userDrawn="1"/>
        </p:nvSpPr>
        <p:spPr>
          <a:xfrm>
            <a:off x="6779037" y="7741787"/>
            <a:ext cx="842143" cy="298272"/>
          </a:xfrm>
          <a:prstGeom prst="rect">
            <a:avLst/>
          </a:prstGeom>
          <a:ln w="12700">
            <a:solidFill>
              <a:schemeClr val="tx1"/>
            </a:solidFill>
          </a:ln>
        </p:spPr>
        <p:txBody>
          <a:bodyPr vert="horz" lIns="42517" tIns="42517" rIns="42517" bIns="42517" rtlCol="0" anchor="ctr" anchorCtr="1"/>
          <a:lstStyle>
            <a:defPPr>
              <a:defRPr lang="ja-JP"/>
            </a:defPPr>
            <a:lvl1pPr algn="r" defTabSz="457200" rtl="0" fontAlgn="base">
              <a:spcBef>
                <a:spcPct val="0"/>
              </a:spcBef>
              <a:spcAft>
                <a:spcPct val="0"/>
              </a:spcAft>
              <a:defRPr kumimoji="1" sz="1100" kern="1200">
                <a:solidFill>
                  <a:schemeClr val="tx1"/>
                </a:solidFill>
                <a:latin typeface="Calibri" panose="020F0502020204030204" pitchFamily="34" charset="0"/>
                <a:ea typeface="Meiryo UI" panose="020B0604030504040204" pitchFamily="50" charset="-128"/>
                <a:cs typeface="Arial" panose="020B0604020202020204" pitchFamily="34" charset="0"/>
              </a:defRPr>
            </a:lvl1pPr>
            <a:lvl2pPr marL="457200" algn="l" defTabSz="457200" rtl="0" fontAlgn="base">
              <a:spcBef>
                <a:spcPct val="0"/>
              </a:spcBef>
              <a:spcAft>
                <a:spcPct val="0"/>
              </a:spcAft>
              <a:defRPr kumimoji="1"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umimoji="1"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umimoji="1"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umimoji="1" kern="1200">
                <a:solidFill>
                  <a:schemeClr val="tx1"/>
                </a:solidFill>
                <a:latin typeface="Calibri" charset="0"/>
                <a:ea typeface="ＭＳ Ｐゴシック" charset="0"/>
                <a:cs typeface="ＭＳ Ｐゴシック" charset="0"/>
              </a:defRPr>
            </a:lvl5pPr>
            <a:lvl6pPr marL="2286000" algn="l" defTabSz="457200" rtl="0" eaLnBrk="1" latinLnBrk="0" hangingPunct="1">
              <a:defRPr kumimoji="1" kern="1200">
                <a:solidFill>
                  <a:schemeClr val="tx1"/>
                </a:solidFill>
                <a:latin typeface="Calibri" charset="0"/>
                <a:ea typeface="ＭＳ Ｐゴシック" charset="0"/>
                <a:cs typeface="ＭＳ Ｐゴシック" charset="0"/>
              </a:defRPr>
            </a:lvl6pPr>
            <a:lvl7pPr marL="2743200" algn="l" defTabSz="457200" rtl="0" eaLnBrk="1" latinLnBrk="0" hangingPunct="1">
              <a:defRPr kumimoji="1" kern="1200">
                <a:solidFill>
                  <a:schemeClr val="tx1"/>
                </a:solidFill>
                <a:latin typeface="Calibri" charset="0"/>
                <a:ea typeface="ＭＳ Ｐゴシック" charset="0"/>
                <a:cs typeface="ＭＳ Ｐゴシック" charset="0"/>
              </a:defRPr>
            </a:lvl7pPr>
            <a:lvl8pPr marL="3200400" algn="l" defTabSz="457200" rtl="0" eaLnBrk="1" latinLnBrk="0" hangingPunct="1">
              <a:defRPr kumimoji="1" kern="1200">
                <a:solidFill>
                  <a:schemeClr val="tx1"/>
                </a:solidFill>
                <a:latin typeface="Calibri" charset="0"/>
                <a:ea typeface="ＭＳ Ｐゴシック" charset="0"/>
                <a:cs typeface="ＭＳ Ｐゴシック" charset="0"/>
              </a:defRPr>
            </a:lvl8pPr>
            <a:lvl9pPr marL="3657600" algn="l" defTabSz="457200" rtl="0" eaLnBrk="1" latinLnBrk="0" hangingPunct="1">
              <a:defRPr kumimoji="1" kern="1200">
                <a:solidFill>
                  <a:schemeClr val="tx1"/>
                </a:solidFill>
                <a:latin typeface="Calibri" charset="0"/>
                <a:ea typeface="ＭＳ Ｐゴシック" charset="0"/>
                <a:cs typeface="ＭＳ Ｐゴシック" charset="0"/>
              </a:defRPr>
            </a:lvl9pPr>
          </a:lstStyle>
          <a:p>
            <a:pPr marL="0" marR="0" lvl="0" indent="0" algn="ctr" defTabSz="719953" rtl="0" eaLnBrk="1" fontAlgn="base" latinLnBrk="0" hangingPunct="1">
              <a:lnSpc>
                <a:spcPct val="100000"/>
              </a:lnSpc>
              <a:spcBef>
                <a:spcPct val="0"/>
              </a:spcBef>
              <a:spcAft>
                <a:spcPct val="0"/>
              </a:spcAft>
              <a:buClrTx/>
              <a:buSzTx/>
              <a:buFontTx/>
              <a:buNone/>
              <a:tabLst/>
              <a:defRPr/>
            </a:pPr>
            <a:fld id="{EE88B8E2-C3DB-4B2A-ADFB-45BB59B1B2E8}" type="slidenum">
              <a:rPr kumimoji="1" lang="ja-JP" altLang="en-US" sz="1417" b="1" i="0" u="none" strike="noStrike" kern="1200" cap="none" spc="0" normalizeH="0" baseline="0" noProof="0" smtClean="0">
                <a:ln>
                  <a:noFill/>
                </a:ln>
                <a:solidFill>
                  <a:prstClr val="black"/>
                </a:solidFill>
                <a:effectLst/>
                <a:uLnTx/>
                <a:uFillTx/>
                <a:latin typeface="Calibri" panose="020F0502020204030204" pitchFamily="34" charset="0"/>
                <a:ea typeface="Meiryo UI" panose="020B0604030504040204" pitchFamily="50" charset="-128"/>
                <a:cs typeface="Arial" panose="020B0604020202020204" pitchFamily="34" charset="0"/>
              </a:rPr>
              <a:pPr marL="0" marR="0" lvl="0" indent="0" algn="ctr" defTabSz="719953" rtl="0" eaLnBrk="1" fontAlgn="base" latinLnBrk="0" hangingPunct="1">
                <a:lnSpc>
                  <a:spcPct val="100000"/>
                </a:lnSpc>
                <a:spcBef>
                  <a:spcPct val="0"/>
                </a:spcBef>
                <a:spcAft>
                  <a:spcPct val="0"/>
                </a:spcAft>
                <a:buClrTx/>
                <a:buSzTx/>
                <a:buFontTx/>
                <a:buNone/>
                <a:tabLst/>
                <a:defRPr/>
              </a:pPr>
              <a:t>‹#›</a:t>
            </a:fld>
            <a:endParaRPr kumimoji="1" lang="ja-JP" altLang="en-US" sz="1417" b="1" i="0" u="none" strike="noStrike" kern="1200" cap="none" spc="0" normalizeH="0" baseline="0" noProof="0" dirty="0">
              <a:ln>
                <a:noFill/>
              </a:ln>
              <a:solidFill>
                <a:prstClr val="black"/>
              </a:solidFill>
              <a:effectLst/>
              <a:uLnTx/>
              <a:uFillTx/>
              <a:latin typeface="Calibri" panose="020F0502020204030204" pitchFamily="34" charset="0"/>
              <a:ea typeface="Meiryo UI" panose="020B0604030504040204" pitchFamily="50" charset="-128"/>
              <a:cs typeface="Arial" panose="020B0604020202020204" pitchFamily="34" charset="0"/>
            </a:endParaRPr>
          </a:p>
        </p:txBody>
      </p:sp>
      <p:sp>
        <p:nvSpPr>
          <p:cNvPr id="10" name="テキスト ボックス 9"/>
          <p:cNvSpPr txBox="1"/>
          <p:nvPr userDrawn="1"/>
        </p:nvSpPr>
        <p:spPr>
          <a:xfrm>
            <a:off x="11985229" y="7689931"/>
            <a:ext cx="2404440" cy="310406"/>
          </a:xfrm>
          <a:prstGeom prst="rect">
            <a:avLst/>
          </a:prstGeom>
          <a:noFill/>
        </p:spPr>
        <p:txBody>
          <a:bodyPr wrap="none" rtlCol="0">
            <a:spAutoFit/>
          </a:bodyPr>
          <a:lstStyle/>
          <a:p>
            <a:pPr marL="0" marR="0" lvl="0" indent="0" algn="r" defTabSz="719953" rtl="0" eaLnBrk="1" fontAlgn="base" latinLnBrk="0" hangingPunct="1">
              <a:lnSpc>
                <a:spcPct val="100000"/>
              </a:lnSpc>
              <a:spcBef>
                <a:spcPct val="0"/>
              </a:spcBef>
              <a:spcAft>
                <a:spcPct val="0"/>
              </a:spcAft>
              <a:buClrTx/>
              <a:buSzTx/>
              <a:buFontTx/>
              <a:buNone/>
              <a:tabLst/>
              <a:defRPr/>
            </a:pPr>
            <a:r>
              <a:rPr kumimoji="1" lang="en-US" altLang="ja-JP" sz="1417" b="0" i="0" u="none" strike="noStrike" kern="1200" cap="none" spc="0" normalizeH="0" baseline="0" noProof="0" dirty="0">
                <a:ln>
                  <a:noFill/>
                </a:ln>
                <a:solidFill>
                  <a:prstClr val="black"/>
                </a:solidFill>
                <a:effectLst/>
                <a:uLnTx/>
                <a:uFillTx/>
                <a:latin typeface="Calibri" panose="020F0502020204030204" pitchFamily="34" charset="0"/>
                <a:ea typeface="ＭＳ Ｐゴシック" charset="0"/>
                <a:cs typeface="Calibri" panose="020F0502020204030204" pitchFamily="34" charset="0"/>
              </a:rPr>
              <a:t>© i-PRO | All Rights Reserved.</a:t>
            </a:r>
            <a:endParaRPr kumimoji="1" lang="ja-JP" altLang="en-US" sz="1417" b="0" i="0" u="none" strike="noStrike" kern="1200" cap="none" spc="0" normalizeH="0" baseline="0" noProof="0" dirty="0">
              <a:ln>
                <a:noFill/>
              </a:ln>
              <a:solidFill>
                <a:prstClr val="black"/>
              </a:solidFill>
              <a:effectLst/>
              <a:uLnTx/>
              <a:uFillTx/>
              <a:latin typeface="Calibri" panose="020F0502020204030204" pitchFamily="34" charset="0"/>
              <a:ea typeface="ＭＳ Ｐゴシック" charset="0"/>
              <a:cs typeface="Calibri" panose="020F0502020204030204" pitchFamily="34" charset="0"/>
            </a:endParaRPr>
          </a:p>
        </p:txBody>
      </p:sp>
      <p:pic>
        <p:nvPicPr>
          <p:cNvPr id="12" name="図 11"/>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510008" y="7633717"/>
            <a:ext cx="1331429" cy="309976"/>
          </a:xfrm>
          <a:prstGeom prst="rect">
            <a:avLst/>
          </a:prstGeom>
        </p:spPr>
      </p:pic>
      <p:cxnSp>
        <p:nvCxnSpPr>
          <p:cNvPr id="13" name="直線コネクタ 12"/>
          <p:cNvCxnSpPr/>
          <p:nvPr userDrawn="1"/>
        </p:nvCxnSpPr>
        <p:spPr>
          <a:xfrm>
            <a:off x="0" y="7451296"/>
            <a:ext cx="14400213" cy="0"/>
          </a:xfrm>
          <a:prstGeom prst="line">
            <a:avLst/>
          </a:prstGeom>
          <a:ln w="38100">
            <a:solidFill>
              <a:srgbClr val="E2E3E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4139423"/>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82" r:id="rId3"/>
  </p:sldLayoutIdLst>
  <p:txStyles>
    <p:titleStyle>
      <a:lvl1pPr algn="l" defTabSz="1439906" rtl="0" eaLnBrk="1" latinLnBrk="0" hangingPunct="1">
        <a:lnSpc>
          <a:spcPct val="90000"/>
        </a:lnSpc>
        <a:spcBef>
          <a:spcPct val="0"/>
        </a:spcBef>
        <a:buNone/>
        <a:defRPr kumimoji="1" sz="6929" kern="1200">
          <a:solidFill>
            <a:schemeClr val="tx1"/>
          </a:solidFill>
          <a:latin typeface="+mj-lt"/>
          <a:ea typeface="+mj-ea"/>
          <a:cs typeface="+mj-cs"/>
        </a:defRPr>
      </a:lvl1pPr>
    </p:titleStyle>
    <p:bodyStyle>
      <a:lvl1pPr marL="359976" indent="-359976" algn="l" defTabSz="1439906" rtl="0" eaLnBrk="1" latinLnBrk="0" hangingPunct="1">
        <a:lnSpc>
          <a:spcPct val="90000"/>
        </a:lnSpc>
        <a:spcBef>
          <a:spcPts val="1575"/>
        </a:spcBef>
        <a:buFont typeface="Arial" panose="020B0604020202020204" pitchFamily="34" charset="0"/>
        <a:buChar char="•"/>
        <a:defRPr kumimoji="1" sz="4409" kern="1200">
          <a:solidFill>
            <a:schemeClr val="tx1"/>
          </a:solidFill>
          <a:latin typeface="+mn-lt"/>
          <a:ea typeface="+mn-ea"/>
          <a:cs typeface="+mn-cs"/>
        </a:defRPr>
      </a:lvl1pPr>
      <a:lvl2pPr marL="1079929" indent="-359976" algn="l" defTabSz="1439906" rtl="0" eaLnBrk="1" latinLnBrk="0" hangingPunct="1">
        <a:lnSpc>
          <a:spcPct val="90000"/>
        </a:lnSpc>
        <a:spcBef>
          <a:spcPts val="787"/>
        </a:spcBef>
        <a:buFont typeface="Arial" panose="020B0604020202020204" pitchFamily="34" charset="0"/>
        <a:buChar char="•"/>
        <a:defRPr kumimoji="1" sz="3779" kern="1200">
          <a:solidFill>
            <a:schemeClr val="tx1"/>
          </a:solidFill>
          <a:latin typeface="+mn-lt"/>
          <a:ea typeface="+mn-ea"/>
          <a:cs typeface="+mn-cs"/>
        </a:defRPr>
      </a:lvl2pPr>
      <a:lvl3pPr marL="1799882" indent="-359976" algn="l" defTabSz="1439906" rtl="0" eaLnBrk="1" latinLnBrk="0" hangingPunct="1">
        <a:lnSpc>
          <a:spcPct val="90000"/>
        </a:lnSpc>
        <a:spcBef>
          <a:spcPts val="787"/>
        </a:spcBef>
        <a:buFont typeface="Arial" panose="020B0604020202020204" pitchFamily="34" charset="0"/>
        <a:buChar char="•"/>
        <a:defRPr kumimoji="1" sz="3149" kern="1200">
          <a:solidFill>
            <a:schemeClr val="tx1"/>
          </a:solidFill>
          <a:latin typeface="+mn-lt"/>
          <a:ea typeface="+mn-ea"/>
          <a:cs typeface="+mn-cs"/>
        </a:defRPr>
      </a:lvl3pPr>
      <a:lvl4pPr marL="2519835" indent="-359976" algn="l" defTabSz="1439906" rtl="0" eaLnBrk="1" latinLnBrk="0" hangingPunct="1">
        <a:lnSpc>
          <a:spcPct val="90000"/>
        </a:lnSpc>
        <a:spcBef>
          <a:spcPts val="787"/>
        </a:spcBef>
        <a:buFont typeface="Arial" panose="020B0604020202020204" pitchFamily="34" charset="0"/>
        <a:buChar char="•"/>
        <a:defRPr kumimoji="1" sz="2834" kern="1200">
          <a:solidFill>
            <a:schemeClr val="tx1"/>
          </a:solidFill>
          <a:latin typeface="+mn-lt"/>
          <a:ea typeface="+mn-ea"/>
          <a:cs typeface="+mn-cs"/>
        </a:defRPr>
      </a:lvl4pPr>
      <a:lvl5pPr marL="3239788" indent="-359976" algn="l" defTabSz="1439906" rtl="0" eaLnBrk="1" latinLnBrk="0" hangingPunct="1">
        <a:lnSpc>
          <a:spcPct val="90000"/>
        </a:lnSpc>
        <a:spcBef>
          <a:spcPts val="787"/>
        </a:spcBef>
        <a:buFont typeface="Arial" panose="020B0604020202020204" pitchFamily="34" charset="0"/>
        <a:buChar char="•"/>
        <a:defRPr kumimoji="1" sz="2834" kern="1200">
          <a:solidFill>
            <a:schemeClr val="tx1"/>
          </a:solidFill>
          <a:latin typeface="+mn-lt"/>
          <a:ea typeface="+mn-ea"/>
          <a:cs typeface="+mn-cs"/>
        </a:defRPr>
      </a:lvl5pPr>
      <a:lvl6pPr marL="3959741" indent="-359976" algn="l" defTabSz="1439906" rtl="0" eaLnBrk="1" latinLnBrk="0" hangingPunct="1">
        <a:lnSpc>
          <a:spcPct val="90000"/>
        </a:lnSpc>
        <a:spcBef>
          <a:spcPts val="787"/>
        </a:spcBef>
        <a:buFont typeface="Arial" panose="020B0604020202020204" pitchFamily="34" charset="0"/>
        <a:buChar char="•"/>
        <a:defRPr kumimoji="1" sz="2834" kern="1200">
          <a:solidFill>
            <a:schemeClr val="tx1"/>
          </a:solidFill>
          <a:latin typeface="+mn-lt"/>
          <a:ea typeface="+mn-ea"/>
          <a:cs typeface="+mn-cs"/>
        </a:defRPr>
      </a:lvl6pPr>
      <a:lvl7pPr marL="4679693" indent="-359976" algn="l" defTabSz="1439906" rtl="0" eaLnBrk="1" latinLnBrk="0" hangingPunct="1">
        <a:lnSpc>
          <a:spcPct val="90000"/>
        </a:lnSpc>
        <a:spcBef>
          <a:spcPts val="787"/>
        </a:spcBef>
        <a:buFont typeface="Arial" panose="020B0604020202020204" pitchFamily="34" charset="0"/>
        <a:buChar char="•"/>
        <a:defRPr kumimoji="1" sz="2834" kern="1200">
          <a:solidFill>
            <a:schemeClr val="tx1"/>
          </a:solidFill>
          <a:latin typeface="+mn-lt"/>
          <a:ea typeface="+mn-ea"/>
          <a:cs typeface="+mn-cs"/>
        </a:defRPr>
      </a:lvl7pPr>
      <a:lvl8pPr marL="5399646" indent="-359976" algn="l" defTabSz="1439906" rtl="0" eaLnBrk="1" latinLnBrk="0" hangingPunct="1">
        <a:lnSpc>
          <a:spcPct val="90000"/>
        </a:lnSpc>
        <a:spcBef>
          <a:spcPts val="787"/>
        </a:spcBef>
        <a:buFont typeface="Arial" panose="020B0604020202020204" pitchFamily="34" charset="0"/>
        <a:buChar char="•"/>
        <a:defRPr kumimoji="1" sz="2834" kern="1200">
          <a:solidFill>
            <a:schemeClr val="tx1"/>
          </a:solidFill>
          <a:latin typeface="+mn-lt"/>
          <a:ea typeface="+mn-ea"/>
          <a:cs typeface="+mn-cs"/>
        </a:defRPr>
      </a:lvl8pPr>
      <a:lvl9pPr marL="6119599" indent="-359976" algn="l" defTabSz="1439906" rtl="0" eaLnBrk="1" latinLnBrk="0" hangingPunct="1">
        <a:lnSpc>
          <a:spcPct val="90000"/>
        </a:lnSpc>
        <a:spcBef>
          <a:spcPts val="787"/>
        </a:spcBef>
        <a:buFont typeface="Arial" panose="020B0604020202020204" pitchFamily="34" charset="0"/>
        <a:buChar char="•"/>
        <a:defRPr kumimoji="1" sz="2834" kern="1200">
          <a:solidFill>
            <a:schemeClr val="tx1"/>
          </a:solidFill>
          <a:latin typeface="+mn-lt"/>
          <a:ea typeface="+mn-ea"/>
          <a:cs typeface="+mn-cs"/>
        </a:defRPr>
      </a:lvl9pPr>
    </p:bodyStyle>
    <p:otherStyle>
      <a:defPPr>
        <a:defRPr lang="ja-JP"/>
      </a:defPPr>
      <a:lvl1pPr marL="0" algn="l" defTabSz="1439906" rtl="0" eaLnBrk="1" latinLnBrk="0" hangingPunct="1">
        <a:defRPr kumimoji="1" sz="2834" kern="1200">
          <a:solidFill>
            <a:schemeClr val="tx1"/>
          </a:solidFill>
          <a:latin typeface="+mn-lt"/>
          <a:ea typeface="+mn-ea"/>
          <a:cs typeface="+mn-cs"/>
        </a:defRPr>
      </a:lvl1pPr>
      <a:lvl2pPr marL="719953" algn="l" defTabSz="1439906" rtl="0" eaLnBrk="1" latinLnBrk="0" hangingPunct="1">
        <a:defRPr kumimoji="1" sz="2834" kern="1200">
          <a:solidFill>
            <a:schemeClr val="tx1"/>
          </a:solidFill>
          <a:latin typeface="+mn-lt"/>
          <a:ea typeface="+mn-ea"/>
          <a:cs typeface="+mn-cs"/>
        </a:defRPr>
      </a:lvl2pPr>
      <a:lvl3pPr marL="1439906" algn="l" defTabSz="1439906" rtl="0" eaLnBrk="1" latinLnBrk="0" hangingPunct="1">
        <a:defRPr kumimoji="1" sz="2834" kern="1200">
          <a:solidFill>
            <a:schemeClr val="tx1"/>
          </a:solidFill>
          <a:latin typeface="+mn-lt"/>
          <a:ea typeface="+mn-ea"/>
          <a:cs typeface="+mn-cs"/>
        </a:defRPr>
      </a:lvl3pPr>
      <a:lvl4pPr marL="2159859" algn="l" defTabSz="1439906" rtl="0" eaLnBrk="1" latinLnBrk="0" hangingPunct="1">
        <a:defRPr kumimoji="1" sz="2834" kern="1200">
          <a:solidFill>
            <a:schemeClr val="tx1"/>
          </a:solidFill>
          <a:latin typeface="+mn-lt"/>
          <a:ea typeface="+mn-ea"/>
          <a:cs typeface="+mn-cs"/>
        </a:defRPr>
      </a:lvl4pPr>
      <a:lvl5pPr marL="2879811" algn="l" defTabSz="1439906" rtl="0" eaLnBrk="1" latinLnBrk="0" hangingPunct="1">
        <a:defRPr kumimoji="1" sz="2834" kern="1200">
          <a:solidFill>
            <a:schemeClr val="tx1"/>
          </a:solidFill>
          <a:latin typeface="+mn-lt"/>
          <a:ea typeface="+mn-ea"/>
          <a:cs typeface="+mn-cs"/>
        </a:defRPr>
      </a:lvl5pPr>
      <a:lvl6pPr marL="3599764" algn="l" defTabSz="1439906" rtl="0" eaLnBrk="1" latinLnBrk="0" hangingPunct="1">
        <a:defRPr kumimoji="1" sz="2834" kern="1200">
          <a:solidFill>
            <a:schemeClr val="tx1"/>
          </a:solidFill>
          <a:latin typeface="+mn-lt"/>
          <a:ea typeface="+mn-ea"/>
          <a:cs typeface="+mn-cs"/>
        </a:defRPr>
      </a:lvl6pPr>
      <a:lvl7pPr marL="4319717" algn="l" defTabSz="1439906" rtl="0" eaLnBrk="1" latinLnBrk="0" hangingPunct="1">
        <a:defRPr kumimoji="1" sz="2834" kern="1200">
          <a:solidFill>
            <a:schemeClr val="tx1"/>
          </a:solidFill>
          <a:latin typeface="+mn-lt"/>
          <a:ea typeface="+mn-ea"/>
          <a:cs typeface="+mn-cs"/>
        </a:defRPr>
      </a:lvl7pPr>
      <a:lvl8pPr marL="5039670" algn="l" defTabSz="1439906" rtl="0" eaLnBrk="1" latinLnBrk="0" hangingPunct="1">
        <a:defRPr kumimoji="1" sz="2834" kern="1200">
          <a:solidFill>
            <a:schemeClr val="tx1"/>
          </a:solidFill>
          <a:latin typeface="+mn-lt"/>
          <a:ea typeface="+mn-ea"/>
          <a:cs typeface="+mn-cs"/>
        </a:defRPr>
      </a:lvl8pPr>
      <a:lvl9pPr marL="5759623" algn="l" defTabSz="1439906" rtl="0" eaLnBrk="1" latinLnBrk="0" hangingPunct="1">
        <a:defRPr kumimoji="1" sz="2834"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正方形/長方形 6"/>
          <p:cNvSpPr/>
          <p:nvPr userDrawn="1"/>
        </p:nvSpPr>
        <p:spPr>
          <a:xfrm>
            <a:off x="0" y="0"/>
            <a:ext cx="14400213" cy="8099425"/>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9929" rtl="0" eaLnBrk="1" fontAlgn="auto" latinLnBrk="0" hangingPunct="1">
              <a:lnSpc>
                <a:spcPct val="100000"/>
              </a:lnSpc>
              <a:spcBef>
                <a:spcPts val="0"/>
              </a:spcBef>
              <a:spcAft>
                <a:spcPts val="0"/>
              </a:spcAft>
              <a:buClrTx/>
              <a:buSzTx/>
              <a:buFontTx/>
              <a:buNone/>
              <a:tabLst/>
              <a:defRPr/>
            </a:pPr>
            <a:endParaRPr kumimoji="1" lang="ja-JP" altLang="en-US" sz="2126" b="0" i="0" u="none" strike="noStrike" kern="1200" cap="none" spc="0" normalizeH="0" baseline="0" noProof="0">
              <a:ln>
                <a:noFill/>
              </a:ln>
              <a:solidFill>
                <a:srgbClr val="FFFFFF"/>
              </a:solidFill>
              <a:effectLst/>
              <a:uLnTx/>
              <a:uFillTx/>
              <a:latin typeface="Calibri"/>
              <a:ea typeface="Yu Gothic UI"/>
              <a:cs typeface="+mn-cs"/>
            </a:endParaRPr>
          </a:p>
        </p:txBody>
      </p:sp>
      <p:pic>
        <p:nvPicPr>
          <p:cNvPr id="8" name="図 7"/>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581730" y="7096730"/>
            <a:ext cx="2374476" cy="552813"/>
          </a:xfrm>
          <a:prstGeom prst="rect">
            <a:avLst/>
          </a:prstGeom>
        </p:spPr>
      </p:pic>
      <p:sp>
        <p:nvSpPr>
          <p:cNvPr id="4" name="テキスト ボックス 3"/>
          <p:cNvSpPr txBox="1"/>
          <p:nvPr userDrawn="1"/>
        </p:nvSpPr>
        <p:spPr>
          <a:xfrm>
            <a:off x="249605" y="7390360"/>
            <a:ext cx="2404441" cy="310406"/>
          </a:xfrm>
          <a:prstGeom prst="rect">
            <a:avLst/>
          </a:prstGeom>
          <a:noFill/>
        </p:spPr>
        <p:txBody>
          <a:bodyPr wrap="none" rtlCol="0">
            <a:spAutoFit/>
          </a:bodyPr>
          <a:lstStyle/>
          <a:p>
            <a:pPr marL="0" marR="0" lvl="0" indent="0" algn="l" defTabSz="1079929" rtl="0" eaLnBrk="1" fontAlgn="auto" latinLnBrk="0" hangingPunct="1">
              <a:lnSpc>
                <a:spcPct val="100000"/>
              </a:lnSpc>
              <a:spcBef>
                <a:spcPts val="0"/>
              </a:spcBef>
              <a:spcAft>
                <a:spcPts val="0"/>
              </a:spcAft>
              <a:buClrTx/>
              <a:buSzTx/>
              <a:buFontTx/>
              <a:buNone/>
              <a:tabLst/>
              <a:defRPr/>
            </a:pPr>
            <a:r>
              <a:rPr kumimoji="1" lang="en-US" altLang="ja-JP" sz="1417" b="0" i="0" u="none" strike="noStrike" kern="1200" cap="none" spc="0" normalizeH="0" baseline="0" noProof="0" dirty="0">
                <a:ln>
                  <a:noFill/>
                </a:ln>
                <a:solidFill>
                  <a:srgbClr val="FFFFFF"/>
                </a:solidFill>
                <a:effectLst/>
                <a:uLnTx/>
                <a:uFillTx/>
                <a:latin typeface="Calibri" panose="020F0502020204030204" pitchFamily="34" charset="0"/>
                <a:ea typeface="Yu Gothic UI"/>
                <a:cs typeface="Calibri" panose="020F0502020204030204" pitchFamily="34" charset="0"/>
              </a:rPr>
              <a:t>© i-PRO | All Rights Reserved.</a:t>
            </a:r>
            <a:endParaRPr kumimoji="1" lang="ja-JP" altLang="en-US" sz="1417" b="0" i="0" u="none" strike="noStrike" kern="1200" cap="none" spc="0" normalizeH="0" baseline="0" noProof="0" dirty="0">
              <a:ln>
                <a:noFill/>
              </a:ln>
              <a:solidFill>
                <a:srgbClr val="FFFFFF"/>
              </a:solidFill>
              <a:effectLst/>
              <a:uLnTx/>
              <a:uFillTx/>
              <a:latin typeface="Calibri" panose="020F0502020204030204" pitchFamily="34" charset="0"/>
              <a:ea typeface="Yu Gothic UI"/>
              <a:cs typeface="Calibri" panose="020F0502020204030204" pitchFamily="34" charset="0"/>
            </a:endParaRPr>
          </a:p>
        </p:txBody>
      </p:sp>
    </p:spTree>
    <p:extLst>
      <p:ext uri="{BB962C8B-B14F-4D97-AF65-F5344CB8AC3E}">
        <p14:creationId xmlns:p14="http://schemas.microsoft.com/office/powerpoint/2010/main" val="2365571053"/>
      </p:ext>
    </p:extLst>
  </p:cSld>
  <p:clrMap bg1="lt1" tx1="dk1" bg2="lt2" tx2="dk2" accent1="accent1" accent2="accent2" accent3="accent3" accent4="accent4" accent5="accent5" accent6="accent6" hlink="hlink" folHlink="folHlink"/>
  <p:sldLayoutIdLst>
    <p:sldLayoutId id="2147483748" r:id="rId1"/>
  </p:sldLayoutIdLst>
  <p:txStyles>
    <p:titleStyle>
      <a:lvl1pPr algn="l" defTabSz="1439906" rtl="0" eaLnBrk="1" latinLnBrk="0" hangingPunct="1">
        <a:lnSpc>
          <a:spcPct val="90000"/>
        </a:lnSpc>
        <a:spcBef>
          <a:spcPct val="0"/>
        </a:spcBef>
        <a:buNone/>
        <a:defRPr kumimoji="1" sz="6929" kern="1200">
          <a:solidFill>
            <a:schemeClr val="tx1"/>
          </a:solidFill>
          <a:latin typeface="+mj-lt"/>
          <a:ea typeface="+mj-ea"/>
          <a:cs typeface="+mj-cs"/>
        </a:defRPr>
      </a:lvl1pPr>
    </p:titleStyle>
    <p:bodyStyle>
      <a:lvl1pPr marL="359976" indent="-359976" algn="l" defTabSz="1439906" rtl="0" eaLnBrk="1" latinLnBrk="0" hangingPunct="1">
        <a:lnSpc>
          <a:spcPct val="90000"/>
        </a:lnSpc>
        <a:spcBef>
          <a:spcPts val="1575"/>
        </a:spcBef>
        <a:buFont typeface="Arial" panose="020B0604020202020204" pitchFamily="34" charset="0"/>
        <a:buChar char="•"/>
        <a:defRPr kumimoji="1" sz="4409" kern="1200">
          <a:solidFill>
            <a:schemeClr val="tx1"/>
          </a:solidFill>
          <a:latin typeface="+mn-lt"/>
          <a:ea typeface="+mn-ea"/>
          <a:cs typeface="+mn-cs"/>
        </a:defRPr>
      </a:lvl1pPr>
      <a:lvl2pPr marL="1079929" indent="-359976" algn="l" defTabSz="1439906" rtl="0" eaLnBrk="1" latinLnBrk="0" hangingPunct="1">
        <a:lnSpc>
          <a:spcPct val="90000"/>
        </a:lnSpc>
        <a:spcBef>
          <a:spcPts val="787"/>
        </a:spcBef>
        <a:buFont typeface="Arial" panose="020B0604020202020204" pitchFamily="34" charset="0"/>
        <a:buChar char="•"/>
        <a:defRPr kumimoji="1" sz="3779" kern="1200">
          <a:solidFill>
            <a:schemeClr val="tx1"/>
          </a:solidFill>
          <a:latin typeface="+mn-lt"/>
          <a:ea typeface="+mn-ea"/>
          <a:cs typeface="+mn-cs"/>
        </a:defRPr>
      </a:lvl2pPr>
      <a:lvl3pPr marL="1799882" indent="-359976" algn="l" defTabSz="1439906" rtl="0" eaLnBrk="1" latinLnBrk="0" hangingPunct="1">
        <a:lnSpc>
          <a:spcPct val="90000"/>
        </a:lnSpc>
        <a:spcBef>
          <a:spcPts val="787"/>
        </a:spcBef>
        <a:buFont typeface="Arial" panose="020B0604020202020204" pitchFamily="34" charset="0"/>
        <a:buChar char="•"/>
        <a:defRPr kumimoji="1" sz="3149" kern="1200">
          <a:solidFill>
            <a:schemeClr val="tx1"/>
          </a:solidFill>
          <a:latin typeface="+mn-lt"/>
          <a:ea typeface="+mn-ea"/>
          <a:cs typeface="+mn-cs"/>
        </a:defRPr>
      </a:lvl3pPr>
      <a:lvl4pPr marL="2519835" indent="-359976" algn="l" defTabSz="1439906" rtl="0" eaLnBrk="1" latinLnBrk="0" hangingPunct="1">
        <a:lnSpc>
          <a:spcPct val="90000"/>
        </a:lnSpc>
        <a:spcBef>
          <a:spcPts val="787"/>
        </a:spcBef>
        <a:buFont typeface="Arial" panose="020B0604020202020204" pitchFamily="34" charset="0"/>
        <a:buChar char="•"/>
        <a:defRPr kumimoji="1" sz="2834" kern="1200">
          <a:solidFill>
            <a:schemeClr val="tx1"/>
          </a:solidFill>
          <a:latin typeface="+mn-lt"/>
          <a:ea typeface="+mn-ea"/>
          <a:cs typeface="+mn-cs"/>
        </a:defRPr>
      </a:lvl4pPr>
      <a:lvl5pPr marL="3239788" indent="-359976" algn="l" defTabSz="1439906" rtl="0" eaLnBrk="1" latinLnBrk="0" hangingPunct="1">
        <a:lnSpc>
          <a:spcPct val="90000"/>
        </a:lnSpc>
        <a:spcBef>
          <a:spcPts val="787"/>
        </a:spcBef>
        <a:buFont typeface="Arial" panose="020B0604020202020204" pitchFamily="34" charset="0"/>
        <a:buChar char="•"/>
        <a:defRPr kumimoji="1" sz="2834" kern="1200">
          <a:solidFill>
            <a:schemeClr val="tx1"/>
          </a:solidFill>
          <a:latin typeface="+mn-lt"/>
          <a:ea typeface="+mn-ea"/>
          <a:cs typeface="+mn-cs"/>
        </a:defRPr>
      </a:lvl5pPr>
      <a:lvl6pPr marL="3959741" indent="-359976" algn="l" defTabSz="1439906" rtl="0" eaLnBrk="1" latinLnBrk="0" hangingPunct="1">
        <a:lnSpc>
          <a:spcPct val="90000"/>
        </a:lnSpc>
        <a:spcBef>
          <a:spcPts val="787"/>
        </a:spcBef>
        <a:buFont typeface="Arial" panose="020B0604020202020204" pitchFamily="34" charset="0"/>
        <a:buChar char="•"/>
        <a:defRPr kumimoji="1" sz="2834" kern="1200">
          <a:solidFill>
            <a:schemeClr val="tx1"/>
          </a:solidFill>
          <a:latin typeface="+mn-lt"/>
          <a:ea typeface="+mn-ea"/>
          <a:cs typeface="+mn-cs"/>
        </a:defRPr>
      </a:lvl6pPr>
      <a:lvl7pPr marL="4679693" indent="-359976" algn="l" defTabSz="1439906" rtl="0" eaLnBrk="1" latinLnBrk="0" hangingPunct="1">
        <a:lnSpc>
          <a:spcPct val="90000"/>
        </a:lnSpc>
        <a:spcBef>
          <a:spcPts val="787"/>
        </a:spcBef>
        <a:buFont typeface="Arial" panose="020B0604020202020204" pitchFamily="34" charset="0"/>
        <a:buChar char="•"/>
        <a:defRPr kumimoji="1" sz="2834" kern="1200">
          <a:solidFill>
            <a:schemeClr val="tx1"/>
          </a:solidFill>
          <a:latin typeface="+mn-lt"/>
          <a:ea typeface="+mn-ea"/>
          <a:cs typeface="+mn-cs"/>
        </a:defRPr>
      </a:lvl7pPr>
      <a:lvl8pPr marL="5399646" indent="-359976" algn="l" defTabSz="1439906" rtl="0" eaLnBrk="1" latinLnBrk="0" hangingPunct="1">
        <a:lnSpc>
          <a:spcPct val="90000"/>
        </a:lnSpc>
        <a:spcBef>
          <a:spcPts val="787"/>
        </a:spcBef>
        <a:buFont typeface="Arial" panose="020B0604020202020204" pitchFamily="34" charset="0"/>
        <a:buChar char="•"/>
        <a:defRPr kumimoji="1" sz="2834" kern="1200">
          <a:solidFill>
            <a:schemeClr val="tx1"/>
          </a:solidFill>
          <a:latin typeface="+mn-lt"/>
          <a:ea typeface="+mn-ea"/>
          <a:cs typeface="+mn-cs"/>
        </a:defRPr>
      </a:lvl8pPr>
      <a:lvl9pPr marL="6119599" indent="-359976" algn="l" defTabSz="1439906" rtl="0" eaLnBrk="1" latinLnBrk="0" hangingPunct="1">
        <a:lnSpc>
          <a:spcPct val="90000"/>
        </a:lnSpc>
        <a:spcBef>
          <a:spcPts val="787"/>
        </a:spcBef>
        <a:buFont typeface="Arial" panose="020B0604020202020204" pitchFamily="34" charset="0"/>
        <a:buChar char="•"/>
        <a:defRPr kumimoji="1" sz="2834" kern="1200">
          <a:solidFill>
            <a:schemeClr val="tx1"/>
          </a:solidFill>
          <a:latin typeface="+mn-lt"/>
          <a:ea typeface="+mn-ea"/>
          <a:cs typeface="+mn-cs"/>
        </a:defRPr>
      </a:lvl9pPr>
    </p:bodyStyle>
    <p:otherStyle>
      <a:defPPr>
        <a:defRPr lang="ja-JP"/>
      </a:defPPr>
      <a:lvl1pPr marL="0" algn="l" defTabSz="1439906" rtl="0" eaLnBrk="1" latinLnBrk="0" hangingPunct="1">
        <a:defRPr kumimoji="1" sz="2834" kern="1200">
          <a:solidFill>
            <a:schemeClr val="tx1"/>
          </a:solidFill>
          <a:latin typeface="+mn-lt"/>
          <a:ea typeface="+mn-ea"/>
          <a:cs typeface="+mn-cs"/>
        </a:defRPr>
      </a:lvl1pPr>
      <a:lvl2pPr marL="719953" algn="l" defTabSz="1439906" rtl="0" eaLnBrk="1" latinLnBrk="0" hangingPunct="1">
        <a:defRPr kumimoji="1" sz="2834" kern="1200">
          <a:solidFill>
            <a:schemeClr val="tx1"/>
          </a:solidFill>
          <a:latin typeface="+mn-lt"/>
          <a:ea typeface="+mn-ea"/>
          <a:cs typeface="+mn-cs"/>
        </a:defRPr>
      </a:lvl2pPr>
      <a:lvl3pPr marL="1439906" algn="l" defTabSz="1439906" rtl="0" eaLnBrk="1" latinLnBrk="0" hangingPunct="1">
        <a:defRPr kumimoji="1" sz="2834" kern="1200">
          <a:solidFill>
            <a:schemeClr val="tx1"/>
          </a:solidFill>
          <a:latin typeface="+mn-lt"/>
          <a:ea typeface="+mn-ea"/>
          <a:cs typeface="+mn-cs"/>
        </a:defRPr>
      </a:lvl3pPr>
      <a:lvl4pPr marL="2159859" algn="l" defTabSz="1439906" rtl="0" eaLnBrk="1" latinLnBrk="0" hangingPunct="1">
        <a:defRPr kumimoji="1" sz="2834" kern="1200">
          <a:solidFill>
            <a:schemeClr val="tx1"/>
          </a:solidFill>
          <a:latin typeface="+mn-lt"/>
          <a:ea typeface="+mn-ea"/>
          <a:cs typeface="+mn-cs"/>
        </a:defRPr>
      </a:lvl4pPr>
      <a:lvl5pPr marL="2879811" algn="l" defTabSz="1439906" rtl="0" eaLnBrk="1" latinLnBrk="0" hangingPunct="1">
        <a:defRPr kumimoji="1" sz="2834" kern="1200">
          <a:solidFill>
            <a:schemeClr val="tx1"/>
          </a:solidFill>
          <a:latin typeface="+mn-lt"/>
          <a:ea typeface="+mn-ea"/>
          <a:cs typeface="+mn-cs"/>
        </a:defRPr>
      </a:lvl5pPr>
      <a:lvl6pPr marL="3599764" algn="l" defTabSz="1439906" rtl="0" eaLnBrk="1" latinLnBrk="0" hangingPunct="1">
        <a:defRPr kumimoji="1" sz="2834" kern="1200">
          <a:solidFill>
            <a:schemeClr val="tx1"/>
          </a:solidFill>
          <a:latin typeface="+mn-lt"/>
          <a:ea typeface="+mn-ea"/>
          <a:cs typeface="+mn-cs"/>
        </a:defRPr>
      </a:lvl6pPr>
      <a:lvl7pPr marL="4319717" algn="l" defTabSz="1439906" rtl="0" eaLnBrk="1" latinLnBrk="0" hangingPunct="1">
        <a:defRPr kumimoji="1" sz="2834" kern="1200">
          <a:solidFill>
            <a:schemeClr val="tx1"/>
          </a:solidFill>
          <a:latin typeface="+mn-lt"/>
          <a:ea typeface="+mn-ea"/>
          <a:cs typeface="+mn-cs"/>
        </a:defRPr>
      </a:lvl7pPr>
      <a:lvl8pPr marL="5039670" algn="l" defTabSz="1439906" rtl="0" eaLnBrk="1" latinLnBrk="0" hangingPunct="1">
        <a:defRPr kumimoji="1" sz="2834" kern="1200">
          <a:solidFill>
            <a:schemeClr val="tx1"/>
          </a:solidFill>
          <a:latin typeface="+mn-lt"/>
          <a:ea typeface="+mn-ea"/>
          <a:cs typeface="+mn-cs"/>
        </a:defRPr>
      </a:lvl8pPr>
      <a:lvl9pPr marL="5759623" algn="l" defTabSz="1439906" rtl="0" eaLnBrk="1" latinLnBrk="0" hangingPunct="1">
        <a:defRPr kumimoji="1" sz="2834"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811" userDrawn="1">
          <p15:clr>
            <a:srgbClr val="F26B43"/>
          </p15:clr>
        </p15:guide>
        <p15:guide id="2" pos="7287" userDrawn="1">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正方形/長方形 1"/>
          <p:cNvSpPr/>
          <p:nvPr userDrawn="1"/>
        </p:nvSpPr>
        <p:spPr>
          <a:xfrm>
            <a:off x="0" y="0"/>
            <a:ext cx="14400213" cy="8099425"/>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079929" rtl="0" eaLnBrk="1" fontAlgn="auto" latinLnBrk="0" hangingPunct="1">
              <a:lnSpc>
                <a:spcPct val="100000"/>
              </a:lnSpc>
              <a:spcBef>
                <a:spcPts val="0"/>
              </a:spcBef>
              <a:spcAft>
                <a:spcPts val="0"/>
              </a:spcAft>
              <a:buClrTx/>
              <a:buSzTx/>
              <a:buFontTx/>
              <a:buNone/>
              <a:tabLst/>
              <a:defRPr/>
            </a:pPr>
            <a:endParaRPr kumimoji="1" lang="ja-JP" altLang="en-US" sz="1595" b="0" i="0" u="none" strike="noStrike" kern="1200" cap="none" spc="0" normalizeH="0" baseline="0" noProof="0">
              <a:ln>
                <a:noFill/>
              </a:ln>
              <a:solidFill>
                <a:srgbClr val="FFFFFF"/>
              </a:solidFill>
              <a:effectLst/>
              <a:uLnTx/>
              <a:uFillTx/>
              <a:latin typeface="Calibri"/>
              <a:ea typeface="Yu Gothic UI"/>
              <a:cs typeface="+mn-cs"/>
            </a:endParaRPr>
          </a:p>
        </p:txBody>
      </p:sp>
      <p:sp>
        <p:nvSpPr>
          <p:cNvPr id="3" name="テキスト ボックス 2"/>
          <p:cNvSpPr txBox="1"/>
          <p:nvPr userDrawn="1"/>
        </p:nvSpPr>
        <p:spPr>
          <a:xfrm>
            <a:off x="11885355" y="7668740"/>
            <a:ext cx="2404441" cy="310406"/>
          </a:xfrm>
          <a:prstGeom prst="rect">
            <a:avLst/>
          </a:prstGeom>
          <a:noFill/>
        </p:spPr>
        <p:txBody>
          <a:bodyPr wrap="none" rtlCol="0">
            <a:spAutoFit/>
          </a:bodyPr>
          <a:lstStyle/>
          <a:p>
            <a:pPr marL="0" marR="0" lvl="0" indent="0" algn="l" defTabSz="1079929" rtl="0" eaLnBrk="1" fontAlgn="auto" latinLnBrk="0" hangingPunct="1">
              <a:lnSpc>
                <a:spcPct val="100000"/>
              </a:lnSpc>
              <a:spcBef>
                <a:spcPts val="0"/>
              </a:spcBef>
              <a:spcAft>
                <a:spcPts val="0"/>
              </a:spcAft>
              <a:buClrTx/>
              <a:buSzTx/>
              <a:buFontTx/>
              <a:buNone/>
              <a:tabLst/>
              <a:defRPr/>
            </a:pPr>
            <a:r>
              <a:rPr kumimoji="1" lang="en-US" altLang="ja-JP" sz="1417" b="0" i="0" u="none" strike="noStrike" kern="1200" cap="none" spc="0" normalizeH="0" baseline="0" noProof="0" dirty="0">
                <a:ln>
                  <a:noFill/>
                </a:ln>
                <a:solidFill>
                  <a:srgbClr val="FFFFFF"/>
                </a:solidFill>
                <a:effectLst/>
                <a:uLnTx/>
                <a:uFillTx/>
                <a:latin typeface="Calibri" panose="020F0502020204030204" pitchFamily="34" charset="0"/>
                <a:ea typeface="Yu Gothic UI"/>
                <a:cs typeface="Calibri" panose="020F0502020204030204" pitchFamily="34" charset="0"/>
              </a:rPr>
              <a:t>© i-PRO | All Rights Reserved.</a:t>
            </a:r>
            <a:endParaRPr kumimoji="1" lang="ja-JP" altLang="en-US" sz="1417" b="0" i="0" u="none" strike="noStrike" kern="1200" cap="none" spc="0" normalizeH="0" baseline="0" noProof="0" dirty="0">
              <a:ln>
                <a:noFill/>
              </a:ln>
              <a:solidFill>
                <a:srgbClr val="FFFFFF"/>
              </a:solidFill>
              <a:effectLst/>
              <a:uLnTx/>
              <a:uFillTx/>
              <a:latin typeface="Calibri" panose="020F0502020204030204" pitchFamily="34" charset="0"/>
              <a:ea typeface="Yu Gothic UI"/>
              <a:cs typeface="Calibri" panose="020F0502020204030204" pitchFamily="34" charset="0"/>
            </a:endParaRPr>
          </a:p>
        </p:txBody>
      </p:sp>
    </p:spTree>
    <p:extLst>
      <p:ext uri="{BB962C8B-B14F-4D97-AF65-F5344CB8AC3E}">
        <p14:creationId xmlns:p14="http://schemas.microsoft.com/office/powerpoint/2010/main" val="4072128326"/>
      </p:ext>
    </p:extLst>
  </p:cSld>
  <p:clrMap bg1="lt1" tx1="dk1" bg2="lt2" tx2="dk2" accent1="accent1" accent2="accent2" accent3="accent3" accent4="accent4" accent5="accent5" accent6="accent6" hlink="hlink" folHlink="folHlink"/>
  <p:sldLayoutIdLst>
    <p:sldLayoutId id="2147483750" r:id="rId1"/>
  </p:sldLayoutIdLst>
  <p:txStyles>
    <p:titleStyle>
      <a:lvl1pPr algn="l" defTabSz="1079929" rtl="0" eaLnBrk="1" latinLnBrk="0" hangingPunct="1">
        <a:lnSpc>
          <a:spcPct val="90000"/>
        </a:lnSpc>
        <a:spcBef>
          <a:spcPct val="0"/>
        </a:spcBef>
        <a:buNone/>
        <a:defRPr kumimoji="1" sz="5197" kern="1200">
          <a:solidFill>
            <a:schemeClr val="tx1"/>
          </a:solidFill>
          <a:latin typeface="+mj-lt"/>
          <a:ea typeface="+mj-ea"/>
          <a:cs typeface="+mj-cs"/>
        </a:defRPr>
      </a:lvl1pPr>
    </p:titleStyle>
    <p:bodyStyle>
      <a:lvl1pPr marL="269982" indent="-269982" algn="l" defTabSz="1079929" rtl="0" eaLnBrk="1" latinLnBrk="0" hangingPunct="1">
        <a:lnSpc>
          <a:spcPct val="90000"/>
        </a:lnSpc>
        <a:spcBef>
          <a:spcPts val="1181"/>
        </a:spcBef>
        <a:buFont typeface="Arial" panose="020B0604020202020204" pitchFamily="34" charset="0"/>
        <a:buChar char="•"/>
        <a:defRPr kumimoji="1" sz="3307" kern="1200">
          <a:solidFill>
            <a:schemeClr val="tx1"/>
          </a:solidFill>
          <a:latin typeface="+mn-lt"/>
          <a:ea typeface="+mn-ea"/>
          <a:cs typeface="+mn-cs"/>
        </a:defRPr>
      </a:lvl1pPr>
      <a:lvl2pPr marL="809947" indent="-269982" algn="l" defTabSz="1079929" rtl="0" eaLnBrk="1" latinLnBrk="0" hangingPunct="1">
        <a:lnSpc>
          <a:spcPct val="90000"/>
        </a:lnSpc>
        <a:spcBef>
          <a:spcPts val="591"/>
        </a:spcBef>
        <a:buFont typeface="Arial" panose="020B0604020202020204" pitchFamily="34" charset="0"/>
        <a:buChar char="•"/>
        <a:defRPr kumimoji="1" sz="2834" kern="1200">
          <a:solidFill>
            <a:schemeClr val="tx1"/>
          </a:solidFill>
          <a:latin typeface="+mn-lt"/>
          <a:ea typeface="+mn-ea"/>
          <a:cs typeface="+mn-cs"/>
        </a:defRPr>
      </a:lvl2pPr>
      <a:lvl3pPr marL="1349912" indent="-269982" algn="l" defTabSz="1079929" rtl="0" eaLnBrk="1" latinLnBrk="0" hangingPunct="1">
        <a:lnSpc>
          <a:spcPct val="90000"/>
        </a:lnSpc>
        <a:spcBef>
          <a:spcPts val="591"/>
        </a:spcBef>
        <a:buFont typeface="Arial" panose="020B0604020202020204" pitchFamily="34" charset="0"/>
        <a:buChar char="•"/>
        <a:defRPr kumimoji="1" sz="2362" kern="1200">
          <a:solidFill>
            <a:schemeClr val="tx1"/>
          </a:solidFill>
          <a:latin typeface="+mn-lt"/>
          <a:ea typeface="+mn-ea"/>
          <a:cs typeface="+mn-cs"/>
        </a:defRPr>
      </a:lvl3pPr>
      <a:lvl4pPr marL="1889876" indent="-269982" algn="l" defTabSz="1079929" rtl="0" eaLnBrk="1" latinLnBrk="0" hangingPunct="1">
        <a:lnSpc>
          <a:spcPct val="90000"/>
        </a:lnSpc>
        <a:spcBef>
          <a:spcPts val="591"/>
        </a:spcBef>
        <a:buFont typeface="Arial" panose="020B0604020202020204" pitchFamily="34" charset="0"/>
        <a:buChar char="•"/>
        <a:defRPr kumimoji="1" sz="2126" kern="1200">
          <a:solidFill>
            <a:schemeClr val="tx1"/>
          </a:solidFill>
          <a:latin typeface="+mn-lt"/>
          <a:ea typeface="+mn-ea"/>
          <a:cs typeface="+mn-cs"/>
        </a:defRPr>
      </a:lvl4pPr>
      <a:lvl5pPr marL="2429841" indent="-269982" algn="l" defTabSz="1079929" rtl="0" eaLnBrk="1" latinLnBrk="0" hangingPunct="1">
        <a:lnSpc>
          <a:spcPct val="90000"/>
        </a:lnSpc>
        <a:spcBef>
          <a:spcPts val="591"/>
        </a:spcBef>
        <a:buFont typeface="Arial" panose="020B0604020202020204" pitchFamily="34" charset="0"/>
        <a:buChar char="•"/>
        <a:defRPr kumimoji="1" sz="2126" kern="1200">
          <a:solidFill>
            <a:schemeClr val="tx1"/>
          </a:solidFill>
          <a:latin typeface="+mn-lt"/>
          <a:ea typeface="+mn-ea"/>
          <a:cs typeface="+mn-cs"/>
        </a:defRPr>
      </a:lvl5pPr>
      <a:lvl6pPr marL="2969805" indent="-269982" algn="l" defTabSz="1079929" rtl="0" eaLnBrk="1" latinLnBrk="0" hangingPunct="1">
        <a:lnSpc>
          <a:spcPct val="90000"/>
        </a:lnSpc>
        <a:spcBef>
          <a:spcPts val="591"/>
        </a:spcBef>
        <a:buFont typeface="Arial" panose="020B0604020202020204" pitchFamily="34" charset="0"/>
        <a:buChar char="•"/>
        <a:defRPr kumimoji="1" sz="2126" kern="1200">
          <a:solidFill>
            <a:schemeClr val="tx1"/>
          </a:solidFill>
          <a:latin typeface="+mn-lt"/>
          <a:ea typeface="+mn-ea"/>
          <a:cs typeface="+mn-cs"/>
        </a:defRPr>
      </a:lvl6pPr>
      <a:lvl7pPr marL="3509770" indent="-269982" algn="l" defTabSz="1079929" rtl="0" eaLnBrk="1" latinLnBrk="0" hangingPunct="1">
        <a:lnSpc>
          <a:spcPct val="90000"/>
        </a:lnSpc>
        <a:spcBef>
          <a:spcPts val="591"/>
        </a:spcBef>
        <a:buFont typeface="Arial" panose="020B0604020202020204" pitchFamily="34" charset="0"/>
        <a:buChar char="•"/>
        <a:defRPr kumimoji="1" sz="2126" kern="1200">
          <a:solidFill>
            <a:schemeClr val="tx1"/>
          </a:solidFill>
          <a:latin typeface="+mn-lt"/>
          <a:ea typeface="+mn-ea"/>
          <a:cs typeface="+mn-cs"/>
        </a:defRPr>
      </a:lvl7pPr>
      <a:lvl8pPr marL="4049735" indent="-269982" algn="l" defTabSz="1079929" rtl="0" eaLnBrk="1" latinLnBrk="0" hangingPunct="1">
        <a:lnSpc>
          <a:spcPct val="90000"/>
        </a:lnSpc>
        <a:spcBef>
          <a:spcPts val="591"/>
        </a:spcBef>
        <a:buFont typeface="Arial" panose="020B0604020202020204" pitchFamily="34" charset="0"/>
        <a:buChar char="•"/>
        <a:defRPr kumimoji="1" sz="2126" kern="1200">
          <a:solidFill>
            <a:schemeClr val="tx1"/>
          </a:solidFill>
          <a:latin typeface="+mn-lt"/>
          <a:ea typeface="+mn-ea"/>
          <a:cs typeface="+mn-cs"/>
        </a:defRPr>
      </a:lvl8pPr>
      <a:lvl9pPr marL="4589699" indent="-269982" algn="l" defTabSz="1079929" rtl="0" eaLnBrk="1" latinLnBrk="0" hangingPunct="1">
        <a:lnSpc>
          <a:spcPct val="90000"/>
        </a:lnSpc>
        <a:spcBef>
          <a:spcPts val="591"/>
        </a:spcBef>
        <a:buFont typeface="Arial" panose="020B0604020202020204" pitchFamily="34" charset="0"/>
        <a:buChar char="•"/>
        <a:defRPr kumimoji="1" sz="2126" kern="1200">
          <a:solidFill>
            <a:schemeClr val="tx1"/>
          </a:solidFill>
          <a:latin typeface="+mn-lt"/>
          <a:ea typeface="+mn-ea"/>
          <a:cs typeface="+mn-cs"/>
        </a:defRPr>
      </a:lvl9pPr>
    </p:bodyStyle>
    <p:otherStyle>
      <a:defPPr>
        <a:defRPr lang="ja-JP"/>
      </a:defPPr>
      <a:lvl1pPr marL="0" algn="l" defTabSz="1079929" rtl="0" eaLnBrk="1" latinLnBrk="0" hangingPunct="1">
        <a:defRPr kumimoji="1" sz="2126" kern="1200">
          <a:solidFill>
            <a:schemeClr val="tx1"/>
          </a:solidFill>
          <a:latin typeface="+mn-lt"/>
          <a:ea typeface="+mn-ea"/>
          <a:cs typeface="+mn-cs"/>
        </a:defRPr>
      </a:lvl1pPr>
      <a:lvl2pPr marL="539965" algn="l" defTabSz="1079929" rtl="0" eaLnBrk="1" latinLnBrk="0" hangingPunct="1">
        <a:defRPr kumimoji="1" sz="2126" kern="1200">
          <a:solidFill>
            <a:schemeClr val="tx1"/>
          </a:solidFill>
          <a:latin typeface="+mn-lt"/>
          <a:ea typeface="+mn-ea"/>
          <a:cs typeface="+mn-cs"/>
        </a:defRPr>
      </a:lvl2pPr>
      <a:lvl3pPr marL="1079929" algn="l" defTabSz="1079929" rtl="0" eaLnBrk="1" latinLnBrk="0" hangingPunct="1">
        <a:defRPr kumimoji="1" sz="2126" kern="1200">
          <a:solidFill>
            <a:schemeClr val="tx1"/>
          </a:solidFill>
          <a:latin typeface="+mn-lt"/>
          <a:ea typeface="+mn-ea"/>
          <a:cs typeface="+mn-cs"/>
        </a:defRPr>
      </a:lvl3pPr>
      <a:lvl4pPr marL="1619894" algn="l" defTabSz="1079929" rtl="0" eaLnBrk="1" latinLnBrk="0" hangingPunct="1">
        <a:defRPr kumimoji="1" sz="2126" kern="1200">
          <a:solidFill>
            <a:schemeClr val="tx1"/>
          </a:solidFill>
          <a:latin typeface="+mn-lt"/>
          <a:ea typeface="+mn-ea"/>
          <a:cs typeface="+mn-cs"/>
        </a:defRPr>
      </a:lvl4pPr>
      <a:lvl5pPr marL="2159859" algn="l" defTabSz="1079929" rtl="0" eaLnBrk="1" latinLnBrk="0" hangingPunct="1">
        <a:defRPr kumimoji="1" sz="2126" kern="1200">
          <a:solidFill>
            <a:schemeClr val="tx1"/>
          </a:solidFill>
          <a:latin typeface="+mn-lt"/>
          <a:ea typeface="+mn-ea"/>
          <a:cs typeface="+mn-cs"/>
        </a:defRPr>
      </a:lvl5pPr>
      <a:lvl6pPr marL="2699823" algn="l" defTabSz="1079929" rtl="0" eaLnBrk="1" latinLnBrk="0" hangingPunct="1">
        <a:defRPr kumimoji="1" sz="2126" kern="1200">
          <a:solidFill>
            <a:schemeClr val="tx1"/>
          </a:solidFill>
          <a:latin typeface="+mn-lt"/>
          <a:ea typeface="+mn-ea"/>
          <a:cs typeface="+mn-cs"/>
        </a:defRPr>
      </a:lvl6pPr>
      <a:lvl7pPr marL="3239788" algn="l" defTabSz="1079929" rtl="0" eaLnBrk="1" latinLnBrk="0" hangingPunct="1">
        <a:defRPr kumimoji="1" sz="2126" kern="1200">
          <a:solidFill>
            <a:schemeClr val="tx1"/>
          </a:solidFill>
          <a:latin typeface="+mn-lt"/>
          <a:ea typeface="+mn-ea"/>
          <a:cs typeface="+mn-cs"/>
        </a:defRPr>
      </a:lvl7pPr>
      <a:lvl8pPr marL="3779752" algn="l" defTabSz="1079929" rtl="0" eaLnBrk="1" latinLnBrk="0" hangingPunct="1">
        <a:defRPr kumimoji="1" sz="2126" kern="1200">
          <a:solidFill>
            <a:schemeClr val="tx1"/>
          </a:solidFill>
          <a:latin typeface="+mn-lt"/>
          <a:ea typeface="+mn-ea"/>
          <a:cs typeface="+mn-cs"/>
        </a:defRPr>
      </a:lvl8pPr>
      <a:lvl9pPr marL="4319717" algn="l" defTabSz="1079929" rtl="0" eaLnBrk="1" latinLnBrk="0" hangingPunct="1">
        <a:defRPr kumimoji="1" sz="2126"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8" name="正方形/長方形 17"/>
          <p:cNvSpPr/>
          <p:nvPr userDrawn="1"/>
        </p:nvSpPr>
        <p:spPr>
          <a:xfrm>
            <a:off x="0" y="1"/>
            <a:ext cx="14400213" cy="953817"/>
          </a:xfrm>
          <a:prstGeom prst="rect">
            <a:avLst/>
          </a:prstGeom>
          <a:solidFill>
            <a:srgbClr val="E2E3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348">
              <a:ln>
                <a:noFill/>
              </a:ln>
            </a:endParaRPr>
          </a:p>
        </p:txBody>
      </p:sp>
      <p:pic>
        <p:nvPicPr>
          <p:cNvPr id="24" name="図 23"/>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98161" y="7757597"/>
            <a:ext cx="1140971" cy="265635"/>
          </a:xfrm>
          <a:prstGeom prst="rect">
            <a:avLst/>
          </a:prstGeom>
        </p:spPr>
      </p:pic>
      <p:cxnSp>
        <p:nvCxnSpPr>
          <p:cNvPr id="26" name="直線コネクタ 25"/>
          <p:cNvCxnSpPr/>
          <p:nvPr userDrawn="1"/>
        </p:nvCxnSpPr>
        <p:spPr>
          <a:xfrm>
            <a:off x="0" y="7653061"/>
            <a:ext cx="14400213" cy="0"/>
          </a:xfrm>
          <a:prstGeom prst="line">
            <a:avLst/>
          </a:prstGeom>
          <a:ln w="38100">
            <a:solidFill>
              <a:srgbClr val="E2E3E3"/>
            </a:solidFill>
          </a:ln>
        </p:spPr>
        <p:style>
          <a:lnRef idx="1">
            <a:schemeClr val="accent1"/>
          </a:lnRef>
          <a:fillRef idx="0">
            <a:schemeClr val="accent1"/>
          </a:fillRef>
          <a:effectRef idx="0">
            <a:schemeClr val="accent1"/>
          </a:effectRef>
          <a:fontRef idx="minor">
            <a:schemeClr val="tx1"/>
          </a:fontRef>
        </p:style>
      </p:cxnSp>
      <p:sp>
        <p:nvSpPr>
          <p:cNvPr id="6" name="スライド番号プレースホルダー 3"/>
          <p:cNvSpPr txBox="1">
            <a:spLocks/>
          </p:cNvSpPr>
          <p:nvPr userDrawn="1"/>
        </p:nvSpPr>
        <p:spPr>
          <a:xfrm>
            <a:off x="6779037" y="7741787"/>
            <a:ext cx="842143" cy="298272"/>
          </a:xfrm>
          <a:prstGeom prst="rect">
            <a:avLst/>
          </a:prstGeom>
          <a:ln w="12700">
            <a:solidFill>
              <a:schemeClr val="tx1"/>
            </a:solidFill>
          </a:ln>
        </p:spPr>
        <p:txBody>
          <a:bodyPr vert="horz" lIns="42517" tIns="42517" rIns="42517" bIns="42517" rtlCol="0" anchor="ctr" anchorCtr="1"/>
          <a:lstStyle>
            <a:defPPr>
              <a:defRPr lang="ja-JP"/>
            </a:defPPr>
            <a:lvl1pPr algn="r" defTabSz="457200" rtl="0" fontAlgn="base">
              <a:spcBef>
                <a:spcPct val="0"/>
              </a:spcBef>
              <a:spcAft>
                <a:spcPct val="0"/>
              </a:spcAft>
              <a:defRPr kumimoji="1" sz="1100" kern="1200">
                <a:solidFill>
                  <a:schemeClr val="tx1"/>
                </a:solidFill>
                <a:latin typeface="Calibri" panose="020F0502020204030204" pitchFamily="34" charset="0"/>
                <a:ea typeface="Meiryo UI" panose="020B0604030504040204" pitchFamily="50" charset="-128"/>
                <a:cs typeface="Arial" panose="020B0604020202020204" pitchFamily="34" charset="0"/>
              </a:defRPr>
            </a:lvl1pPr>
            <a:lvl2pPr marL="457200" algn="l" defTabSz="457200" rtl="0" fontAlgn="base">
              <a:spcBef>
                <a:spcPct val="0"/>
              </a:spcBef>
              <a:spcAft>
                <a:spcPct val="0"/>
              </a:spcAft>
              <a:defRPr kumimoji="1"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umimoji="1"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umimoji="1"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umimoji="1" kern="1200">
                <a:solidFill>
                  <a:schemeClr val="tx1"/>
                </a:solidFill>
                <a:latin typeface="Calibri" charset="0"/>
                <a:ea typeface="ＭＳ Ｐゴシック" charset="0"/>
                <a:cs typeface="ＭＳ Ｐゴシック" charset="0"/>
              </a:defRPr>
            </a:lvl5pPr>
            <a:lvl6pPr marL="2286000" algn="l" defTabSz="457200" rtl="0" eaLnBrk="1" latinLnBrk="0" hangingPunct="1">
              <a:defRPr kumimoji="1" kern="1200">
                <a:solidFill>
                  <a:schemeClr val="tx1"/>
                </a:solidFill>
                <a:latin typeface="Calibri" charset="0"/>
                <a:ea typeface="ＭＳ Ｐゴシック" charset="0"/>
                <a:cs typeface="ＭＳ Ｐゴシック" charset="0"/>
              </a:defRPr>
            </a:lvl6pPr>
            <a:lvl7pPr marL="2743200" algn="l" defTabSz="457200" rtl="0" eaLnBrk="1" latinLnBrk="0" hangingPunct="1">
              <a:defRPr kumimoji="1" kern="1200">
                <a:solidFill>
                  <a:schemeClr val="tx1"/>
                </a:solidFill>
                <a:latin typeface="Calibri" charset="0"/>
                <a:ea typeface="ＭＳ Ｐゴシック" charset="0"/>
                <a:cs typeface="ＭＳ Ｐゴシック" charset="0"/>
              </a:defRPr>
            </a:lvl7pPr>
            <a:lvl8pPr marL="3200400" algn="l" defTabSz="457200" rtl="0" eaLnBrk="1" latinLnBrk="0" hangingPunct="1">
              <a:defRPr kumimoji="1" kern="1200">
                <a:solidFill>
                  <a:schemeClr val="tx1"/>
                </a:solidFill>
                <a:latin typeface="Calibri" charset="0"/>
                <a:ea typeface="ＭＳ Ｐゴシック" charset="0"/>
                <a:cs typeface="ＭＳ Ｐゴシック" charset="0"/>
              </a:defRPr>
            </a:lvl8pPr>
            <a:lvl9pPr marL="3657600" algn="l" defTabSz="457200" rtl="0" eaLnBrk="1" latinLnBrk="0" hangingPunct="1">
              <a:defRPr kumimoji="1" kern="1200">
                <a:solidFill>
                  <a:schemeClr val="tx1"/>
                </a:solidFill>
                <a:latin typeface="Calibri" charset="0"/>
                <a:ea typeface="ＭＳ Ｐゴシック" charset="0"/>
                <a:cs typeface="ＭＳ Ｐゴシック" charset="0"/>
              </a:defRPr>
            </a:lvl9pPr>
          </a:lstStyle>
          <a:p>
            <a:pPr algn="ctr"/>
            <a:fld id="{EE88B8E2-C3DB-4B2A-ADFB-45BB59B1B2E8}" type="slidenum">
              <a:rPr lang="ja-JP" altLang="en-US" sz="1417" b="1" smtClean="0">
                <a:solidFill>
                  <a:schemeClr val="tx1"/>
                </a:solidFill>
              </a:rPr>
              <a:pPr algn="ctr"/>
              <a:t>‹#›</a:t>
            </a:fld>
            <a:endParaRPr lang="ja-JP" altLang="en-US" sz="1417" b="1" dirty="0">
              <a:solidFill>
                <a:schemeClr val="tx1"/>
              </a:solidFill>
            </a:endParaRPr>
          </a:p>
        </p:txBody>
      </p:sp>
      <p:pic>
        <p:nvPicPr>
          <p:cNvPr id="2" name="図 1"/>
          <p:cNvPicPr>
            <a:picLocks noChangeAspect="1"/>
          </p:cNvPicPr>
          <p:nvPr userDrawn="1"/>
        </p:nvPicPr>
        <p:blipFill>
          <a:blip r:embed="rId4"/>
          <a:stretch>
            <a:fillRect/>
          </a:stretch>
        </p:blipFill>
        <p:spPr>
          <a:xfrm>
            <a:off x="12005057" y="7740310"/>
            <a:ext cx="2313834" cy="345605"/>
          </a:xfrm>
          <a:prstGeom prst="rect">
            <a:avLst/>
          </a:prstGeom>
        </p:spPr>
      </p:pic>
    </p:spTree>
    <p:extLst>
      <p:ext uri="{BB962C8B-B14F-4D97-AF65-F5344CB8AC3E}">
        <p14:creationId xmlns:p14="http://schemas.microsoft.com/office/powerpoint/2010/main" val="401006100"/>
      </p:ext>
    </p:extLst>
  </p:cSld>
  <p:clrMap bg1="lt1" tx1="dk1" bg2="lt2" tx2="dk2" accent1="accent1" accent2="accent2" accent3="accent3" accent4="accent4" accent5="accent5" accent6="accent6" hlink="hlink" folHlink="folHlink"/>
  <p:sldLayoutIdLst>
    <p:sldLayoutId id="2147483778" r:id="rId1"/>
  </p:sldLayoutIdLst>
  <p:txStyles>
    <p:titleStyle>
      <a:lvl1pPr algn="l" defTabSz="1079929" rtl="0" eaLnBrk="1" latinLnBrk="0" hangingPunct="1">
        <a:lnSpc>
          <a:spcPct val="90000"/>
        </a:lnSpc>
        <a:spcBef>
          <a:spcPct val="0"/>
        </a:spcBef>
        <a:buNone/>
        <a:defRPr kumimoji="1" sz="5197" kern="1200">
          <a:solidFill>
            <a:schemeClr val="tx1"/>
          </a:solidFill>
          <a:latin typeface="+mj-lt"/>
          <a:ea typeface="+mj-ea"/>
          <a:cs typeface="+mj-cs"/>
        </a:defRPr>
      </a:lvl1pPr>
    </p:titleStyle>
    <p:bodyStyle>
      <a:lvl1pPr marL="269982" indent="-269982" algn="l" defTabSz="1079929" rtl="0" eaLnBrk="1" latinLnBrk="0" hangingPunct="1">
        <a:lnSpc>
          <a:spcPct val="90000"/>
        </a:lnSpc>
        <a:spcBef>
          <a:spcPts val="1181"/>
        </a:spcBef>
        <a:buFont typeface="Arial" panose="020B0604020202020204" pitchFamily="34" charset="0"/>
        <a:buChar char="•"/>
        <a:defRPr kumimoji="1" sz="3307" kern="1200">
          <a:solidFill>
            <a:schemeClr val="tx1"/>
          </a:solidFill>
          <a:latin typeface="+mn-lt"/>
          <a:ea typeface="+mn-ea"/>
          <a:cs typeface="+mn-cs"/>
        </a:defRPr>
      </a:lvl1pPr>
      <a:lvl2pPr marL="809947" indent="-269982" algn="l" defTabSz="1079929" rtl="0" eaLnBrk="1" latinLnBrk="0" hangingPunct="1">
        <a:lnSpc>
          <a:spcPct val="90000"/>
        </a:lnSpc>
        <a:spcBef>
          <a:spcPts val="591"/>
        </a:spcBef>
        <a:buFont typeface="Arial" panose="020B0604020202020204" pitchFamily="34" charset="0"/>
        <a:buChar char="•"/>
        <a:defRPr kumimoji="1" sz="2834" kern="1200">
          <a:solidFill>
            <a:schemeClr val="tx1"/>
          </a:solidFill>
          <a:latin typeface="+mn-lt"/>
          <a:ea typeface="+mn-ea"/>
          <a:cs typeface="+mn-cs"/>
        </a:defRPr>
      </a:lvl2pPr>
      <a:lvl3pPr marL="1349912" indent="-269982" algn="l" defTabSz="1079929" rtl="0" eaLnBrk="1" latinLnBrk="0" hangingPunct="1">
        <a:lnSpc>
          <a:spcPct val="90000"/>
        </a:lnSpc>
        <a:spcBef>
          <a:spcPts val="591"/>
        </a:spcBef>
        <a:buFont typeface="Arial" panose="020B0604020202020204" pitchFamily="34" charset="0"/>
        <a:buChar char="•"/>
        <a:defRPr kumimoji="1" sz="2362" kern="1200">
          <a:solidFill>
            <a:schemeClr val="tx1"/>
          </a:solidFill>
          <a:latin typeface="+mn-lt"/>
          <a:ea typeface="+mn-ea"/>
          <a:cs typeface="+mn-cs"/>
        </a:defRPr>
      </a:lvl3pPr>
      <a:lvl4pPr marL="1889876" indent="-269982" algn="l" defTabSz="1079929" rtl="0" eaLnBrk="1" latinLnBrk="0" hangingPunct="1">
        <a:lnSpc>
          <a:spcPct val="90000"/>
        </a:lnSpc>
        <a:spcBef>
          <a:spcPts val="591"/>
        </a:spcBef>
        <a:buFont typeface="Arial" panose="020B0604020202020204" pitchFamily="34" charset="0"/>
        <a:buChar char="•"/>
        <a:defRPr kumimoji="1" sz="2126" kern="1200">
          <a:solidFill>
            <a:schemeClr val="tx1"/>
          </a:solidFill>
          <a:latin typeface="+mn-lt"/>
          <a:ea typeface="+mn-ea"/>
          <a:cs typeface="+mn-cs"/>
        </a:defRPr>
      </a:lvl4pPr>
      <a:lvl5pPr marL="2429841" indent="-269982" algn="l" defTabSz="1079929" rtl="0" eaLnBrk="1" latinLnBrk="0" hangingPunct="1">
        <a:lnSpc>
          <a:spcPct val="90000"/>
        </a:lnSpc>
        <a:spcBef>
          <a:spcPts val="591"/>
        </a:spcBef>
        <a:buFont typeface="Arial" panose="020B0604020202020204" pitchFamily="34" charset="0"/>
        <a:buChar char="•"/>
        <a:defRPr kumimoji="1" sz="2126" kern="1200">
          <a:solidFill>
            <a:schemeClr val="tx1"/>
          </a:solidFill>
          <a:latin typeface="+mn-lt"/>
          <a:ea typeface="+mn-ea"/>
          <a:cs typeface="+mn-cs"/>
        </a:defRPr>
      </a:lvl5pPr>
      <a:lvl6pPr marL="2969805" indent="-269982" algn="l" defTabSz="1079929" rtl="0" eaLnBrk="1" latinLnBrk="0" hangingPunct="1">
        <a:lnSpc>
          <a:spcPct val="90000"/>
        </a:lnSpc>
        <a:spcBef>
          <a:spcPts val="591"/>
        </a:spcBef>
        <a:buFont typeface="Arial" panose="020B0604020202020204" pitchFamily="34" charset="0"/>
        <a:buChar char="•"/>
        <a:defRPr kumimoji="1" sz="2126" kern="1200">
          <a:solidFill>
            <a:schemeClr val="tx1"/>
          </a:solidFill>
          <a:latin typeface="+mn-lt"/>
          <a:ea typeface="+mn-ea"/>
          <a:cs typeface="+mn-cs"/>
        </a:defRPr>
      </a:lvl6pPr>
      <a:lvl7pPr marL="3509770" indent="-269982" algn="l" defTabSz="1079929" rtl="0" eaLnBrk="1" latinLnBrk="0" hangingPunct="1">
        <a:lnSpc>
          <a:spcPct val="90000"/>
        </a:lnSpc>
        <a:spcBef>
          <a:spcPts val="591"/>
        </a:spcBef>
        <a:buFont typeface="Arial" panose="020B0604020202020204" pitchFamily="34" charset="0"/>
        <a:buChar char="•"/>
        <a:defRPr kumimoji="1" sz="2126" kern="1200">
          <a:solidFill>
            <a:schemeClr val="tx1"/>
          </a:solidFill>
          <a:latin typeface="+mn-lt"/>
          <a:ea typeface="+mn-ea"/>
          <a:cs typeface="+mn-cs"/>
        </a:defRPr>
      </a:lvl7pPr>
      <a:lvl8pPr marL="4049735" indent="-269982" algn="l" defTabSz="1079929" rtl="0" eaLnBrk="1" latinLnBrk="0" hangingPunct="1">
        <a:lnSpc>
          <a:spcPct val="90000"/>
        </a:lnSpc>
        <a:spcBef>
          <a:spcPts val="591"/>
        </a:spcBef>
        <a:buFont typeface="Arial" panose="020B0604020202020204" pitchFamily="34" charset="0"/>
        <a:buChar char="•"/>
        <a:defRPr kumimoji="1" sz="2126" kern="1200">
          <a:solidFill>
            <a:schemeClr val="tx1"/>
          </a:solidFill>
          <a:latin typeface="+mn-lt"/>
          <a:ea typeface="+mn-ea"/>
          <a:cs typeface="+mn-cs"/>
        </a:defRPr>
      </a:lvl8pPr>
      <a:lvl9pPr marL="4589699" indent="-269982" algn="l" defTabSz="1079929" rtl="0" eaLnBrk="1" latinLnBrk="0" hangingPunct="1">
        <a:lnSpc>
          <a:spcPct val="90000"/>
        </a:lnSpc>
        <a:spcBef>
          <a:spcPts val="591"/>
        </a:spcBef>
        <a:buFont typeface="Arial" panose="020B0604020202020204" pitchFamily="34" charset="0"/>
        <a:buChar char="•"/>
        <a:defRPr kumimoji="1" sz="2126" kern="1200">
          <a:solidFill>
            <a:schemeClr val="tx1"/>
          </a:solidFill>
          <a:latin typeface="+mn-lt"/>
          <a:ea typeface="+mn-ea"/>
          <a:cs typeface="+mn-cs"/>
        </a:defRPr>
      </a:lvl9pPr>
    </p:bodyStyle>
    <p:otherStyle>
      <a:defPPr>
        <a:defRPr lang="en-US"/>
      </a:defPPr>
      <a:lvl1pPr marL="0" algn="l" defTabSz="1079929" rtl="0" eaLnBrk="1" latinLnBrk="0" hangingPunct="1">
        <a:defRPr kumimoji="1" sz="2126" kern="1200">
          <a:solidFill>
            <a:schemeClr val="tx1"/>
          </a:solidFill>
          <a:latin typeface="+mn-lt"/>
          <a:ea typeface="+mn-ea"/>
          <a:cs typeface="+mn-cs"/>
        </a:defRPr>
      </a:lvl1pPr>
      <a:lvl2pPr marL="539965" algn="l" defTabSz="1079929" rtl="0" eaLnBrk="1" latinLnBrk="0" hangingPunct="1">
        <a:defRPr kumimoji="1" sz="2126" kern="1200">
          <a:solidFill>
            <a:schemeClr val="tx1"/>
          </a:solidFill>
          <a:latin typeface="+mn-lt"/>
          <a:ea typeface="+mn-ea"/>
          <a:cs typeface="+mn-cs"/>
        </a:defRPr>
      </a:lvl2pPr>
      <a:lvl3pPr marL="1079929" algn="l" defTabSz="1079929" rtl="0" eaLnBrk="1" latinLnBrk="0" hangingPunct="1">
        <a:defRPr kumimoji="1" sz="2126" kern="1200">
          <a:solidFill>
            <a:schemeClr val="tx1"/>
          </a:solidFill>
          <a:latin typeface="+mn-lt"/>
          <a:ea typeface="+mn-ea"/>
          <a:cs typeface="+mn-cs"/>
        </a:defRPr>
      </a:lvl3pPr>
      <a:lvl4pPr marL="1619894" algn="l" defTabSz="1079929" rtl="0" eaLnBrk="1" latinLnBrk="0" hangingPunct="1">
        <a:defRPr kumimoji="1" sz="2126" kern="1200">
          <a:solidFill>
            <a:schemeClr val="tx1"/>
          </a:solidFill>
          <a:latin typeface="+mn-lt"/>
          <a:ea typeface="+mn-ea"/>
          <a:cs typeface="+mn-cs"/>
        </a:defRPr>
      </a:lvl4pPr>
      <a:lvl5pPr marL="2159859" algn="l" defTabSz="1079929" rtl="0" eaLnBrk="1" latinLnBrk="0" hangingPunct="1">
        <a:defRPr kumimoji="1" sz="2126" kern="1200">
          <a:solidFill>
            <a:schemeClr val="tx1"/>
          </a:solidFill>
          <a:latin typeface="+mn-lt"/>
          <a:ea typeface="+mn-ea"/>
          <a:cs typeface="+mn-cs"/>
        </a:defRPr>
      </a:lvl5pPr>
      <a:lvl6pPr marL="2699823" algn="l" defTabSz="1079929" rtl="0" eaLnBrk="1" latinLnBrk="0" hangingPunct="1">
        <a:defRPr kumimoji="1" sz="2126" kern="1200">
          <a:solidFill>
            <a:schemeClr val="tx1"/>
          </a:solidFill>
          <a:latin typeface="+mn-lt"/>
          <a:ea typeface="+mn-ea"/>
          <a:cs typeface="+mn-cs"/>
        </a:defRPr>
      </a:lvl6pPr>
      <a:lvl7pPr marL="3239788" algn="l" defTabSz="1079929" rtl="0" eaLnBrk="1" latinLnBrk="0" hangingPunct="1">
        <a:defRPr kumimoji="1" sz="2126" kern="1200">
          <a:solidFill>
            <a:schemeClr val="tx1"/>
          </a:solidFill>
          <a:latin typeface="+mn-lt"/>
          <a:ea typeface="+mn-ea"/>
          <a:cs typeface="+mn-cs"/>
        </a:defRPr>
      </a:lvl7pPr>
      <a:lvl8pPr marL="3779752" algn="l" defTabSz="1079929" rtl="0" eaLnBrk="1" latinLnBrk="0" hangingPunct="1">
        <a:defRPr kumimoji="1" sz="2126" kern="1200">
          <a:solidFill>
            <a:schemeClr val="tx1"/>
          </a:solidFill>
          <a:latin typeface="+mn-lt"/>
          <a:ea typeface="+mn-ea"/>
          <a:cs typeface="+mn-cs"/>
        </a:defRPr>
      </a:lvl8pPr>
      <a:lvl9pPr marL="4319717" algn="l" defTabSz="1079929" rtl="0" eaLnBrk="1" latinLnBrk="0" hangingPunct="1">
        <a:defRPr kumimoji="1" sz="2126"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21" userDrawn="1">
          <p15:clr>
            <a:srgbClr val="F26B43"/>
          </p15:clr>
        </p15:guide>
        <p15:guide id="2" orient="horz" pos="4694" userDrawn="1">
          <p15:clr>
            <a:srgbClr val="F26B43"/>
          </p15:clr>
        </p15:guide>
        <p15:guide id="3" orient="horz" pos="4801" userDrawn="1">
          <p15:clr>
            <a:srgbClr val="F26B43"/>
          </p15:clr>
        </p15:guide>
        <p15:guide id="4" orient="horz" pos="4979"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33.png"/><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36.jpeg"/><Relationship Id="rId7" Type="http://schemas.openxmlformats.org/officeDocument/2006/relationships/hyperlink" Target="http://&#24598;&#12356;&#12411;&#12393;&#12424;&#12367;&#24403;&#12383;&#12427;&#38754;&#30333;&#28961;&#26009;&#24515;&#29702;&#12486;&#12473;&#12488;.com/wp-content/uploads/2014/09/&#36554;.jpg" TargetMode="External"/><Relationship Id="rId2" Type="http://schemas.openxmlformats.org/officeDocument/2006/relationships/hyperlink" Target="http://all-silhouettes.com/vector-trees/" TargetMode="External"/><Relationship Id="rId1" Type="http://schemas.openxmlformats.org/officeDocument/2006/relationships/slideLayout" Target="../slideLayouts/slideLayout7.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 Id="rId9" Type="http://schemas.openxmlformats.org/officeDocument/2006/relationships/image" Target="../media/image4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hyperlink" Target="https://i-pro.com/products_and_solutions/en/media/documentation_file/119136" TargetMode="Externa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hyperlink" Target="https://b2b-api.panasonic.eu/ja/media_stream/d8_emd_pim/media/9007" TargetMode="Externa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hyperlink" Target="https://i-pro.com/products_and_solutions/en/media/documentation_file/119031" TargetMode="External"/><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hyperlink" Target="https://i-pro.com/products_and_solutions/ja/surveillance/documentation-database" TargetMode="External"/><Relationship Id="rId2" Type="http://schemas.openxmlformats.org/officeDocument/2006/relationships/image" Target="../media/image50.png"/><Relationship Id="rId1" Type="http://schemas.openxmlformats.org/officeDocument/2006/relationships/slideLayout" Target="../slideLayouts/slideLayout7.xml"/><Relationship Id="rId5" Type="http://schemas.openxmlformats.org/officeDocument/2006/relationships/image" Target="../media/image52.png"/><Relationship Id="rId4" Type="http://schemas.openxmlformats.org/officeDocument/2006/relationships/image" Target="../media/image5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 Id="rId5" Type="http://schemas.openxmlformats.org/officeDocument/2006/relationships/image" Target="../media/image61.png"/><Relationship Id="rId4" Type="http://schemas.openxmlformats.org/officeDocument/2006/relationships/image" Target="../media/image60.png"/></Relationships>
</file>

<file path=ppt/slides/_rels/slide2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7.xml"/><Relationship Id="rId4" Type="http://schemas.openxmlformats.org/officeDocument/2006/relationships/image" Target="../media/image62.jpeg"/></Relationships>
</file>

<file path=ppt/slides/_rels/slide2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png"/><Relationship Id="rId1" Type="http://schemas.openxmlformats.org/officeDocument/2006/relationships/slideLayout" Target="../slideLayouts/slideLayout7.xml"/><Relationship Id="rId4" Type="http://schemas.openxmlformats.org/officeDocument/2006/relationships/image" Target="../media/image71.png"/></Relationships>
</file>

<file path=ppt/slides/_rels/slide36.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png"/><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74.png"/></Relationships>
</file>

<file path=ppt/slides/_rels/slide3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7.xml"/><Relationship Id="rId4" Type="http://schemas.openxmlformats.org/officeDocument/2006/relationships/image" Target="../media/image81.png"/></Relationships>
</file>

<file path=ppt/slides/_rels/slide42.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png"/><Relationship Id="rId1" Type="http://schemas.openxmlformats.org/officeDocument/2006/relationships/slideLayout" Target="../slideLayouts/slideLayout7.xml"/><Relationship Id="rId4" Type="http://schemas.openxmlformats.org/officeDocument/2006/relationships/image" Target="../media/image84.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7.xml"/><Relationship Id="rId4" Type="http://schemas.openxmlformats.org/officeDocument/2006/relationships/image" Target="../media/image89.png"/></Relationships>
</file>

<file path=ppt/slides/_rels/slide49.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91.png"/><Relationship Id="rId7" Type="http://schemas.openxmlformats.org/officeDocument/2006/relationships/image" Target="../media/image94.png"/><Relationship Id="rId2" Type="http://schemas.openxmlformats.org/officeDocument/2006/relationships/image" Target="../media/image90.png"/><Relationship Id="rId1" Type="http://schemas.openxmlformats.org/officeDocument/2006/relationships/slideLayout" Target="../slideLayouts/slideLayout7.xml"/><Relationship Id="rId6" Type="http://schemas.openxmlformats.org/officeDocument/2006/relationships/image" Target="../media/image93.png"/><Relationship Id="rId5" Type="http://schemas.openxmlformats.org/officeDocument/2006/relationships/image" Target="../media/image46.png"/><Relationship Id="rId4" Type="http://schemas.openxmlformats.org/officeDocument/2006/relationships/image" Target="../media/image92.png"/><Relationship Id="rId9" Type="http://schemas.openxmlformats.org/officeDocument/2006/relationships/image" Target="../media/image9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103.pn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102.png"/><Relationship Id="rId5" Type="http://schemas.openxmlformats.org/officeDocument/2006/relationships/image" Target="../media/image49.png"/><Relationship Id="rId4" Type="http://schemas.openxmlformats.org/officeDocument/2006/relationships/image" Target="../media/image48.png"/></Relationships>
</file>

<file path=ppt/slides/_rels/slide54.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png"/><Relationship Id="rId1" Type="http://schemas.openxmlformats.org/officeDocument/2006/relationships/slideLayout" Target="../slideLayouts/slideLayout7.xml"/><Relationship Id="rId4" Type="http://schemas.openxmlformats.org/officeDocument/2006/relationships/image" Target="../media/image109.pn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image" Target="../media/image110.gif"/><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110.gif"/><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2.png"/><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テキスト プレースホルダー 6"/>
          <p:cNvSpPr txBox="1">
            <a:spLocks/>
          </p:cNvSpPr>
          <p:nvPr/>
        </p:nvSpPr>
        <p:spPr>
          <a:xfrm>
            <a:off x="2015043" y="5424112"/>
            <a:ext cx="10370125" cy="2146722"/>
          </a:xfrm>
          <a:prstGeom prst="rect">
            <a:avLst/>
          </a:prstGeom>
        </p:spPr>
        <p:txBody>
          <a:bodyPr anchor="t"/>
          <a:lst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0" indent="0" algn="ctr" defTabSz="1079929" fontAlgn="base">
              <a:lnSpc>
                <a:spcPct val="100000"/>
              </a:lnSpc>
              <a:spcBef>
                <a:spcPts val="1181"/>
              </a:spcBef>
              <a:spcAft>
                <a:spcPct val="0"/>
              </a:spcAft>
              <a:buNone/>
              <a:defRPr/>
            </a:pPr>
            <a:r>
              <a:rPr lang="en-US" altLang="ja-JP" sz="2800" b="1" dirty="0">
                <a:solidFill>
                  <a:prstClr val="black"/>
                </a:solidFill>
                <a:latin typeface="+mn-ea"/>
                <a:cs typeface="Calibri" panose="020F0502020204030204" pitchFamily="34" charset="0"/>
              </a:rPr>
              <a:t>V1.10</a:t>
            </a:r>
          </a:p>
          <a:p>
            <a:pPr marL="0" indent="0" algn="ctr" defTabSz="1079929" fontAlgn="base">
              <a:lnSpc>
                <a:spcPct val="100000"/>
              </a:lnSpc>
              <a:spcBef>
                <a:spcPts val="1800"/>
              </a:spcBef>
              <a:spcAft>
                <a:spcPct val="0"/>
              </a:spcAft>
              <a:buNone/>
              <a:defRPr/>
            </a:pPr>
            <a:r>
              <a:rPr lang="en-US" altLang="ja-JP" sz="2800" b="1" dirty="0">
                <a:solidFill>
                  <a:prstClr val="black"/>
                </a:solidFill>
                <a:latin typeface="+mn-ea"/>
                <a:cs typeface="Calibri" panose="020F0502020204030204" pitchFamily="34" charset="0"/>
              </a:rPr>
              <a:t>2023/12</a:t>
            </a:r>
          </a:p>
          <a:p>
            <a:pPr marL="0" indent="0" algn="ctr" defTabSz="1079929" fontAlgn="base">
              <a:lnSpc>
                <a:spcPct val="100000"/>
              </a:lnSpc>
              <a:spcBef>
                <a:spcPts val="1800"/>
              </a:spcBef>
              <a:spcAft>
                <a:spcPct val="0"/>
              </a:spcAft>
              <a:buNone/>
              <a:defRPr/>
            </a:pPr>
            <a:r>
              <a:rPr lang="en-US" altLang="ja-JP" sz="3600" b="1" dirty="0">
                <a:solidFill>
                  <a:prstClr val="black"/>
                </a:solidFill>
                <a:latin typeface="+mn-ea"/>
                <a:cs typeface="Calibri" panose="020F0502020204030204" pitchFamily="34" charset="0"/>
              </a:rPr>
              <a:t>i-PRO</a:t>
            </a:r>
            <a:r>
              <a:rPr lang="ja-JP" altLang="en-US" sz="3600" b="1" dirty="0">
                <a:solidFill>
                  <a:prstClr val="black"/>
                </a:solidFill>
                <a:latin typeface="+mn-ea"/>
                <a:cs typeface="Calibri" panose="020F0502020204030204" pitchFamily="34" charset="0"/>
              </a:rPr>
              <a:t>株式会社</a:t>
            </a:r>
            <a:endParaRPr lang="en-US" altLang="ja-JP" sz="3600" b="1" dirty="0">
              <a:solidFill>
                <a:prstClr val="black"/>
              </a:solidFill>
              <a:latin typeface="+mn-ea"/>
              <a:cs typeface="Calibri" panose="020F0502020204030204" pitchFamily="34" charset="0"/>
            </a:endParaRPr>
          </a:p>
        </p:txBody>
      </p:sp>
      <p:sp>
        <p:nvSpPr>
          <p:cNvPr id="3" name="正方形/長方形 2"/>
          <p:cNvSpPr/>
          <p:nvPr/>
        </p:nvSpPr>
        <p:spPr>
          <a:xfrm>
            <a:off x="1540200" y="2769285"/>
            <a:ext cx="10987527" cy="2127890"/>
          </a:xfrm>
          <a:prstGeom prst="rect">
            <a:avLst/>
          </a:prstGeom>
        </p:spPr>
        <p:txBody>
          <a:bodyPr wrap="square">
            <a:spAutoFit/>
          </a:bodyPr>
          <a:lstStyle/>
          <a:p>
            <a:pPr algn="ctr" defTabSz="719953" fontAlgn="base">
              <a:spcBef>
                <a:spcPct val="0"/>
              </a:spcBef>
              <a:spcAft>
                <a:spcPct val="0"/>
              </a:spcAft>
              <a:defRPr/>
            </a:pPr>
            <a:r>
              <a:rPr lang="en-US" altLang="ja-JP" sz="4400" b="1" dirty="0">
                <a:solidFill>
                  <a:prstClr val="white"/>
                </a:solidFill>
                <a:effectLst>
                  <a:outerShdw blurRad="38100" dist="38100" dir="2700000" algn="tl">
                    <a:srgbClr val="000000">
                      <a:alpha val="43137"/>
                    </a:srgbClr>
                  </a:outerShdw>
                </a:effectLst>
                <a:latin typeface="+mn-ea"/>
              </a:rPr>
              <a:t>WV-XAE200WUX</a:t>
            </a:r>
          </a:p>
          <a:p>
            <a:pPr algn="ctr" defTabSz="719953" fontAlgn="base">
              <a:spcBef>
                <a:spcPct val="0"/>
              </a:spcBef>
              <a:spcAft>
                <a:spcPct val="0"/>
              </a:spcAft>
              <a:defRPr/>
            </a:pPr>
            <a:r>
              <a:rPr lang="en-US" altLang="ja-JP" sz="4400" b="1" dirty="0">
                <a:solidFill>
                  <a:prstClr val="white"/>
                </a:solidFill>
                <a:effectLst>
                  <a:outerShdw blurRad="38100" dist="38100" dir="2700000" algn="tl">
                    <a:srgbClr val="000000">
                      <a:alpha val="43137"/>
                    </a:srgbClr>
                  </a:outerShdw>
                </a:effectLst>
                <a:latin typeface="+mn-ea"/>
              </a:rPr>
              <a:t>AI</a:t>
            </a:r>
            <a:r>
              <a:rPr lang="ja-JP" altLang="en-US" sz="4400" b="1" dirty="0">
                <a:solidFill>
                  <a:prstClr val="white"/>
                </a:solidFill>
                <a:effectLst>
                  <a:outerShdw blurRad="38100" dist="38100" dir="2700000" algn="tl">
                    <a:srgbClr val="000000">
                      <a:alpha val="43137"/>
                    </a:srgbClr>
                  </a:outerShdw>
                </a:effectLst>
                <a:latin typeface="+mn-ea"/>
              </a:rPr>
              <a:t>動体検知（</a:t>
            </a:r>
            <a:r>
              <a:rPr lang="en-US" altLang="ja-JP" sz="4400" b="1" dirty="0">
                <a:solidFill>
                  <a:prstClr val="white"/>
                </a:solidFill>
                <a:effectLst>
                  <a:outerShdw blurRad="38100" dist="38100" dir="2700000" algn="tl">
                    <a:srgbClr val="000000">
                      <a:alpha val="43137"/>
                    </a:srgbClr>
                  </a:outerShdw>
                </a:effectLst>
                <a:latin typeface="+mn-ea"/>
              </a:rPr>
              <a:t>AI-VMD</a:t>
            </a:r>
            <a:r>
              <a:rPr lang="ja-JP" altLang="en-US" sz="4400" b="1" dirty="0">
                <a:solidFill>
                  <a:prstClr val="white"/>
                </a:solidFill>
                <a:effectLst>
                  <a:outerShdw blurRad="38100" dist="38100" dir="2700000" algn="tl">
                    <a:srgbClr val="000000">
                      <a:alpha val="43137"/>
                    </a:srgbClr>
                  </a:outerShdw>
                </a:effectLst>
                <a:latin typeface="+mn-ea"/>
              </a:rPr>
              <a:t>）</a:t>
            </a:r>
            <a:endParaRPr lang="en-US" altLang="ja-JP" sz="4400" b="1" dirty="0">
              <a:solidFill>
                <a:prstClr val="white"/>
              </a:solidFill>
              <a:effectLst>
                <a:outerShdw blurRad="38100" dist="38100" dir="2700000" algn="tl">
                  <a:srgbClr val="000000">
                    <a:alpha val="43137"/>
                  </a:srgbClr>
                </a:outerShdw>
              </a:effectLst>
              <a:latin typeface="+mn-ea"/>
            </a:endParaRPr>
          </a:p>
          <a:p>
            <a:pPr algn="ctr" defTabSz="719953" fontAlgn="base">
              <a:spcBef>
                <a:spcPct val="0"/>
              </a:spcBef>
              <a:spcAft>
                <a:spcPct val="0"/>
              </a:spcAft>
              <a:defRPr/>
            </a:pPr>
            <a:r>
              <a:rPr lang="ja-JP" altLang="en-US" sz="4400" b="1" dirty="0">
                <a:solidFill>
                  <a:prstClr val="white"/>
                </a:solidFill>
                <a:effectLst>
                  <a:outerShdw blurRad="38100" dist="38100" dir="2700000" algn="tl">
                    <a:srgbClr val="000000">
                      <a:alpha val="43137"/>
                    </a:srgbClr>
                  </a:outerShdw>
                </a:effectLst>
                <a:latin typeface="+mn-ea"/>
              </a:rPr>
              <a:t>システム設計資料</a:t>
            </a:r>
          </a:p>
        </p:txBody>
      </p:sp>
    </p:spTree>
    <p:extLst>
      <p:ext uri="{BB962C8B-B14F-4D97-AF65-F5344CB8AC3E}">
        <p14:creationId xmlns:p14="http://schemas.microsoft.com/office/powerpoint/2010/main" val="41584348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AI-VMD</a:t>
            </a:r>
            <a:r>
              <a:rPr lang="ja-JP" altLang="en-US" dirty="0"/>
              <a:t>の概要（５）</a:t>
            </a:r>
            <a:endParaRPr kumimoji="1" lang="ja-JP" altLang="en-US" dirty="0"/>
          </a:p>
        </p:txBody>
      </p:sp>
      <p:sp>
        <p:nvSpPr>
          <p:cNvPr id="3" name="正方形/長方形 2">
            <a:extLst>
              <a:ext uri="{FF2B5EF4-FFF2-40B4-BE49-F238E27FC236}">
                <a16:creationId xmlns:a16="http://schemas.microsoft.com/office/drawing/2014/main" id="{158C5E2F-E415-70FE-8A81-921CA9148E10}"/>
              </a:ext>
            </a:extLst>
          </p:cNvPr>
          <p:cNvSpPr/>
          <p:nvPr/>
        </p:nvSpPr>
        <p:spPr>
          <a:xfrm>
            <a:off x="7152313" y="3017611"/>
            <a:ext cx="7011223" cy="4418606"/>
          </a:xfrm>
          <a:prstGeom prst="rect">
            <a:avLst/>
          </a:prstGeom>
          <a:solidFill>
            <a:srgbClr val="ED7D31">
              <a:lumMod val="20000"/>
              <a:lumOff val="80000"/>
              <a:alpha val="50000"/>
            </a:srgbClr>
          </a:solidFill>
          <a:ln w="12700" cap="flat" cmpd="sng" algn="ctr">
            <a:noFill/>
            <a:prstDash val="solid"/>
            <a:miter lim="800000"/>
          </a:ln>
          <a:effectLst/>
        </p:spPr>
        <p:txBody>
          <a:bodyPr rtlCol="0" anchor="ctr"/>
          <a:lstStyle/>
          <a:p>
            <a:pPr algn="ctr" defTabSz="1439906">
              <a:defRPr/>
            </a:pPr>
            <a:endParaRPr kumimoji="0" lang="ja-JP" altLang="en-US" sz="2834" b="1" kern="0">
              <a:solidFill>
                <a:prstClr val="white"/>
              </a:solidFill>
              <a:latin typeface="+mn-ea"/>
            </a:endParaRPr>
          </a:p>
        </p:txBody>
      </p:sp>
      <p:sp>
        <p:nvSpPr>
          <p:cNvPr id="4" name="正方形/長方形 3">
            <a:extLst>
              <a:ext uri="{FF2B5EF4-FFF2-40B4-BE49-F238E27FC236}">
                <a16:creationId xmlns:a16="http://schemas.microsoft.com/office/drawing/2014/main" id="{43B8FA08-C7F6-5DC0-65D4-9BB2D9962C75}"/>
              </a:ext>
            </a:extLst>
          </p:cNvPr>
          <p:cNvSpPr/>
          <p:nvPr/>
        </p:nvSpPr>
        <p:spPr>
          <a:xfrm>
            <a:off x="258858" y="3017009"/>
            <a:ext cx="6666483" cy="4419208"/>
          </a:xfrm>
          <a:prstGeom prst="rect">
            <a:avLst/>
          </a:prstGeom>
          <a:solidFill>
            <a:srgbClr val="70AD47">
              <a:lumMod val="20000"/>
              <a:lumOff val="80000"/>
              <a:alpha val="50000"/>
            </a:srgbClr>
          </a:solidFill>
          <a:ln w="12700" cap="flat" cmpd="sng" algn="ctr">
            <a:noFill/>
            <a:prstDash val="solid"/>
            <a:miter lim="800000"/>
          </a:ln>
          <a:effectLst/>
        </p:spPr>
        <p:txBody>
          <a:bodyPr rtlCol="0" anchor="ctr"/>
          <a:lstStyle/>
          <a:p>
            <a:pPr algn="ctr" defTabSz="1439906">
              <a:defRPr/>
            </a:pPr>
            <a:endParaRPr kumimoji="0" lang="ja-JP" altLang="en-US" sz="2834" b="1" kern="0">
              <a:solidFill>
                <a:prstClr val="white"/>
              </a:solidFill>
              <a:latin typeface="+mn-ea"/>
            </a:endParaRPr>
          </a:p>
        </p:txBody>
      </p:sp>
      <p:sp>
        <p:nvSpPr>
          <p:cNvPr id="5" name="正方形/長方形 4">
            <a:extLst>
              <a:ext uri="{FF2B5EF4-FFF2-40B4-BE49-F238E27FC236}">
                <a16:creationId xmlns:a16="http://schemas.microsoft.com/office/drawing/2014/main" id="{B9D0B1BF-123D-1293-BF3B-84C5CA2D3E74}"/>
              </a:ext>
            </a:extLst>
          </p:cNvPr>
          <p:cNvSpPr/>
          <p:nvPr/>
        </p:nvSpPr>
        <p:spPr>
          <a:xfrm>
            <a:off x="210326" y="654445"/>
            <a:ext cx="13592854" cy="1950342"/>
          </a:xfrm>
          <a:prstGeom prst="rect">
            <a:avLst/>
          </a:prstGeom>
          <a:solidFill>
            <a:srgbClr val="5B9BD5">
              <a:lumMod val="20000"/>
              <a:lumOff val="80000"/>
              <a:alpha val="50000"/>
            </a:srgbClr>
          </a:solidFill>
          <a:ln w="12700" cap="flat" cmpd="sng" algn="ctr">
            <a:noFill/>
            <a:prstDash val="solid"/>
            <a:miter lim="800000"/>
          </a:ln>
          <a:effectLst/>
        </p:spPr>
        <p:txBody>
          <a:bodyPr rtlCol="0" anchor="ctr"/>
          <a:lstStyle/>
          <a:p>
            <a:pPr algn="ctr" defTabSz="1439906">
              <a:defRPr/>
            </a:pPr>
            <a:endParaRPr kumimoji="0" lang="ja-JP" altLang="en-US" sz="2834" b="1" kern="0">
              <a:solidFill>
                <a:prstClr val="white"/>
              </a:solidFill>
              <a:latin typeface="+mn-ea"/>
            </a:endParaRPr>
          </a:p>
        </p:txBody>
      </p:sp>
      <p:sp>
        <p:nvSpPr>
          <p:cNvPr id="25" name="テキスト ボックス 24">
            <a:extLst>
              <a:ext uri="{FF2B5EF4-FFF2-40B4-BE49-F238E27FC236}">
                <a16:creationId xmlns:a16="http://schemas.microsoft.com/office/drawing/2014/main" id="{AA7C9A47-0516-94F1-2BA3-240B243CF0FF}"/>
              </a:ext>
            </a:extLst>
          </p:cNvPr>
          <p:cNvSpPr txBox="1"/>
          <p:nvPr/>
        </p:nvSpPr>
        <p:spPr>
          <a:xfrm>
            <a:off x="394929" y="786568"/>
            <a:ext cx="2646878" cy="461665"/>
          </a:xfrm>
          <a:prstGeom prst="rect">
            <a:avLst/>
          </a:prstGeom>
          <a:noFill/>
        </p:spPr>
        <p:txBody>
          <a:bodyPr wrap="none" rtlCol="0">
            <a:spAutoFit/>
          </a:bodyPr>
          <a:lstStyle/>
          <a:p>
            <a:r>
              <a:rPr lang="ja-JP" altLang="en-US" sz="2400" b="1" dirty="0">
                <a:solidFill>
                  <a:srgbClr val="002060"/>
                </a:solidFill>
                <a:latin typeface="+mn-ea"/>
              </a:rPr>
              <a:t>動体検知の考え方</a:t>
            </a:r>
          </a:p>
        </p:txBody>
      </p:sp>
      <p:sp>
        <p:nvSpPr>
          <p:cNvPr id="27" name="Text Box 12">
            <a:extLst>
              <a:ext uri="{FF2B5EF4-FFF2-40B4-BE49-F238E27FC236}">
                <a16:creationId xmlns:a16="http://schemas.microsoft.com/office/drawing/2014/main" id="{272552E8-E4F4-7D8E-2EB3-01C89BC2538F}"/>
              </a:ext>
            </a:extLst>
          </p:cNvPr>
          <p:cNvSpPr txBox="1">
            <a:spLocks noChangeArrowheads="1"/>
          </p:cNvSpPr>
          <p:nvPr/>
        </p:nvSpPr>
        <p:spPr bwMode="auto">
          <a:xfrm>
            <a:off x="618647" y="1792239"/>
            <a:ext cx="13184533" cy="860336"/>
          </a:xfrm>
          <a:prstGeom prst="rect">
            <a:avLst/>
          </a:prstGeom>
          <a:noFill/>
          <a:ln>
            <a:noFill/>
          </a:ln>
          <a:effectLst/>
        </p:spPr>
        <p:txBody>
          <a:bodyPr lIns="106292" tIns="55272" rIns="106292" bIns="55272" anchor="t" anchorCtr="0">
            <a:noAutofit/>
          </a:bodyPr>
          <a:lstStyle>
            <a:lvl1pPr algn="l"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algn="l"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algn="l"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algn="l"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algn="l"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hangingPunct="1">
              <a:lnSpc>
                <a:spcPct val="120000"/>
              </a:lnSpc>
              <a:spcBef>
                <a:spcPct val="0"/>
              </a:spcBef>
              <a:buNone/>
            </a:pPr>
            <a:r>
              <a:rPr lang="ja-JP" altLang="en-US" sz="1800" b="1" dirty="0">
                <a:solidFill>
                  <a:prstClr val="black"/>
                </a:solidFill>
                <a:latin typeface="+mn-ea"/>
                <a:ea typeface="+mn-ea"/>
                <a:cs typeface="Meiryo UI" panose="020B0604030504040204" pitchFamily="50" charset="-128"/>
              </a:rPr>
              <a:t>・画角内で動体が検出されると、検出枠が表示されます。</a:t>
            </a:r>
            <a:endParaRPr lang="en-US" altLang="ja-JP" sz="1800" b="1" dirty="0">
              <a:solidFill>
                <a:prstClr val="black"/>
              </a:solidFill>
              <a:latin typeface="+mn-ea"/>
              <a:ea typeface="+mn-ea"/>
              <a:cs typeface="Meiryo UI" panose="020B0604030504040204" pitchFamily="50" charset="-128"/>
            </a:endParaRPr>
          </a:p>
          <a:p>
            <a:pPr eaLnBrk="1" hangingPunct="1">
              <a:lnSpc>
                <a:spcPct val="120000"/>
              </a:lnSpc>
              <a:spcBef>
                <a:spcPct val="0"/>
              </a:spcBef>
              <a:buNone/>
            </a:pPr>
            <a:r>
              <a:rPr lang="ja-JP" altLang="en-US" sz="1800" b="1" dirty="0">
                <a:solidFill>
                  <a:prstClr val="black"/>
                </a:solidFill>
                <a:latin typeface="+mn-ea"/>
                <a:ea typeface="+mn-ea"/>
                <a:cs typeface="Meiryo UI" panose="020B0604030504040204" pitchFamily="50" charset="-128"/>
              </a:rPr>
              <a:t>・動体が検知エリア内に入っているかどうかは、動体の検出枠の下端中央が検知エリアに入っているか否かで決定されます。</a:t>
            </a:r>
            <a:endParaRPr lang="en-US" altLang="ja-JP" sz="1800" b="1" dirty="0">
              <a:solidFill>
                <a:prstClr val="black"/>
              </a:solidFill>
              <a:latin typeface="+mn-ea"/>
              <a:ea typeface="+mn-ea"/>
              <a:cs typeface="Meiryo UI" panose="020B0604030504040204" pitchFamily="50" charset="-128"/>
            </a:endParaRPr>
          </a:p>
        </p:txBody>
      </p:sp>
      <p:sp>
        <p:nvSpPr>
          <p:cNvPr id="34" name="Text Box 27">
            <a:extLst>
              <a:ext uri="{FF2B5EF4-FFF2-40B4-BE49-F238E27FC236}">
                <a16:creationId xmlns:a16="http://schemas.microsoft.com/office/drawing/2014/main" id="{74442B9B-9CE4-BC07-1125-787331A91907}"/>
              </a:ext>
            </a:extLst>
          </p:cNvPr>
          <p:cNvSpPr txBox="1">
            <a:spLocks noChangeArrowheads="1"/>
          </p:cNvSpPr>
          <p:nvPr/>
        </p:nvSpPr>
        <p:spPr bwMode="auto">
          <a:xfrm>
            <a:off x="7340907" y="3118406"/>
            <a:ext cx="3216334" cy="402414"/>
          </a:xfrm>
          <a:prstGeom prst="rect">
            <a:avLst/>
          </a:prstGeom>
          <a:solidFill>
            <a:srgbClr val="ED7D31">
              <a:lumMod val="20000"/>
              <a:lumOff val="80000"/>
            </a:srgbClr>
          </a:solidFill>
          <a:ln w="19050" algn="ctr">
            <a:solidFill>
              <a:sysClr val="windowText" lastClr="000000"/>
            </a:solidFill>
            <a:miter lim="800000"/>
            <a:headEnd/>
            <a:tailEnd/>
          </a:ln>
          <a:effectLst/>
        </p:spPr>
        <p:txBody>
          <a:bodyPr wrap="none" lIns="106292" tIns="55272" rIns="106292" bIns="55272" anchor="ctr" anchorCtr="0">
            <a:noAutofit/>
          </a:bodyPr>
          <a:lstStyle>
            <a:lvl1pPr algn="l"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algn="l"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algn="l"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algn="l"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algn="l"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ctr" defTabSz="1439906" eaLnBrk="1" hangingPunct="1">
              <a:spcBef>
                <a:spcPct val="0"/>
              </a:spcBef>
              <a:buNone/>
              <a:defRPr/>
            </a:pPr>
            <a:r>
              <a:rPr lang="ja-JP" altLang="en-US" sz="2000" b="1" kern="0" dirty="0">
                <a:solidFill>
                  <a:prstClr val="black"/>
                </a:solidFill>
                <a:latin typeface="+mn-ea"/>
                <a:ea typeface="+mn-ea"/>
                <a:cs typeface="Meiryo UI" panose="020B0604030504040204" pitchFamily="50" charset="-128"/>
              </a:rPr>
              <a:t>動体は検知エリアの内側</a:t>
            </a:r>
            <a:endParaRPr lang="en-US" altLang="ja-JP" sz="2000" b="1" kern="0" dirty="0">
              <a:solidFill>
                <a:prstClr val="black"/>
              </a:solidFill>
              <a:latin typeface="+mn-ea"/>
              <a:ea typeface="+mn-ea"/>
              <a:cs typeface="Meiryo UI" panose="020B0604030504040204" pitchFamily="50" charset="-128"/>
            </a:endParaRPr>
          </a:p>
        </p:txBody>
      </p:sp>
      <p:sp>
        <p:nvSpPr>
          <p:cNvPr id="52" name="Text Box 29">
            <a:extLst>
              <a:ext uri="{FF2B5EF4-FFF2-40B4-BE49-F238E27FC236}">
                <a16:creationId xmlns:a16="http://schemas.microsoft.com/office/drawing/2014/main" id="{9A2FD838-B1B5-A266-FC99-460FF9A09AAA}"/>
              </a:ext>
            </a:extLst>
          </p:cNvPr>
          <p:cNvSpPr txBox="1">
            <a:spLocks noChangeArrowheads="1"/>
          </p:cNvSpPr>
          <p:nvPr/>
        </p:nvSpPr>
        <p:spPr bwMode="auto">
          <a:xfrm>
            <a:off x="464617" y="3120160"/>
            <a:ext cx="3314765" cy="402414"/>
          </a:xfrm>
          <a:prstGeom prst="rect">
            <a:avLst/>
          </a:prstGeom>
          <a:solidFill>
            <a:srgbClr val="70AD47">
              <a:lumMod val="20000"/>
              <a:lumOff val="80000"/>
            </a:srgbClr>
          </a:solidFill>
          <a:ln w="19050" algn="ctr">
            <a:solidFill>
              <a:sysClr val="windowText" lastClr="000000"/>
            </a:solidFill>
            <a:miter lim="800000"/>
            <a:headEnd/>
            <a:tailEnd/>
          </a:ln>
          <a:effectLst/>
        </p:spPr>
        <p:txBody>
          <a:bodyPr lIns="106292" tIns="55272" rIns="106292" bIns="55272" anchor="ctr" anchorCtr="0">
            <a:noAutofit/>
          </a:bodyPr>
          <a:lstStyle>
            <a:lvl1pPr algn="l"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algn="l"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algn="l"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algn="l"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algn="l"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ctr" defTabSz="1439906" eaLnBrk="1" hangingPunct="1">
              <a:spcBef>
                <a:spcPct val="0"/>
              </a:spcBef>
              <a:buNone/>
              <a:defRPr/>
            </a:pPr>
            <a:r>
              <a:rPr lang="ja-JP" altLang="en-US" sz="2000" b="1" kern="0" dirty="0">
                <a:solidFill>
                  <a:prstClr val="black"/>
                </a:solidFill>
                <a:latin typeface="+mn-ea"/>
                <a:ea typeface="+mn-ea"/>
                <a:cs typeface="Meiryo UI" panose="020B0604030504040204" pitchFamily="50" charset="-128"/>
              </a:rPr>
              <a:t>動体は検知エリアの外側</a:t>
            </a:r>
            <a:endParaRPr lang="en-US" altLang="ja-JP" sz="2000" b="1" kern="0" dirty="0">
              <a:solidFill>
                <a:prstClr val="black"/>
              </a:solidFill>
              <a:latin typeface="+mn-ea"/>
              <a:ea typeface="+mn-ea"/>
              <a:cs typeface="Meiryo UI" panose="020B0604030504040204" pitchFamily="50" charset="-128"/>
            </a:endParaRPr>
          </a:p>
        </p:txBody>
      </p:sp>
      <p:grpSp>
        <p:nvGrpSpPr>
          <p:cNvPr id="53" name="グループ化 52">
            <a:extLst>
              <a:ext uri="{FF2B5EF4-FFF2-40B4-BE49-F238E27FC236}">
                <a16:creationId xmlns:a16="http://schemas.microsoft.com/office/drawing/2014/main" id="{9C42FFF1-7510-7A8D-0615-0CB39CD436D1}"/>
              </a:ext>
            </a:extLst>
          </p:cNvPr>
          <p:cNvGrpSpPr/>
          <p:nvPr/>
        </p:nvGrpSpPr>
        <p:grpSpPr>
          <a:xfrm>
            <a:off x="857085" y="3887850"/>
            <a:ext cx="6084798" cy="2953961"/>
            <a:chOff x="2086370" y="3283600"/>
            <a:chExt cx="3739761" cy="1815525"/>
          </a:xfrm>
        </p:grpSpPr>
        <p:grpSp>
          <p:nvGrpSpPr>
            <p:cNvPr id="54" name="Group 2">
              <a:extLst>
                <a:ext uri="{FF2B5EF4-FFF2-40B4-BE49-F238E27FC236}">
                  <a16:creationId xmlns:a16="http://schemas.microsoft.com/office/drawing/2014/main" id="{718DDB6D-CE4D-C75A-6D5B-2F1B8C2F08E9}"/>
                </a:ext>
              </a:extLst>
            </p:cNvPr>
            <p:cNvGrpSpPr>
              <a:grpSpLocks/>
            </p:cNvGrpSpPr>
            <p:nvPr/>
          </p:nvGrpSpPr>
          <p:grpSpPr bwMode="auto">
            <a:xfrm>
              <a:off x="2086370" y="3283600"/>
              <a:ext cx="2716213" cy="1416050"/>
              <a:chOff x="466" y="775"/>
              <a:chExt cx="1711" cy="892"/>
            </a:xfrm>
          </p:grpSpPr>
          <p:pic>
            <p:nvPicPr>
              <p:cNvPr id="64" name="Picture 3" descr="エリア設定用画">
                <a:extLst>
                  <a:ext uri="{FF2B5EF4-FFF2-40B4-BE49-F238E27FC236}">
                    <a16:creationId xmlns:a16="http://schemas.microsoft.com/office/drawing/2014/main" id="{31A162FF-2527-D79C-D6CE-35015BA797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6" y="775"/>
                <a:ext cx="1711" cy="8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 name="Line 4">
                <a:extLst>
                  <a:ext uri="{FF2B5EF4-FFF2-40B4-BE49-F238E27FC236}">
                    <a16:creationId xmlns:a16="http://schemas.microsoft.com/office/drawing/2014/main" id="{965E2258-EAC7-C5C5-1286-7C271B06452A}"/>
                  </a:ext>
                </a:extLst>
              </p:cNvPr>
              <p:cNvSpPr>
                <a:spLocks noChangeShapeType="1"/>
              </p:cNvSpPr>
              <p:nvPr/>
            </p:nvSpPr>
            <p:spPr bwMode="auto">
              <a:xfrm>
                <a:off x="1508" y="941"/>
                <a:ext cx="172" cy="429"/>
              </a:xfrm>
              <a:prstGeom prst="line">
                <a:avLst/>
              </a:prstGeom>
              <a:noFill/>
              <a:ln w="38100">
                <a:solidFill>
                  <a:sysClr val="window" lastClr="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106292" tIns="55272" rIns="106292" bIns="55272" anchor="ctr"/>
              <a:lstStyle/>
              <a:p>
                <a:pPr defTabSz="1439906">
                  <a:defRPr/>
                </a:pPr>
                <a:endParaRPr kumimoji="0" lang="ja-JP" altLang="en-US" sz="2834" b="1" kern="0">
                  <a:solidFill>
                    <a:prstClr val="black"/>
                  </a:solidFill>
                  <a:latin typeface="+mn-ea"/>
                </a:endParaRPr>
              </a:p>
            </p:txBody>
          </p:sp>
          <p:sp>
            <p:nvSpPr>
              <p:cNvPr id="66" name="Line 5">
                <a:extLst>
                  <a:ext uri="{FF2B5EF4-FFF2-40B4-BE49-F238E27FC236}">
                    <a16:creationId xmlns:a16="http://schemas.microsoft.com/office/drawing/2014/main" id="{9D914B7C-02E9-D5EB-CC8E-7CB5352BA380}"/>
                  </a:ext>
                </a:extLst>
              </p:cNvPr>
              <p:cNvSpPr>
                <a:spLocks noChangeShapeType="1"/>
              </p:cNvSpPr>
              <p:nvPr/>
            </p:nvSpPr>
            <p:spPr bwMode="auto">
              <a:xfrm flipV="1">
                <a:off x="1152" y="948"/>
                <a:ext cx="356" cy="5"/>
              </a:xfrm>
              <a:prstGeom prst="line">
                <a:avLst/>
              </a:prstGeom>
              <a:noFill/>
              <a:ln w="38100">
                <a:solidFill>
                  <a:sysClr val="window" lastClr="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106292" tIns="55272" rIns="106292" bIns="55272" anchor="ctr"/>
              <a:lstStyle/>
              <a:p>
                <a:pPr defTabSz="1439906">
                  <a:defRPr/>
                </a:pPr>
                <a:endParaRPr kumimoji="0" lang="ja-JP" altLang="en-US" sz="2834" b="1" kern="0">
                  <a:solidFill>
                    <a:prstClr val="black"/>
                  </a:solidFill>
                  <a:latin typeface="+mn-ea"/>
                </a:endParaRPr>
              </a:p>
            </p:txBody>
          </p:sp>
          <p:sp>
            <p:nvSpPr>
              <p:cNvPr id="67" name="Line 6">
                <a:extLst>
                  <a:ext uri="{FF2B5EF4-FFF2-40B4-BE49-F238E27FC236}">
                    <a16:creationId xmlns:a16="http://schemas.microsoft.com/office/drawing/2014/main" id="{63592D43-73AE-ECE4-640A-26AC6B5BEDE5}"/>
                  </a:ext>
                </a:extLst>
              </p:cNvPr>
              <p:cNvSpPr>
                <a:spLocks noChangeShapeType="1"/>
              </p:cNvSpPr>
              <p:nvPr/>
            </p:nvSpPr>
            <p:spPr bwMode="auto">
              <a:xfrm flipV="1">
                <a:off x="865" y="947"/>
                <a:ext cx="295" cy="435"/>
              </a:xfrm>
              <a:prstGeom prst="line">
                <a:avLst/>
              </a:prstGeom>
              <a:noFill/>
              <a:ln w="38100">
                <a:solidFill>
                  <a:sysClr val="window" lastClr="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106292" tIns="55272" rIns="106292" bIns="55272" anchor="ctr"/>
              <a:lstStyle/>
              <a:p>
                <a:pPr defTabSz="1439906">
                  <a:defRPr/>
                </a:pPr>
                <a:endParaRPr kumimoji="0" lang="ja-JP" altLang="en-US" sz="2834" b="1" kern="0">
                  <a:solidFill>
                    <a:prstClr val="black"/>
                  </a:solidFill>
                  <a:latin typeface="+mn-ea"/>
                </a:endParaRPr>
              </a:p>
            </p:txBody>
          </p:sp>
          <p:sp>
            <p:nvSpPr>
              <p:cNvPr id="68" name="Line 7">
                <a:extLst>
                  <a:ext uri="{FF2B5EF4-FFF2-40B4-BE49-F238E27FC236}">
                    <a16:creationId xmlns:a16="http://schemas.microsoft.com/office/drawing/2014/main" id="{697A824F-947E-56B0-2FCC-F88EC8857259}"/>
                  </a:ext>
                </a:extLst>
              </p:cNvPr>
              <p:cNvSpPr>
                <a:spLocks noChangeShapeType="1"/>
              </p:cNvSpPr>
              <p:nvPr/>
            </p:nvSpPr>
            <p:spPr bwMode="auto">
              <a:xfrm flipH="1">
                <a:off x="872" y="1370"/>
                <a:ext cx="826" cy="6"/>
              </a:xfrm>
              <a:prstGeom prst="line">
                <a:avLst/>
              </a:prstGeom>
              <a:noFill/>
              <a:ln w="38100">
                <a:solidFill>
                  <a:sysClr val="window" lastClr="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106292" tIns="55272" rIns="106292" bIns="55272" anchor="ctr"/>
              <a:lstStyle/>
              <a:p>
                <a:pPr defTabSz="1439906">
                  <a:defRPr/>
                </a:pPr>
                <a:endParaRPr kumimoji="0" lang="ja-JP" altLang="en-US" sz="2834" b="1" kern="0">
                  <a:solidFill>
                    <a:prstClr val="black"/>
                  </a:solidFill>
                  <a:latin typeface="+mn-ea"/>
                </a:endParaRPr>
              </a:p>
            </p:txBody>
          </p:sp>
        </p:grpSp>
        <p:sp>
          <p:nvSpPr>
            <p:cNvPr id="55" name="Rectangle 8">
              <a:extLst>
                <a:ext uri="{FF2B5EF4-FFF2-40B4-BE49-F238E27FC236}">
                  <a16:creationId xmlns:a16="http://schemas.microsoft.com/office/drawing/2014/main" id="{FB2F2152-617B-0AE3-F0C1-5273293D2895}"/>
                </a:ext>
              </a:extLst>
            </p:cNvPr>
            <p:cNvSpPr>
              <a:spLocks noChangeArrowheads="1"/>
            </p:cNvSpPr>
            <p:nvPr/>
          </p:nvSpPr>
          <p:spPr bwMode="auto">
            <a:xfrm>
              <a:off x="3429395" y="3632850"/>
              <a:ext cx="434975" cy="966788"/>
            </a:xfrm>
            <a:prstGeom prst="rect">
              <a:avLst/>
            </a:prstGeom>
            <a:noFill/>
            <a:ln w="38100" algn="ctr">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106292" tIns="55272" rIns="106292" bIns="55272" anchor="ctr"/>
            <a:lstStyle/>
            <a:p>
              <a:pPr defTabSz="1439906">
                <a:defRPr/>
              </a:pPr>
              <a:endParaRPr kumimoji="0" lang="ja-JP" altLang="en-US" sz="2834" b="1" kern="0">
                <a:solidFill>
                  <a:prstClr val="black"/>
                </a:solidFill>
                <a:latin typeface="+mn-ea"/>
              </a:endParaRPr>
            </a:p>
          </p:txBody>
        </p:sp>
        <p:sp>
          <p:nvSpPr>
            <p:cNvPr id="56" name="Line 10">
              <a:extLst>
                <a:ext uri="{FF2B5EF4-FFF2-40B4-BE49-F238E27FC236}">
                  <a16:creationId xmlns:a16="http://schemas.microsoft.com/office/drawing/2014/main" id="{DED0F687-0D0C-D84E-9D2E-2711151C8A60}"/>
                </a:ext>
              </a:extLst>
            </p:cNvPr>
            <p:cNvSpPr>
              <a:spLocks noChangeShapeType="1"/>
            </p:cNvSpPr>
            <p:nvPr/>
          </p:nvSpPr>
          <p:spPr bwMode="auto">
            <a:xfrm flipH="1">
              <a:off x="3791818" y="3449492"/>
              <a:ext cx="1039926" cy="116682"/>
            </a:xfrm>
            <a:prstGeom prst="line">
              <a:avLst/>
            </a:prstGeom>
            <a:noFill/>
            <a:ln w="38100">
              <a:solidFill>
                <a:sysClr val="window" lastClr="FFFF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106292" tIns="55272" rIns="106292" bIns="55272" anchor="ctr"/>
            <a:lstStyle/>
            <a:p>
              <a:pPr defTabSz="1439906">
                <a:defRPr/>
              </a:pPr>
              <a:endParaRPr kumimoji="0" lang="ja-JP" altLang="en-US" sz="2834" b="1" kern="0">
                <a:solidFill>
                  <a:prstClr val="black"/>
                </a:solidFill>
                <a:latin typeface="+mn-ea"/>
              </a:endParaRPr>
            </a:p>
          </p:txBody>
        </p:sp>
        <p:sp>
          <p:nvSpPr>
            <p:cNvPr id="57" name="Line 35">
              <a:extLst>
                <a:ext uri="{FF2B5EF4-FFF2-40B4-BE49-F238E27FC236}">
                  <a16:creationId xmlns:a16="http://schemas.microsoft.com/office/drawing/2014/main" id="{BB2DE38A-38A9-76B4-4271-C5B12A86B1C3}"/>
                </a:ext>
              </a:extLst>
            </p:cNvPr>
            <p:cNvSpPr>
              <a:spLocks noChangeShapeType="1"/>
            </p:cNvSpPr>
            <p:nvPr/>
          </p:nvSpPr>
          <p:spPr bwMode="auto">
            <a:xfrm flipH="1" flipV="1">
              <a:off x="3910048" y="3871370"/>
              <a:ext cx="1070277" cy="25546"/>
            </a:xfrm>
            <a:prstGeom prst="line">
              <a:avLst/>
            </a:prstGeom>
            <a:noFill/>
            <a:ln w="381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106292" tIns="55272" rIns="106292" bIns="55272" anchor="ctr"/>
            <a:lstStyle/>
            <a:p>
              <a:pPr defTabSz="1439906">
                <a:defRPr/>
              </a:pPr>
              <a:endParaRPr kumimoji="0" lang="ja-JP" altLang="en-US" sz="2834" b="1" kern="0">
                <a:solidFill>
                  <a:prstClr val="black"/>
                </a:solidFill>
                <a:latin typeface="+mn-ea"/>
              </a:endParaRPr>
            </a:p>
          </p:txBody>
        </p:sp>
        <p:sp>
          <p:nvSpPr>
            <p:cNvPr id="58" name="Text Box 25">
              <a:extLst>
                <a:ext uri="{FF2B5EF4-FFF2-40B4-BE49-F238E27FC236}">
                  <a16:creationId xmlns:a16="http://schemas.microsoft.com/office/drawing/2014/main" id="{B1B70293-BF63-B102-8AA1-E85BA422720B}"/>
                </a:ext>
              </a:extLst>
            </p:cNvPr>
            <p:cNvSpPr txBox="1">
              <a:spLocks noChangeArrowheads="1"/>
            </p:cNvSpPr>
            <p:nvPr/>
          </p:nvSpPr>
          <p:spPr bwMode="auto">
            <a:xfrm>
              <a:off x="2456652" y="4841359"/>
              <a:ext cx="2496453" cy="257766"/>
            </a:xfrm>
            <a:prstGeom prst="rect">
              <a:avLst/>
            </a:prstGeom>
            <a:noFill/>
            <a:ln>
              <a:noFill/>
            </a:ln>
            <a:effectLst/>
            <a:extLs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106292" tIns="55272" rIns="106292" bIns="55272">
              <a:spAutoFit/>
            </a:bodyPr>
            <a:lstStyle>
              <a:lvl1pPr algn="l"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algn="l"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algn="l"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algn="l"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algn="l"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ctr" defTabSz="1439906" eaLnBrk="1" hangingPunct="1">
                <a:spcBef>
                  <a:spcPct val="0"/>
                </a:spcBef>
                <a:buNone/>
                <a:defRPr/>
              </a:pPr>
              <a:r>
                <a:rPr lang="ja-JP" altLang="en-US" sz="2000" b="1" kern="0" dirty="0">
                  <a:solidFill>
                    <a:prstClr val="black"/>
                  </a:solidFill>
                  <a:latin typeface="+mn-ea"/>
                  <a:ea typeface="+mn-ea"/>
                  <a:cs typeface="Meiryo UI" panose="020B0604030504040204" pitchFamily="50" charset="-128"/>
                </a:rPr>
                <a:t>検出枠の下端中央が検知エリア外</a:t>
              </a:r>
              <a:endParaRPr lang="en-US" altLang="ja-JP" sz="2000" b="1" kern="0" dirty="0">
                <a:solidFill>
                  <a:prstClr val="black"/>
                </a:solidFill>
                <a:latin typeface="+mn-ea"/>
                <a:ea typeface="+mn-ea"/>
                <a:cs typeface="Meiryo UI" panose="020B0604030504040204" pitchFamily="50" charset="-128"/>
              </a:endParaRPr>
            </a:p>
          </p:txBody>
        </p:sp>
        <p:sp>
          <p:nvSpPr>
            <p:cNvPr id="59" name="Text Box 22">
              <a:extLst>
                <a:ext uri="{FF2B5EF4-FFF2-40B4-BE49-F238E27FC236}">
                  <a16:creationId xmlns:a16="http://schemas.microsoft.com/office/drawing/2014/main" id="{56F1761F-D79F-F6B1-4DD8-0CDD8B60C318}"/>
                </a:ext>
              </a:extLst>
            </p:cNvPr>
            <p:cNvSpPr txBox="1">
              <a:spLocks noChangeArrowheads="1"/>
            </p:cNvSpPr>
            <p:nvPr/>
          </p:nvSpPr>
          <p:spPr bwMode="auto">
            <a:xfrm>
              <a:off x="4609362" y="3317676"/>
              <a:ext cx="1216769" cy="257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106292" tIns="55272" rIns="106292" bIns="55272">
              <a:spAutoFit/>
            </a:bodyPr>
            <a:lstStyle>
              <a:lvl1pPr algn="l"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algn="l"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algn="l"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algn="l"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algn="l"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ctr" defTabSz="1439906" eaLnBrk="1" hangingPunct="1">
                <a:spcBef>
                  <a:spcPct val="0"/>
                </a:spcBef>
                <a:buNone/>
                <a:defRPr/>
              </a:pPr>
              <a:r>
                <a:rPr lang="ja-JP" altLang="en-US" sz="2000" b="1" kern="0" dirty="0">
                  <a:solidFill>
                    <a:prstClr val="black"/>
                  </a:solidFill>
                  <a:latin typeface="+mn-ea"/>
                  <a:ea typeface="+mn-ea"/>
                  <a:cs typeface="Meiryo UI" panose="020B0604030504040204" pitchFamily="50" charset="-128"/>
                </a:rPr>
                <a:t>検知エリア</a:t>
              </a:r>
              <a:endParaRPr lang="en-US" altLang="ja-JP" sz="2000" b="1" kern="0" dirty="0">
                <a:solidFill>
                  <a:prstClr val="black"/>
                </a:solidFill>
                <a:latin typeface="+mn-ea"/>
                <a:ea typeface="+mn-ea"/>
                <a:cs typeface="Meiryo UI" panose="020B0604030504040204" pitchFamily="50" charset="-128"/>
              </a:endParaRPr>
            </a:p>
          </p:txBody>
        </p:sp>
        <p:sp>
          <p:nvSpPr>
            <p:cNvPr id="60" name="Text Box 33">
              <a:extLst>
                <a:ext uri="{FF2B5EF4-FFF2-40B4-BE49-F238E27FC236}">
                  <a16:creationId xmlns:a16="http://schemas.microsoft.com/office/drawing/2014/main" id="{1806025B-3745-20F6-32D4-E083EBE50A0F}"/>
                </a:ext>
              </a:extLst>
            </p:cNvPr>
            <p:cNvSpPr txBox="1">
              <a:spLocks noChangeArrowheads="1"/>
            </p:cNvSpPr>
            <p:nvPr/>
          </p:nvSpPr>
          <p:spPr bwMode="auto">
            <a:xfrm>
              <a:off x="4775347" y="3782518"/>
              <a:ext cx="936625" cy="257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106292" tIns="55272" rIns="106292" bIns="55272">
              <a:spAutoFit/>
            </a:bodyPr>
            <a:lstStyle>
              <a:lvl1pPr algn="l"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algn="l"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algn="l"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algn="l"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algn="l"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ctr" defTabSz="1439906" eaLnBrk="1" hangingPunct="1">
                <a:spcBef>
                  <a:spcPct val="0"/>
                </a:spcBef>
                <a:buNone/>
                <a:defRPr/>
              </a:pPr>
              <a:r>
                <a:rPr lang="ja-JP" altLang="en-US" sz="2000" b="1" kern="0" dirty="0">
                  <a:solidFill>
                    <a:prstClr val="black"/>
                  </a:solidFill>
                  <a:latin typeface="+mn-ea"/>
                  <a:ea typeface="+mn-ea"/>
                  <a:cs typeface="Meiryo UI" panose="020B0604030504040204" pitchFamily="50" charset="-128"/>
                </a:rPr>
                <a:t>検出枠</a:t>
              </a:r>
              <a:endParaRPr lang="en-US" altLang="ja-JP" sz="2000" b="1" kern="0" dirty="0">
                <a:solidFill>
                  <a:prstClr val="black"/>
                </a:solidFill>
                <a:latin typeface="+mn-ea"/>
                <a:ea typeface="+mn-ea"/>
                <a:cs typeface="Meiryo UI" panose="020B0604030504040204" pitchFamily="50" charset="-128"/>
              </a:endParaRPr>
            </a:p>
          </p:txBody>
        </p:sp>
        <p:sp>
          <p:nvSpPr>
            <p:cNvPr id="62" name="Text Box 9">
              <a:extLst>
                <a:ext uri="{FF2B5EF4-FFF2-40B4-BE49-F238E27FC236}">
                  <a16:creationId xmlns:a16="http://schemas.microsoft.com/office/drawing/2014/main" id="{BC6F8706-FC89-B078-001B-91063DF42B19}"/>
                </a:ext>
              </a:extLst>
            </p:cNvPr>
            <p:cNvSpPr txBox="1">
              <a:spLocks noChangeArrowheads="1"/>
            </p:cNvSpPr>
            <p:nvPr/>
          </p:nvSpPr>
          <p:spPr bwMode="auto">
            <a:xfrm>
              <a:off x="3530014" y="4501901"/>
              <a:ext cx="243261" cy="2026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106292" tIns="55272" rIns="106292" bIns="55272">
              <a:spAutoFit/>
            </a:bodyPr>
            <a:lstStyle>
              <a:lvl1pPr algn="l"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algn="l"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algn="l"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algn="l"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algn="l"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ctr" defTabSz="1439906" eaLnBrk="1" hangingPunct="1">
                <a:spcBef>
                  <a:spcPct val="0"/>
                </a:spcBef>
                <a:buNone/>
                <a:defRPr/>
              </a:pPr>
              <a:r>
                <a:rPr lang="ja-JP" altLang="en-US" sz="1417" b="1" kern="0" dirty="0">
                  <a:solidFill>
                    <a:srgbClr val="FFC000"/>
                  </a:solidFill>
                  <a:latin typeface="+mn-ea"/>
                  <a:ea typeface="+mn-ea"/>
                </a:rPr>
                <a:t>●</a:t>
              </a:r>
            </a:p>
          </p:txBody>
        </p:sp>
        <p:sp>
          <p:nvSpPr>
            <p:cNvPr id="63" name="Line 32">
              <a:extLst>
                <a:ext uri="{FF2B5EF4-FFF2-40B4-BE49-F238E27FC236}">
                  <a16:creationId xmlns:a16="http://schemas.microsoft.com/office/drawing/2014/main" id="{574F4519-488E-398E-A07D-2B9DCCDB1A33}"/>
                </a:ext>
              </a:extLst>
            </p:cNvPr>
            <p:cNvSpPr>
              <a:spLocks noChangeShapeType="1"/>
            </p:cNvSpPr>
            <p:nvPr/>
          </p:nvSpPr>
          <p:spPr bwMode="auto">
            <a:xfrm flipV="1">
              <a:off x="3596083" y="4666313"/>
              <a:ext cx="37586" cy="201610"/>
            </a:xfrm>
            <a:prstGeom prst="line">
              <a:avLst/>
            </a:prstGeom>
            <a:noFill/>
            <a:ln w="38100">
              <a:solidFill>
                <a:srgbClr val="FFC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106292" tIns="55272" rIns="106292" bIns="55272" anchor="ctr"/>
            <a:lstStyle/>
            <a:p>
              <a:pPr defTabSz="1439906">
                <a:defRPr/>
              </a:pPr>
              <a:endParaRPr kumimoji="0" lang="ja-JP" altLang="en-US" sz="2834" b="1" kern="0">
                <a:solidFill>
                  <a:prstClr val="black"/>
                </a:solidFill>
                <a:latin typeface="+mn-ea"/>
              </a:endParaRPr>
            </a:p>
          </p:txBody>
        </p:sp>
      </p:grpSp>
      <p:grpSp>
        <p:nvGrpSpPr>
          <p:cNvPr id="69" name="グループ化 68">
            <a:extLst>
              <a:ext uri="{FF2B5EF4-FFF2-40B4-BE49-F238E27FC236}">
                <a16:creationId xmlns:a16="http://schemas.microsoft.com/office/drawing/2014/main" id="{7F00059B-F617-44A2-308C-8DC30966AB03}"/>
              </a:ext>
            </a:extLst>
          </p:cNvPr>
          <p:cNvGrpSpPr/>
          <p:nvPr/>
        </p:nvGrpSpPr>
        <p:grpSpPr>
          <a:xfrm>
            <a:off x="7842890" y="3486421"/>
            <a:ext cx="6116501" cy="3350202"/>
            <a:chOff x="6607197" y="3065390"/>
            <a:chExt cx="3787287" cy="2074419"/>
          </a:xfrm>
        </p:grpSpPr>
        <p:grpSp>
          <p:nvGrpSpPr>
            <p:cNvPr id="70" name="Group 14">
              <a:extLst>
                <a:ext uri="{FF2B5EF4-FFF2-40B4-BE49-F238E27FC236}">
                  <a16:creationId xmlns:a16="http://schemas.microsoft.com/office/drawing/2014/main" id="{31554C40-C906-5630-4402-9604B2C62478}"/>
                </a:ext>
              </a:extLst>
            </p:cNvPr>
            <p:cNvGrpSpPr>
              <a:grpSpLocks/>
            </p:cNvGrpSpPr>
            <p:nvPr/>
          </p:nvGrpSpPr>
          <p:grpSpPr bwMode="auto">
            <a:xfrm>
              <a:off x="6607197" y="3299476"/>
              <a:ext cx="2716212" cy="1416050"/>
              <a:chOff x="466" y="775"/>
              <a:chExt cx="1711" cy="892"/>
            </a:xfrm>
          </p:grpSpPr>
          <p:pic>
            <p:nvPicPr>
              <p:cNvPr id="81" name="Picture 15" descr="エリア設定用画">
                <a:extLst>
                  <a:ext uri="{FF2B5EF4-FFF2-40B4-BE49-F238E27FC236}">
                    <a16:creationId xmlns:a16="http://schemas.microsoft.com/office/drawing/2014/main" id="{E8329C86-EDEC-21A9-445D-32760BD6E8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6" y="775"/>
                <a:ext cx="1711" cy="8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 name="Line 16">
                <a:extLst>
                  <a:ext uri="{FF2B5EF4-FFF2-40B4-BE49-F238E27FC236}">
                    <a16:creationId xmlns:a16="http://schemas.microsoft.com/office/drawing/2014/main" id="{F42296BA-5010-E89D-CA08-8D0F4CB77D4E}"/>
                  </a:ext>
                </a:extLst>
              </p:cNvPr>
              <p:cNvSpPr>
                <a:spLocks noChangeShapeType="1"/>
              </p:cNvSpPr>
              <p:nvPr/>
            </p:nvSpPr>
            <p:spPr bwMode="auto">
              <a:xfrm>
                <a:off x="1508" y="941"/>
                <a:ext cx="172" cy="429"/>
              </a:xfrm>
              <a:prstGeom prst="line">
                <a:avLst/>
              </a:prstGeom>
              <a:noFill/>
              <a:ln w="38100">
                <a:solidFill>
                  <a:sysClr val="window" lastClr="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106292" tIns="55272" rIns="106292" bIns="55272" anchor="ctr"/>
              <a:lstStyle/>
              <a:p>
                <a:pPr defTabSz="1439906">
                  <a:defRPr/>
                </a:pPr>
                <a:endParaRPr kumimoji="0" lang="ja-JP" altLang="en-US" sz="2834" b="1" kern="0">
                  <a:solidFill>
                    <a:prstClr val="black"/>
                  </a:solidFill>
                  <a:latin typeface="+mn-ea"/>
                </a:endParaRPr>
              </a:p>
            </p:txBody>
          </p:sp>
          <p:sp>
            <p:nvSpPr>
              <p:cNvPr id="83" name="Line 17">
                <a:extLst>
                  <a:ext uri="{FF2B5EF4-FFF2-40B4-BE49-F238E27FC236}">
                    <a16:creationId xmlns:a16="http://schemas.microsoft.com/office/drawing/2014/main" id="{EADF18DB-0E60-AE57-9C47-2206ED8CE512}"/>
                  </a:ext>
                </a:extLst>
              </p:cNvPr>
              <p:cNvSpPr>
                <a:spLocks noChangeShapeType="1"/>
              </p:cNvSpPr>
              <p:nvPr/>
            </p:nvSpPr>
            <p:spPr bwMode="auto">
              <a:xfrm flipV="1">
                <a:off x="1152" y="948"/>
                <a:ext cx="356" cy="5"/>
              </a:xfrm>
              <a:prstGeom prst="line">
                <a:avLst/>
              </a:prstGeom>
              <a:noFill/>
              <a:ln w="38100">
                <a:solidFill>
                  <a:sysClr val="window" lastClr="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106292" tIns="55272" rIns="106292" bIns="55272" anchor="ctr"/>
              <a:lstStyle/>
              <a:p>
                <a:pPr defTabSz="1439906">
                  <a:defRPr/>
                </a:pPr>
                <a:endParaRPr kumimoji="0" lang="ja-JP" altLang="en-US" sz="2834" b="1" kern="0">
                  <a:solidFill>
                    <a:prstClr val="black"/>
                  </a:solidFill>
                  <a:latin typeface="+mn-ea"/>
                </a:endParaRPr>
              </a:p>
            </p:txBody>
          </p:sp>
          <p:sp>
            <p:nvSpPr>
              <p:cNvPr id="84" name="Line 18">
                <a:extLst>
                  <a:ext uri="{FF2B5EF4-FFF2-40B4-BE49-F238E27FC236}">
                    <a16:creationId xmlns:a16="http://schemas.microsoft.com/office/drawing/2014/main" id="{CCABF35D-900B-81CE-F128-52D2C5C62E15}"/>
                  </a:ext>
                </a:extLst>
              </p:cNvPr>
              <p:cNvSpPr>
                <a:spLocks noChangeShapeType="1"/>
              </p:cNvSpPr>
              <p:nvPr/>
            </p:nvSpPr>
            <p:spPr bwMode="auto">
              <a:xfrm flipV="1">
                <a:off x="865" y="947"/>
                <a:ext cx="295" cy="435"/>
              </a:xfrm>
              <a:prstGeom prst="line">
                <a:avLst/>
              </a:prstGeom>
              <a:noFill/>
              <a:ln w="38100">
                <a:solidFill>
                  <a:sysClr val="window" lastClr="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106292" tIns="55272" rIns="106292" bIns="55272" anchor="ctr"/>
              <a:lstStyle/>
              <a:p>
                <a:pPr defTabSz="1439906">
                  <a:defRPr/>
                </a:pPr>
                <a:endParaRPr kumimoji="0" lang="ja-JP" altLang="en-US" sz="2834" b="1" kern="0">
                  <a:solidFill>
                    <a:prstClr val="black"/>
                  </a:solidFill>
                  <a:latin typeface="+mn-ea"/>
                </a:endParaRPr>
              </a:p>
            </p:txBody>
          </p:sp>
          <p:sp>
            <p:nvSpPr>
              <p:cNvPr id="85" name="Line 19">
                <a:extLst>
                  <a:ext uri="{FF2B5EF4-FFF2-40B4-BE49-F238E27FC236}">
                    <a16:creationId xmlns:a16="http://schemas.microsoft.com/office/drawing/2014/main" id="{80A09E3F-5C25-3685-51B2-37BB0F803D28}"/>
                  </a:ext>
                </a:extLst>
              </p:cNvPr>
              <p:cNvSpPr>
                <a:spLocks noChangeShapeType="1"/>
              </p:cNvSpPr>
              <p:nvPr/>
            </p:nvSpPr>
            <p:spPr bwMode="auto">
              <a:xfrm flipH="1">
                <a:off x="872" y="1370"/>
                <a:ext cx="826" cy="6"/>
              </a:xfrm>
              <a:prstGeom prst="line">
                <a:avLst/>
              </a:prstGeom>
              <a:noFill/>
              <a:ln w="38100">
                <a:solidFill>
                  <a:sysClr val="window" lastClr="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106292" tIns="55272" rIns="106292" bIns="55272" anchor="ctr"/>
              <a:lstStyle/>
              <a:p>
                <a:pPr defTabSz="1439906">
                  <a:defRPr/>
                </a:pPr>
                <a:endParaRPr kumimoji="0" lang="ja-JP" altLang="en-US" sz="2834" b="1" kern="0">
                  <a:solidFill>
                    <a:prstClr val="black"/>
                  </a:solidFill>
                  <a:latin typeface="+mn-ea"/>
                </a:endParaRPr>
              </a:p>
            </p:txBody>
          </p:sp>
        </p:grpSp>
        <p:sp>
          <p:nvSpPr>
            <p:cNvPr id="71" name="Rectangle 20">
              <a:extLst>
                <a:ext uri="{FF2B5EF4-FFF2-40B4-BE49-F238E27FC236}">
                  <a16:creationId xmlns:a16="http://schemas.microsoft.com/office/drawing/2014/main" id="{861B76E4-3F60-7861-40F5-8528C1B9366B}"/>
                </a:ext>
              </a:extLst>
            </p:cNvPr>
            <p:cNvSpPr>
              <a:spLocks noChangeArrowheads="1"/>
            </p:cNvSpPr>
            <p:nvPr/>
          </p:nvSpPr>
          <p:spPr bwMode="auto">
            <a:xfrm>
              <a:off x="7462859" y="3390825"/>
              <a:ext cx="323850" cy="752475"/>
            </a:xfrm>
            <a:prstGeom prst="rect">
              <a:avLst/>
            </a:prstGeom>
            <a:noFill/>
            <a:ln w="38100" algn="ctr">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106292" tIns="55272" rIns="106292" bIns="55272" anchor="ctr"/>
            <a:lstStyle/>
            <a:p>
              <a:pPr defTabSz="1439906">
                <a:defRPr/>
              </a:pPr>
              <a:endParaRPr kumimoji="0" lang="ja-JP" altLang="en-US" sz="2834" b="1" kern="0">
                <a:solidFill>
                  <a:prstClr val="black"/>
                </a:solidFill>
                <a:latin typeface="+mn-ea"/>
              </a:endParaRPr>
            </a:p>
          </p:txBody>
        </p:sp>
        <p:sp>
          <p:nvSpPr>
            <p:cNvPr id="72" name="Text Box 22">
              <a:extLst>
                <a:ext uri="{FF2B5EF4-FFF2-40B4-BE49-F238E27FC236}">
                  <a16:creationId xmlns:a16="http://schemas.microsoft.com/office/drawing/2014/main" id="{0463034E-8C30-9E16-6077-C2EF9CF35450}"/>
                </a:ext>
              </a:extLst>
            </p:cNvPr>
            <p:cNvSpPr txBox="1">
              <a:spLocks noChangeArrowheads="1"/>
            </p:cNvSpPr>
            <p:nvPr/>
          </p:nvSpPr>
          <p:spPr bwMode="auto">
            <a:xfrm>
              <a:off x="9177715" y="3376036"/>
              <a:ext cx="1216769" cy="2596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106292" tIns="55272" rIns="106292" bIns="55272">
              <a:spAutoFit/>
            </a:bodyPr>
            <a:lstStyle>
              <a:lvl1pPr algn="l"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algn="l"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algn="l"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algn="l"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algn="l"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ctr" defTabSz="1439906" eaLnBrk="1" hangingPunct="1">
                <a:spcBef>
                  <a:spcPct val="0"/>
                </a:spcBef>
                <a:buNone/>
                <a:defRPr/>
              </a:pPr>
              <a:r>
                <a:rPr lang="ja-JP" altLang="en-US" sz="2000" b="1" kern="0" dirty="0">
                  <a:solidFill>
                    <a:prstClr val="black"/>
                  </a:solidFill>
                  <a:latin typeface="+mn-ea"/>
                  <a:ea typeface="+mn-ea"/>
                  <a:cs typeface="Meiryo UI" panose="020B0604030504040204" pitchFamily="50" charset="-128"/>
                </a:rPr>
                <a:t>検知エリア</a:t>
              </a:r>
              <a:endParaRPr lang="en-US" altLang="ja-JP" sz="2000" b="1" kern="0" dirty="0">
                <a:solidFill>
                  <a:prstClr val="black"/>
                </a:solidFill>
                <a:latin typeface="+mn-ea"/>
                <a:ea typeface="+mn-ea"/>
                <a:cs typeface="Meiryo UI" panose="020B0604030504040204" pitchFamily="50" charset="-128"/>
              </a:endParaRPr>
            </a:p>
          </p:txBody>
        </p:sp>
        <p:sp>
          <p:nvSpPr>
            <p:cNvPr id="73" name="Line 23">
              <a:extLst>
                <a:ext uri="{FF2B5EF4-FFF2-40B4-BE49-F238E27FC236}">
                  <a16:creationId xmlns:a16="http://schemas.microsoft.com/office/drawing/2014/main" id="{0D435948-909E-0939-9541-337313859DF8}"/>
                </a:ext>
              </a:extLst>
            </p:cNvPr>
            <p:cNvSpPr>
              <a:spLocks noChangeShapeType="1"/>
            </p:cNvSpPr>
            <p:nvPr/>
          </p:nvSpPr>
          <p:spPr bwMode="auto">
            <a:xfrm flipH="1">
              <a:off x="8397896" y="3521727"/>
              <a:ext cx="993856" cy="342374"/>
            </a:xfrm>
            <a:prstGeom prst="line">
              <a:avLst/>
            </a:prstGeom>
            <a:noFill/>
            <a:ln w="38100">
              <a:solidFill>
                <a:sysClr val="window" lastClr="FFFF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106292" tIns="55272" rIns="106292" bIns="55272" anchor="ctr"/>
            <a:lstStyle/>
            <a:p>
              <a:pPr defTabSz="1439906">
                <a:defRPr/>
              </a:pPr>
              <a:endParaRPr kumimoji="0" lang="ja-JP" altLang="en-US" sz="2834" b="1" kern="0">
                <a:solidFill>
                  <a:prstClr val="black"/>
                </a:solidFill>
                <a:latin typeface="+mn-ea"/>
              </a:endParaRPr>
            </a:p>
          </p:txBody>
        </p:sp>
        <p:sp>
          <p:nvSpPr>
            <p:cNvPr id="74" name="Text Box 25">
              <a:extLst>
                <a:ext uri="{FF2B5EF4-FFF2-40B4-BE49-F238E27FC236}">
                  <a16:creationId xmlns:a16="http://schemas.microsoft.com/office/drawing/2014/main" id="{427F7BA0-0438-8158-A6C2-2A2568FF8D2E}"/>
                </a:ext>
              </a:extLst>
            </p:cNvPr>
            <p:cNvSpPr txBox="1">
              <a:spLocks noChangeArrowheads="1"/>
            </p:cNvSpPr>
            <p:nvPr/>
          </p:nvSpPr>
          <p:spPr bwMode="auto">
            <a:xfrm>
              <a:off x="6698975" y="4880120"/>
              <a:ext cx="2515075" cy="259689"/>
            </a:xfrm>
            <a:prstGeom prst="rect">
              <a:avLst/>
            </a:prstGeom>
            <a:noFill/>
            <a:ln>
              <a:noFill/>
            </a:ln>
            <a:effectLst/>
            <a:extLs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106292" tIns="55272" rIns="106292" bIns="55272">
              <a:spAutoFit/>
            </a:bodyPr>
            <a:lstStyle>
              <a:lvl1pPr algn="l"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algn="l"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algn="l"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algn="l"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algn="l"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ctr" defTabSz="1439906" eaLnBrk="1" hangingPunct="1">
                <a:spcBef>
                  <a:spcPct val="0"/>
                </a:spcBef>
                <a:buNone/>
                <a:defRPr/>
              </a:pPr>
              <a:r>
                <a:rPr lang="ja-JP" altLang="en-US" sz="2000" b="1" kern="0" dirty="0">
                  <a:solidFill>
                    <a:prstClr val="black"/>
                  </a:solidFill>
                  <a:latin typeface="+mn-ea"/>
                  <a:ea typeface="+mn-ea"/>
                  <a:cs typeface="Meiryo UI" panose="020B0604030504040204" pitchFamily="50" charset="-128"/>
                </a:rPr>
                <a:t>検出枠の下端中央が検知エリア内</a:t>
              </a:r>
              <a:endParaRPr lang="en-US" altLang="ja-JP" sz="2000" b="1" kern="0" dirty="0">
                <a:solidFill>
                  <a:prstClr val="black"/>
                </a:solidFill>
                <a:latin typeface="+mn-ea"/>
                <a:ea typeface="+mn-ea"/>
                <a:cs typeface="Meiryo UI" panose="020B0604030504040204" pitchFamily="50" charset="-128"/>
              </a:endParaRPr>
            </a:p>
          </p:txBody>
        </p:sp>
        <p:pic>
          <p:nvPicPr>
            <p:cNvPr id="75" name="Picture 30" descr="パトライト">
              <a:extLst>
                <a:ext uri="{FF2B5EF4-FFF2-40B4-BE49-F238E27FC236}">
                  <a16:creationId xmlns:a16="http://schemas.microsoft.com/office/drawing/2014/main" id="{B2A08CE1-BA8C-27D8-8D2D-3E5F9AD34A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54796" y="3065390"/>
              <a:ext cx="396875" cy="347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 name="Line 31">
              <a:extLst>
                <a:ext uri="{FF2B5EF4-FFF2-40B4-BE49-F238E27FC236}">
                  <a16:creationId xmlns:a16="http://schemas.microsoft.com/office/drawing/2014/main" id="{F855B9D9-CB76-BFAD-906D-0A65D07446BE}"/>
                </a:ext>
              </a:extLst>
            </p:cNvPr>
            <p:cNvSpPr>
              <a:spLocks noChangeShapeType="1"/>
            </p:cNvSpPr>
            <p:nvPr/>
          </p:nvSpPr>
          <p:spPr bwMode="auto">
            <a:xfrm flipH="1" flipV="1">
              <a:off x="7659253" y="4283951"/>
              <a:ext cx="387804" cy="547461"/>
            </a:xfrm>
            <a:prstGeom prst="line">
              <a:avLst/>
            </a:prstGeom>
            <a:noFill/>
            <a:ln w="38100">
              <a:solidFill>
                <a:srgbClr val="FFC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106292" tIns="55272" rIns="106292" bIns="55272" anchor="ctr"/>
            <a:lstStyle/>
            <a:p>
              <a:pPr defTabSz="1439906">
                <a:defRPr/>
              </a:pPr>
              <a:endParaRPr kumimoji="0" lang="ja-JP" altLang="en-US" sz="2834" b="1" kern="0">
                <a:solidFill>
                  <a:prstClr val="black"/>
                </a:solidFill>
                <a:latin typeface="+mn-ea"/>
              </a:endParaRPr>
            </a:p>
          </p:txBody>
        </p:sp>
        <p:sp>
          <p:nvSpPr>
            <p:cNvPr id="77" name="Text Box 33">
              <a:extLst>
                <a:ext uri="{FF2B5EF4-FFF2-40B4-BE49-F238E27FC236}">
                  <a16:creationId xmlns:a16="http://schemas.microsoft.com/office/drawing/2014/main" id="{15FAA600-B582-8A3E-C5A2-B6ED9EEE6741}"/>
                </a:ext>
              </a:extLst>
            </p:cNvPr>
            <p:cNvSpPr txBox="1">
              <a:spLocks noChangeArrowheads="1"/>
            </p:cNvSpPr>
            <p:nvPr/>
          </p:nvSpPr>
          <p:spPr bwMode="auto">
            <a:xfrm>
              <a:off x="9205849" y="4074477"/>
              <a:ext cx="936625" cy="2596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106292" tIns="55272" rIns="106292" bIns="55272">
              <a:spAutoFit/>
            </a:bodyPr>
            <a:lstStyle>
              <a:lvl1pPr algn="l"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algn="l"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algn="l"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algn="l"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algn="l"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ctr" defTabSz="1439906" eaLnBrk="1" hangingPunct="1">
                <a:spcBef>
                  <a:spcPct val="0"/>
                </a:spcBef>
                <a:buNone/>
                <a:defRPr/>
              </a:pPr>
              <a:r>
                <a:rPr lang="ja-JP" altLang="en-US" sz="2000" b="1" kern="0" dirty="0">
                  <a:solidFill>
                    <a:prstClr val="black"/>
                  </a:solidFill>
                  <a:latin typeface="+mn-ea"/>
                  <a:ea typeface="+mn-ea"/>
                  <a:cs typeface="Meiryo UI" panose="020B0604030504040204" pitchFamily="50" charset="-128"/>
                </a:rPr>
                <a:t>検出枠</a:t>
              </a:r>
              <a:endParaRPr lang="en-US" altLang="ja-JP" sz="2000" b="1" kern="0" dirty="0">
                <a:solidFill>
                  <a:prstClr val="black"/>
                </a:solidFill>
                <a:latin typeface="+mn-ea"/>
                <a:ea typeface="+mn-ea"/>
                <a:cs typeface="Meiryo UI" panose="020B0604030504040204" pitchFamily="50" charset="-128"/>
              </a:endParaRPr>
            </a:p>
          </p:txBody>
        </p:sp>
        <p:sp>
          <p:nvSpPr>
            <p:cNvPr id="78" name="Line 34">
              <a:extLst>
                <a:ext uri="{FF2B5EF4-FFF2-40B4-BE49-F238E27FC236}">
                  <a16:creationId xmlns:a16="http://schemas.microsoft.com/office/drawing/2014/main" id="{103BFE8C-0AA3-D0FC-CCC0-C64A4B0E665F}"/>
                </a:ext>
              </a:extLst>
            </p:cNvPr>
            <p:cNvSpPr>
              <a:spLocks noChangeShapeType="1"/>
            </p:cNvSpPr>
            <p:nvPr/>
          </p:nvSpPr>
          <p:spPr bwMode="auto">
            <a:xfrm flipH="1" flipV="1">
              <a:off x="7811843" y="3856689"/>
              <a:ext cx="1598547" cy="323624"/>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106292" tIns="55272" rIns="106292" bIns="55272" anchor="ctr"/>
            <a:lstStyle/>
            <a:p>
              <a:pPr defTabSz="1439906">
                <a:defRPr/>
              </a:pPr>
              <a:endParaRPr kumimoji="0" lang="ja-JP" altLang="en-US" sz="2834" b="1" kern="0">
                <a:solidFill>
                  <a:prstClr val="black"/>
                </a:solidFill>
                <a:latin typeface="+mn-ea"/>
              </a:endParaRPr>
            </a:p>
          </p:txBody>
        </p:sp>
        <p:sp>
          <p:nvSpPr>
            <p:cNvPr id="80" name="Text Box 21">
              <a:extLst>
                <a:ext uri="{FF2B5EF4-FFF2-40B4-BE49-F238E27FC236}">
                  <a16:creationId xmlns:a16="http://schemas.microsoft.com/office/drawing/2014/main" id="{057DE312-C7B7-3384-3AB0-ABD4F15FADA3}"/>
                </a:ext>
              </a:extLst>
            </p:cNvPr>
            <p:cNvSpPr txBox="1">
              <a:spLocks noChangeArrowheads="1"/>
            </p:cNvSpPr>
            <p:nvPr/>
          </p:nvSpPr>
          <p:spPr bwMode="auto">
            <a:xfrm>
              <a:off x="7500659" y="4048782"/>
              <a:ext cx="245075" cy="2041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106292" tIns="55272" rIns="106292" bIns="55272">
              <a:spAutoFit/>
            </a:bodyPr>
            <a:lstStyle>
              <a:lvl1pPr algn="l"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algn="l"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algn="l"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algn="l"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algn="l"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ctr" defTabSz="1439906" eaLnBrk="1" hangingPunct="1">
                <a:spcBef>
                  <a:spcPct val="0"/>
                </a:spcBef>
                <a:buNone/>
                <a:defRPr/>
              </a:pPr>
              <a:r>
                <a:rPr lang="ja-JP" altLang="en-US" sz="1417" b="1" kern="0" dirty="0">
                  <a:solidFill>
                    <a:srgbClr val="FFC000"/>
                  </a:solidFill>
                  <a:latin typeface="+mn-ea"/>
                  <a:ea typeface="+mn-ea"/>
                </a:rPr>
                <a:t>●</a:t>
              </a:r>
            </a:p>
          </p:txBody>
        </p:sp>
      </p:grpSp>
      <p:sp>
        <p:nvSpPr>
          <p:cNvPr id="86" name="Text Box 12">
            <a:extLst>
              <a:ext uri="{FF2B5EF4-FFF2-40B4-BE49-F238E27FC236}">
                <a16:creationId xmlns:a16="http://schemas.microsoft.com/office/drawing/2014/main" id="{1D51C526-5493-ABF9-AD40-A4451158E420}"/>
              </a:ext>
            </a:extLst>
          </p:cNvPr>
          <p:cNvSpPr txBox="1">
            <a:spLocks noChangeArrowheads="1"/>
          </p:cNvSpPr>
          <p:nvPr/>
        </p:nvSpPr>
        <p:spPr bwMode="auto">
          <a:xfrm>
            <a:off x="566509" y="1309285"/>
            <a:ext cx="13414243" cy="451185"/>
          </a:xfrm>
          <a:prstGeom prst="rect">
            <a:avLst/>
          </a:prstGeom>
          <a:noFill/>
          <a:ln>
            <a:noFill/>
          </a:ln>
          <a:effectLst/>
        </p:spPr>
        <p:txBody>
          <a:bodyPr lIns="106292" tIns="55272" rIns="106292" bIns="55272" anchor="t" anchorCtr="0">
            <a:noAutofit/>
          </a:bodyPr>
          <a:lstStyle>
            <a:lvl1pPr algn="l"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algn="l"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algn="l"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algn="l"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algn="l"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 typeface="Arial" pitchFamily="34" charset="0"/>
              <a:buNone/>
            </a:pPr>
            <a:r>
              <a:rPr lang="ja-JP" altLang="en-US" sz="2000" b="1" dirty="0">
                <a:solidFill>
                  <a:prstClr val="black"/>
                </a:solidFill>
                <a:latin typeface="+mn-ea"/>
                <a:ea typeface="+mn-ea"/>
                <a:cs typeface="Meiryo UI" panose="020B0604030504040204" pitchFamily="50" charset="-128"/>
              </a:rPr>
              <a:t>ここでは、</a:t>
            </a:r>
            <a:r>
              <a:rPr lang="en-US" altLang="ja-JP" sz="2000" b="1" dirty="0">
                <a:solidFill>
                  <a:prstClr val="black"/>
                </a:solidFill>
                <a:latin typeface="+mn-ea"/>
                <a:ea typeface="+mn-ea"/>
                <a:cs typeface="Meiryo UI" panose="020B0604030504040204" pitchFamily="50" charset="-128"/>
              </a:rPr>
              <a:t>AI-VMD</a:t>
            </a:r>
            <a:r>
              <a:rPr lang="ja-JP" altLang="en-US" sz="2000" b="1" dirty="0">
                <a:solidFill>
                  <a:prstClr val="black"/>
                </a:solidFill>
                <a:latin typeface="+mn-ea"/>
                <a:ea typeface="+mn-ea"/>
                <a:cs typeface="Meiryo UI" panose="020B0604030504040204" pitchFamily="50" charset="-128"/>
              </a:rPr>
              <a:t>の検知要素の１つである動体検知の概要について説明します。　</a:t>
            </a:r>
            <a:r>
              <a:rPr lang="en-US" altLang="ja-JP" sz="1400" b="1" dirty="0">
                <a:solidFill>
                  <a:prstClr val="black"/>
                </a:solidFill>
                <a:latin typeface="+mn-ea"/>
                <a:ea typeface="+mn-ea"/>
                <a:cs typeface="Meiryo UI" panose="020B0604030504040204" pitchFamily="50" charset="-128"/>
              </a:rPr>
              <a:t>※</a:t>
            </a:r>
            <a:r>
              <a:rPr lang="ja-JP" altLang="en-US" sz="1400" b="1" dirty="0">
                <a:solidFill>
                  <a:prstClr val="black"/>
                </a:solidFill>
                <a:latin typeface="+mn-ea"/>
                <a:ea typeface="+mn-ea"/>
                <a:cs typeface="Meiryo UI" panose="020B0604030504040204" pitchFamily="50" charset="-128"/>
              </a:rPr>
              <a:t>考え方は</a:t>
            </a:r>
            <a:r>
              <a:rPr lang="en-US" altLang="ja-JP" sz="1400" b="1" dirty="0">
                <a:solidFill>
                  <a:prstClr val="black"/>
                </a:solidFill>
                <a:latin typeface="+mn-ea"/>
                <a:ea typeface="+mn-ea"/>
                <a:cs typeface="Meiryo UI" panose="020B0604030504040204" pitchFamily="50" charset="-128"/>
              </a:rPr>
              <a:t>i-VMD</a:t>
            </a:r>
            <a:r>
              <a:rPr lang="ja-JP" altLang="en-US" sz="1400" b="1" dirty="0">
                <a:solidFill>
                  <a:prstClr val="black"/>
                </a:solidFill>
                <a:latin typeface="+mn-ea"/>
                <a:ea typeface="+mn-ea"/>
                <a:cs typeface="Meiryo UI" panose="020B0604030504040204" pitchFamily="50" charset="-128"/>
              </a:rPr>
              <a:t>と同様です。</a:t>
            </a:r>
            <a:endParaRPr lang="en-US" altLang="ja-JP" sz="1400" b="1" dirty="0">
              <a:solidFill>
                <a:prstClr val="black"/>
              </a:solidFill>
              <a:latin typeface="+mn-ea"/>
              <a:ea typeface="+mn-ea"/>
              <a:cs typeface="Meiryo UI" panose="020B0604030504040204" pitchFamily="50" charset="-128"/>
            </a:endParaRPr>
          </a:p>
        </p:txBody>
      </p:sp>
      <p:sp>
        <p:nvSpPr>
          <p:cNvPr id="87" name="Text Box 25">
            <a:extLst>
              <a:ext uri="{FF2B5EF4-FFF2-40B4-BE49-F238E27FC236}">
                <a16:creationId xmlns:a16="http://schemas.microsoft.com/office/drawing/2014/main" id="{646E0D84-B0A5-0A2B-D64D-D5B2CB8FAE74}"/>
              </a:ext>
            </a:extLst>
          </p:cNvPr>
          <p:cNvSpPr txBox="1">
            <a:spLocks noChangeArrowheads="1"/>
          </p:cNvSpPr>
          <p:nvPr/>
        </p:nvSpPr>
        <p:spPr bwMode="auto">
          <a:xfrm>
            <a:off x="7140717" y="6890978"/>
            <a:ext cx="7022820" cy="542511"/>
          </a:xfrm>
          <a:prstGeom prst="rect">
            <a:avLst/>
          </a:prstGeom>
          <a:noFill/>
          <a:ln>
            <a:noFill/>
          </a:ln>
          <a:effectLst/>
          <a:extLs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106292" tIns="55272" rIns="106292" bIns="55272">
            <a:spAutoFit/>
          </a:bodyPr>
          <a:lstStyle>
            <a:lvl1pPr algn="l"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algn="l"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algn="l"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algn="l"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algn="l"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marL="182563" indent="-182563" eaLnBrk="1" hangingPunct="1">
              <a:spcBef>
                <a:spcPct val="0"/>
              </a:spcBef>
              <a:buFont typeface="Arial" pitchFamily="34" charset="0"/>
              <a:buNone/>
            </a:pPr>
            <a:r>
              <a:rPr lang="en-US" altLang="ja-JP" sz="1400" b="1" dirty="0">
                <a:solidFill>
                  <a:prstClr val="black"/>
                </a:solidFill>
                <a:latin typeface="+mn-ea"/>
                <a:ea typeface="+mn-ea"/>
                <a:cs typeface="Meiryo UI" panose="020B0604030504040204" pitchFamily="50" charset="-128"/>
              </a:rPr>
              <a:t>※</a:t>
            </a:r>
            <a:r>
              <a:rPr lang="ja-JP" altLang="en-US" sz="1400" b="1" dirty="0">
                <a:solidFill>
                  <a:prstClr val="black"/>
                </a:solidFill>
                <a:latin typeface="+mn-ea"/>
                <a:ea typeface="+mn-ea"/>
                <a:cs typeface="Meiryo UI" panose="020B0604030504040204" pitchFamily="50" charset="-128"/>
              </a:rPr>
              <a:t>動体が検知エリア内に入っている状況で検知対象オブジェクトとして認識されると</a:t>
            </a:r>
            <a:endParaRPr lang="en-US" altLang="ja-JP" sz="1400" b="1" dirty="0">
              <a:solidFill>
                <a:prstClr val="black"/>
              </a:solidFill>
              <a:latin typeface="+mn-ea"/>
              <a:ea typeface="+mn-ea"/>
              <a:cs typeface="Meiryo UI" panose="020B0604030504040204" pitchFamily="50" charset="-128"/>
            </a:endParaRPr>
          </a:p>
          <a:p>
            <a:pPr marL="182563" eaLnBrk="1" hangingPunct="1">
              <a:spcBef>
                <a:spcPct val="0"/>
              </a:spcBef>
              <a:buFont typeface="Arial" pitchFamily="34" charset="0"/>
              <a:buNone/>
            </a:pPr>
            <a:r>
              <a:rPr lang="ja-JP" altLang="en-US" sz="1400" b="1" dirty="0">
                <a:solidFill>
                  <a:prstClr val="black"/>
                </a:solidFill>
                <a:latin typeface="+mn-ea"/>
                <a:ea typeface="+mn-ea"/>
                <a:cs typeface="Meiryo UI" panose="020B0604030504040204" pitchFamily="50" charset="-128"/>
              </a:rPr>
              <a:t>アラーム発報します。</a:t>
            </a:r>
            <a:endParaRPr lang="en-US" altLang="ja-JP" sz="1400" b="1" dirty="0">
              <a:solidFill>
                <a:prstClr val="black"/>
              </a:solidFill>
              <a:latin typeface="+mn-ea"/>
              <a:ea typeface="+mn-ea"/>
              <a:cs typeface="Meiryo UI" panose="020B0604030504040204" pitchFamily="50" charset="-128"/>
            </a:endParaRPr>
          </a:p>
        </p:txBody>
      </p:sp>
      <p:sp>
        <p:nvSpPr>
          <p:cNvPr id="88" name="Text Box 25">
            <a:extLst>
              <a:ext uri="{FF2B5EF4-FFF2-40B4-BE49-F238E27FC236}">
                <a16:creationId xmlns:a16="http://schemas.microsoft.com/office/drawing/2014/main" id="{592889BB-C8F5-ADA5-98D5-CD1C44EF5044}"/>
              </a:ext>
            </a:extLst>
          </p:cNvPr>
          <p:cNvSpPr txBox="1">
            <a:spLocks noChangeArrowheads="1"/>
          </p:cNvSpPr>
          <p:nvPr/>
        </p:nvSpPr>
        <p:spPr bwMode="auto">
          <a:xfrm>
            <a:off x="268850" y="6893706"/>
            <a:ext cx="6463269" cy="542511"/>
          </a:xfrm>
          <a:prstGeom prst="rect">
            <a:avLst/>
          </a:prstGeom>
          <a:noFill/>
          <a:ln>
            <a:noFill/>
          </a:ln>
          <a:effectLst/>
          <a:extLs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106292" tIns="55272" rIns="106292" bIns="55272">
            <a:spAutoFit/>
          </a:bodyPr>
          <a:lstStyle>
            <a:lvl1pPr algn="l"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algn="l"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algn="l"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algn="l"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algn="l"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 typeface="Arial" pitchFamily="34" charset="0"/>
              <a:buNone/>
            </a:pPr>
            <a:r>
              <a:rPr lang="en-US" altLang="ja-JP" sz="1400" b="1" dirty="0">
                <a:solidFill>
                  <a:prstClr val="black"/>
                </a:solidFill>
                <a:latin typeface="+mn-ea"/>
                <a:ea typeface="+mn-ea"/>
                <a:cs typeface="Meiryo UI" panose="020B0604030504040204" pitchFamily="50" charset="-128"/>
              </a:rPr>
              <a:t>※</a:t>
            </a:r>
            <a:r>
              <a:rPr lang="ja-JP" altLang="en-US" sz="1400" b="1" dirty="0">
                <a:solidFill>
                  <a:prstClr val="black"/>
                </a:solidFill>
                <a:latin typeface="+mn-ea"/>
                <a:ea typeface="+mn-ea"/>
                <a:cs typeface="Meiryo UI" panose="020B0604030504040204" pitchFamily="50" charset="-128"/>
              </a:rPr>
              <a:t>動体が検知エリア外にいる状況で検知対象オブジェクトとして認識されても</a:t>
            </a:r>
            <a:endParaRPr lang="en-US" altLang="ja-JP" sz="1400" b="1" dirty="0">
              <a:solidFill>
                <a:prstClr val="black"/>
              </a:solidFill>
              <a:latin typeface="+mn-ea"/>
              <a:ea typeface="+mn-ea"/>
              <a:cs typeface="Meiryo UI" panose="020B0604030504040204" pitchFamily="50" charset="-128"/>
            </a:endParaRPr>
          </a:p>
          <a:p>
            <a:pPr marL="182563" eaLnBrk="1" hangingPunct="1">
              <a:spcBef>
                <a:spcPct val="0"/>
              </a:spcBef>
              <a:buFont typeface="Arial" pitchFamily="34" charset="0"/>
              <a:buNone/>
            </a:pPr>
            <a:r>
              <a:rPr lang="ja-JP" altLang="en-US" sz="1400" b="1" dirty="0">
                <a:solidFill>
                  <a:prstClr val="black"/>
                </a:solidFill>
                <a:latin typeface="+mn-ea"/>
                <a:ea typeface="+mn-ea"/>
                <a:cs typeface="Meiryo UI" panose="020B0604030504040204" pitchFamily="50" charset="-128"/>
              </a:rPr>
              <a:t>アラーム発報しません。</a:t>
            </a:r>
            <a:endParaRPr lang="en-US" altLang="ja-JP" sz="1400" b="1" dirty="0">
              <a:solidFill>
                <a:prstClr val="black"/>
              </a:solidFill>
              <a:latin typeface="+mn-ea"/>
              <a:ea typeface="+mn-ea"/>
              <a:cs typeface="Meiryo UI" panose="020B0604030504040204" pitchFamily="50" charset="-128"/>
            </a:endParaRPr>
          </a:p>
        </p:txBody>
      </p:sp>
      <p:sp>
        <p:nvSpPr>
          <p:cNvPr id="6" name="テキスト ボックス 5">
            <a:extLst>
              <a:ext uri="{FF2B5EF4-FFF2-40B4-BE49-F238E27FC236}">
                <a16:creationId xmlns:a16="http://schemas.microsoft.com/office/drawing/2014/main" id="{125FFCB6-21D6-7D60-A85A-67B801636502}"/>
              </a:ext>
            </a:extLst>
          </p:cNvPr>
          <p:cNvSpPr txBox="1"/>
          <p:nvPr/>
        </p:nvSpPr>
        <p:spPr>
          <a:xfrm>
            <a:off x="5106840" y="5082770"/>
            <a:ext cx="2186817" cy="584775"/>
          </a:xfrm>
          <a:prstGeom prst="rect">
            <a:avLst/>
          </a:prstGeom>
          <a:noFill/>
        </p:spPr>
        <p:txBody>
          <a:bodyPr wrap="none" rtlCol="0">
            <a:spAutoFit/>
          </a:bodyPr>
          <a:lstStyle/>
          <a:p>
            <a:r>
              <a:rPr lang="ja-JP" altLang="en-US" sz="1600" b="1" dirty="0">
                <a:latin typeface="+mn-ea"/>
              </a:rPr>
              <a:t>（</a:t>
            </a:r>
            <a:r>
              <a:rPr lang="ja-JP" altLang="en-US" sz="1600" b="1" dirty="0">
                <a:solidFill>
                  <a:srgbClr val="0000FF"/>
                </a:solidFill>
                <a:latin typeface="+mn-ea"/>
              </a:rPr>
              <a:t>青枠</a:t>
            </a:r>
            <a:r>
              <a:rPr lang="ja-JP" altLang="en-US" sz="1600" b="1" dirty="0">
                <a:latin typeface="+mn-ea"/>
              </a:rPr>
              <a:t>：アラーム</a:t>
            </a:r>
            <a:endParaRPr lang="en-US" altLang="ja-JP" sz="1600" b="1" dirty="0">
              <a:latin typeface="+mn-ea"/>
            </a:endParaRPr>
          </a:p>
          <a:p>
            <a:pPr marL="704954"/>
            <a:r>
              <a:rPr lang="ja-JP" altLang="en-US" sz="1600" b="1" dirty="0">
                <a:latin typeface="+mn-ea"/>
              </a:rPr>
              <a:t> 未発報状態）</a:t>
            </a:r>
          </a:p>
        </p:txBody>
      </p:sp>
      <p:sp>
        <p:nvSpPr>
          <p:cNvPr id="7" name="テキスト ボックス 6">
            <a:extLst>
              <a:ext uri="{FF2B5EF4-FFF2-40B4-BE49-F238E27FC236}">
                <a16:creationId xmlns:a16="http://schemas.microsoft.com/office/drawing/2014/main" id="{3B1CC5E5-C4ED-4D25-EBFC-E6B88783B067}"/>
              </a:ext>
            </a:extLst>
          </p:cNvPr>
          <p:cNvSpPr txBox="1"/>
          <p:nvPr/>
        </p:nvSpPr>
        <p:spPr>
          <a:xfrm>
            <a:off x="12035285" y="5447988"/>
            <a:ext cx="1965093" cy="584775"/>
          </a:xfrm>
          <a:prstGeom prst="rect">
            <a:avLst/>
          </a:prstGeom>
          <a:noFill/>
        </p:spPr>
        <p:txBody>
          <a:bodyPr wrap="square" rtlCol="0">
            <a:spAutoFit/>
          </a:bodyPr>
          <a:lstStyle/>
          <a:p>
            <a:r>
              <a:rPr lang="ja-JP" altLang="en-US" sz="1600" b="1" dirty="0">
                <a:latin typeface="+mn-ea"/>
              </a:rPr>
              <a:t>（</a:t>
            </a:r>
            <a:r>
              <a:rPr lang="ja-JP" altLang="en-US" sz="1600" b="1" dirty="0">
                <a:solidFill>
                  <a:srgbClr val="FF0000"/>
                </a:solidFill>
                <a:latin typeface="+mn-ea"/>
              </a:rPr>
              <a:t>赤枠</a:t>
            </a:r>
            <a:r>
              <a:rPr lang="ja-JP" altLang="en-US" sz="1600" b="1" dirty="0">
                <a:latin typeface="+mn-ea"/>
              </a:rPr>
              <a:t>：アラーム</a:t>
            </a:r>
            <a:endParaRPr lang="en-US" altLang="ja-JP" sz="1600" b="1" dirty="0">
              <a:latin typeface="+mn-ea"/>
            </a:endParaRPr>
          </a:p>
          <a:p>
            <a:pPr marL="704954"/>
            <a:r>
              <a:rPr lang="ja-JP" altLang="en-US" sz="1600" b="1" dirty="0">
                <a:latin typeface="+mn-ea"/>
              </a:rPr>
              <a:t> 発報状態）</a:t>
            </a:r>
          </a:p>
        </p:txBody>
      </p:sp>
      <p:pic>
        <p:nvPicPr>
          <p:cNvPr id="9" name="図 8">
            <a:extLst>
              <a:ext uri="{FF2B5EF4-FFF2-40B4-BE49-F238E27FC236}">
                <a16:creationId xmlns:a16="http://schemas.microsoft.com/office/drawing/2014/main" id="{232252F1-FBD1-D9D0-2551-03E5E80188B5}"/>
              </a:ext>
            </a:extLst>
          </p:cNvPr>
          <p:cNvPicPr>
            <a:picLocks noChangeAspect="1"/>
          </p:cNvPicPr>
          <p:nvPr/>
        </p:nvPicPr>
        <p:blipFill>
          <a:blip r:embed="rId4"/>
          <a:stretch>
            <a:fillRect/>
          </a:stretch>
        </p:blipFill>
        <p:spPr>
          <a:xfrm>
            <a:off x="2961684" y="4439723"/>
            <a:ext cx="872592" cy="1573779"/>
          </a:xfrm>
          <a:prstGeom prst="rect">
            <a:avLst/>
          </a:prstGeom>
        </p:spPr>
      </p:pic>
      <p:pic>
        <p:nvPicPr>
          <p:cNvPr id="11" name="図 10">
            <a:extLst>
              <a:ext uri="{FF2B5EF4-FFF2-40B4-BE49-F238E27FC236}">
                <a16:creationId xmlns:a16="http://schemas.microsoft.com/office/drawing/2014/main" id="{DE3A0BA7-1E50-E875-94D7-4701102A66AE}"/>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8857" b="76571" l="25781" r="50938">
                        <a14:foregroundMark x1="40156" y1="76571" x2="40156" y2="76571"/>
                        <a14:foregroundMark x1="35781" y1="8571" x2="35781" y2="8571"/>
                      </a14:backgroundRemoval>
                    </a14:imgEffect>
                  </a14:imgLayer>
                </a14:imgProps>
              </a:ext>
            </a:extLst>
          </a:blip>
          <a:srcRect l="25438" t="5298" r="53138" b="15061"/>
          <a:stretch/>
        </p:blipFill>
        <p:spPr>
          <a:xfrm flipH="1">
            <a:off x="9173596" y="4009340"/>
            <a:ext cx="621054" cy="1262613"/>
          </a:xfrm>
          <a:prstGeom prst="rect">
            <a:avLst/>
          </a:prstGeom>
          <a:effectLst/>
        </p:spPr>
      </p:pic>
    </p:spTree>
    <p:extLst>
      <p:ext uri="{BB962C8B-B14F-4D97-AF65-F5344CB8AC3E}">
        <p14:creationId xmlns:p14="http://schemas.microsoft.com/office/powerpoint/2010/main" val="10084603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参考</a:t>
            </a:r>
            <a:r>
              <a:rPr lang="ja-JP" altLang="en-US" dirty="0"/>
              <a:t>：検出枠について</a:t>
            </a:r>
            <a:endParaRPr kumimoji="1" lang="ja-JP" altLang="en-US" dirty="0"/>
          </a:p>
        </p:txBody>
      </p:sp>
      <p:sp>
        <p:nvSpPr>
          <p:cNvPr id="9" name="テキスト ボックス 8"/>
          <p:cNvSpPr txBox="1"/>
          <p:nvPr/>
        </p:nvSpPr>
        <p:spPr>
          <a:xfrm>
            <a:off x="367344" y="5129904"/>
            <a:ext cx="13854265" cy="2308324"/>
          </a:xfrm>
          <a:prstGeom prst="rect">
            <a:avLst/>
          </a:prstGeom>
          <a:noFill/>
        </p:spPr>
        <p:txBody>
          <a:bodyPr wrap="square" rtlCol="0">
            <a:spAutoFit/>
          </a:bodyPr>
          <a:lstStyle/>
          <a:p>
            <a:pPr marL="337479" indent="-337479">
              <a:buFont typeface="Wingdings" panose="05000000000000000000" pitchFamily="2" charset="2"/>
              <a:buChar char="p"/>
            </a:pPr>
            <a:r>
              <a:rPr lang="ja-JP" altLang="en-US" sz="1800" b="1" dirty="0">
                <a:solidFill>
                  <a:prstClr val="black"/>
                </a:solidFill>
                <a:latin typeface="+mn-ea"/>
              </a:rPr>
              <a:t>検出された物体のサイズは表示された検出枠の大きさとなります。</a:t>
            </a:r>
            <a:endParaRPr lang="en-US" altLang="ja-JP" sz="1800" b="1" dirty="0">
              <a:solidFill>
                <a:prstClr val="black"/>
              </a:solidFill>
              <a:latin typeface="+mn-ea"/>
            </a:endParaRPr>
          </a:p>
          <a:p>
            <a:r>
              <a:rPr lang="ja-JP" altLang="en-US" sz="1800" b="1" dirty="0">
                <a:solidFill>
                  <a:prstClr val="black"/>
                </a:solidFill>
                <a:latin typeface="+mn-ea"/>
              </a:rPr>
              <a:t>　　　そのため、影などの影響で検出枠が拡大している場合は、物体のサイズは実際より大きく判定されています。</a:t>
            </a:r>
            <a:endParaRPr lang="en-US" altLang="ja-JP" sz="1800" b="1" dirty="0">
              <a:solidFill>
                <a:prstClr val="black"/>
              </a:solidFill>
              <a:latin typeface="+mn-ea"/>
            </a:endParaRPr>
          </a:p>
          <a:p>
            <a:pPr marL="337479" indent="-337479">
              <a:buFont typeface="Wingdings" panose="05000000000000000000" pitchFamily="2" charset="2"/>
              <a:buChar char="p"/>
            </a:pPr>
            <a:endParaRPr lang="en-US" altLang="ja-JP" sz="1800" b="1" dirty="0">
              <a:solidFill>
                <a:prstClr val="black"/>
              </a:solidFill>
              <a:latin typeface="+mn-ea"/>
            </a:endParaRPr>
          </a:p>
          <a:p>
            <a:pPr marL="337479" indent="-337479">
              <a:buFont typeface="Wingdings" panose="05000000000000000000" pitchFamily="2" charset="2"/>
              <a:buChar char="p"/>
            </a:pPr>
            <a:r>
              <a:rPr lang="ja-JP" altLang="en-US" sz="1800" b="1" dirty="0">
                <a:solidFill>
                  <a:prstClr val="black"/>
                </a:solidFill>
                <a:latin typeface="+mn-ea"/>
              </a:rPr>
              <a:t>下端中央が検知エリア内であれば、検出枠がマスクエリアにかかっていても物体サイズは検出枠のサイズとなります。</a:t>
            </a:r>
            <a:endParaRPr lang="en-US" altLang="ja-JP" sz="1800" b="1" dirty="0">
              <a:solidFill>
                <a:prstClr val="black"/>
              </a:solidFill>
              <a:latin typeface="+mn-ea"/>
            </a:endParaRPr>
          </a:p>
          <a:p>
            <a:pPr marL="337479" indent="-337479">
              <a:buFont typeface="Wingdings" panose="05000000000000000000" pitchFamily="2" charset="2"/>
              <a:buChar char="p"/>
            </a:pPr>
            <a:endParaRPr lang="en-US" altLang="ja-JP" sz="1800" b="1" dirty="0">
              <a:solidFill>
                <a:prstClr val="black"/>
              </a:solidFill>
              <a:latin typeface="+mn-ea"/>
            </a:endParaRPr>
          </a:p>
          <a:p>
            <a:pPr marL="337479" indent="-337479">
              <a:buFont typeface="Wingdings" panose="05000000000000000000" pitchFamily="2" charset="2"/>
              <a:buChar char="p"/>
            </a:pPr>
            <a:r>
              <a:rPr lang="ja-JP" altLang="en-US" sz="1800" b="1" dirty="0">
                <a:solidFill>
                  <a:prstClr val="black"/>
                </a:solidFill>
                <a:latin typeface="+mn-ea"/>
              </a:rPr>
              <a:t>下端中央が検知エリア内であれば、検知対象オブジェクトがマスクエリアに存在していたとしても検出されます。（左図）</a:t>
            </a:r>
            <a:endParaRPr lang="en-US" altLang="ja-JP" sz="1800" b="1" dirty="0">
              <a:solidFill>
                <a:prstClr val="black"/>
              </a:solidFill>
              <a:latin typeface="+mn-ea"/>
            </a:endParaRPr>
          </a:p>
          <a:p>
            <a:endParaRPr lang="en-US" altLang="ja-JP" sz="1800" b="1" dirty="0">
              <a:solidFill>
                <a:prstClr val="black"/>
              </a:solidFill>
              <a:latin typeface="+mn-ea"/>
            </a:endParaRPr>
          </a:p>
          <a:p>
            <a:pPr marL="337479" indent="-337479">
              <a:buFont typeface="Wingdings" panose="05000000000000000000" pitchFamily="2" charset="2"/>
              <a:buChar char="p"/>
            </a:pPr>
            <a:r>
              <a:rPr lang="ja-JP" altLang="en-US" sz="1800" b="1" dirty="0">
                <a:solidFill>
                  <a:prstClr val="black"/>
                </a:solidFill>
                <a:latin typeface="+mn-ea"/>
              </a:rPr>
              <a:t>マスクエリアに向かって影が伸びるような場合、検出対象から外れる可能性があります。（右図）</a:t>
            </a:r>
            <a:endParaRPr lang="en-US" altLang="ja-JP" sz="1800" b="1" dirty="0">
              <a:solidFill>
                <a:prstClr val="black"/>
              </a:solidFill>
              <a:latin typeface="+mn-ea"/>
            </a:endParaRPr>
          </a:p>
        </p:txBody>
      </p:sp>
      <p:sp>
        <p:nvSpPr>
          <p:cNvPr id="22" name="テキスト ボックス 21"/>
          <p:cNvSpPr txBox="1"/>
          <p:nvPr/>
        </p:nvSpPr>
        <p:spPr>
          <a:xfrm>
            <a:off x="367344" y="995789"/>
            <a:ext cx="1723549" cy="461665"/>
          </a:xfrm>
          <a:prstGeom prst="rect">
            <a:avLst/>
          </a:prstGeom>
          <a:noFill/>
        </p:spPr>
        <p:txBody>
          <a:bodyPr wrap="none" rtlCol="0">
            <a:spAutoFit/>
          </a:bodyPr>
          <a:lstStyle/>
          <a:p>
            <a:r>
              <a:rPr lang="ja-JP" altLang="en-US" sz="2400" b="1" dirty="0">
                <a:solidFill>
                  <a:prstClr val="black"/>
                </a:solidFill>
                <a:latin typeface="+mn-ea"/>
              </a:rPr>
              <a:t>検出される</a:t>
            </a:r>
          </a:p>
        </p:txBody>
      </p:sp>
      <p:sp>
        <p:nvSpPr>
          <p:cNvPr id="23" name="テキスト ボックス 22"/>
          <p:cNvSpPr txBox="1"/>
          <p:nvPr/>
        </p:nvSpPr>
        <p:spPr>
          <a:xfrm>
            <a:off x="6710895" y="990418"/>
            <a:ext cx="2031325" cy="461665"/>
          </a:xfrm>
          <a:prstGeom prst="rect">
            <a:avLst/>
          </a:prstGeom>
          <a:noFill/>
        </p:spPr>
        <p:txBody>
          <a:bodyPr wrap="none" rtlCol="0">
            <a:spAutoFit/>
          </a:bodyPr>
          <a:lstStyle/>
          <a:p>
            <a:r>
              <a:rPr lang="ja-JP" altLang="en-US" sz="2400" b="1" dirty="0">
                <a:solidFill>
                  <a:prstClr val="black"/>
                </a:solidFill>
                <a:latin typeface="+mn-ea"/>
              </a:rPr>
              <a:t>検出されない</a:t>
            </a:r>
          </a:p>
        </p:txBody>
      </p:sp>
      <p:grpSp>
        <p:nvGrpSpPr>
          <p:cNvPr id="58" name="グループ化 57">
            <a:extLst>
              <a:ext uri="{FF2B5EF4-FFF2-40B4-BE49-F238E27FC236}">
                <a16:creationId xmlns:a16="http://schemas.microsoft.com/office/drawing/2014/main" id="{B8F16C3E-FB43-3882-C43C-56DE789D7124}"/>
              </a:ext>
            </a:extLst>
          </p:cNvPr>
          <p:cNvGrpSpPr/>
          <p:nvPr/>
        </p:nvGrpSpPr>
        <p:grpSpPr>
          <a:xfrm>
            <a:off x="2058193" y="990418"/>
            <a:ext cx="4517649" cy="3917292"/>
            <a:chOff x="149630" y="1043643"/>
            <a:chExt cx="4776137" cy="4141426"/>
          </a:xfrm>
        </p:grpSpPr>
        <p:pic>
          <p:nvPicPr>
            <p:cNvPr id="59" name="Picture 3" descr="エリア設定用画">
              <a:extLst>
                <a:ext uri="{FF2B5EF4-FFF2-40B4-BE49-F238E27FC236}">
                  <a16:creationId xmlns:a16="http://schemas.microsoft.com/office/drawing/2014/main" id="{BACF0EB2-0535-0EDA-EB62-92717DAE3CB8}"/>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149630" y="1043644"/>
              <a:ext cx="4771506" cy="414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 name="フリーフォーム 10">
              <a:extLst>
                <a:ext uri="{FF2B5EF4-FFF2-40B4-BE49-F238E27FC236}">
                  <a16:creationId xmlns:a16="http://schemas.microsoft.com/office/drawing/2014/main" id="{33C3D10F-17FB-60BB-354D-5D0914E55C4F}"/>
                </a:ext>
              </a:extLst>
            </p:cNvPr>
            <p:cNvSpPr/>
            <p:nvPr/>
          </p:nvSpPr>
          <p:spPr>
            <a:xfrm>
              <a:off x="161352" y="1043643"/>
              <a:ext cx="4764415" cy="4141423"/>
            </a:xfrm>
            <a:custGeom>
              <a:avLst/>
              <a:gdLst>
                <a:gd name="connsiteX0" fmla="*/ 1682151 w 1854680"/>
                <a:gd name="connsiteY0" fmla="*/ 0 h 2846717"/>
                <a:gd name="connsiteX1" fmla="*/ 1595887 w 1854680"/>
                <a:gd name="connsiteY1" fmla="*/ 448574 h 2846717"/>
                <a:gd name="connsiteX2" fmla="*/ 1457864 w 1854680"/>
                <a:gd name="connsiteY2" fmla="*/ 448574 h 2846717"/>
                <a:gd name="connsiteX3" fmla="*/ 1061049 w 1854680"/>
                <a:gd name="connsiteY3" fmla="*/ 1250830 h 2846717"/>
                <a:gd name="connsiteX4" fmla="*/ 1768415 w 1854680"/>
                <a:gd name="connsiteY4" fmla="*/ 1224951 h 2846717"/>
                <a:gd name="connsiteX5" fmla="*/ 1854680 w 1854680"/>
                <a:gd name="connsiteY5" fmla="*/ 2846717 h 2846717"/>
                <a:gd name="connsiteX6" fmla="*/ 0 w 1854680"/>
                <a:gd name="connsiteY6" fmla="*/ 2846717 h 2846717"/>
                <a:gd name="connsiteX7" fmla="*/ 0 w 1854680"/>
                <a:gd name="connsiteY7" fmla="*/ 17253 h 2846717"/>
                <a:gd name="connsiteX8" fmla="*/ 1682151 w 1854680"/>
                <a:gd name="connsiteY8" fmla="*/ 0 h 2846717"/>
                <a:gd name="connsiteX0" fmla="*/ 1682151 w 1854680"/>
                <a:gd name="connsiteY0" fmla="*/ 0 h 2846717"/>
                <a:gd name="connsiteX1" fmla="*/ 1595887 w 1854680"/>
                <a:gd name="connsiteY1" fmla="*/ 448574 h 2846717"/>
                <a:gd name="connsiteX2" fmla="*/ 1457864 w 1854680"/>
                <a:gd name="connsiteY2" fmla="*/ 448574 h 2846717"/>
                <a:gd name="connsiteX3" fmla="*/ 1061049 w 1854680"/>
                <a:gd name="connsiteY3" fmla="*/ 1250830 h 2846717"/>
                <a:gd name="connsiteX4" fmla="*/ 1682151 w 1854680"/>
                <a:gd name="connsiteY4" fmla="*/ 1224951 h 2846717"/>
                <a:gd name="connsiteX5" fmla="*/ 1854680 w 1854680"/>
                <a:gd name="connsiteY5" fmla="*/ 2846717 h 2846717"/>
                <a:gd name="connsiteX6" fmla="*/ 0 w 1854680"/>
                <a:gd name="connsiteY6" fmla="*/ 2846717 h 2846717"/>
                <a:gd name="connsiteX7" fmla="*/ 0 w 1854680"/>
                <a:gd name="connsiteY7" fmla="*/ 17253 h 2846717"/>
                <a:gd name="connsiteX8" fmla="*/ 1682151 w 1854680"/>
                <a:gd name="connsiteY8" fmla="*/ 0 h 2846717"/>
                <a:gd name="connsiteX0" fmla="*/ 1685757 w 1854680"/>
                <a:gd name="connsiteY0" fmla="*/ 22413 h 2829464"/>
                <a:gd name="connsiteX1" fmla="*/ 1595887 w 1854680"/>
                <a:gd name="connsiteY1" fmla="*/ 431321 h 2829464"/>
                <a:gd name="connsiteX2" fmla="*/ 1457864 w 1854680"/>
                <a:gd name="connsiteY2" fmla="*/ 431321 h 2829464"/>
                <a:gd name="connsiteX3" fmla="*/ 1061049 w 1854680"/>
                <a:gd name="connsiteY3" fmla="*/ 1233577 h 2829464"/>
                <a:gd name="connsiteX4" fmla="*/ 1682151 w 1854680"/>
                <a:gd name="connsiteY4" fmla="*/ 1207698 h 2829464"/>
                <a:gd name="connsiteX5" fmla="*/ 1854680 w 1854680"/>
                <a:gd name="connsiteY5" fmla="*/ 2829464 h 2829464"/>
                <a:gd name="connsiteX6" fmla="*/ 0 w 1854680"/>
                <a:gd name="connsiteY6" fmla="*/ 2829464 h 2829464"/>
                <a:gd name="connsiteX7" fmla="*/ 0 w 1854680"/>
                <a:gd name="connsiteY7" fmla="*/ 0 h 2829464"/>
                <a:gd name="connsiteX8" fmla="*/ 1685757 w 1854680"/>
                <a:gd name="connsiteY8" fmla="*/ 22413 h 2829464"/>
                <a:gd name="connsiteX0" fmla="*/ 1685757 w 1854680"/>
                <a:gd name="connsiteY0" fmla="*/ 22413 h 2829464"/>
                <a:gd name="connsiteX1" fmla="*/ 1595887 w 1854680"/>
                <a:gd name="connsiteY1" fmla="*/ 431321 h 2829464"/>
                <a:gd name="connsiteX2" fmla="*/ 1457864 w 1854680"/>
                <a:gd name="connsiteY2" fmla="*/ 431321 h 2829464"/>
                <a:gd name="connsiteX3" fmla="*/ 1061049 w 1854680"/>
                <a:gd name="connsiteY3" fmla="*/ 1233577 h 2829464"/>
                <a:gd name="connsiteX4" fmla="*/ 1682151 w 1854680"/>
                <a:gd name="connsiteY4" fmla="*/ 1207698 h 2829464"/>
                <a:gd name="connsiteX5" fmla="*/ 1854680 w 1854680"/>
                <a:gd name="connsiteY5" fmla="*/ 2829464 h 2829464"/>
                <a:gd name="connsiteX6" fmla="*/ 0 w 1854680"/>
                <a:gd name="connsiteY6" fmla="*/ 2829464 h 2829464"/>
                <a:gd name="connsiteX7" fmla="*/ 0 w 1854680"/>
                <a:gd name="connsiteY7" fmla="*/ 0 h 2829464"/>
                <a:gd name="connsiteX8" fmla="*/ 1685757 w 1854680"/>
                <a:gd name="connsiteY8" fmla="*/ 22413 h 2829464"/>
                <a:gd name="connsiteX0" fmla="*/ 1685757 w 1854680"/>
                <a:gd name="connsiteY0" fmla="*/ 22413 h 2829464"/>
                <a:gd name="connsiteX1" fmla="*/ 1595887 w 1854680"/>
                <a:gd name="connsiteY1" fmla="*/ 431321 h 2829464"/>
                <a:gd name="connsiteX2" fmla="*/ 1457864 w 1854680"/>
                <a:gd name="connsiteY2" fmla="*/ 431321 h 2829464"/>
                <a:gd name="connsiteX3" fmla="*/ 1061049 w 1854680"/>
                <a:gd name="connsiteY3" fmla="*/ 1233577 h 2829464"/>
                <a:gd name="connsiteX4" fmla="*/ 1682151 w 1854680"/>
                <a:gd name="connsiteY4" fmla="*/ 1207698 h 2829464"/>
                <a:gd name="connsiteX5" fmla="*/ 1854680 w 1854680"/>
                <a:gd name="connsiteY5" fmla="*/ 2829464 h 2829464"/>
                <a:gd name="connsiteX6" fmla="*/ 0 w 1854680"/>
                <a:gd name="connsiteY6" fmla="*/ 2829464 h 2829464"/>
                <a:gd name="connsiteX7" fmla="*/ 0 w 1854680"/>
                <a:gd name="connsiteY7" fmla="*/ 0 h 2829464"/>
                <a:gd name="connsiteX8" fmla="*/ 1685757 w 1854680"/>
                <a:gd name="connsiteY8" fmla="*/ 22413 h 2829464"/>
                <a:gd name="connsiteX0" fmla="*/ 1685757 w 1854680"/>
                <a:gd name="connsiteY0" fmla="*/ 1825688 h 4632739"/>
                <a:gd name="connsiteX1" fmla="*/ 1595887 w 1854680"/>
                <a:gd name="connsiteY1" fmla="*/ 2234596 h 4632739"/>
                <a:gd name="connsiteX2" fmla="*/ 1457864 w 1854680"/>
                <a:gd name="connsiteY2" fmla="*/ 2234596 h 4632739"/>
                <a:gd name="connsiteX3" fmla="*/ 1061049 w 1854680"/>
                <a:gd name="connsiteY3" fmla="*/ 3036852 h 4632739"/>
                <a:gd name="connsiteX4" fmla="*/ 1682151 w 1854680"/>
                <a:gd name="connsiteY4" fmla="*/ 3010973 h 4632739"/>
                <a:gd name="connsiteX5" fmla="*/ 1854680 w 1854680"/>
                <a:gd name="connsiteY5" fmla="*/ 4632739 h 4632739"/>
                <a:gd name="connsiteX6" fmla="*/ 0 w 1854680"/>
                <a:gd name="connsiteY6" fmla="*/ 4632739 h 4632739"/>
                <a:gd name="connsiteX7" fmla="*/ 0 w 1854680"/>
                <a:gd name="connsiteY7" fmla="*/ 0 h 4632739"/>
                <a:gd name="connsiteX8" fmla="*/ 1685757 w 1854680"/>
                <a:gd name="connsiteY8" fmla="*/ 1825688 h 4632739"/>
                <a:gd name="connsiteX0" fmla="*/ 7649034 w 7649034"/>
                <a:gd name="connsiteY0" fmla="*/ 0 h 4695296"/>
                <a:gd name="connsiteX1" fmla="*/ 1595887 w 7649034"/>
                <a:gd name="connsiteY1" fmla="*/ 2297153 h 4695296"/>
                <a:gd name="connsiteX2" fmla="*/ 1457864 w 7649034"/>
                <a:gd name="connsiteY2" fmla="*/ 2297153 h 4695296"/>
                <a:gd name="connsiteX3" fmla="*/ 1061049 w 7649034"/>
                <a:gd name="connsiteY3" fmla="*/ 3099409 h 4695296"/>
                <a:gd name="connsiteX4" fmla="*/ 1682151 w 7649034"/>
                <a:gd name="connsiteY4" fmla="*/ 3073530 h 4695296"/>
                <a:gd name="connsiteX5" fmla="*/ 1854680 w 7649034"/>
                <a:gd name="connsiteY5" fmla="*/ 4695296 h 4695296"/>
                <a:gd name="connsiteX6" fmla="*/ 0 w 7649034"/>
                <a:gd name="connsiteY6" fmla="*/ 4695296 h 4695296"/>
                <a:gd name="connsiteX7" fmla="*/ 0 w 7649034"/>
                <a:gd name="connsiteY7" fmla="*/ 62557 h 4695296"/>
                <a:gd name="connsiteX8" fmla="*/ 7649034 w 7649034"/>
                <a:gd name="connsiteY8" fmla="*/ 0 h 4695296"/>
                <a:gd name="connsiteX0" fmla="*/ 7649034 w 7673111"/>
                <a:gd name="connsiteY0" fmla="*/ 0 h 4695296"/>
                <a:gd name="connsiteX1" fmla="*/ 7673111 w 7673111"/>
                <a:gd name="connsiteY1" fmla="*/ 984823 h 4695296"/>
                <a:gd name="connsiteX2" fmla="*/ 1457864 w 7673111"/>
                <a:gd name="connsiteY2" fmla="*/ 2297153 h 4695296"/>
                <a:gd name="connsiteX3" fmla="*/ 1061049 w 7673111"/>
                <a:gd name="connsiteY3" fmla="*/ 3099409 h 4695296"/>
                <a:gd name="connsiteX4" fmla="*/ 1682151 w 7673111"/>
                <a:gd name="connsiteY4" fmla="*/ 3073530 h 4695296"/>
                <a:gd name="connsiteX5" fmla="*/ 1854680 w 7673111"/>
                <a:gd name="connsiteY5" fmla="*/ 4695296 h 4695296"/>
                <a:gd name="connsiteX6" fmla="*/ 0 w 7673111"/>
                <a:gd name="connsiteY6" fmla="*/ 4695296 h 4695296"/>
                <a:gd name="connsiteX7" fmla="*/ 0 w 7673111"/>
                <a:gd name="connsiteY7" fmla="*/ 62557 h 4695296"/>
                <a:gd name="connsiteX8" fmla="*/ 7649034 w 7673111"/>
                <a:gd name="connsiteY8" fmla="*/ 0 h 4695296"/>
                <a:gd name="connsiteX0" fmla="*/ 7649034 w 7673111"/>
                <a:gd name="connsiteY0" fmla="*/ 0 h 4695296"/>
                <a:gd name="connsiteX1" fmla="*/ 7673111 w 7673111"/>
                <a:gd name="connsiteY1" fmla="*/ 984823 h 4695296"/>
                <a:gd name="connsiteX2" fmla="*/ 5610634 w 7673111"/>
                <a:gd name="connsiteY2" fmla="*/ 814880 h 4695296"/>
                <a:gd name="connsiteX3" fmla="*/ 1061049 w 7673111"/>
                <a:gd name="connsiteY3" fmla="*/ 3099409 h 4695296"/>
                <a:gd name="connsiteX4" fmla="*/ 1682151 w 7673111"/>
                <a:gd name="connsiteY4" fmla="*/ 3073530 h 4695296"/>
                <a:gd name="connsiteX5" fmla="*/ 1854680 w 7673111"/>
                <a:gd name="connsiteY5" fmla="*/ 4695296 h 4695296"/>
                <a:gd name="connsiteX6" fmla="*/ 0 w 7673111"/>
                <a:gd name="connsiteY6" fmla="*/ 4695296 h 4695296"/>
                <a:gd name="connsiteX7" fmla="*/ 0 w 7673111"/>
                <a:gd name="connsiteY7" fmla="*/ 62557 h 4695296"/>
                <a:gd name="connsiteX8" fmla="*/ 7649034 w 7673111"/>
                <a:gd name="connsiteY8" fmla="*/ 0 h 4695296"/>
                <a:gd name="connsiteX0" fmla="*/ 7649034 w 7673111"/>
                <a:gd name="connsiteY0" fmla="*/ 0 h 4695296"/>
                <a:gd name="connsiteX1" fmla="*/ 7673111 w 7673111"/>
                <a:gd name="connsiteY1" fmla="*/ 984823 h 4695296"/>
                <a:gd name="connsiteX2" fmla="*/ 5610634 w 7673111"/>
                <a:gd name="connsiteY2" fmla="*/ 814880 h 4695296"/>
                <a:gd name="connsiteX3" fmla="*/ 1225641 w 7673111"/>
                <a:gd name="connsiteY3" fmla="*/ 1031780 h 4695296"/>
                <a:gd name="connsiteX4" fmla="*/ 1682151 w 7673111"/>
                <a:gd name="connsiteY4" fmla="*/ 3073530 h 4695296"/>
                <a:gd name="connsiteX5" fmla="*/ 1854680 w 7673111"/>
                <a:gd name="connsiteY5" fmla="*/ 4695296 h 4695296"/>
                <a:gd name="connsiteX6" fmla="*/ 0 w 7673111"/>
                <a:gd name="connsiteY6" fmla="*/ 4695296 h 4695296"/>
                <a:gd name="connsiteX7" fmla="*/ 0 w 7673111"/>
                <a:gd name="connsiteY7" fmla="*/ 62557 h 4695296"/>
                <a:gd name="connsiteX8" fmla="*/ 7649034 w 7673111"/>
                <a:gd name="connsiteY8" fmla="*/ 0 h 4695296"/>
                <a:gd name="connsiteX0" fmla="*/ 7649034 w 7673111"/>
                <a:gd name="connsiteY0" fmla="*/ 0 h 4695296"/>
                <a:gd name="connsiteX1" fmla="*/ 7673111 w 7673111"/>
                <a:gd name="connsiteY1" fmla="*/ 984823 h 4695296"/>
                <a:gd name="connsiteX2" fmla="*/ 5610634 w 7673111"/>
                <a:gd name="connsiteY2" fmla="*/ 814880 h 4695296"/>
                <a:gd name="connsiteX3" fmla="*/ 1225641 w 7673111"/>
                <a:gd name="connsiteY3" fmla="*/ 1031780 h 4695296"/>
                <a:gd name="connsiteX4" fmla="*/ 922499 w 7673111"/>
                <a:gd name="connsiteY4" fmla="*/ 3328443 h 4695296"/>
                <a:gd name="connsiteX5" fmla="*/ 1854680 w 7673111"/>
                <a:gd name="connsiteY5" fmla="*/ 4695296 h 4695296"/>
                <a:gd name="connsiteX6" fmla="*/ 0 w 7673111"/>
                <a:gd name="connsiteY6" fmla="*/ 4695296 h 4695296"/>
                <a:gd name="connsiteX7" fmla="*/ 0 w 7673111"/>
                <a:gd name="connsiteY7" fmla="*/ 62557 h 4695296"/>
                <a:gd name="connsiteX8" fmla="*/ 7649034 w 7673111"/>
                <a:gd name="connsiteY8" fmla="*/ 0 h 4695296"/>
                <a:gd name="connsiteX0" fmla="*/ 7649034 w 7673111"/>
                <a:gd name="connsiteY0" fmla="*/ 0 h 4695296"/>
                <a:gd name="connsiteX1" fmla="*/ 7673111 w 7673111"/>
                <a:gd name="connsiteY1" fmla="*/ 984823 h 4695296"/>
                <a:gd name="connsiteX2" fmla="*/ 5610634 w 7673111"/>
                <a:gd name="connsiteY2" fmla="*/ 814880 h 4695296"/>
                <a:gd name="connsiteX3" fmla="*/ 1225641 w 7673111"/>
                <a:gd name="connsiteY3" fmla="*/ 1031780 h 4695296"/>
                <a:gd name="connsiteX4" fmla="*/ 833873 w 7673111"/>
                <a:gd name="connsiteY4" fmla="*/ 4197037 h 4695296"/>
                <a:gd name="connsiteX5" fmla="*/ 1854680 w 7673111"/>
                <a:gd name="connsiteY5" fmla="*/ 4695296 h 4695296"/>
                <a:gd name="connsiteX6" fmla="*/ 0 w 7673111"/>
                <a:gd name="connsiteY6" fmla="*/ 4695296 h 4695296"/>
                <a:gd name="connsiteX7" fmla="*/ 0 w 7673111"/>
                <a:gd name="connsiteY7" fmla="*/ 62557 h 4695296"/>
                <a:gd name="connsiteX8" fmla="*/ 7649034 w 7673111"/>
                <a:gd name="connsiteY8" fmla="*/ 0 h 4695296"/>
                <a:gd name="connsiteX0" fmla="*/ 7649034 w 7673111"/>
                <a:gd name="connsiteY0" fmla="*/ 0 h 4695296"/>
                <a:gd name="connsiteX1" fmla="*/ 7673111 w 7673111"/>
                <a:gd name="connsiteY1" fmla="*/ 984823 h 4695296"/>
                <a:gd name="connsiteX2" fmla="*/ 5610634 w 7673111"/>
                <a:gd name="connsiteY2" fmla="*/ 814880 h 4695296"/>
                <a:gd name="connsiteX3" fmla="*/ 1225641 w 7673111"/>
                <a:gd name="connsiteY3" fmla="*/ 1031780 h 4695296"/>
                <a:gd name="connsiteX4" fmla="*/ 833873 w 7673111"/>
                <a:gd name="connsiteY4" fmla="*/ 4197037 h 4695296"/>
                <a:gd name="connsiteX5" fmla="*/ 1854680 w 7673111"/>
                <a:gd name="connsiteY5" fmla="*/ 4695296 h 4695296"/>
                <a:gd name="connsiteX6" fmla="*/ 0 w 7673111"/>
                <a:gd name="connsiteY6" fmla="*/ 4695296 h 4695296"/>
                <a:gd name="connsiteX7" fmla="*/ 0 w 7673111"/>
                <a:gd name="connsiteY7" fmla="*/ 15351 h 4695296"/>
                <a:gd name="connsiteX8" fmla="*/ 7649034 w 7673111"/>
                <a:gd name="connsiteY8" fmla="*/ 0 h 4695296"/>
                <a:gd name="connsiteX0" fmla="*/ 7649034 w 7673111"/>
                <a:gd name="connsiteY0" fmla="*/ 0 h 4695296"/>
                <a:gd name="connsiteX1" fmla="*/ 7673111 w 7673111"/>
                <a:gd name="connsiteY1" fmla="*/ 984823 h 4695296"/>
                <a:gd name="connsiteX2" fmla="*/ 5610634 w 7673111"/>
                <a:gd name="connsiteY2" fmla="*/ 814880 h 4695296"/>
                <a:gd name="connsiteX3" fmla="*/ 1225641 w 7673111"/>
                <a:gd name="connsiteY3" fmla="*/ 1031780 h 4695296"/>
                <a:gd name="connsiteX4" fmla="*/ 833873 w 7673111"/>
                <a:gd name="connsiteY4" fmla="*/ 4197037 h 4695296"/>
                <a:gd name="connsiteX5" fmla="*/ 1854680 w 7673111"/>
                <a:gd name="connsiteY5" fmla="*/ 4695296 h 4695296"/>
                <a:gd name="connsiteX6" fmla="*/ 0 w 7673111"/>
                <a:gd name="connsiteY6" fmla="*/ 4695296 h 4695296"/>
                <a:gd name="connsiteX7" fmla="*/ 0 w 7673111"/>
                <a:gd name="connsiteY7" fmla="*/ 5909 h 4695296"/>
                <a:gd name="connsiteX8" fmla="*/ 7649034 w 7673111"/>
                <a:gd name="connsiteY8" fmla="*/ 0 h 4695296"/>
                <a:gd name="connsiteX0" fmla="*/ 7725001 w 7725001"/>
                <a:gd name="connsiteY0" fmla="*/ 0 h 4695296"/>
                <a:gd name="connsiteX1" fmla="*/ 7673111 w 7725001"/>
                <a:gd name="connsiteY1" fmla="*/ 984823 h 4695296"/>
                <a:gd name="connsiteX2" fmla="*/ 5610634 w 7725001"/>
                <a:gd name="connsiteY2" fmla="*/ 814880 h 4695296"/>
                <a:gd name="connsiteX3" fmla="*/ 1225641 w 7725001"/>
                <a:gd name="connsiteY3" fmla="*/ 1031780 h 4695296"/>
                <a:gd name="connsiteX4" fmla="*/ 833873 w 7725001"/>
                <a:gd name="connsiteY4" fmla="*/ 4197037 h 4695296"/>
                <a:gd name="connsiteX5" fmla="*/ 1854680 w 7725001"/>
                <a:gd name="connsiteY5" fmla="*/ 4695296 h 4695296"/>
                <a:gd name="connsiteX6" fmla="*/ 0 w 7725001"/>
                <a:gd name="connsiteY6" fmla="*/ 4695296 h 4695296"/>
                <a:gd name="connsiteX7" fmla="*/ 0 w 7725001"/>
                <a:gd name="connsiteY7" fmla="*/ 5909 h 4695296"/>
                <a:gd name="connsiteX8" fmla="*/ 7725001 w 7725001"/>
                <a:gd name="connsiteY8" fmla="*/ 0 h 4695296"/>
                <a:gd name="connsiteX0" fmla="*/ 7725001 w 7725001"/>
                <a:gd name="connsiteY0" fmla="*/ 0 h 4695296"/>
                <a:gd name="connsiteX1" fmla="*/ 7711095 w 7725001"/>
                <a:gd name="connsiteY1" fmla="*/ 1022588 h 4695296"/>
                <a:gd name="connsiteX2" fmla="*/ 5610634 w 7725001"/>
                <a:gd name="connsiteY2" fmla="*/ 814880 h 4695296"/>
                <a:gd name="connsiteX3" fmla="*/ 1225641 w 7725001"/>
                <a:gd name="connsiteY3" fmla="*/ 1031780 h 4695296"/>
                <a:gd name="connsiteX4" fmla="*/ 833873 w 7725001"/>
                <a:gd name="connsiteY4" fmla="*/ 4197037 h 4695296"/>
                <a:gd name="connsiteX5" fmla="*/ 1854680 w 7725001"/>
                <a:gd name="connsiteY5" fmla="*/ 4695296 h 4695296"/>
                <a:gd name="connsiteX6" fmla="*/ 0 w 7725001"/>
                <a:gd name="connsiteY6" fmla="*/ 4695296 h 4695296"/>
                <a:gd name="connsiteX7" fmla="*/ 0 w 7725001"/>
                <a:gd name="connsiteY7" fmla="*/ 5909 h 4695296"/>
                <a:gd name="connsiteX8" fmla="*/ 7725001 w 7725001"/>
                <a:gd name="connsiteY8" fmla="*/ 0 h 4695296"/>
                <a:gd name="connsiteX0" fmla="*/ 7725001 w 7725001"/>
                <a:gd name="connsiteY0" fmla="*/ 0 h 4695296"/>
                <a:gd name="connsiteX1" fmla="*/ 7711095 w 7725001"/>
                <a:gd name="connsiteY1" fmla="*/ 1022588 h 4695296"/>
                <a:gd name="connsiteX2" fmla="*/ 5610634 w 7725001"/>
                <a:gd name="connsiteY2" fmla="*/ 814880 h 4695296"/>
                <a:gd name="connsiteX3" fmla="*/ 1339589 w 7725001"/>
                <a:gd name="connsiteY3" fmla="*/ 1145075 h 4695296"/>
                <a:gd name="connsiteX4" fmla="*/ 833873 w 7725001"/>
                <a:gd name="connsiteY4" fmla="*/ 4197037 h 4695296"/>
                <a:gd name="connsiteX5" fmla="*/ 1854680 w 7725001"/>
                <a:gd name="connsiteY5" fmla="*/ 4695296 h 4695296"/>
                <a:gd name="connsiteX6" fmla="*/ 0 w 7725001"/>
                <a:gd name="connsiteY6" fmla="*/ 4695296 h 4695296"/>
                <a:gd name="connsiteX7" fmla="*/ 0 w 7725001"/>
                <a:gd name="connsiteY7" fmla="*/ 5909 h 4695296"/>
                <a:gd name="connsiteX8" fmla="*/ 7725001 w 7725001"/>
                <a:gd name="connsiteY8" fmla="*/ 0 h 4695296"/>
                <a:gd name="connsiteX0" fmla="*/ 7725001 w 7725001"/>
                <a:gd name="connsiteY0" fmla="*/ 0 h 4695296"/>
                <a:gd name="connsiteX1" fmla="*/ 7711095 w 7725001"/>
                <a:gd name="connsiteY1" fmla="*/ 1022588 h 4695296"/>
                <a:gd name="connsiteX2" fmla="*/ 5699260 w 7725001"/>
                <a:gd name="connsiteY2" fmla="*/ 852645 h 4695296"/>
                <a:gd name="connsiteX3" fmla="*/ 1339589 w 7725001"/>
                <a:gd name="connsiteY3" fmla="*/ 1145075 h 4695296"/>
                <a:gd name="connsiteX4" fmla="*/ 833873 w 7725001"/>
                <a:gd name="connsiteY4" fmla="*/ 4197037 h 4695296"/>
                <a:gd name="connsiteX5" fmla="*/ 1854680 w 7725001"/>
                <a:gd name="connsiteY5" fmla="*/ 4695296 h 4695296"/>
                <a:gd name="connsiteX6" fmla="*/ 0 w 7725001"/>
                <a:gd name="connsiteY6" fmla="*/ 4695296 h 4695296"/>
                <a:gd name="connsiteX7" fmla="*/ 0 w 7725001"/>
                <a:gd name="connsiteY7" fmla="*/ 5909 h 4695296"/>
                <a:gd name="connsiteX8" fmla="*/ 7725001 w 7725001"/>
                <a:gd name="connsiteY8" fmla="*/ 0 h 4695296"/>
                <a:gd name="connsiteX0" fmla="*/ 7725001 w 7725001"/>
                <a:gd name="connsiteY0" fmla="*/ 0 h 4695296"/>
                <a:gd name="connsiteX1" fmla="*/ 7711095 w 7725001"/>
                <a:gd name="connsiteY1" fmla="*/ 1079236 h 4695296"/>
                <a:gd name="connsiteX2" fmla="*/ 5699260 w 7725001"/>
                <a:gd name="connsiteY2" fmla="*/ 852645 h 4695296"/>
                <a:gd name="connsiteX3" fmla="*/ 1339589 w 7725001"/>
                <a:gd name="connsiteY3" fmla="*/ 1145075 h 4695296"/>
                <a:gd name="connsiteX4" fmla="*/ 833873 w 7725001"/>
                <a:gd name="connsiteY4" fmla="*/ 4197037 h 4695296"/>
                <a:gd name="connsiteX5" fmla="*/ 1854680 w 7725001"/>
                <a:gd name="connsiteY5" fmla="*/ 4695296 h 4695296"/>
                <a:gd name="connsiteX6" fmla="*/ 0 w 7725001"/>
                <a:gd name="connsiteY6" fmla="*/ 4695296 h 4695296"/>
                <a:gd name="connsiteX7" fmla="*/ 0 w 7725001"/>
                <a:gd name="connsiteY7" fmla="*/ 5909 h 4695296"/>
                <a:gd name="connsiteX8" fmla="*/ 7725001 w 7725001"/>
                <a:gd name="connsiteY8" fmla="*/ 0 h 4695296"/>
                <a:gd name="connsiteX0" fmla="*/ 7725001 w 7725001"/>
                <a:gd name="connsiteY0" fmla="*/ 0 h 4695296"/>
                <a:gd name="connsiteX1" fmla="*/ 7711095 w 7725001"/>
                <a:gd name="connsiteY1" fmla="*/ 1079236 h 4695296"/>
                <a:gd name="connsiteX2" fmla="*/ 5749904 w 7725001"/>
                <a:gd name="connsiteY2" fmla="*/ 899851 h 4695296"/>
                <a:gd name="connsiteX3" fmla="*/ 1339589 w 7725001"/>
                <a:gd name="connsiteY3" fmla="*/ 1145075 h 4695296"/>
                <a:gd name="connsiteX4" fmla="*/ 833873 w 7725001"/>
                <a:gd name="connsiteY4" fmla="*/ 4197037 h 4695296"/>
                <a:gd name="connsiteX5" fmla="*/ 1854680 w 7725001"/>
                <a:gd name="connsiteY5" fmla="*/ 4695296 h 4695296"/>
                <a:gd name="connsiteX6" fmla="*/ 0 w 7725001"/>
                <a:gd name="connsiteY6" fmla="*/ 4695296 h 4695296"/>
                <a:gd name="connsiteX7" fmla="*/ 0 w 7725001"/>
                <a:gd name="connsiteY7" fmla="*/ 5909 h 4695296"/>
                <a:gd name="connsiteX8" fmla="*/ 7725001 w 7725001"/>
                <a:gd name="connsiteY8" fmla="*/ 0 h 4695296"/>
                <a:gd name="connsiteX0" fmla="*/ 7725001 w 7725001"/>
                <a:gd name="connsiteY0" fmla="*/ 0 h 4695296"/>
                <a:gd name="connsiteX1" fmla="*/ 7711095 w 7725001"/>
                <a:gd name="connsiteY1" fmla="*/ 1079236 h 4695296"/>
                <a:gd name="connsiteX2" fmla="*/ 5737242 w 7725001"/>
                <a:gd name="connsiteY2" fmla="*/ 871527 h 4695296"/>
                <a:gd name="connsiteX3" fmla="*/ 1339589 w 7725001"/>
                <a:gd name="connsiteY3" fmla="*/ 1145075 h 4695296"/>
                <a:gd name="connsiteX4" fmla="*/ 833873 w 7725001"/>
                <a:gd name="connsiteY4" fmla="*/ 4197037 h 4695296"/>
                <a:gd name="connsiteX5" fmla="*/ 1854680 w 7725001"/>
                <a:gd name="connsiteY5" fmla="*/ 4695296 h 4695296"/>
                <a:gd name="connsiteX6" fmla="*/ 0 w 7725001"/>
                <a:gd name="connsiteY6" fmla="*/ 4695296 h 4695296"/>
                <a:gd name="connsiteX7" fmla="*/ 0 w 7725001"/>
                <a:gd name="connsiteY7" fmla="*/ 5909 h 4695296"/>
                <a:gd name="connsiteX8" fmla="*/ 7725001 w 7725001"/>
                <a:gd name="connsiteY8" fmla="*/ 0 h 4695296"/>
                <a:gd name="connsiteX0" fmla="*/ 7725001 w 7725001"/>
                <a:gd name="connsiteY0" fmla="*/ 0 h 4695296"/>
                <a:gd name="connsiteX1" fmla="*/ 7711095 w 7725001"/>
                <a:gd name="connsiteY1" fmla="*/ 1079236 h 4695296"/>
                <a:gd name="connsiteX2" fmla="*/ 5737242 w 7725001"/>
                <a:gd name="connsiteY2" fmla="*/ 871527 h 4695296"/>
                <a:gd name="connsiteX3" fmla="*/ 1516841 w 7725001"/>
                <a:gd name="connsiteY3" fmla="*/ 1163957 h 4695296"/>
                <a:gd name="connsiteX4" fmla="*/ 833873 w 7725001"/>
                <a:gd name="connsiteY4" fmla="*/ 4197037 h 4695296"/>
                <a:gd name="connsiteX5" fmla="*/ 1854680 w 7725001"/>
                <a:gd name="connsiteY5" fmla="*/ 4695296 h 4695296"/>
                <a:gd name="connsiteX6" fmla="*/ 0 w 7725001"/>
                <a:gd name="connsiteY6" fmla="*/ 4695296 h 4695296"/>
                <a:gd name="connsiteX7" fmla="*/ 0 w 7725001"/>
                <a:gd name="connsiteY7" fmla="*/ 5909 h 4695296"/>
                <a:gd name="connsiteX8" fmla="*/ 7725001 w 7725001"/>
                <a:gd name="connsiteY8" fmla="*/ 0 h 4695296"/>
                <a:gd name="connsiteX0" fmla="*/ 7725001 w 7725001"/>
                <a:gd name="connsiteY0" fmla="*/ 0 h 4695296"/>
                <a:gd name="connsiteX1" fmla="*/ 7711095 w 7725001"/>
                <a:gd name="connsiteY1" fmla="*/ 1079236 h 4695296"/>
                <a:gd name="connsiteX2" fmla="*/ 5737242 w 7725001"/>
                <a:gd name="connsiteY2" fmla="*/ 871527 h 4695296"/>
                <a:gd name="connsiteX3" fmla="*/ 1516841 w 7725001"/>
                <a:gd name="connsiteY3" fmla="*/ 1163957 h 4695296"/>
                <a:gd name="connsiteX4" fmla="*/ 1087091 w 7725001"/>
                <a:gd name="connsiteY4" fmla="*/ 4197038 h 4695296"/>
                <a:gd name="connsiteX5" fmla="*/ 1854680 w 7725001"/>
                <a:gd name="connsiteY5" fmla="*/ 4695296 h 4695296"/>
                <a:gd name="connsiteX6" fmla="*/ 0 w 7725001"/>
                <a:gd name="connsiteY6" fmla="*/ 4695296 h 4695296"/>
                <a:gd name="connsiteX7" fmla="*/ 0 w 7725001"/>
                <a:gd name="connsiteY7" fmla="*/ 5909 h 4695296"/>
                <a:gd name="connsiteX8" fmla="*/ 7725001 w 7725001"/>
                <a:gd name="connsiteY8" fmla="*/ 0 h 4695296"/>
                <a:gd name="connsiteX0" fmla="*/ 7725001 w 7725001"/>
                <a:gd name="connsiteY0" fmla="*/ 0 h 4695296"/>
                <a:gd name="connsiteX1" fmla="*/ 7711095 w 7725001"/>
                <a:gd name="connsiteY1" fmla="*/ 1079236 h 4695296"/>
                <a:gd name="connsiteX2" fmla="*/ 5737242 w 7725001"/>
                <a:gd name="connsiteY2" fmla="*/ 871527 h 4695296"/>
                <a:gd name="connsiteX3" fmla="*/ 1516841 w 7725001"/>
                <a:gd name="connsiteY3" fmla="*/ 1163957 h 4695296"/>
                <a:gd name="connsiteX4" fmla="*/ 1137735 w 7725001"/>
                <a:gd name="connsiteY4" fmla="*/ 4197038 h 4695296"/>
                <a:gd name="connsiteX5" fmla="*/ 1854680 w 7725001"/>
                <a:gd name="connsiteY5" fmla="*/ 4695296 h 4695296"/>
                <a:gd name="connsiteX6" fmla="*/ 0 w 7725001"/>
                <a:gd name="connsiteY6" fmla="*/ 4695296 h 4695296"/>
                <a:gd name="connsiteX7" fmla="*/ 0 w 7725001"/>
                <a:gd name="connsiteY7" fmla="*/ 5909 h 4695296"/>
                <a:gd name="connsiteX8" fmla="*/ 7725001 w 7725001"/>
                <a:gd name="connsiteY8" fmla="*/ 0 h 4695296"/>
                <a:gd name="connsiteX0" fmla="*/ 11915753 w 11915753"/>
                <a:gd name="connsiteY0" fmla="*/ 0 h 4695296"/>
                <a:gd name="connsiteX1" fmla="*/ 11901847 w 11915753"/>
                <a:gd name="connsiteY1" fmla="*/ 1079236 h 4695296"/>
                <a:gd name="connsiteX2" fmla="*/ 9927994 w 11915753"/>
                <a:gd name="connsiteY2" fmla="*/ 871527 h 4695296"/>
                <a:gd name="connsiteX3" fmla="*/ 5707593 w 11915753"/>
                <a:gd name="connsiteY3" fmla="*/ 1163957 h 4695296"/>
                <a:gd name="connsiteX4" fmla="*/ 5328487 w 11915753"/>
                <a:gd name="connsiteY4" fmla="*/ 4197038 h 4695296"/>
                <a:gd name="connsiteX5" fmla="*/ 6045432 w 11915753"/>
                <a:gd name="connsiteY5" fmla="*/ 4695296 h 4695296"/>
                <a:gd name="connsiteX6" fmla="*/ 0 w 11915753"/>
                <a:gd name="connsiteY6" fmla="*/ 4685854 h 4695296"/>
                <a:gd name="connsiteX7" fmla="*/ 4190752 w 11915753"/>
                <a:gd name="connsiteY7" fmla="*/ 5909 h 4695296"/>
                <a:gd name="connsiteX8" fmla="*/ 11915753 w 11915753"/>
                <a:gd name="connsiteY8" fmla="*/ 0 h 4695296"/>
                <a:gd name="connsiteX0" fmla="*/ 11941076 w 11941076"/>
                <a:gd name="connsiteY0" fmla="*/ 12973 h 4708269"/>
                <a:gd name="connsiteX1" fmla="*/ 11927170 w 11941076"/>
                <a:gd name="connsiteY1" fmla="*/ 1092209 h 4708269"/>
                <a:gd name="connsiteX2" fmla="*/ 9953317 w 11941076"/>
                <a:gd name="connsiteY2" fmla="*/ 884500 h 4708269"/>
                <a:gd name="connsiteX3" fmla="*/ 5732916 w 11941076"/>
                <a:gd name="connsiteY3" fmla="*/ 1176930 h 4708269"/>
                <a:gd name="connsiteX4" fmla="*/ 5353810 w 11941076"/>
                <a:gd name="connsiteY4" fmla="*/ 4210011 h 4708269"/>
                <a:gd name="connsiteX5" fmla="*/ 6070755 w 11941076"/>
                <a:gd name="connsiteY5" fmla="*/ 4708269 h 4708269"/>
                <a:gd name="connsiteX6" fmla="*/ 25323 w 11941076"/>
                <a:gd name="connsiteY6" fmla="*/ 4698827 h 4708269"/>
                <a:gd name="connsiteX7" fmla="*/ 0 w 11941076"/>
                <a:gd name="connsiteY7" fmla="*/ 0 h 4708269"/>
                <a:gd name="connsiteX8" fmla="*/ 11941076 w 11941076"/>
                <a:gd name="connsiteY8" fmla="*/ 12973 h 4708269"/>
                <a:gd name="connsiteX0" fmla="*/ 9434221 w 11927170"/>
                <a:gd name="connsiteY0" fmla="*/ 12973 h 4708269"/>
                <a:gd name="connsiteX1" fmla="*/ 11927170 w 11927170"/>
                <a:gd name="connsiteY1" fmla="*/ 1092209 h 4708269"/>
                <a:gd name="connsiteX2" fmla="*/ 9953317 w 11927170"/>
                <a:gd name="connsiteY2" fmla="*/ 884500 h 4708269"/>
                <a:gd name="connsiteX3" fmla="*/ 5732916 w 11927170"/>
                <a:gd name="connsiteY3" fmla="*/ 1176930 h 4708269"/>
                <a:gd name="connsiteX4" fmla="*/ 5353810 w 11927170"/>
                <a:gd name="connsiteY4" fmla="*/ 4210011 h 4708269"/>
                <a:gd name="connsiteX5" fmla="*/ 6070755 w 11927170"/>
                <a:gd name="connsiteY5" fmla="*/ 4708269 h 4708269"/>
                <a:gd name="connsiteX6" fmla="*/ 25323 w 11927170"/>
                <a:gd name="connsiteY6" fmla="*/ 4698827 h 4708269"/>
                <a:gd name="connsiteX7" fmla="*/ 0 w 11927170"/>
                <a:gd name="connsiteY7" fmla="*/ 0 h 4708269"/>
                <a:gd name="connsiteX8" fmla="*/ 9434221 w 11927170"/>
                <a:gd name="connsiteY8" fmla="*/ 12973 h 4708269"/>
                <a:gd name="connsiteX0" fmla="*/ 9434221 w 9953317"/>
                <a:gd name="connsiteY0" fmla="*/ 12973 h 4708269"/>
                <a:gd name="connsiteX1" fmla="*/ 9470959 w 9953317"/>
                <a:gd name="connsiteY1" fmla="*/ 799531 h 4708269"/>
                <a:gd name="connsiteX2" fmla="*/ 9953317 w 9953317"/>
                <a:gd name="connsiteY2" fmla="*/ 884500 h 4708269"/>
                <a:gd name="connsiteX3" fmla="*/ 5732916 w 9953317"/>
                <a:gd name="connsiteY3" fmla="*/ 1176930 h 4708269"/>
                <a:gd name="connsiteX4" fmla="*/ 5353810 w 9953317"/>
                <a:gd name="connsiteY4" fmla="*/ 4210011 h 4708269"/>
                <a:gd name="connsiteX5" fmla="*/ 6070755 w 9953317"/>
                <a:gd name="connsiteY5" fmla="*/ 4708269 h 4708269"/>
                <a:gd name="connsiteX6" fmla="*/ 25323 w 9953317"/>
                <a:gd name="connsiteY6" fmla="*/ 4698827 h 4708269"/>
                <a:gd name="connsiteX7" fmla="*/ 0 w 9953317"/>
                <a:gd name="connsiteY7" fmla="*/ 0 h 4708269"/>
                <a:gd name="connsiteX8" fmla="*/ 9434221 w 9953317"/>
                <a:gd name="connsiteY8" fmla="*/ 12973 h 4708269"/>
                <a:gd name="connsiteX0" fmla="*/ 9434221 w 9484866"/>
                <a:gd name="connsiteY0" fmla="*/ 12973 h 4708269"/>
                <a:gd name="connsiteX1" fmla="*/ 9470959 w 9484866"/>
                <a:gd name="connsiteY1" fmla="*/ 799531 h 4708269"/>
                <a:gd name="connsiteX2" fmla="*/ 9484866 w 9484866"/>
                <a:gd name="connsiteY2" fmla="*/ 903382 h 4708269"/>
                <a:gd name="connsiteX3" fmla="*/ 5732916 w 9484866"/>
                <a:gd name="connsiteY3" fmla="*/ 1176930 h 4708269"/>
                <a:gd name="connsiteX4" fmla="*/ 5353810 w 9484866"/>
                <a:gd name="connsiteY4" fmla="*/ 4210011 h 4708269"/>
                <a:gd name="connsiteX5" fmla="*/ 6070755 w 9484866"/>
                <a:gd name="connsiteY5" fmla="*/ 4708269 h 4708269"/>
                <a:gd name="connsiteX6" fmla="*/ 25323 w 9484866"/>
                <a:gd name="connsiteY6" fmla="*/ 4698827 h 4708269"/>
                <a:gd name="connsiteX7" fmla="*/ 0 w 9484866"/>
                <a:gd name="connsiteY7" fmla="*/ 0 h 4708269"/>
                <a:gd name="connsiteX8" fmla="*/ 9434221 w 9484866"/>
                <a:gd name="connsiteY8" fmla="*/ 12973 h 4708269"/>
                <a:gd name="connsiteX0" fmla="*/ 9434221 w 9484866"/>
                <a:gd name="connsiteY0" fmla="*/ 12973 h 4708269"/>
                <a:gd name="connsiteX1" fmla="*/ 9470959 w 9484866"/>
                <a:gd name="connsiteY1" fmla="*/ 799531 h 4708269"/>
                <a:gd name="connsiteX2" fmla="*/ 9484866 w 9484866"/>
                <a:gd name="connsiteY2" fmla="*/ 903382 h 4708269"/>
                <a:gd name="connsiteX3" fmla="*/ 5732916 w 9484866"/>
                <a:gd name="connsiteY3" fmla="*/ 1176930 h 4708269"/>
                <a:gd name="connsiteX4" fmla="*/ 5353810 w 9484866"/>
                <a:gd name="connsiteY4" fmla="*/ 4210011 h 4708269"/>
                <a:gd name="connsiteX5" fmla="*/ 6070755 w 9484866"/>
                <a:gd name="connsiteY5" fmla="*/ 4708269 h 4708269"/>
                <a:gd name="connsiteX6" fmla="*/ 1519307 w 9484866"/>
                <a:gd name="connsiteY6" fmla="*/ 4698827 h 4708269"/>
                <a:gd name="connsiteX7" fmla="*/ 0 w 9484866"/>
                <a:gd name="connsiteY7" fmla="*/ 0 h 4708269"/>
                <a:gd name="connsiteX8" fmla="*/ 9434221 w 9484866"/>
                <a:gd name="connsiteY8" fmla="*/ 12973 h 4708269"/>
                <a:gd name="connsiteX0" fmla="*/ 7914915 w 7965560"/>
                <a:gd name="connsiteY0" fmla="*/ 3533 h 4698829"/>
                <a:gd name="connsiteX1" fmla="*/ 7951653 w 7965560"/>
                <a:gd name="connsiteY1" fmla="*/ 790091 h 4698829"/>
                <a:gd name="connsiteX2" fmla="*/ 7965560 w 7965560"/>
                <a:gd name="connsiteY2" fmla="*/ 893942 h 4698829"/>
                <a:gd name="connsiteX3" fmla="*/ 4213610 w 7965560"/>
                <a:gd name="connsiteY3" fmla="*/ 1167490 h 4698829"/>
                <a:gd name="connsiteX4" fmla="*/ 3834504 w 7965560"/>
                <a:gd name="connsiteY4" fmla="*/ 4200571 h 4698829"/>
                <a:gd name="connsiteX5" fmla="*/ 4551449 w 7965560"/>
                <a:gd name="connsiteY5" fmla="*/ 4698829 h 4698829"/>
                <a:gd name="connsiteX6" fmla="*/ 1 w 7965560"/>
                <a:gd name="connsiteY6" fmla="*/ 4689387 h 4698829"/>
                <a:gd name="connsiteX7" fmla="*/ 0 w 7965560"/>
                <a:gd name="connsiteY7" fmla="*/ 0 h 4698829"/>
                <a:gd name="connsiteX8" fmla="*/ 7914915 w 7965560"/>
                <a:gd name="connsiteY8" fmla="*/ 3533 h 4698829"/>
                <a:gd name="connsiteX0" fmla="*/ 4496475 w 7965560"/>
                <a:gd name="connsiteY0" fmla="*/ 0 h 4704737"/>
                <a:gd name="connsiteX1" fmla="*/ 7951653 w 7965560"/>
                <a:gd name="connsiteY1" fmla="*/ 795999 h 4704737"/>
                <a:gd name="connsiteX2" fmla="*/ 7965560 w 7965560"/>
                <a:gd name="connsiteY2" fmla="*/ 899850 h 4704737"/>
                <a:gd name="connsiteX3" fmla="*/ 4213610 w 7965560"/>
                <a:gd name="connsiteY3" fmla="*/ 1173398 h 4704737"/>
                <a:gd name="connsiteX4" fmla="*/ 3834504 w 7965560"/>
                <a:gd name="connsiteY4" fmla="*/ 4206479 h 4704737"/>
                <a:gd name="connsiteX5" fmla="*/ 4551449 w 7965560"/>
                <a:gd name="connsiteY5" fmla="*/ 4704737 h 4704737"/>
                <a:gd name="connsiteX6" fmla="*/ 1 w 7965560"/>
                <a:gd name="connsiteY6" fmla="*/ 4695295 h 4704737"/>
                <a:gd name="connsiteX7" fmla="*/ 0 w 7965560"/>
                <a:gd name="connsiteY7" fmla="*/ 5908 h 4704737"/>
                <a:gd name="connsiteX8" fmla="*/ 4496475 w 7965560"/>
                <a:gd name="connsiteY8" fmla="*/ 0 h 4704737"/>
                <a:gd name="connsiteX0" fmla="*/ 4496475 w 7965560"/>
                <a:gd name="connsiteY0" fmla="*/ 0 h 4704737"/>
                <a:gd name="connsiteX1" fmla="*/ 7191999 w 7965560"/>
                <a:gd name="connsiteY1" fmla="*/ 12377 h 4704737"/>
                <a:gd name="connsiteX2" fmla="*/ 7965560 w 7965560"/>
                <a:gd name="connsiteY2" fmla="*/ 899850 h 4704737"/>
                <a:gd name="connsiteX3" fmla="*/ 4213610 w 7965560"/>
                <a:gd name="connsiteY3" fmla="*/ 1173398 h 4704737"/>
                <a:gd name="connsiteX4" fmla="*/ 3834504 w 7965560"/>
                <a:gd name="connsiteY4" fmla="*/ 4206479 h 4704737"/>
                <a:gd name="connsiteX5" fmla="*/ 4551449 w 7965560"/>
                <a:gd name="connsiteY5" fmla="*/ 4704737 h 4704737"/>
                <a:gd name="connsiteX6" fmla="*/ 1 w 7965560"/>
                <a:gd name="connsiteY6" fmla="*/ 4695295 h 4704737"/>
                <a:gd name="connsiteX7" fmla="*/ 0 w 7965560"/>
                <a:gd name="connsiteY7" fmla="*/ 5908 h 4704737"/>
                <a:gd name="connsiteX8" fmla="*/ 4496475 w 7965560"/>
                <a:gd name="connsiteY8" fmla="*/ 0 h 4704737"/>
                <a:gd name="connsiteX0" fmla="*/ 4496475 w 7256550"/>
                <a:gd name="connsiteY0" fmla="*/ 0 h 4704737"/>
                <a:gd name="connsiteX1" fmla="*/ 7191999 w 7256550"/>
                <a:gd name="connsiteY1" fmla="*/ 12377 h 4704737"/>
                <a:gd name="connsiteX2" fmla="*/ 7256550 w 7256550"/>
                <a:gd name="connsiteY2" fmla="*/ 956498 h 4704737"/>
                <a:gd name="connsiteX3" fmla="*/ 4213610 w 7256550"/>
                <a:gd name="connsiteY3" fmla="*/ 1173398 h 4704737"/>
                <a:gd name="connsiteX4" fmla="*/ 3834504 w 7256550"/>
                <a:gd name="connsiteY4" fmla="*/ 4206479 h 4704737"/>
                <a:gd name="connsiteX5" fmla="*/ 4551449 w 7256550"/>
                <a:gd name="connsiteY5" fmla="*/ 4704737 h 4704737"/>
                <a:gd name="connsiteX6" fmla="*/ 1 w 7256550"/>
                <a:gd name="connsiteY6" fmla="*/ 4695295 h 4704737"/>
                <a:gd name="connsiteX7" fmla="*/ 0 w 7256550"/>
                <a:gd name="connsiteY7" fmla="*/ 5908 h 4704737"/>
                <a:gd name="connsiteX8" fmla="*/ 4496475 w 7256550"/>
                <a:gd name="connsiteY8" fmla="*/ 0 h 4704737"/>
                <a:gd name="connsiteX0" fmla="*/ 4496475 w 7256550"/>
                <a:gd name="connsiteY0" fmla="*/ 0 h 4704737"/>
                <a:gd name="connsiteX1" fmla="*/ 7255303 w 7256550"/>
                <a:gd name="connsiteY1" fmla="*/ 2936 h 4704737"/>
                <a:gd name="connsiteX2" fmla="*/ 7256550 w 7256550"/>
                <a:gd name="connsiteY2" fmla="*/ 956498 h 4704737"/>
                <a:gd name="connsiteX3" fmla="*/ 4213610 w 7256550"/>
                <a:gd name="connsiteY3" fmla="*/ 1173398 h 4704737"/>
                <a:gd name="connsiteX4" fmla="*/ 3834504 w 7256550"/>
                <a:gd name="connsiteY4" fmla="*/ 4206479 h 4704737"/>
                <a:gd name="connsiteX5" fmla="*/ 4551449 w 7256550"/>
                <a:gd name="connsiteY5" fmla="*/ 4704737 h 4704737"/>
                <a:gd name="connsiteX6" fmla="*/ 1 w 7256550"/>
                <a:gd name="connsiteY6" fmla="*/ 4695295 h 4704737"/>
                <a:gd name="connsiteX7" fmla="*/ 0 w 7256550"/>
                <a:gd name="connsiteY7" fmla="*/ 5908 h 4704737"/>
                <a:gd name="connsiteX8" fmla="*/ 4496475 w 7256550"/>
                <a:gd name="connsiteY8" fmla="*/ 0 h 4704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56550" h="4704737">
                  <a:moveTo>
                    <a:pt x="4496475" y="0"/>
                  </a:moveTo>
                  <a:lnTo>
                    <a:pt x="7255303" y="2936"/>
                  </a:lnTo>
                  <a:cubicBezTo>
                    <a:pt x="7255719" y="320790"/>
                    <a:pt x="7256134" y="638644"/>
                    <a:pt x="7256550" y="956498"/>
                  </a:cubicBezTo>
                  <a:lnTo>
                    <a:pt x="4213610" y="1173398"/>
                  </a:lnTo>
                  <a:lnTo>
                    <a:pt x="3834504" y="4206479"/>
                  </a:lnTo>
                  <a:lnTo>
                    <a:pt x="4551449" y="4704737"/>
                  </a:lnTo>
                  <a:lnTo>
                    <a:pt x="1" y="4695295"/>
                  </a:lnTo>
                  <a:cubicBezTo>
                    <a:pt x="1" y="3132166"/>
                    <a:pt x="0" y="1569037"/>
                    <a:pt x="0" y="5908"/>
                  </a:cubicBezTo>
                  <a:lnTo>
                    <a:pt x="4496475" y="0"/>
                  </a:lnTo>
                  <a:close/>
                </a:path>
              </a:pathLst>
            </a:custGeom>
            <a:solidFill>
              <a:srgbClr val="E6B9B8">
                <a:alpha val="50196"/>
              </a:srgbClr>
            </a:solidFill>
            <a:ln w="19050">
              <a:solidFill>
                <a:sysClr val="window" lastClr="FFFFFF">
                  <a:lumMod val="85000"/>
                </a:sysClr>
              </a:solidFill>
            </a:ln>
          </p:spPr>
          <p:txBody>
            <a:bodyPr wrap="none" rtlCol="0" anchor="ctr">
              <a:noAutofit/>
            </a:bodyPr>
            <a:lstStyle/>
            <a:p>
              <a:pPr algn="ctr" defTabSz="1439906" fontAlgn="base">
                <a:spcBef>
                  <a:spcPct val="0"/>
                </a:spcBef>
                <a:spcAft>
                  <a:spcPct val="0"/>
                </a:spcAft>
                <a:defRPr/>
              </a:pPr>
              <a:endParaRPr kumimoji="0" lang="ja-JP" altLang="en-US" sz="2834" b="1" kern="0">
                <a:solidFill>
                  <a:prstClr val="black"/>
                </a:solidFill>
                <a:latin typeface="+mn-ea"/>
              </a:endParaRPr>
            </a:p>
          </p:txBody>
        </p:sp>
        <p:sp>
          <p:nvSpPr>
            <p:cNvPr id="63" name="正方形/長方形 62">
              <a:extLst>
                <a:ext uri="{FF2B5EF4-FFF2-40B4-BE49-F238E27FC236}">
                  <a16:creationId xmlns:a16="http://schemas.microsoft.com/office/drawing/2014/main" id="{9FEBBEF6-93C8-DA7A-413C-220DD5590CF3}"/>
                </a:ext>
              </a:extLst>
            </p:cNvPr>
            <p:cNvSpPr/>
            <p:nvPr/>
          </p:nvSpPr>
          <p:spPr>
            <a:xfrm>
              <a:off x="1680233" y="1691010"/>
              <a:ext cx="2891767" cy="2677440"/>
            </a:xfrm>
            <a:prstGeom prst="rect">
              <a:avLst/>
            </a:prstGeom>
            <a:noFill/>
            <a:ln w="38100" cap="flat" cmpd="sng" algn="ctr">
              <a:solidFill>
                <a:srgbClr val="0000FF"/>
              </a:solidFill>
              <a:prstDash val="solid"/>
              <a:miter lim="800000"/>
            </a:ln>
            <a:effectLst/>
          </p:spPr>
          <p:txBody>
            <a:bodyPr rtlCol="0" anchor="ctr"/>
            <a:lstStyle/>
            <a:p>
              <a:pPr algn="ctr" defTabSz="1439906">
                <a:defRPr/>
              </a:pPr>
              <a:endParaRPr kumimoji="0" lang="ja-JP" altLang="en-US" sz="2834" b="1" kern="0">
                <a:solidFill>
                  <a:prstClr val="white"/>
                </a:solidFill>
                <a:latin typeface="+mn-ea"/>
              </a:endParaRPr>
            </a:p>
          </p:txBody>
        </p:sp>
        <p:sp>
          <p:nvSpPr>
            <p:cNvPr id="64" name="Text Box 21">
              <a:extLst>
                <a:ext uri="{FF2B5EF4-FFF2-40B4-BE49-F238E27FC236}">
                  <a16:creationId xmlns:a16="http://schemas.microsoft.com/office/drawing/2014/main" id="{04A09F93-6AC4-5939-4027-AA412E548D45}"/>
                </a:ext>
              </a:extLst>
            </p:cNvPr>
            <p:cNvSpPr txBox="1">
              <a:spLocks noChangeArrowheads="1"/>
            </p:cNvSpPr>
            <p:nvPr/>
          </p:nvSpPr>
          <p:spPr bwMode="auto">
            <a:xfrm>
              <a:off x="2825598" y="4151769"/>
              <a:ext cx="644923" cy="5673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141722" tIns="73696" rIns="141722" bIns="73696">
              <a:spAutoFit/>
            </a:bodyPr>
            <a:lstStyle>
              <a:lvl1pPr algn="l"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algn="l"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algn="l"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algn="l"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algn="l"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ctr" defTabSz="1439906" eaLnBrk="1" hangingPunct="1">
                <a:spcBef>
                  <a:spcPct val="0"/>
                </a:spcBef>
                <a:buNone/>
                <a:defRPr/>
              </a:pPr>
              <a:r>
                <a:rPr lang="ja-JP" altLang="en-US" sz="2520" b="1" kern="0" dirty="0">
                  <a:solidFill>
                    <a:srgbClr val="FFC000"/>
                  </a:solidFill>
                  <a:latin typeface="+mn-ea"/>
                  <a:ea typeface="+mn-ea"/>
                </a:rPr>
                <a:t>●</a:t>
              </a:r>
            </a:p>
          </p:txBody>
        </p:sp>
        <p:sp>
          <p:nvSpPr>
            <p:cNvPr id="65" name="テキスト ボックス 64">
              <a:extLst>
                <a:ext uri="{FF2B5EF4-FFF2-40B4-BE49-F238E27FC236}">
                  <a16:creationId xmlns:a16="http://schemas.microsoft.com/office/drawing/2014/main" id="{831AEF87-4573-3E17-55CD-A6FC049467E4}"/>
                </a:ext>
              </a:extLst>
            </p:cNvPr>
            <p:cNvSpPr txBox="1"/>
            <p:nvPr/>
          </p:nvSpPr>
          <p:spPr>
            <a:xfrm>
              <a:off x="292746" y="4656109"/>
              <a:ext cx="1798645" cy="405106"/>
            </a:xfrm>
            <a:prstGeom prst="rect">
              <a:avLst/>
            </a:prstGeom>
            <a:solidFill>
              <a:srgbClr val="C0504D">
                <a:alpha val="69804"/>
              </a:srgbClr>
            </a:solidFill>
          </p:spPr>
          <p:txBody>
            <a:bodyPr wrap="square" rtlCol="0">
              <a:spAutoFit/>
            </a:bodyPr>
            <a:lstStyle/>
            <a:p>
              <a:pPr algn="ctr" defTabSz="1439906" fontAlgn="base">
                <a:spcBef>
                  <a:spcPct val="0"/>
                </a:spcBef>
                <a:spcAft>
                  <a:spcPct val="0"/>
                </a:spcAft>
                <a:defRPr/>
              </a:pPr>
              <a:r>
                <a:rPr kumimoji="0" lang="ja-JP" altLang="en-US" sz="1800" b="1" kern="0" dirty="0">
                  <a:solidFill>
                    <a:prstClr val="white"/>
                  </a:solidFill>
                  <a:effectLst>
                    <a:outerShdw blurRad="38100" dist="38100" dir="2700000" algn="tl">
                      <a:srgbClr val="000000">
                        <a:alpha val="43137"/>
                      </a:srgbClr>
                    </a:outerShdw>
                  </a:effectLst>
                  <a:latin typeface="+mn-ea"/>
                  <a:cs typeface="Meiryo UI" panose="020B0604030504040204" pitchFamily="50" charset="-128"/>
                </a:rPr>
                <a:t>マスクエリア</a:t>
              </a:r>
            </a:p>
          </p:txBody>
        </p:sp>
      </p:grpSp>
      <p:sp>
        <p:nvSpPr>
          <p:cNvPr id="73" name="テキスト ボックス 16383">
            <a:extLst>
              <a:ext uri="{FF2B5EF4-FFF2-40B4-BE49-F238E27FC236}">
                <a16:creationId xmlns:a16="http://schemas.microsoft.com/office/drawing/2014/main" id="{B50F6417-5D0C-6122-C0D9-6A356383C6F4}"/>
              </a:ext>
            </a:extLst>
          </p:cNvPr>
          <p:cNvSpPr txBox="1">
            <a:spLocks noChangeArrowheads="1"/>
          </p:cNvSpPr>
          <p:nvPr/>
        </p:nvSpPr>
        <p:spPr bwMode="auto">
          <a:xfrm>
            <a:off x="5112291" y="4407378"/>
            <a:ext cx="1392860" cy="383181"/>
          </a:xfrm>
          <a:prstGeom prst="rect">
            <a:avLst/>
          </a:prstGeom>
          <a:solidFill>
            <a:srgbClr val="FFC000">
              <a:lumMod val="20000"/>
              <a:lumOff val="80000"/>
            </a:srgbClr>
          </a:solidFill>
          <a:ln>
            <a:noFill/>
          </a:ln>
        </p:spPr>
        <p:txBody>
          <a:bodyPr wrap="square">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ctr" defTabSz="1439906" eaLnBrk="1" fontAlgn="base" hangingPunct="1">
              <a:spcBef>
                <a:spcPct val="0"/>
              </a:spcBef>
              <a:spcAft>
                <a:spcPct val="0"/>
              </a:spcAft>
              <a:buNone/>
              <a:defRPr/>
            </a:pPr>
            <a:r>
              <a:rPr lang="ja-JP" altLang="en-US" sz="1800" b="1" kern="0" dirty="0">
                <a:solidFill>
                  <a:prstClr val="black"/>
                </a:solidFill>
                <a:latin typeface="+mn-ea"/>
                <a:ea typeface="+mn-ea"/>
                <a:cs typeface="Meiryo UI" panose="020B0604030504040204" pitchFamily="50" charset="-128"/>
              </a:rPr>
              <a:t>検知エリア</a:t>
            </a:r>
          </a:p>
        </p:txBody>
      </p:sp>
      <p:grpSp>
        <p:nvGrpSpPr>
          <p:cNvPr id="4" name="グループ化 3">
            <a:extLst>
              <a:ext uri="{FF2B5EF4-FFF2-40B4-BE49-F238E27FC236}">
                <a16:creationId xmlns:a16="http://schemas.microsoft.com/office/drawing/2014/main" id="{907145FA-EE30-FE28-A2CB-E11A88E5ED94}"/>
              </a:ext>
            </a:extLst>
          </p:cNvPr>
          <p:cNvGrpSpPr/>
          <p:nvPr/>
        </p:nvGrpSpPr>
        <p:grpSpPr>
          <a:xfrm>
            <a:off x="8746600" y="990418"/>
            <a:ext cx="4517648" cy="3917291"/>
            <a:chOff x="8348564" y="990418"/>
            <a:chExt cx="4517648" cy="3917291"/>
          </a:xfrm>
        </p:grpSpPr>
        <p:pic>
          <p:nvPicPr>
            <p:cNvPr id="66" name="Picture 3" descr="エリア設定用画">
              <a:extLst>
                <a:ext uri="{FF2B5EF4-FFF2-40B4-BE49-F238E27FC236}">
                  <a16:creationId xmlns:a16="http://schemas.microsoft.com/office/drawing/2014/main" id="{C6DEEC08-49F1-999A-0E67-F08C3C07487B}"/>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8348564" y="990418"/>
              <a:ext cx="4513269" cy="3917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 name="フリーフォーム 15">
              <a:extLst>
                <a:ext uri="{FF2B5EF4-FFF2-40B4-BE49-F238E27FC236}">
                  <a16:creationId xmlns:a16="http://schemas.microsoft.com/office/drawing/2014/main" id="{2559521C-9F49-73B0-464D-45A5F10F8D3D}"/>
                </a:ext>
              </a:extLst>
            </p:cNvPr>
            <p:cNvSpPr/>
            <p:nvPr/>
          </p:nvSpPr>
          <p:spPr>
            <a:xfrm>
              <a:off x="8359649" y="1033789"/>
              <a:ext cx="4506563" cy="3873919"/>
            </a:xfrm>
            <a:custGeom>
              <a:avLst/>
              <a:gdLst>
                <a:gd name="connsiteX0" fmla="*/ 1682151 w 1854680"/>
                <a:gd name="connsiteY0" fmla="*/ 0 h 2846717"/>
                <a:gd name="connsiteX1" fmla="*/ 1595887 w 1854680"/>
                <a:gd name="connsiteY1" fmla="*/ 448574 h 2846717"/>
                <a:gd name="connsiteX2" fmla="*/ 1457864 w 1854680"/>
                <a:gd name="connsiteY2" fmla="*/ 448574 h 2846717"/>
                <a:gd name="connsiteX3" fmla="*/ 1061049 w 1854680"/>
                <a:gd name="connsiteY3" fmla="*/ 1250830 h 2846717"/>
                <a:gd name="connsiteX4" fmla="*/ 1768415 w 1854680"/>
                <a:gd name="connsiteY4" fmla="*/ 1224951 h 2846717"/>
                <a:gd name="connsiteX5" fmla="*/ 1854680 w 1854680"/>
                <a:gd name="connsiteY5" fmla="*/ 2846717 h 2846717"/>
                <a:gd name="connsiteX6" fmla="*/ 0 w 1854680"/>
                <a:gd name="connsiteY6" fmla="*/ 2846717 h 2846717"/>
                <a:gd name="connsiteX7" fmla="*/ 0 w 1854680"/>
                <a:gd name="connsiteY7" fmla="*/ 17253 h 2846717"/>
                <a:gd name="connsiteX8" fmla="*/ 1682151 w 1854680"/>
                <a:gd name="connsiteY8" fmla="*/ 0 h 2846717"/>
                <a:gd name="connsiteX0" fmla="*/ 1682151 w 1854680"/>
                <a:gd name="connsiteY0" fmla="*/ 0 h 2846717"/>
                <a:gd name="connsiteX1" fmla="*/ 1595887 w 1854680"/>
                <a:gd name="connsiteY1" fmla="*/ 448574 h 2846717"/>
                <a:gd name="connsiteX2" fmla="*/ 1457864 w 1854680"/>
                <a:gd name="connsiteY2" fmla="*/ 448574 h 2846717"/>
                <a:gd name="connsiteX3" fmla="*/ 1061049 w 1854680"/>
                <a:gd name="connsiteY3" fmla="*/ 1250830 h 2846717"/>
                <a:gd name="connsiteX4" fmla="*/ 1682151 w 1854680"/>
                <a:gd name="connsiteY4" fmla="*/ 1224951 h 2846717"/>
                <a:gd name="connsiteX5" fmla="*/ 1854680 w 1854680"/>
                <a:gd name="connsiteY5" fmla="*/ 2846717 h 2846717"/>
                <a:gd name="connsiteX6" fmla="*/ 0 w 1854680"/>
                <a:gd name="connsiteY6" fmla="*/ 2846717 h 2846717"/>
                <a:gd name="connsiteX7" fmla="*/ 0 w 1854680"/>
                <a:gd name="connsiteY7" fmla="*/ 17253 h 2846717"/>
                <a:gd name="connsiteX8" fmla="*/ 1682151 w 1854680"/>
                <a:gd name="connsiteY8" fmla="*/ 0 h 2846717"/>
                <a:gd name="connsiteX0" fmla="*/ 1685757 w 1854680"/>
                <a:gd name="connsiteY0" fmla="*/ 22413 h 2829464"/>
                <a:gd name="connsiteX1" fmla="*/ 1595887 w 1854680"/>
                <a:gd name="connsiteY1" fmla="*/ 431321 h 2829464"/>
                <a:gd name="connsiteX2" fmla="*/ 1457864 w 1854680"/>
                <a:gd name="connsiteY2" fmla="*/ 431321 h 2829464"/>
                <a:gd name="connsiteX3" fmla="*/ 1061049 w 1854680"/>
                <a:gd name="connsiteY3" fmla="*/ 1233577 h 2829464"/>
                <a:gd name="connsiteX4" fmla="*/ 1682151 w 1854680"/>
                <a:gd name="connsiteY4" fmla="*/ 1207698 h 2829464"/>
                <a:gd name="connsiteX5" fmla="*/ 1854680 w 1854680"/>
                <a:gd name="connsiteY5" fmla="*/ 2829464 h 2829464"/>
                <a:gd name="connsiteX6" fmla="*/ 0 w 1854680"/>
                <a:gd name="connsiteY6" fmla="*/ 2829464 h 2829464"/>
                <a:gd name="connsiteX7" fmla="*/ 0 w 1854680"/>
                <a:gd name="connsiteY7" fmla="*/ 0 h 2829464"/>
                <a:gd name="connsiteX8" fmla="*/ 1685757 w 1854680"/>
                <a:gd name="connsiteY8" fmla="*/ 22413 h 2829464"/>
                <a:gd name="connsiteX0" fmla="*/ 1685757 w 1854680"/>
                <a:gd name="connsiteY0" fmla="*/ 22413 h 2829464"/>
                <a:gd name="connsiteX1" fmla="*/ 1595887 w 1854680"/>
                <a:gd name="connsiteY1" fmla="*/ 431321 h 2829464"/>
                <a:gd name="connsiteX2" fmla="*/ 1457864 w 1854680"/>
                <a:gd name="connsiteY2" fmla="*/ 431321 h 2829464"/>
                <a:gd name="connsiteX3" fmla="*/ 1061049 w 1854680"/>
                <a:gd name="connsiteY3" fmla="*/ 1233577 h 2829464"/>
                <a:gd name="connsiteX4" fmla="*/ 1682151 w 1854680"/>
                <a:gd name="connsiteY4" fmla="*/ 1207698 h 2829464"/>
                <a:gd name="connsiteX5" fmla="*/ 1854680 w 1854680"/>
                <a:gd name="connsiteY5" fmla="*/ 2829464 h 2829464"/>
                <a:gd name="connsiteX6" fmla="*/ 0 w 1854680"/>
                <a:gd name="connsiteY6" fmla="*/ 2829464 h 2829464"/>
                <a:gd name="connsiteX7" fmla="*/ 0 w 1854680"/>
                <a:gd name="connsiteY7" fmla="*/ 0 h 2829464"/>
                <a:gd name="connsiteX8" fmla="*/ 1685757 w 1854680"/>
                <a:gd name="connsiteY8" fmla="*/ 22413 h 2829464"/>
                <a:gd name="connsiteX0" fmla="*/ 1685757 w 1854680"/>
                <a:gd name="connsiteY0" fmla="*/ 22413 h 2829464"/>
                <a:gd name="connsiteX1" fmla="*/ 1595887 w 1854680"/>
                <a:gd name="connsiteY1" fmla="*/ 431321 h 2829464"/>
                <a:gd name="connsiteX2" fmla="*/ 1457864 w 1854680"/>
                <a:gd name="connsiteY2" fmla="*/ 431321 h 2829464"/>
                <a:gd name="connsiteX3" fmla="*/ 1061049 w 1854680"/>
                <a:gd name="connsiteY3" fmla="*/ 1233577 h 2829464"/>
                <a:gd name="connsiteX4" fmla="*/ 1682151 w 1854680"/>
                <a:gd name="connsiteY4" fmla="*/ 1207698 h 2829464"/>
                <a:gd name="connsiteX5" fmla="*/ 1854680 w 1854680"/>
                <a:gd name="connsiteY5" fmla="*/ 2829464 h 2829464"/>
                <a:gd name="connsiteX6" fmla="*/ 0 w 1854680"/>
                <a:gd name="connsiteY6" fmla="*/ 2829464 h 2829464"/>
                <a:gd name="connsiteX7" fmla="*/ 0 w 1854680"/>
                <a:gd name="connsiteY7" fmla="*/ 0 h 2829464"/>
                <a:gd name="connsiteX8" fmla="*/ 1685757 w 1854680"/>
                <a:gd name="connsiteY8" fmla="*/ 22413 h 2829464"/>
                <a:gd name="connsiteX0" fmla="*/ 1685757 w 1854680"/>
                <a:gd name="connsiteY0" fmla="*/ 1825688 h 4632739"/>
                <a:gd name="connsiteX1" fmla="*/ 1595887 w 1854680"/>
                <a:gd name="connsiteY1" fmla="*/ 2234596 h 4632739"/>
                <a:gd name="connsiteX2" fmla="*/ 1457864 w 1854680"/>
                <a:gd name="connsiteY2" fmla="*/ 2234596 h 4632739"/>
                <a:gd name="connsiteX3" fmla="*/ 1061049 w 1854680"/>
                <a:gd name="connsiteY3" fmla="*/ 3036852 h 4632739"/>
                <a:gd name="connsiteX4" fmla="*/ 1682151 w 1854680"/>
                <a:gd name="connsiteY4" fmla="*/ 3010973 h 4632739"/>
                <a:gd name="connsiteX5" fmla="*/ 1854680 w 1854680"/>
                <a:gd name="connsiteY5" fmla="*/ 4632739 h 4632739"/>
                <a:gd name="connsiteX6" fmla="*/ 0 w 1854680"/>
                <a:gd name="connsiteY6" fmla="*/ 4632739 h 4632739"/>
                <a:gd name="connsiteX7" fmla="*/ 0 w 1854680"/>
                <a:gd name="connsiteY7" fmla="*/ 0 h 4632739"/>
                <a:gd name="connsiteX8" fmla="*/ 1685757 w 1854680"/>
                <a:gd name="connsiteY8" fmla="*/ 1825688 h 4632739"/>
                <a:gd name="connsiteX0" fmla="*/ 7649034 w 7649034"/>
                <a:gd name="connsiteY0" fmla="*/ 0 h 4695296"/>
                <a:gd name="connsiteX1" fmla="*/ 1595887 w 7649034"/>
                <a:gd name="connsiteY1" fmla="*/ 2297153 h 4695296"/>
                <a:gd name="connsiteX2" fmla="*/ 1457864 w 7649034"/>
                <a:gd name="connsiteY2" fmla="*/ 2297153 h 4695296"/>
                <a:gd name="connsiteX3" fmla="*/ 1061049 w 7649034"/>
                <a:gd name="connsiteY3" fmla="*/ 3099409 h 4695296"/>
                <a:gd name="connsiteX4" fmla="*/ 1682151 w 7649034"/>
                <a:gd name="connsiteY4" fmla="*/ 3073530 h 4695296"/>
                <a:gd name="connsiteX5" fmla="*/ 1854680 w 7649034"/>
                <a:gd name="connsiteY5" fmla="*/ 4695296 h 4695296"/>
                <a:gd name="connsiteX6" fmla="*/ 0 w 7649034"/>
                <a:gd name="connsiteY6" fmla="*/ 4695296 h 4695296"/>
                <a:gd name="connsiteX7" fmla="*/ 0 w 7649034"/>
                <a:gd name="connsiteY7" fmla="*/ 62557 h 4695296"/>
                <a:gd name="connsiteX8" fmla="*/ 7649034 w 7649034"/>
                <a:gd name="connsiteY8" fmla="*/ 0 h 4695296"/>
                <a:gd name="connsiteX0" fmla="*/ 7649034 w 7673111"/>
                <a:gd name="connsiteY0" fmla="*/ 0 h 4695296"/>
                <a:gd name="connsiteX1" fmla="*/ 7673111 w 7673111"/>
                <a:gd name="connsiteY1" fmla="*/ 984823 h 4695296"/>
                <a:gd name="connsiteX2" fmla="*/ 1457864 w 7673111"/>
                <a:gd name="connsiteY2" fmla="*/ 2297153 h 4695296"/>
                <a:gd name="connsiteX3" fmla="*/ 1061049 w 7673111"/>
                <a:gd name="connsiteY3" fmla="*/ 3099409 h 4695296"/>
                <a:gd name="connsiteX4" fmla="*/ 1682151 w 7673111"/>
                <a:gd name="connsiteY4" fmla="*/ 3073530 h 4695296"/>
                <a:gd name="connsiteX5" fmla="*/ 1854680 w 7673111"/>
                <a:gd name="connsiteY5" fmla="*/ 4695296 h 4695296"/>
                <a:gd name="connsiteX6" fmla="*/ 0 w 7673111"/>
                <a:gd name="connsiteY6" fmla="*/ 4695296 h 4695296"/>
                <a:gd name="connsiteX7" fmla="*/ 0 w 7673111"/>
                <a:gd name="connsiteY7" fmla="*/ 62557 h 4695296"/>
                <a:gd name="connsiteX8" fmla="*/ 7649034 w 7673111"/>
                <a:gd name="connsiteY8" fmla="*/ 0 h 4695296"/>
                <a:gd name="connsiteX0" fmla="*/ 7649034 w 7673111"/>
                <a:gd name="connsiteY0" fmla="*/ 0 h 4695296"/>
                <a:gd name="connsiteX1" fmla="*/ 7673111 w 7673111"/>
                <a:gd name="connsiteY1" fmla="*/ 984823 h 4695296"/>
                <a:gd name="connsiteX2" fmla="*/ 5610634 w 7673111"/>
                <a:gd name="connsiteY2" fmla="*/ 814880 h 4695296"/>
                <a:gd name="connsiteX3" fmla="*/ 1061049 w 7673111"/>
                <a:gd name="connsiteY3" fmla="*/ 3099409 h 4695296"/>
                <a:gd name="connsiteX4" fmla="*/ 1682151 w 7673111"/>
                <a:gd name="connsiteY4" fmla="*/ 3073530 h 4695296"/>
                <a:gd name="connsiteX5" fmla="*/ 1854680 w 7673111"/>
                <a:gd name="connsiteY5" fmla="*/ 4695296 h 4695296"/>
                <a:gd name="connsiteX6" fmla="*/ 0 w 7673111"/>
                <a:gd name="connsiteY6" fmla="*/ 4695296 h 4695296"/>
                <a:gd name="connsiteX7" fmla="*/ 0 w 7673111"/>
                <a:gd name="connsiteY7" fmla="*/ 62557 h 4695296"/>
                <a:gd name="connsiteX8" fmla="*/ 7649034 w 7673111"/>
                <a:gd name="connsiteY8" fmla="*/ 0 h 4695296"/>
                <a:gd name="connsiteX0" fmla="*/ 7649034 w 7673111"/>
                <a:gd name="connsiteY0" fmla="*/ 0 h 4695296"/>
                <a:gd name="connsiteX1" fmla="*/ 7673111 w 7673111"/>
                <a:gd name="connsiteY1" fmla="*/ 984823 h 4695296"/>
                <a:gd name="connsiteX2" fmla="*/ 5610634 w 7673111"/>
                <a:gd name="connsiteY2" fmla="*/ 814880 h 4695296"/>
                <a:gd name="connsiteX3" fmla="*/ 1225641 w 7673111"/>
                <a:gd name="connsiteY3" fmla="*/ 1031780 h 4695296"/>
                <a:gd name="connsiteX4" fmla="*/ 1682151 w 7673111"/>
                <a:gd name="connsiteY4" fmla="*/ 3073530 h 4695296"/>
                <a:gd name="connsiteX5" fmla="*/ 1854680 w 7673111"/>
                <a:gd name="connsiteY5" fmla="*/ 4695296 h 4695296"/>
                <a:gd name="connsiteX6" fmla="*/ 0 w 7673111"/>
                <a:gd name="connsiteY6" fmla="*/ 4695296 h 4695296"/>
                <a:gd name="connsiteX7" fmla="*/ 0 w 7673111"/>
                <a:gd name="connsiteY7" fmla="*/ 62557 h 4695296"/>
                <a:gd name="connsiteX8" fmla="*/ 7649034 w 7673111"/>
                <a:gd name="connsiteY8" fmla="*/ 0 h 4695296"/>
                <a:gd name="connsiteX0" fmla="*/ 7649034 w 7673111"/>
                <a:gd name="connsiteY0" fmla="*/ 0 h 4695296"/>
                <a:gd name="connsiteX1" fmla="*/ 7673111 w 7673111"/>
                <a:gd name="connsiteY1" fmla="*/ 984823 h 4695296"/>
                <a:gd name="connsiteX2" fmla="*/ 5610634 w 7673111"/>
                <a:gd name="connsiteY2" fmla="*/ 814880 h 4695296"/>
                <a:gd name="connsiteX3" fmla="*/ 1225641 w 7673111"/>
                <a:gd name="connsiteY3" fmla="*/ 1031780 h 4695296"/>
                <a:gd name="connsiteX4" fmla="*/ 922499 w 7673111"/>
                <a:gd name="connsiteY4" fmla="*/ 3328443 h 4695296"/>
                <a:gd name="connsiteX5" fmla="*/ 1854680 w 7673111"/>
                <a:gd name="connsiteY5" fmla="*/ 4695296 h 4695296"/>
                <a:gd name="connsiteX6" fmla="*/ 0 w 7673111"/>
                <a:gd name="connsiteY6" fmla="*/ 4695296 h 4695296"/>
                <a:gd name="connsiteX7" fmla="*/ 0 w 7673111"/>
                <a:gd name="connsiteY7" fmla="*/ 62557 h 4695296"/>
                <a:gd name="connsiteX8" fmla="*/ 7649034 w 7673111"/>
                <a:gd name="connsiteY8" fmla="*/ 0 h 4695296"/>
                <a:gd name="connsiteX0" fmla="*/ 7649034 w 7673111"/>
                <a:gd name="connsiteY0" fmla="*/ 0 h 4695296"/>
                <a:gd name="connsiteX1" fmla="*/ 7673111 w 7673111"/>
                <a:gd name="connsiteY1" fmla="*/ 984823 h 4695296"/>
                <a:gd name="connsiteX2" fmla="*/ 5610634 w 7673111"/>
                <a:gd name="connsiteY2" fmla="*/ 814880 h 4695296"/>
                <a:gd name="connsiteX3" fmla="*/ 1225641 w 7673111"/>
                <a:gd name="connsiteY3" fmla="*/ 1031780 h 4695296"/>
                <a:gd name="connsiteX4" fmla="*/ 833873 w 7673111"/>
                <a:gd name="connsiteY4" fmla="*/ 4197037 h 4695296"/>
                <a:gd name="connsiteX5" fmla="*/ 1854680 w 7673111"/>
                <a:gd name="connsiteY5" fmla="*/ 4695296 h 4695296"/>
                <a:gd name="connsiteX6" fmla="*/ 0 w 7673111"/>
                <a:gd name="connsiteY6" fmla="*/ 4695296 h 4695296"/>
                <a:gd name="connsiteX7" fmla="*/ 0 w 7673111"/>
                <a:gd name="connsiteY7" fmla="*/ 62557 h 4695296"/>
                <a:gd name="connsiteX8" fmla="*/ 7649034 w 7673111"/>
                <a:gd name="connsiteY8" fmla="*/ 0 h 4695296"/>
                <a:gd name="connsiteX0" fmla="*/ 7649034 w 7673111"/>
                <a:gd name="connsiteY0" fmla="*/ 0 h 4695296"/>
                <a:gd name="connsiteX1" fmla="*/ 7673111 w 7673111"/>
                <a:gd name="connsiteY1" fmla="*/ 984823 h 4695296"/>
                <a:gd name="connsiteX2" fmla="*/ 5610634 w 7673111"/>
                <a:gd name="connsiteY2" fmla="*/ 814880 h 4695296"/>
                <a:gd name="connsiteX3" fmla="*/ 1225641 w 7673111"/>
                <a:gd name="connsiteY3" fmla="*/ 1031780 h 4695296"/>
                <a:gd name="connsiteX4" fmla="*/ 833873 w 7673111"/>
                <a:gd name="connsiteY4" fmla="*/ 4197037 h 4695296"/>
                <a:gd name="connsiteX5" fmla="*/ 1854680 w 7673111"/>
                <a:gd name="connsiteY5" fmla="*/ 4695296 h 4695296"/>
                <a:gd name="connsiteX6" fmla="*/ 0 w 7673111"/>
                <a:gd name="connsiteY6" fmla="*/ 4695296 h 4695296"/>
                <a:gd name="connsiteX7" fmla="*/ 0 w 7673111"/>
                <a:gd name="connsiteY7" fmla="*/ 15351 h 4695296"/>
                <a:gd name="connsiteX8" fmla="*/ 7649034 w 7673111"/>
                <a:gd name="connsiteY8" fmla="*/ 0 h 4695296"/>
                <a:gd name="connsiteX0" fmla="*/ 7649034 w 7673111"/>
                <a:gd name="connsiteY0" fmla="*/ 0 h 4695296"/>
                <a:gd name="connsiteX1" fmla="*/ 7673111 w 7673111"/>
                <a:gd name="connsiteY1" fmla="*/ 984823 h 4695296"/>
                <a:gd name="connsiteX2" fmla="*/ 5610634 w 7673111"/>
                <a:gd name="connsiteY2" fmla="*/ 814880 h 4695296"/>
                <a:gd name="connsiteX3" fmla="*/ 1225641 w 7673111"/>
                <a:gd name="connsiteY3" fmla="*/ 1031780 h 4695296"/>
                <a:gd name="connsiteX4" fmla="*/ 833873 w 7673111"/>
                <a:gd name="connsiteY4" fmla="*/ 4197037 h 4695296"/>
                <a:gd name="connsiteX5" fmla="*/ 1854680 w 7673111"/>
                <a:gd name="connsiteY5" fmla="*/ 4695296 h 4695296"/>
                <a:gd name="connsiteX6" fmla="*/ 0 w 7673111"/>
                <a:gd name="connsiteY6" fmla="*/ 4695296 h 4695296"/>
                <a:gd name="connsiteX7" fmla="*/ 0 w 7673111"/>
                <a:gd name="connsiteY7" fmla="*/ 5909 h 4695296"/>
                <a:gd name="connsiteX8" fmla="*/ 7649034 w 7673111"/>
                <a:gd name="connsiteY8" fmla="*/ 0 h 4695296"/>
                <a:gd name="connsiteX0" fmla="*/ 7725001 w 7725001"/>
                <a:gd name="connsiteY0" fmla="*/ 0 h 4695296"/>
                <a:gd name="connsiteX1" fmla="*/ 7673111 w 7725001"/>
                <a:gd name="connsiteY1" fmla="*/ 984823 h 4695296"/>
                <a:gd name="connsiteX2" fmla="*/ 5610634 w 7725001"/>
                <a:gd name="connsiteY2" fmla="*/ 814880 h 4695296"/>
                <a:gd name="connsiteX3" fmla="*/ 1225641 w 7725001"/>
                <a:gd name="connsiteY3" fmla="*/ 1031780 h 4695296"/>
                <a:gd name="connsiteX4" fmla="*/ 833873 w 7725001"/>
                <a:gd name="connsiteY4" fmla="*/ 4197037 h 4695296"/>
                <a:gd name="connsiteX5" fmla="*/ 1854680 w 7725001"/>
                <a:gd name="connsiteY5" fmla="*/ 4695296 h 4695296"/>
                <a:gd name="connsiteX6" fmla="*/ 0 w 7725001"/>
                <a:gd name="connsiteY6" fmla="*/ 4695296 h 4695296"/>
                <a:gd name="connsiteX7" fmla="*/ 0 w 7725001"/>
                <a:gd name="connsiteY7" fmla="*/ 5909 h 4695296"/>
                <a:gd name="connsiteX8" fmla="*/ 7725001 w 7725001"/>
                <a:gd name="connsiteY8" fmla="*/ 0 h 4695296"/>
                <a:gd name="connsiteX0" fmla="*/ 7725001 w 7725001"/>
                <a:gd name="connsiteY0" fmla="*/ 0 h 4695296"/>
                <a:gd name="connsiteX1" fmla="*/ 7711095 w 7725001"/>
                <a:gd name="connsiteY1" fmla="*/ 1022588 h 4695296"/>
                <a:gd name="connsiteX2" fmla="*/ 5610634 w 7725001"/>
                <a:gd name="connsiteY2" fmla="*/ 814880 h 4695296"/>
                <a:gd name="connsiteX3" fmla="*/ 1225641 w 7725001"/>
                <a:gd name="connsiteY3" fmla="*/ 1031780 h 4695296"/>
                <a:gd name="connsiteX4" fmla="*/ 833873 w 7725001"/>
                <a:gd name="connsiteY4" fmla="*/ 4197037 h 4695296"/>
                <a:gd name="connsiteX5" fmla="*/ 1854680 w 7725001"/>
                <a:gd name="connsiteY5" fmla="*/ 4695296 h 4695296"/>
                <a:gd name="connsiteX6" fmla="*/ 0 w 7725001"/>
                <a:gd name="connsiteY6" fmla="*/ 4695296 h 4695296"/>
                <a:gd name="connsiteX7" fmla="*/ 0 w 7725001"/>
                <a:gd name="connsiteY7" fmla="*/ 5909 h 4695296"/>
                <a:gd name="connsiteX8" fmla="*/ 7725001 w 7725001"/>
                <a:gd name="connsiteY8" fmla="*/ 0 h 4695296"/>
                <a:gd name="connsiteX0" fmla="*/ 7725001 w 7725001"/>
                <a:gd name="connsiteY0" fmla="*/ 0 h 4695296"/>
                <a:gd name="connsiteX1" fmla="*/ 7711095 w 7725001"/>
                <a:gd name="connsiteY1" fmla="*/ 1022588 h 4695296"/>
                <a:gd name="connsiteX2" fmla="*/ 5610634 w 7725001"/>
                <a:gd name="connsiteY2" fmla="*/ 814880 h 4695296"/>
                <a:gd name="connsiteX3" fmla="*/ 1339589 w 7725001"/>
                <a:gd name="connsiteY3" fmla="*/ 1145075 h 4695296"/>
                <a:gd name="connsiteX4" fmla="*/ 833873 w 7725001"/>
                <a:gd name="connsiteY4" fmla="*/ 4197037 h 4695296"/>
                <a:gd name="connsiteX5" fmla="*/ 1854680 w 7725001"/>
                <a:gd name="connsiteY5" fmla="*/ 4695296 h 4695296"/>
                <a:gd name="connsiteX6" fmla="*/ 0 w 7725001"/>
                <a:gd name="connsiteY6" fmla="*/ 4695296 h 4695296"/>
                <a:gd name="connsiteX7" fmla="*/ 0 w 7725001"/>
                <a:gd name="connsiteY7" fmla="*/ 5909 h 4695296"/>
                <a:gd name="connsiteX8" fmla="*/ 7725001 w 7725001"/>
                <a:gd name="connsiteY8" fmla="*/ 0 h 4695296"/>
                <a:gd name="connsiteX0" fmla="*/ 7725001 w 7725001"/>
                <a:gd name="connsiteY0" fmla="*/ 0 h 4695296"/>
                <a:gd name="connsiteX1" fmla="*/ 7711095 w 7725001"/>
                <a:gd name="connsiteY1" fmla="*/ 1022588 h 4695296"/>
                <a:gd name="connsiteX2" fmla="*/ 5699260 w 7725001"/>
                <a:gd name="connsiteY2" fmla="*/ 852645 h 4695296"/>
                <a:gd name="connsiteX3" fmla="*/ 1339589 w 7725001"/>
                <a:gd name="connsiteY3" fmla="*/ 1145075 h 4695296"/>
                <a:gd name="connsiteX4" fmla="*/ 833873 w 7725001"/>
                <a:gd name="connsiteY4" fmla="*/ 4197037 h 4695296"/>
                <a:gd name="connsiteX5" fmla="*/ 1854680 w 7725001"/>
                <a:gd name="connsiteY5" fmla="*/ 4695296 h 4695296"/>
                <a:gd name="connsiteX6" fmla="*/ 0 w 7725001"/>
                <a:gd name="connsiteY6" fmla="*/ 4695296 h 4695296"/>
                <a:gd name="connsiteX7" fmla="*/ 0 w 7725001"/>
                <a:gd name="connsiteY7" fmla="*/ 5909 h 4695296"/>
                <a:gd name="connsiteX8" fmla="*/ 7725001 w 7725001"/>
                <a:gd name="connsiteY8" fmla="*/ 0 h 4695296"/>
                <a:gd name="connsiteX0" fmla="*/ 7725001 w 7725001"/>
                <a:gd name="connsiteY0" fmla="*/ 0 h 4695296"/>
                <a:gd name="connsiteX1" fmla="*/ 7711095 w 7725001"/>
                <a:gd name="connsiteY1" fmla="*/ 1079236 h 4695296"/>
                <a:gd name="connsiteX2" fmla="*/ 5699260 w 7725001"/>
                <a:gd name="connsiteY2" fmla="*/ 852645 h 4695296"/>
                <a:gd name="connsiteX3" fmla="*/ 1339589 w 7725001"/>
                <a:gd name="connsiteY3" fmla="*/ 1145075 h 4695296"/>
                <a:gd name="connsiteX4" fmla="*/ 833873 w 7725001"/>
                <a:gd name="connsiteY4" fmla="*/ 4197037 h 4695296"/>
                <a:gd name="connsiteX5" fmla="*/ 1854680 w 7725001"/>
                <a:gd name="connsiteY5" fmla="*/ 4695296 h 4695296"/>
                <a:gd name="connsiteX6" fmla="*/ 0 w 7725001"/>
                <a:gd name="connsiteY6" fmla="*/ 4695296 h 4695296"/>
                <a:gd name="connsiteX7" fmla="*/ 0 w 7725001"/>
                <a:gd name="connsiteY7" fmla="*/ 5909 h 4695296"/>
                <a:gd name="connsiteX8" fmla="*/ 7725001 w 7725001"/>
                <a:gd name="connsiteY8" fmla="*/ 0 h 4695296"/>
                <a:gd name="connsiteX0" fmla="*/ 7725001 w 7725001"/>
                <a:gd name="connsiteY0" fmla="*/ 0 h 4695296"/>
                <a:gd name="connsiteX1" fmla="*/ 7711095 w 7725001"/>
                <a:gd name="connsiteY1" fmla="*/ 1079236 h 4695296"/>
                <a:gd name="connsiteX2" fmla="*/ 5749904 w 7725001"/>
                <a:gd name="connsiteY2" fmla="*/ 899851 h 4695296"/>
                <a:gd name="connsiteX3" fmla="*/ 1339589 w 7725001"/>
                <a:gd name="connsiteY3" fmla="*/ 1145075 h 4695296"/>
                <a:gd name="connsiteX4" fmla="*/ 833873 w 7725001"/>
                <a:gd name="connsiteY4" fmla="*/ 4197037 h 4695296"/>
                <a:gd name="connsiteX5" fmla="*/ 1854680 w 7725001"/>
                <a:gd name="connsiteY5" fmla="*/ 4695296 h 4695296"/>
                <a:gd name="connsiteX6" fmla="*/ 0 w 7725001"/>
                <a:gd name="connsiteY6" fmla="*/ 4695296 h 4695296"/>
                <a:gd name="connsiteX7" fmla="*/ 0 w 7725001"/>
                <a:gd name="connsiteY7" fmla="*/ 5909 h 4695296"/>
                <a:gd name="connsiteX8" fmla="*/ 7725001 w 7725001"/>
                <a:gd name="connsiteY8" fmla="*/ 0 h 4695296"/>
                <a:gd name="connsiteX0" fmla="*/ 7725001 w 7725001"/>
                <a:gd name="connsiteY0" fmla="*/ 0 h 4695296"/>
                <a:gd name="connsiteX1" fmla="*/ 7711095 w 7725001"/>
                <a:gd name="connsiteY1" fmla="*/ 1079236 h 4695296"/>
                <a:gd name="connsiteX2" fmla="*/ 5737242 w 7725001"/>
                <a:gd name="connsiteY2" fmla="*/ 871527 h 4695296"/>
                <a:gd name="connsiteX3" fmla="*/ 1339589 w 7725001"/>
                <a:gd name="connsiteY3" fmla="*/ 1145075 h 4695296"/>
                <a:gd name="connsiteX4" fmla="*/ 833873 w 7725001"/>
                <a:gd name="connsiteY4" fmla="*/ 4197037 h 4695296"/>
                <a:gd name="connsiteX5" fmla="*/ 1854680 w 7725001"/>
                <a:gd name="connsiteY5" fmla="*/ 4695296 h 4695296"/>
                <a:gd name="connsiteX6" fmla="*/ 0 w 7725001"/>
                <a:gd name="connsiteY6" fmla="*/ 4695296 h 4695296"/>
                <a:gd name="connsiteX7" fmla="*/ 0 w 7725001"/>
                <a:gd name="connsiteY7" fmla="*/ 5909 h 4695296"/>
                <a:gd name="connsiteX8" fmla="*/ 7725001 w 7725001"/>
                <a:gd name="connsiteY8" fmla="*/ 0 h 4695296"/>
                <a:gd name="connsiteX0" fmla="*/ 7725001 w 7725001"/>
                <a:gd name="connsiteY0" fmla="*/ 0 h 4695296"/>
                <a:gd name="connsiteX1" fmla="*/ 7711095 w 7725001"/>
                <a:gd name="connsiteY1" fmla="*/ 1079236 h 4695296"/>
                <a:gd name="connsiteX2" fmla="*/ 5737242 w 7725001"/>
                <a:gd name="connsiteY2" fmla="*/ 871527 h 4695296"/>
                <a:gd name="connsiteX3" fmla="*/ 1516841 w 7725001"/>
                <a:gd name="connsiteY3" fmla="*/ 1163957 h 4695296"/>
                <a:gd name="connsiteX4" fmla="*/ 833873 w 7725001"/>
                <a:gd name="connsiteY4" fmla="*/ 4197037 h 4695296"/>
                <a:gd name="connsiteX5" fmla="*/ 1854680 w 7725001"/>
                <a:gd name="connsiteY5" fmla="*/ 4695296 h 4695296"/>
                <a:gd name="connsiteX6" fmla="*/ 0 w 7725001"/>
                <a:gd name="connsiteY6" fmla="*/ 4695296 h 4695296"/>
                <a:gd name="connsiteX7" fmla="*/ 0 w 7725001"/>
                <a:gd name="connsiteY7" fmla="*/ 5909 h 4695296"/>
                <a:gd name="connsiteX8" fmla="*/ 7725001 w 7725001"/>
                <a:gd name="connsiteY8" fmla="*/ 0 h 4695296"/>
                <a:gd name="connsiteX0" fmla="*/ 7725001 w 7725001"/>
                <a:gd name="connsiteY0" fmla="*/ 0 h 4695296"/>
                <a:gd name="connsiteX1" fmla="*/ 7711095 w 7725001"/>
                <a:gd name="connsiteY1" fmla="*/ 1079236 h 4695296"/>
                <a:gd name="connsiteX2" fmla="*/ 5737242 w 7725001"/>
                <a:gd name="connsiteY2" fmla="*/ 871527 h 4695296"/>
                <a:gd name="connsiteX3" fmla="*/ 1516841 w 7725001"/>
                <a:gd name="connsiteY3" fmla="*/ 1163957 h 4695296"/>
                <a:gd name="connsiteX4" fmla="*/ 1087091 w 7725001"/>
                <a:gd name="connsiteY4" fmla="*/ 4197038 h 4695296"/>
                <a:gd name="connsiteX5" fmla="*/ 1854680 w 7725001"/>
                <a:gd name="connsiteY5" fmla="*/ 4695296 h 4695296"/>
                <a:gd name="connsiteX6" fmla="*/ 0 w 7725001"/>
                <a:gd name="connsiteY6" fmla="*/ 4695296 h 4695296"/>
                <a:gd name="connsiteX7" fmla="*/ 0 w 7725001"/>
                <a:gd name="connsiteY7" fmla="*/ 5909 h 4695296"/>
                <a:gd name="connsiteX8" fmla="*/ 7725001 w 7725001"/>
                <a:gd name="connsiteY8" fmla="*/ 0 h 4695296"/>
                <a:gd name="connsiteX0" fmla="*/ 7725001 w 7725001"/>
                <a:gd name="connsiteY0" fmla="*/ 0 h 4695296"/>
                <a:gd name="connsiteX1" fmla="*/ 7711095 w 7725001"/>
                <a:gd name="connsiteY1" fmla="*/ 1079236 h 4695296"/>
                <a:gd name="connsiteX2" fmla="*/ 5737242 w 7725001"/>
                <a:gd name="connsiteY2" fmla="*/ 871527 h 4695296"/>
                <a:gd name="connsiteX3" fmla="*/ 1516841 w 7725001"/>
                <a:gd name="connsiteY3" fmla="*/ 1163957 h 4695296"/>
                <a:gd name="connsiteX4" fmla="*/ 1137735 w 7725001"/>
                <a:gd name="connsiteY4" fmla="*/ 4197038 h 4695296"/>
                <a:gd name="connsiteX5" fmla="*/ 1854680 w 7725001"/>
                <a:gd name="connsiteY5" fmla="*/ 4695296 h 4695296"/>
                <a:gd name="connsiteX6" fmla="*/ 0 w 7725001"/>
                <a:gd name="connsiteY6" fmla="*/ 4695296 h 4695296"/>
                <a:gd name="connsiteX7" fmla="*/ 0 w 7725001"/>
                <a:gd name="connsiteY7" fmla="*/ 5909 h 4695296"/>
                <a:gd name="connsiteX8" fmla="*/ 7725001 w 7725001"/>
                <a:gd name="connsiteY8" fmla="*/ 0 h 4695296"/>
                <a:gd name="connsiteX0" fmla="*/ 11915753 w 11915753"/>
                <a:gd name="connsiteY0" fmla="*/ 0 h 4695296"/>
                <a:gd name="connsiteX1" fmla="*/ 11901847 w 11915753"/>
                <a:gd name="connsiteY1" fmla="*/ 1079236 h 4695296"/>
                <a:gd name="connsiteX2" fmla="*/ 9927994 w 11915753"/>
                <a:gd name="connsiteY2" fmla="*/ 871527 h 4695296"/>
                <a:gd name="connsiteX3" fmla="*/ 5707593 w 11915753"/>
                <a:gd name="connsiteY3" fmla="*/ 1163957 h 4695296"/>
                <a:gd name="connsiteX4" fmla="*/ 5328487 w 11915753"/>
                <a:gd name="connsiteY4" fmla="*/ 4197038 h 4695296"/>
                <a:gd name="connsiteX5" fmla="*/ 6045432 w 11915753"/>
                <a:gd name="connsiteY5" fmla="*/ 4695296 h 4695296"/>
                <a:gd name="connsiteX6" fmla="*/ 0 w 11915753"/>
                <a:gd name="connsiteY6" fmla="*/ 4685854 h 4695296"/>
                <a:gd name="connsiteX7" fmla="*/ 4190752 w 11915753"/>
                <a:gd name="connsiteY7" fmla="*/ 5909 h 4695296"/>
                <a:gd name="connsiteX8" fmla="*/ 11915753 w 11915753"/>
                <a:gd name="connsiteY8" fmla="*/ 0 h 4695296"/>
                <a:gd name="connsiteX0" fmla="*/ 11941076 w 11941076"/>
                <a:gd name="connsiteY0" fmla="*/ 12973 h 4708269"/>
                <a:gd name="connsiteX1" fmla="*/ 11927170 w 11941076"/>
                <a:gd name="connsiteY1" fmla="*/ 1092209 h 4708269"/>
                <a:gd name="connsiteX2" fmla="*/ 9953317 w 11941076"/>
                <a:gd name="connsiteY2" fmla="*/ 884500 h 4708269"/>
                <a:gd name="connsiteX3" fmla="*/ 5732916 w 11941076"/>
                <a:gd name="connsiteY3" fmla="*/ 1176930 h 4708269"/>
                <a:gd name="connsiteX4" fmla="*/ 5353810 w 11941076"/>
                <a:gd name="connsiteY4" fmla="*/ 4210011 h 4708269"/>
                <a:gd name="connsiteX5" fmla="*/ 6070755 w 11941076"/>
                <a:gd name="connsiteY5" fmla="*/ 4708269 h 4708269"/>
                <a:gd name="connsiteX6" fmla="*/ 25323 w 11941076"/>
                <a:gd name="connsiteY6" fmla="*/ 4698827 h 4708269"/>
                <a:gd name="connsiteX7" fmla="*/ 0 w 11941076"/>
                <a:gd name="connsiteY7" fmla="*/ 0 h 4708269"/>
                <a:gd name="connsiteX8" fmla="*/ 11941076 w 11941076"/>
                <a:gd name="connsiteY8" fmla="*/ 12973 h 4708269"/>
                <a:gd name="connsiteX0" fmla="*/ 9434221 w 11927170"/>
                <a:gd name="connsiteY0" fmla="*/ 12973 h 4708269"/>
                <a:gd name="connsiteX1" fmla="*/ 11927170 w 11927170"/>
                <a:gd name="connsiteY1" fmla="*/ 1092209 h 4708269"/>
                <a:gd name="connsiteX2" fmla="*/ 9953317 w 11927170"/>
                <a:gd name="connsiteY2" fmla="*/ 884500 h 4708269"/>
                <a:gd name="connsiteX3" fmla="*/ 5732916 w 11927170"/>
                <a:gd name="connsiteY3" fmla="*/ 1176930 h 4708269"/>
                <a:gd name="connsiteX4" fmla="*/ 5353810 w 11927170"/>
                <a:gd name="connsiteY4" fmla="*/ 4210011 h 4708269"/>
                <a:gd name="connsiteX5" fmla="*/ 6070755 w 11927170"/>
                <a:gd name="connsiteY5" fmla="*/ 4708269 h 4708269"/>
                <a:gd name="connsiteX6" fmla="*/ 25323 w 11927170"/>
                <a:gd name="connsiteY6" fmla="*/ 4698827 h 4708269"/>
                <a:gd name="connsiteX7" fmla="*/ 0 w 11927170"/>
                <a:gd name="connsiteY7" fmla="*/ 0 h 4708269"/>
                <a:gd name="connsiteX8" fmla="*/ 9434221 w 11927170"/>
                <a:gd name="connsiteY8" fmla="*/ 12973 h 4708269"/>
                <a:gd name="connsiteX0" fmla="*/ 9434221 w 9953317"/>
                <a:gd name="connsiteY0" fmla="*/ 12973 h 4708269"/>
                <a:gd name="connsiteX1" fmla="*/ 9470959 w 9953317"/>
                <a:gd name="connsiteY1" fmla="*/ 799531 h 4708269"/>
                <a:gd name="connsiteX2" fmla="*/ 9953317 w 9953317"/>
                <a:gd name="connsiteY2" fmla="*/ 884500 h 4708269"/>
                <a:gd name="connsiteX3" fmla="*/ 5732916 w 9953317"/>
                <a:gd name="connsiteY3" fmla="*/ 1176930 h 4708269"/>
                <a:gd name="connsiteX4" fmla="*/ 5353810 w 9953317"/>
                <a:gd name="connsiteY4" fmla="*/ 4210011 h 4708269"/>
                <a:gd name="connsiteX5" fmla="*/ 6070755 w 9953317"/>
                <a:gd name="connsiteY5" fmla="*/ 4708269 h 4708269"/>
                <a:gd name="connsiteX6" fmla="*/ 25323 w 9953317"/>
                <a:gd name="connsiteY6" fmla="*/ 4698827 h 4708269"/>
                <a:gd name="connsiteX7" fmla="*/ 0 w 9953317"/>
                <a:gd name="connsiteY7" fmla="*/ 0 h 4708269"/>
                <a:gd name="connsiteX8" fmla="*/ 9434221 w 9953317"/>
                <a:gd name="connsiteY8" fmla="*/ 12973 h 4708269"/>
                <a:gd name="connsiteX0" fmla="*/ 9434221 w 9484866"/>
                <a:gd name="connsiteY0" fmla="*/ 12973 h 4708269"/>
                <a:gd name="connsiteX1" fmla="*/ 9470959 w 9484866"/>
                <a:gd name="connsiteY1" fmla="*/ 799531 h 4708269"/>
                <a:gd name="connsiteX2" fmla="*/ 9484866 w 9484866"/>
                <a:gd name="connsiteY2" fmla="*/ 903382 h 4708269"/>
                <a:gd name="connsiteX3" fmla="*/ 5732916 w 9484866"/>
                <a:gd name="connsiteY3" fmla="*/ 1176930 h 4708269"/>
                <a:gd name="connsiteX4" fmla="*/ 5353810 w 9484866"/>
                <a:gd name="connsiteY4" fmla="*/ 4210011 h 4708269"/>
                <a:gd name="connsiteX5" fmla="*/ 6070755 w 9484866"/>
                <a:gd name="connsiteY5" fmla="*/ 4708269 h 4708269"/>
                <a:gd name="connsiteX6" fmla="*/ 25323 w 9484866"/>
                <a:gd name="connsiteY6" fmla="*/ 4698827 h 4708269"/>
                <a:gd name="connsiteX7" fmla="*/ 0 w 9484866"/>
                <a:gd name="connsiteY7" fmla="*/ 0 h 4708269"/>
                <a:gd name="connsiteX8" fmla="*/ 9434221 w 9484866"/>
                <a:gd name="connsiteY8" fmla="*/ 12973 h 4708269"/>
                <a:gd name="connsiteX0" fmla="*/ 9434221 w 9484866"/>
                <a:gd name="connsiteY0" fmla="*/ 12973 h 4708269"/>
                <a:gd name="connsiteX1" fmla="*/ 9470959 w 9484866"/>
                <a:gd name="connsiteY1" fmla="*/ 799531 h 4708269"/>
                <a:gd name="connsiteX2" fmla="*/ 9484866 w 9484866"/>
                <a:gd name="connsiteY2" fmla="*/ 903382 h 4708269"/>
                <a:gd name="connsiteX3" fmla="*/ 5732916 w 9484866"/>
                <a:gd name="connsiteY3" fmla="*/ 1176930 h 4708269"/>
                <a:gd name="connsiteX4" fmla="*/ 5353810 w 9484866"/>
                <a:gd name="connsiteY4" fmla="*/ 4210011 h 4708269"/>
                <a:gd name="connsiteX5" fmla="*/ 6070755 w 9484866"/>
                <a:gd name="connsiteY5" fmla="*/ 4708269 h 4708269"/>
                <a:gd name="connsiteX6" fmla="*/ 1519307 w 9484866"/>
                <a:gd name="connsiteY6" fmla="*/ 4698827 h 4708269"/>
                <a:gd name="connsiteX7" fmla="*/ 0 w 9484866"/>
                <a:gd name="connsiteY7" fmla="*/ 0 h 4708269"/>
                <a:gd name="connsiteX8" fmla="*/ 9434221 w 9484866"/>
                <a:gd name="connsiteY8" fmla="*/ 12973 h 4708269"/>
                <a:gd name="connsiteX0" fmla="*/ 7914915 w 7965560"/>
                <a:gd name="connsiteY0" fmla="*/ 3533 h 4698829"/>
                <a:gd name="connsiteX1" fmla="*/ 7951653 w 7965560"/>
                <a:gd name="connsiteY1" fmla="*/ 790091 h 4698829"/>
                <a:gd name="connsiteX2" fmla="*/ 7965560 w 7965560"/>
                <a:gd name="connsiteY2" fmla="*/ 893942 h 4698829"/>
                <a:gd name="connsiteX3" fmla="*/ 4213610 w 7965560"/>
                <a:gd name="connsiteY3" fmla="*/ 1167490 h 4698829"/>
                <a:gd name="connsiteX4" fmla="*/ 3834504 w 7965560"/>
                <a:gd name="connsiteY4" fmla="*/ 4200571 h 4698829"/>
                <a:gd name="connsiteX5" fmla="*/ 4551449 w 7965560"/>
                <a:gd name="connsiteY5" fmla="*/ 4698829 h 4698829"/>
                <a:gd name="connsiteX6" fmla="*/ 1 w 7965560"/>
                <a:gd name="connsiteY6" fmla="*/ 4689387 h 4698829"/>
                <a:gd name="connsiteX7" fmla="*/ 0 w 7965560"/>
                <a:gd name="connsiteY7" fmla="*/ 0 h 4698829"/>
                <a:gd name="connsiteX8" fmla="*/ 7914915 w 7965560"/>
                <a:gd name="connsiteY8" fmla="*/ 3533 h 4698829"/>
                <a:gd name="connsiteX0" fmla="*/ 4496475 w 7965560"/>
                <a:gd name="connsiteY0" fmla="*/ 0 h 4704737"/>
                <a:gd name="connsiteX1" fmla="*/ 7951653 w 7965560"/>
                <a:gd name="connsiteY1" fmla="*/ 795999 h 4704737"/>
                <a:gd name="connsiteX2" fmla="*/ 7965560 w 7965560"/>
                <a:gd name="connsiteY2" fmla="*/ 899850 h 4704737"/>
                <a:gd name="connsiteX3" fmla="*/ 4213610 w 7965560"/>
                <a:gd name="connsiteY3" fmla="*/ 1173398 h 4704737"/>
                <a:gd name="connsiteX4" fmla="*/ 3834504 w 7965560"/>
                <a:gd name="connsiteY4" fmla="*/ 4206479 h 4704737"/>
                <a:gd name="connsiteX5" fmla="*/ 4551449 w 7965560"/>
                <a:gd name="connsiteY5" fmla="*/ 4704737 h 4704737"/>
                <a:gd name="connsiteX6" fmla="*/ 1 w 7965560"/>
                <a:gd name="connsiteY6" fmla="*/ 4695295 h 4704737"/>
                <a:gd name="connsiteX7" fmla="*/ 0 w 7965560"/>
                <a:gd name="connsiteY7" fmla="*/ 5908 h 4704737"/>
                <a:gd name="connsiteX8" fmla="*/ 4496475 w 7965560"/>
                <a:gd name="connsiteY8" fmla="*/ 0 h 4704737"/>
                <a:gd name="connsiteX0" fmla="*/ 4496475 w 7965560"/>
                <a:gd name="connsiteY0" fmla="*/ 0 h 4704737"/>
                <a:gd name="connsiteX1" fmla="*/ 7191999 w 7965560"/>
                <a:gd name="connsiteY1" fmla="*/ 12377 h 4704737"/>
                <a:gd name="connsiteX2" fmla="*/ 7965560 w 7965560"/>
                <a:gd name="connsiteY2" fmla="*/ 899850 h 4704737"/>
                <a:gd name="connsiteX3" fmla="*/ 4213610 w 7965560"/>
                <a:gd name="connsiteY3" fmla="*/ 1173398 h 4704737"/>
                <a:gd name="connsiteX4" fmla="*/ 3834504 w 7965560"/>
                <a:gd name="connsiteY4" fmla="*/ 4206479 h 4704737"/>
                <a:gd name="connsiteX5" fmla="*/ 4551449 w 7965560"/>
                <a:gd name="connsiteY5" fmla="*/ 4704737 h 4704737"/>
                <a:gd name="connsiteX6" fmla="*/ 1 w 7965560"/>
                <a:gd name="connsiteY6" fmla="*/ 4695295 h 4704737"/>
                <a:gd name="connsiteX7" fmla="*/ 0 w 7965560"/>
                <a:gd name="connsiteY7" fmla="*/ 5908 h 4704737"/>
                <a:gd name="connsiteX8" fmla="*/ 4496475 w 7965560"/>
                <a:gd name="connsiteY8" fmla="*/ 0 h 4704737"/>
                <a:gd name="connsiteX0" fmla="*/ 4496475 w 7256550"/>
                <a:gd name="connsiteY0" fmla="*/ 0 h 4704737"/>
                <a:gd name="connsiteX1" fmla="*/ 7191999 w 7256550"/>
                <a:gd name="connsiteY1" fmla="*/ 12377 h 4704737"/>
                <a:gd name="connsiteX2" fmla="*/ 7256550 w 7256550"/>
                <a:gd name="connsiteY2" fmla="*/ 956498 h 4704737"/>
                <a:gd name="connsiteX3" fmla="*/ 4213610 w 7256550"/>
                <a:gd name="connsiteY3" fmla="*/ 1173398 h 4704737"/>
                <a:gd name="connsiteX4" fmla="*/ 3834504 w 7256550"/>
                <a:gd name="connsiteY4" fmla="*/ 4206479 h 4704737"/>
                <a:gd name="connsiteX5" fmla="*/ 4551449 w 7256550"/>
                <a:gd name="connsiteY5" fmla="*/ 4704737 h 4704737"/>
                <a:gd name="connsiteX6" fmla="*/ 1 w 7256550"/>
                <a:gd name="connsiteY6" fmla="*/ 4695295 h 4704737"/>
                <a:gd name="connsiteX7" fmla="*/ 0 w 7256550"/>
                <a:gd name="connsiteY7" fmla="*/ 5908 h 4704737"/>
                <a:gd name="connsiteX8" fmla="*/ 4496475 w 7256550"/>
                <a:gd name="connsiteY8" fmla="*/ 0 h 4704737"/>
                <a:gd name="connsiteX0" fmla="*/ 4496475 w 7256550"/>
                <a:gd name="connsiteY0" fmla="*/ 0 h 4704737"/>
                <a:gd name="connsiteX1" fmla="*/ 7255303 w 7256550"/>
                <a:gd name="connsiteY1" fmla="*/ 2936 h 4704737"/>
                <a:gd name="connsiteX2" fmla="*/ 7256550 w 7256550"/>
                <a:gd name="connsiteY2" fmla="*/ 956498 h 4704737"/>
                <a:gd name="connsiteX3" fmla="*/ 4213610 w 7256550"/>
                <a:gd name="connsiteY3" fmla="*/ 1173398 h 4704737"/>
                <a:gd name="connsiteX4" fmla="*/ 3834504 w 7256550"/>
                <a:gd name="connsiteY4" fmla="*/ 4206479 h 4704737"/>
                <a:gd name="connsiteX5" fmla="*/ 4551449 w 7256550"/>
                <a:gd name="connsiteY5" fmla="*/ 4704737 h 4704737"/>
                <a:gd name="connsiteX6" fmla="*/ 1 w 7256550"/>
                <a:gd name="connsiteY6" fmla="*/ 4695295 h 4704737"/>
                <a:gd name="connsiteX7" fmla="*/ 0 w 7256550"/>
                <a:gd name="connsiteY7" fmla="*/ 5908 h 4704737"/>
                <a:gd name="connsiteX8" fmla="*/ 4496475 w 7256550"/>
                <a:gd name="connsiteY8" fmla="*/ 0 h 4704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56550" h="4704737">
                  <a:moveTo>
                    <a:pt x="4496475" y="0"/>
                  </a:moveTo>
                  <a:lnTo>
                    <a:pt x="7255303" y="2936"/>
                  </a:lnTo>
                  <a:cubicBezTo>
                    <a:pt x="7255719" y="320790"/>
                    <a:pt x="7256134" y="638644"/>
                    <a:pt x="7256550" y="956498"/>
                  </a:cubicBezTo>
                  <a:lnTo>
                    <a:pt x="4213610" y="1173398"/>
                  </a:lnTo>
                  <a:lnTo>
                    <a:pt x="3834504" y="4206479"/>
                  </a:lnTo>
                  <a:lnTo>
                    <a:pt x="4551449" y="4704737"/>
                  </a:lnTo>
                  <a:lnTo>
                    <a:pt x="1" y="4695295"/>
                  </a:lnTo>
                  <a:cubicBezTo>
                    <a:pt x="1" y="3132166"/>
                    <a:pt x="0" y="1569037"/>
                    <a:pt x="0" y="5908"/>
                  </a:cubicBezTo>
                  <a:lnTo>
                    <a:pt x="4496475" y="0"/>
                  </a:lnTo>
                  <a:close/>
                </a:path>
              </a:pathLst>
            </a:custGeom>
            <a:solidFill>
              <a:srgbClr val="E6B9B8">
                <a:alpha val="50196"/>
              </a:srgbClr>
            </a:solidFill>
            <a:ln w="19050">
              <a:solidFill>
                <a:sysClr val="window" lastClr="FFFFFF">
                  <a:lumMod val="85000"/>
                </a:sysClr>
              </a:solidFill>
            </a:ln>
          </p:spPr>
          <p:txBody>
            <a:bodyPr wrap="none" rtlCol="0" anchor="ctr">
              <a:noAutofit/>
            </a:bodyPr>
            <a:lstStyle/>
            <a:p>
              <a:pPr algn="ctr" defTabSz="1439906" fontAlgn="base">
                <a:spcBef>
                  <a:spcPct val="0"/>
                </a:spcBef>
                <a:spcAft>
                  <a:spcPct val="0"/>
                </a:spcAft>
                <a:defRPr/>
              </a:pPr>
              <a:endParaRPr kumimoji="0" lang="ja-JP" altLang="en-US" sz="2834" b="1" kern="0">
                <a:solidFill>
                  <a:prstClr val="black"/>
                </a:solidFill>
                <a:latin typeface="+mn-ea"/>
              </a:endParaRPr>
            </a:p>
          </p:txBody>
        </p:sp>
        <p:sp>
          <p:nvSpPr>
            <p:cNvPr id="70" name="正方形/長方形 69">
              <a:extLst>
                <a:ext uri="{FF2B5EF4-FFF2-40B4-BE49-F238E27FC236}">
                  <a16:creationId xmlns:a16="http://schemas.microsoft.com/office/drawing/2014/main" id="{77E14C89-D152-46A2-BDFA-8E693200B441}"/>
                </a:ext>
              </a:extLst>
            </p:cNvPr>
            <p:cNvSpPr/>
            <p:nvPr/>
          </p:nvSpPr>
          <p:spPr>
            <a:xfrm>
              <a:off x="9179193" y="1602749"/>
              <a:ext cx="2735262" cy="2532538"/>
            </a:xfrm>
            <a:prstGeom prst="rect">
              <a:avLst/>
            </a:prstGeom>
            <a:noFill/>
            <a:ln w="38100" cap="flat" cmpd="sng" algn="ctr">
              <a:solidFill>
                <a:srgbClr val="FFC000">
                  <a:lumMod val="40000"/>
                  <a:lumOff val="60000"/>
                </a:srgbClr>
              </a:solidFill>
              <a:prstDash val="sysDash"/>
              <a:miter lim="800000"/>
            </a:ln>
            <a:effectLst/>
          </p:spPr>
          <p:txBody>
            <a:bodyPr rtlCol="0" anchor="ctr"/>
            <a:lstStyle/>
            <a:p>
              <a:pPr algn="ctr" defTabSz="1439906">
                <a:defRPr/>
              </a:pPr>
              <a:endParaRPr kumimoji="0" lang="ja-JP" altLang="en-US" sz="2834" b="1" kern="0">
                <a:solidFill>
                  <a:prstClr val="white"/>
                </a:solidFill>
                <a:latin typeface="+mn-ea"/>
              </a:endParaRPr>
            </a:p>
          </p:txBody>
        </p:sp>
        <p:sp>
          <p:nvSpPr>
            <p:cNvPr id="71" name="Text Box 21">
              <a:extLst>
                <a:ext uri="{FF2B5EF4-FFF2-40B4-BE49-F238E27FC236}">
                  <a16:creationId xmlns:a16="http://schemas.microsoft.com/office/drawing/2014/main" id="{B00B7CB8-81D4-DFB5-027B-0FE1D5FD6052}"/>
                </a:ext>
              </a:extLst>
            </p:cNvPr>
            <p:cNvSpPr txBox="1">
              <a:spLocks noChangeArrowheads="1"/>
            </p:cNvSpPr>
            <p:nvPr/>
          </p:nvSpPr>
          <p:spPr bwMode="auto">
            <a:xfrm>
              <a:off x="10262572" y="3937577"/>
              <a:ext cx="610019" cy="5366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141722" tIns="73696" rIns="141722" bIns="73696">
              <a:spAutoFit/>
            </a:bodyPr>
            <a:lstStyle>
              <a:lvl1pPr algn="l"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algn="l"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algn="l"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algn="l"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algn="l"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ctr" defTabSz="1439906" eaLnBrk="1" hangingPunct="1">
                <a:spcBef>
                  <a:spcPct val="0"/>
                </a:spcBef>
                <a:buNone/>
              </a:pPr>
              <a:r>
                <a:rPr lang="ja-JP" altLang="en-US" sz="2520" b="1" dirty="0">
                  <a:solidFill>
                    <a:srgbClr val="FFC000"/>
                  </a:solidFill>
                  <a:latin typeface="+mn-ea"/>
                  <a:ea typeface="+mn-ea"/>
                </a:rPr>
                <a:t>●</a:t>
              </a:r>
            </a:p>
          </p:txBody>
        </p:sp>
        <p:sp>
          <p:nvSpPr>
            <p:cNvPr id="72" name="テキスト ボックス 71">
              <a:extLst>
                <a:ext uri="{FF2B5EF4-FFF2-40B4-BE49-F238E27FC236}">
                  <a16:creationId xmlns:a16="http://schemas.microsoft.com/office/drawing/2014/main" id="{C3F939E1-DB6E-9076-F769-03C53CFE687B}"/>
                </a:ext>
              </a:extLst>
            </p:cNvPr>
            <p:cNvSpPr txBox="1"/>
            <p:nvPr/>
          </p:nvSpPr>
          <p:spPr>
            <a:xfrm>
              <a:off x="8463867" y="4407378"/>
              <a:ext cx="1794325" cy="369332"/>
            </a:xfrm>
            <a:prstGeom prst="rect">
              <a:avLst/>
            </a:prstGeom>
            <a:solidFill>
              <a:srgbClr val="C0504D">
                <a:alpha val="69804"/>
              </a:srgbClr>
            </a:solidFill>
          </p:spPr>
          <p:txBody>
            <a:bodyPr wrap="square" rtlCol="0">
              <a:spAutoFit/>
            </a:bodyPr>
            <a:lstStyle/>
            <a:p>
              <a:pPr algn="ctr" defTabSz="1439906" fontAlgn="base">
                <a:spcBef>
                  <a:spcPct val="0"/>
                </a:spcBef>
                <a:spcAft>
                  <a:spcPct val="0"/>
                </a:spcAft>
                <a:defRPr/>
              </a:pPr>
              <a:r>
                <a:rPr kumimoji="0" lang="ja-JP" altLang="en-US" sz="1800" b="1" kern="0" dirty="0">
                  <a:solidFill>
                    <a:prstClr val="white"/>
                  </a:solidFill>
                  <a:effectLst>
                    <a:outerShdw blurRad="38100" dist="38100" dir="2700000" algn="tl">
                      <a:srgbClr val="000000">
                        <a:alpha val="43137"/>
                      </a:srgbClr>
                    </a:outerShdw>
                  </a:effectLst>
                  <a:latin typeface="+mn-ea"/>
                  <a:cs typeface="Meiryo UI" panose="020B0604030504040204" pitchFamily="50" charset="-128"/>
                </a:rPr>
                <a:t>マスクエリア</a:t>
              </a:r>
            </a:p>
          </p:txBody>
        </p:sp>
        <p:sp>
          <p:nvSpPr>
            <p:cNvPr id="74" name="テキスト ボックス 16383">
              <a:extLst>
                <a:ext uri="{FF2B5EF4-FFF2-40B4-BE49-F238E27FC236}">
                  <a16:creationId xmlns:a16="http://schemas.microsoft.com/office/drawing/2014/main" id="{DA5BDF7D-9940-4464-0EA9-B318BCFC8D60}"/>
                </a:ext>
              </a:extLst>
            </p:cNvPr>
            <p:cNvSpPr txBox="1">
              <a:spLocks noChangeArrowheads="1"/>
            </p:cNvSpPr>
            <p:nvPr/>
          </p:nvSpPr>
          <p:spPr bwMode="auto">
            <a:xfrm>
              <a:off x="11278134" y="4407378"/>
              <a:ext cx="1476366" cy="383181"/>
            </a:xfrm>
            <a:prstGeom prst="rect">
              <a:avLst/>
            </a:prstGeom>
            <a:solidFill>
              <a:srgbClr val="FFC000">
                <a:lumMod val="20000"/>
                <a:lumOff val="80000"/>
              </a:srgbClr>
            </a:solidFill>
            <a:ln>
              <a:noFill/>
            </a:ln>
          </p:spPr>
          <p:txBody>
            <a:bodyPr wrap="square">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ctr" defTabSz="1439906" eaLnBrk="1" fontAlgn="base" hangingPunct="1">
                <a:spcBef>
                  <a:spcPct val="0"/>
                </a:spcBef>
                <a:spcAft>
                  <a:spcPct val="0"/>
                </a:spcAft>
                <a:buNone/>
                <a:defRPr/>
              </a:pPr>
              <a:r>
                <a:rPr lang="ja-JP" altLang="en-US" sz="1800" b="1" kern="0" dirty="0">
                  <a:solidFill>
                    <a:prstClr val="black"/>
                  </a:solidFill>
                  <a:latin typeface="+mn-ea"/>
                  <a:ea typeface="+mn-ea"/>
                  <a:cs typeface="Meiryo UI" panose="020B0604030504040204" pitchFamily="50" charset="-128"/>
                </a:rPr>
                <a:t>検知エリア</a:t>
              </a:r>
            </a:p>
          </p:txBody>
        </p:sp>
      </p:grpSp>
      <p:pic>
        <p:nvPicPr>
          <p:cNvPr id="10" name="図 9">
            <a:extLst>
              <a:ext uri="{FF2B5EF4-FFF2-40B4-BE49-F238E27FC236}">
                <a16:creationId xmlns:a16="http://schemas.microsoft.com/office/drawing/2014/main" id="{9E9E06DD-6FB8-2677-3F52-C1CFFFA9C856}"/>
              </a:ext>
            </a:extLst>
          </p:cNvPr>
          <p:cNvPicPr>
            <a:picLocks noChangeAspect="1"/>
          </p:cNvPicPr>
          <p:nvPr/>
        </p:nvPicPr>
        <p:blipFill>
          <a:blip r:embed="rId3"/>
          <a:stretch>
            <a:fillRect/>
          </a:stretch>
        </p:blipFill>
        <p:spPr>
          <a:xfrm>
            <a:off x="3494029" y="1593193"/>
            <a:ext cx="2730836" cy="2452609"/>
          </a:xfrm>
          <a:prstGeom prst="rect">
            <a:avLst/>
          </a:prstGeom>
        </p:spPr>
      </p:pic>
      <p:pic>
        <p:nvPicPr>
          <p:cNvPr id="11" name="図 10">
            <a:extLst>
              <a:ext uri="{FF2B5EF4-FFF2-40B4-BE49-F238E27FC236}">
                <a16:creationId xmlns:a16="http://schemas.microsoft.com/office/drawing/2014/main" id="{065DE4E8-9903-B7C4-301E-CC90FD01FF8A}"/>
              </a:ext>
            </a:extLst>
          </p:cNvPr>
          <p:cNvPicPr>
            <a:picLocks noChangeAspect="1"/>
          </p:cNvPicPr>
          <p:nvPr/>
        </p:nvPicPr>
        <p:blipFill>
          <a:blip r:embed="rId3"/>
          <a:stretch>
            <a:fillRect/>
          </a:stretch>
        </p:blipFill>
        <p:spPr>
          <a:xfrm flipH="1">
            <a:off x="9620457" y="1642712"/>
            <a:ext cx="2730836" cy="2452609"/>
          </a:xfrm>
          <a:prstGeom prst="rect">
            <a:avLst/>
          </a:prstGeom>
        </p:spPr>
      </p:pic>
    </p:spTree>
    <p:extLst>
      <p:ext uri="{BB962C8B-B14F-4D97-AF65-F5344CB8AC3E}">
        <p14:creationId xmlns:p14="http://schemas.microsoft.com/office/powerpoint/2010/main" val="10679868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A7062DF4-D174-4DE4-50DB-25D1254E3987}"/>
              </a:ext>
            </a:extLst>
          </p:cNvPr>
          <p:cNvSpPr/>
          <p:nvPr/>
        </p:nvSpPr>
        <p:spPr>
          <a:xfrm>
            <a:off x="89951" y="835004"/>
            <a:ext cx="14194586" cy="6566285"/>
          </a:xfrm>
          <a:prstGeom prst="rect">
            <a:avLst/>
          </a:prstGeom>
          <a:solidFill>
            <a:srgbClr val="70AD47">
              <a:lumMod val="20000"/>
              <a:lumOff val="80000"/>
              <a:alpha val="50000"/>
            </a:srgbClr>
          </a:solidFill>
          <a:ln w="12700" cap="flat" cmpd="sng" algn="ctr">
            <a:noFill/>
            <a:prstDash val="solid"/>
            <a:miter lim="800000"/>
          </a:ln>
          <a:effectLst/>
        </p:spPr>
        <p:txBody>
          <a:bodyPr rtlCol="0" anchor="ctr"/>
          <a:lstStyle/>
          <a:p>
            <a:pPr algn="ctr" defTabSz="1439906">
              <a:defRPr/>
            </a:pPr>
            <a:endParaRPr kumimoji="0" lang="ja-JP" altLang="en-US" sz="2834" b="1" kern="0">
              <a:solidFill>
                <a:prstClr val="white"/>
              </a:solidFill>
              <a:latin typeface="+mn-ea"/>
            </a:endParaRPr>
          </a:p>
        </p:txBody>
      </p:sp>
      <p:sp>
        <p:nvSpPr>
          <p:cNvPr id="3" name="コンテンツ プレースホルダー 2">
            <a:extLst>
              <a:ext uri="{FF2B5EF4-FFF2-40B4-BE49-F238E27FC236}">
                <a16:creationId xmlns:a16="http://schemas.microsoft.com/office/drawing/2014/main" id="{A1D6793A-EF76-5216-018B-EC5704F19EDA}"/>
              </a:ext>
            </a:extLst>
          </p:cNvPr>
          <p:cNvSpPr>
            <a:spLocks noGrp="1"/>
          </p:cNvSpPr>
          <p:nvPr>
            <p:ph sz="quarter" idx="10"/>
          </p:nvPr>
        </p:nvSpPr>
        <p:spPr/>
        <p:txBody>
          <a:bodyPr/>
          <a:lstStyle/>
          <a:p>
            <a:endParaRPr lang="ja-JP" altLang="en-US"/>
          </a:p>
        </p:txBody>
      </p:sp>
      <p:sp>
        <p:nvSpPr>
          <p:cNvPr id="2" name="タイトル 1"/>
          <p:cNvSpPr>
            <a:spLocks noGrp="1"/>
          </p:cNvSpPr>
          <p:nvPr>
            <p:ph type="title"/>
          </p:nvPr>
        </p:nvSpPr>
        <p:spPr/>
        <p:txBody>
          <a:bodyPr/>
          <a:lstStyle/>
          <a:p>
            <a:r>
              <a:rPr lang="en-US" altLang="ja-JP" dirty="0"/>
              <a:t>AI-VMD</a:t>
            </a:r>
            <a:r>
              <a:rPr kumimoji="1" lang="ja-JP" altLang="en-US" dirty="0"/>
              <a:t>の</a:t>
            </a:r>
            <a:r>
              <a:rPr lang="ja-JP" altLang="en-US" dirty="0"/>
              <a:t>概要</a:t>
            </a:r>
            <a:r>
              <a:rPr kumimoji="1" lang="ja-JP" altLang="en-US" dirty="0"/>
              <a:t>（６）</a:t>
            </a:r>
          </a:p>
        </p:txBody>
      </p:sp>
      <p:sp>
        <p:nvSpPr>
          <p:cNvPr id="69" name="正方形/長方形 68">
            <a:extLst>
              <a:ext uri="{FF2B5EF4-FFF2-40B4-BE49-F238E27FC236}">
                <a16:creationId xmlns:a16="http://schemas.microsoft.com/office/drawing/2014/main" id="{44224AA8-993F-4E8B-6C4F-4F45D1645CD8}"/>
              </a:ext>
            </a:extLst>
          </p:cNvPr>
          <p:cNvSpPr/>
          <p:nvPr/>
        </p:nvSpPr>
        <p:spPr>
          <a:xfrm>
            <a:off x="113332" y="846207"/>
            <a:ext cx="5181815" cy="4743329"/>
          </a:xfrm>
          <a:prstGeom prst="rect">
            <a:avLst/>
          </a:prstGeom>
          <a:solidFill>
            <a:sysClr val="window" lastClr="FFFFFF"/>
          </a:solidFill>
          <a:ln w="12700" cap="flat" cmpd="sng" algn="ctr">
            <a:noFill/>
            <a:prstDash val="solid"/>
            <a:miter lim="800000"/>
          </a:ln>
          <a:effectLst/>
        </p:spPr>
        <p:txBody>
          <a:bodyPr rtlCol="0" anchor="ctr"/>
          <a:lstStyle/>
          <a:p>
            <a:pPr algn="ctr" defTabSz="1439906">
              <a:defRPr/>
            </a:pPr>
            <a:endParaRPr kumimoji="0" lang="ja-JP" altLang="en-US" sz="2834" b="1" kern="0">
              <a:solidFill>
                <a:prstClr val="white"/>
              </a:solidFill>
              <a:latin typeface="+mn-ea"/>
            </a:endParaRPr>
          </a:p>
        </p:txBody>
      </p:sp>
      <p:sp>
        <p:nvSpPr>
          <p:cNvPr id="14" name="正方形/長方形 13">
            <a:extLst>
              <a:ext uri="{FF2B5EF4-FFF2-40B4-BE49-F238E27FC236}">
                <a16:creationId xmlns:a16="http://schemas.microsoft.com/office/drawing/2014/main" id="{926D3B0D-C78F-8615-CC81-DAE2C0A7E17C}"/>
              </a:ext>
            </a:extLst>
          </p:cNvPr>
          <p:cNvSpPr/>
          <p:nvPr/>
        </p:nvSpPr>
        <p:spPr>
          <a:xfrm>
            <a:off x="5532562" y="1939536"/>
            <a:ext cx="4520399" cy="3511354"/>
          </a:xfrm>
          <a:prstGeom prst="rect">
            <a:avLst/>
          </a:prstGeom>
          <a:solidFill>
            <a:sysClr val="window" lastClr="FFFFFF"/>
          </a:solidFill>
          <a:ln w="76200" cap="flat" cmpd="sng" algn="ctr">
            <a:solidFill>
              <a:sysClr val="windowText" lastClr="000000"/>
            </a:solidFill>
            <a:prstDash val="solid"/>
            <a:miter lim="800000"/>
          </a:ln>
          <a:effectLst/>
        </p:spPr>
        <p:txBody>
          <a:bodyPr rtlCol="0" anchor="ctr"/>
          <a:lstStyle/>
          <a:p>
            <a:pPr algn="ctr" defTabSz="1439906">
              <a:defRPr/>
            </a:pPr>
            <a:endParaRPr kumimoji="0" lang="ja-JP" altLang="en-US" sz="2834" b="1" kern="0">
              <a:solidFill>
                <a:prstClr val="white"/>
              </a:solidFill>
              <a:latin typeface="+mn-ea"/>
            </a:endParaRPr>
          </a:p>
        </p:txBody>
      </p:sp>
      <p:pic>
        <p:nvPicPr>
          <p:cNvPr id="15" name="Picture 4" descr="tree-8">
            <a:hlinkClick r:id="rId2"/>
            <a:extLst>
              <a:ext uri="{FF2B5EF4-FFF2-40B4-BE49-F238E27FC236}">
                <a16:creationId xmlns:a16="http://schemas.microsoft.com/office/drawing/2014/main" id="{226C6867-A1D7-06BC-0B55-91CD76BAB0B7}"/>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5762060" y="2038391"/>
            <a:ext cx="1533223" cy="120439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tree-8">
            <a:hlinkClick r:id="rId2"/>
            <a:extLst>
              <a:ext uri="{FF2B5EF4-FFF2-40B4-BE49-F238E27FC236}">
                <a16:creationId xmlns:a16="http://schemas.microsoft.com/office/drawing/2014/main" id="{8E524ACB-742B-495A-F1CF-4D8E05B68CC4}"/>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7855056" y="2038392"/>
            <a:ext cx="1958510" cy="1298631"/>
          </a:xfrm>
          <a:prstGeom prst="rect">
            <a:avLst/>
          </a:prstGeom>
          <a:noFill/>
          <a:extLst>
            <a:ext uri="{909E8E84-426E-40DD-AFC4-6F175D3DCCD1}">
              <a14:hiddenFill xmlns:a14="http://schemas.microsoft.com/office/drawing/2010/main">
                <a:solidFill>
                  <a:srgbClr val="FFFFFF"/>
                </a:solidFill>
              </a14:hiddenFill>
            </a:ext>
          </a:extLst>
        </p:spPr>
      </p:pic>
      <p:sp>
        <p:nvSpPr>
          <p:cNvPr id="17" name="正方形/長方形 16">
            <a:extLst>
              <a:ext uri="{FF2B5EF4-FFF2-40B4-BE49-F238E27FC236}">
                <a16:creationId xmlns:a16="http://schemas.microsoft.com/office/drawing/2014/main" id="{1C6D614C-5167-48A0-3B48-45A5C2EB613C}"/>
              </a:ext>
            </a:extLst>
          </p:cNvPr>
          <p:cNvSpPr>
            <a:spLocks noChangeAspect="1"/>
          </p:cNvSpPr>
          <p:nvPr/>
        </p:nvSpPr>
        <p:spPr>
          <a:xfrm>
            <a:off x="5665053" y="2038392"/>
            <a:ext cx="4258005" cy="3300912"/>
          </a:xfrm>
          <a:prstGeom prst="rect">
            <a:avLst/>
          </a:prstGeom>
          <a:noFill/>
          <a:ln w="25400" cap="flat" cmpd="sng" algn="ctr">
            <a:solidFill>
              <a:sysClr val="window" lastClr="FFFFFF">
                <a:lumMod val="50000"/>
              </a:sysClr>
            </a:solidFill>
            <a:prstDash val="solid"/>
          </a:ln>
          <a:effectLst/>
        </p:spPr>
        <p:txBody>
          <a:bodyPr rtlCol="0" anchor="ctr"/>
          <a:lstStyle/>
          <a:p>
            <a:pPr algn="ctr" defTabSz="1439906" fontAlgn="base">
              <a:spcBef>
                <a:spcPct val="0"/>
              </a:spcBef>
              <a:spcAft>
                <a:spcPct val="0"/>
              </a:spcAft>
              <a:defRPr/>
            </a:pPr>
            <a:endParaRPr kumimoji="0" lang="ja-JP" altLang="en-US" sz="2834" b="1" kern="0">
              <a:solidFill>
                <a:prstClr val="white"/>
              </a:solidFill>
              <a:latin typeface="+mn-ea"/>
            </a:endParaRPr>
          </a:p>
        </p:txBody>
      </p:sp>
      <p:pic>
        <p:nvPicPr>
          <p:cNvPr id="18" name="Picture 2" descr="歩く人">
            <a:extLst>
              <a:ext uri="{FF2B5EF4-FFF2-40B4-BE49-F238E27FC236}">
                <a16:creationId xmlns:a16="http://schemas.microsoft.com/office/drawing/2014/main" id="{E4B8C2BD-E1DF-18FA-9259-4F915E349C02}"/>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8927914" y="3671172"/>
            <a:ext cx="749037" cy="145126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歩く人">
            <a:extLst>
              <a:ext uri="{FF2B5EF4-FFF2-40B4-BE49-F238E27FC236}">
                <a16:creationId xmlns:a16="http://schemas.microsoft.com/office/drawing/2014/main" id="{0919066F-A0A0-F788-FFFD-A230A8AFA3E7}"/>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7099867" y="2914317"/>
            <a:ext cx="437706" cy="820698"/>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車">
            <a:hlinkClick r:id="rId7"/>
            <a:extLst>
              <a:ext uri="{FF2B5EF4-FFF2-40B4-BE49-F238E27FC236}">
                <a16:creationId xmlns:a16="http://schemas.microsoft.com/office/drawing/2014/main" id="{6CD9C0D6-8955-E570-FA12-95EEE4CE3C2B}"/>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a:stretch/>
        </p:blipFill>
        <p:spPr bwMode="auto">
          <a:xfrm>
            <a:off x="8937642" y="2914318"/>
            <a:ext cx="919262" cy="328473"/>
          </a:xfrm>
          <a:prstGeom prst="rect">
            <a:avLst/>
          </a:prstGeom>
          <a:noFill/>
          <a:extLst>
            <a:ext uri="{909E8E84-426E-40DD-AFC4-6F175D3DCCD1}">
              <a14:hiddenFill xmlns:a14="http://schemas.microsoft.com/office/drawing/2010/main">
                <a:solidFill>
                  <a:srgbClr val="FFFFFF"/>
                </a:solidFill>
              </a14:hiddenFill>
            </a:ext>
          </a:extLst>
        </p:spPr>
      </p:pic>
      <p:sp>
        <p:nvSpPr>
          <p:cNvPr id="21" name="正方形/長方形 20">
            <a:extLst>
              <a:ext uri="{FF2B5EF4-FFF2-40B4-BE49-F238E27FC236}">
                <a16:creationId xmlns:a16="http://schemas.microsoft.com/office/drawing/2014/main" id="{EF9FD90F-535E-3E61-D60B-DF2D6D273501}"/>
              </a:ext>
            </a:extLst>
          </p:cNvPr>
          <p:cNvSpPr>
            <a:spLocks noChangeAspect="1"/>
          </p:cNvSpPr>
          <p:nvPr/>
        </p:nvSpPr>
        <p:spPr>
          <a:xfrm>
            <a:off x="5665053" y="2038393"/>
            <a:ext cx="4258005" cy="1339620"/>
          </a:xfrm>
          <a:prstGeom prst="rect">
            <a:avLst/>
          </a:prstGeom>
          <a:solidFill>
            <a:sysClr val="window" lastClr="FFFFFF">
              <a:lumMod val="50000"/>
              <a:alpha val="49804"/>
            </a:sysClr>
          </a:solidFill>
          <a:ln w="25400" cap="flat" cmpd="sng" algn="ctr">
            <a:solidFill>
              <a:sysClr val="window" lastClr="FFFFFF">
                <a:lumMod val="50000"/>
              </a:sysClr>
            </a:solidFill>
            <a:prstDash val="sysDash"/>
          </a:ln>
          <a:effectLst/>
        </p:spPr>
        <p:txBody>
          <a:bodyPr rtlCol="0" anchor="ctr"/>
          <a:lstStyle/>
          <a:p>
            <a:pPr algn="ctr" defTabSz="1439906" fontAlgn="base">
              <a:spcBef>
                <a:spcPct val="0"/>
              </a:spcBef>
              <a:spcAft>
                <a:spcPct val="0"/>
              </a:spcAft>
              <a:defRPr/>
            </a:pPr>
            <a:endParaRPr kumimoji="0" lang="ja-JP" altLang="en-US" sz="2834" b="1" kern="0">
              <a:solidFill>
                <a:prstClr val="white"/>
              </a:solidFill>
              <a:latin typeface="+mn-ea"/>
            </a:endParaRPr>
          </a:p>
        </p:txBody>
      </p:sp>
      <p:sp>
        <p:nvSpPr>
          <p:cNvPr id="22" name="正方形/長方形 21">
            <a:extLst>
              <a:ext uri="{FF2B5EF4-FFF2-40B4-BE49-F238E27FC236}">
                <a16:creationId xmlns:a16="http://schemas.microsoft.com/office/drawing/2014/main" id="{F88F6AE2-4105-7B46-3943-80B51A360B11}"/>
              </a:ext>
            </a:extLst>
          </p:cNvPr>
          <p:cNvSpPr/>
          <p:nvPr/>
        </p:nvSpPr>
        <p:spPr>
          <a:xfrm>
            <a:off x="8927915" y="3597648"/>
            <a:ext cx="835202" cy="1600671"/>
          </a:xfrm>
          <a:prstGeom prst="rect">
            <a:avLst/>
          </a:prstGeom>
          <a:noFill/>
          <a:ln w="38100" cap="flat" cmpd="sng" algn="ctr">
            <a:solidFill>
              <a:srgbClr val="FF0000"/>
            </a:solidFill>
            <a:prstDash val="solid"/>
            <a:miter lim="800000"/>
          </a:ln>
          <a:effectLst/>
        </p:spPr>
        <p:txBody>
          <a:bodyPr rtlCol="0" anchor="ctr"/>
          <a:lstStyle/>
          <a:p>
            <a:pPr algn="ctr" defTabSz="1439906">
              <a:defRPr/>
            </a:pPr>
            <a:endParaRPr kumimoji="0" lang="ja-JP" altLang="en-US" sz="2834" b="1" kern="0">
              <a:solidFill>
                <a:prstClr val="white"/>
              </a:solidFill>
              <a:latin typeface="+mn-ea"/>
            </a:endParaRPr>
          </a:p>
        </p:txBody>
      </p:sp>
      <p:sp>
        <p:nvSpPr>
          <p:cNvPr id="23" name="正方形/長方形 22">
            <a:extLst>
              <a:ext uri="{FF2B5EF4-FFF2-40B4-BE49-F238E27FC236}">
                <a16:creationId xmlns:a16="http://schemas.microsoft.com/office/drawing/2014/main" id="{65BD8C6B-7961-9A41-9493-E5BA96C37EBA}"/>
              </a:ext>
            </a:extLst>
          </p:cNvPr>
          <p:cNvSpPr/>
          <p:nvPr/>
        </p:nvSpPr>
        <p:spPr>
          <a:xfrm flipH="1">
            <a:off x="7090291" y="2824605"/>
            <a:ext cx="409985" cy="1024831"/>
          </a:xfrm>
          <a:prstGeom prst="rect">
            <a:avLst/>
          </a:prstGeom>
          <a:noFill/>
          <a:ln w="38100" cap="flat" cmpd="sng" algn="ctr">
            <a:solidFill>
              <a:srgbClr val="0000FF"/>
            </a:solidFill>
            <a:prstDash val="solid"/>
            <a:miter lim="800000"/>
          </a:ln>
          <a:effectLst/>
        </p:spPr>
        <p:txBody>
          <a:bodyPr rtlCol="0" anchor="ctr"/>
          <a:lstStyle/>
          <a:p>
            <a:pPr algn="ctr" defTabSz="1439906">
              <a:defRPr/>
            </a:pPr>
            <a:endParaRPr kumimoji="0" lang="ja-JP" altLang="en-US" sz="2834" b="1" kern="0">
              <a:solidFill>
                <a:prstClr val="white"/>
              </a:solidFill>
              <a:latin typeface="+mn-ea"/>
            </a:endParaRPr>
          </a:p>
        </p:txBody>
      </p:sp>
      <p:sp>
        <p:nvSpPr>
          <p:cNvPr id="24" name="正方形/長方形 23">
            <a:extLst>
              <a:ext uri="{FF2B5EF4-FFF2-40B4-BE49-F238E27FC236}">
                <a16:creationId xmlns:a16="http://schemas.microsoft.com/office/drawing/2014/main" id="{44E6B7BE-CA60-95A4-B7ED-C96EC0D653ED}"/>
              </a:ext>
            </a:extLst>
          </p:cNvPr>
          <p:cNvSpPr/>
          <p:nvPr/>
        </p:nvSpPr>
        <p:spPr>
          <a:xfrm>
            <a:off x="8845551" y="2824605"/>
            <a:ext cx="1025245" cy="484041"/>
          </a:xfrm>
          <a:prstGeom prst="rect">
            <a:avLst/>
          </a:prstGeom>
          <a:noFill/>
          <a:ln w="38100" cap="flat" cmpd="sng" algn="ctr">
            <a:solidFill>
              <a:srgbClr val="FFC000">
                <a:lumMod val="40000"/>
                <a:lumOff val="60000"/>
              </a:srgbClr>
            </a:solidFill>
            <a:prstDash val="dash"/>
            <a:miter lim="800000"/>
          </a:ln>
          <a:effectLst/>
        </p:spPr>
        <p:txBody>
          <a:bodyPr rtlCol="0" anchor="ctr"/>
          <a:lstStyle/>
          <a:p>
            <a:pPr algn="ctr" defTabSz="1439906">
              <a:defRPr/>
            </a:pPr>
            <a:endParaRPr kumimoji="0" lang="ja-JP" altLang="en-US" sz="2834" b="1" kern="0">
              <a:solidFill>
                <a:prstClr val="white"/>
              </a:solidFill>
              <a:latin typeface="+mn-ea"/>
            </a:endParaRPr>
          </a:p>
        </p:txBody>
      </p:sp>
      <p:sp>
        <p:nvSpPr>
          <p:cNvPr id="25" name="テキスト ボックス 24">
            <a:extLst>
              <a:ext uri="{FF2B5EF4-FFF2-40B4-BE49-F238E27FC236}">
                <a16:creationId xmlns:a16="http://schemas.microsoft.com/office/drawing/2014/main" id="{212B405E-C9AE-1D06-EAC7-861A181DA2F5}"/>
              </a:ext>
            </a:extLst>
          </p:cNvPr>
          <p:cNvSpPr txBox="1"/>
          <p:nvPr/>
        </p:nvSpPr>
        <p:spPr>
          <a:xfrm>
            <a:off x="5588883" y="3024278"/>
            <a:ext cx="1566990" cy="369332"/>
          </a:xfrm>
          <a:prstGeom prst="rect">
            <a:avLst/>
          </a:prstGeom>
          <a:noFill/>
        </p:spPr>
        <p:txBody>
          <a:bodyPr wrap="square" rtlCol="0">
            <a:spAutoFit/>
          </a:bodyPr>
          <a:lstStyle/>
          <a:p>
            <a:pPr defTabSz="1439906">
              <a:defRPr/>
            </a:pPr>
            <a:r>
              <a:rPr kumimoji="0" lang="ja-JP" altLang="en-US" sz="1800" b="1" kern="0" dirty="0">
                <a:solidFill>
                  <a:prstClr val="black"/>
                </a:solidFill>
                <a:latin typeface="+mn-ea"/>
              </a:rPr>
              <a:t>マスクエリア</a:t>
            </a:r>
            <a:endParaRPr kumimoji="0" lang="en-US" altLang="ja-JP" sz="1800" b="1" kern="0" dirty="0">
              <a:solidFill>
                <a:prstClr val="black"/>
              </a:solidFill>
              <a:latin typeface="+mn-ea"/>
            </a:endParaRPr>
          </a:p>
        </p:txBody>
      </p:sp>
      <p:sp>
        <p:nvSpPr>
          <p:cNvPr id="26" name="正方形/長方形 25">
            <a:extLst>
              <a:ext uri="{FF2B5EF4-FFF2-40B4-BE49-F238E27FC236}">
                <a16:creationId xmlns:a16="http://schemas.microsoft.com/office/drawing/2014/main" id="{908C77AB-2022-CF77-C03A-7D180412D922}"/>
              </a:ext>
            </a:extLst>
          </p:cNvPr>
          <p:cNvSpPr/>
          <p:nvPr/>
        </p:nvSpPr>
        <p:spPr>
          <a:xfrm>
            <a:off x="5612633" y="3511297"/>
            <a:ext cx="1600277" cy="369332"/>
          </a:xfrm>
          <a:prstGeom prst="rect">
            <a:avLst/>
          </a:prstGeom>
        </p:spPr>
        <p:txBody>
          <a:bodyPr wrap="square">
            <a:spAutoFit/>
          </a:bodyPr>
          <a:lstStyle/>
          <a:p>
            <a:pPr defTabSz="1439906">
              <a:defRPr/>
            </a:pPr>
            <a:r>
              <a:rPr kumimoji="0" lang="ja-JP" altLang="en-US" sz="1800" b="1" kern="0" dirty="0">
                <a:solidFill>
                  <a:prstClr val="black"/>
                </a:solidFill>
                <a:latin typeface="+mn-ea"/>
              </a:rPr>
              <a:t>未定義エリア</a:t>
            </a:r>
            <a:endParaRPr kumimoji="0" lang="en-US" altLang="ja-JP" sz="1800" b="1" kern="0" dirty="0">
              <a:solidFill>
                <a:prstClr val="black"/>
              </a:solidFill>
              <a:latin typeface="+mn-ea"/>
            </a:endParaRPr>
          </a:p>
        </p:txBody>
      </p:sp>
      <p:pic>
        <p:nvPicPr>
          <p:cNvPr id="27" name="図 26">
            <a:extLst>
              <a:ext uri="{FF2B5EF4-FFF2-40B4-BE49-F238E27FC236}">
                <a16:creationId xmlns:a16="http://schemas.microsoft.com/office/drawing/2014/main" id="{4B0559B5-189A-1F0B-7804-95C04AC3ACD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837569" y="3528499"/>
            <a:ext cx="518840" cy="1229497"/>
          </a:xfrm>
          <a:prstGeom prst="rect">
            <a:avLst/>
          </a:prstGeom>
        </p:spPr>
      </p:pic>
      <p:sp>
        <p:nvSpPr>
          <p:cNvPr id="28" name="角丸四角形 54">
            <a:extLst>
              <a:ext uri="{FF2B5EF4-FFF2-40B4-BE49-F238E27FC236}">
                <a16:creationId xmlns:a16="http://schemas.microsoft.com/office/drawing/2014/main" id="{7ED93191-54D7-831B-50C9-04EB1212E5FB}"/>
              </a:ext>
            </a:extLst>
          </p:cNvPr>
          <p:cNvSpPr/>
          <p:nvPr/>
        </p:nvSpPr>
        <p:spPr>
          <a:xfrm>
            <a:off x="10236829" y="1493291"/>
            <a:ext cx="3955977" cy="1292014"/>
          </a:xfrm>
          <a:prstGeom prst="roundRect">
            <a:avLst/>
          </a:prstGeom>
          <a:solidFill>
            <a:srgbClr val="FFC000">
              <a:lumMod val="20000"/>
              <a:lumOff val="80000"/>
            </a:srgbClr>
          </a:solidFill>
          <a:ln w="28575">
            <a:solidFill>
              <a:srgbClr val="FFC000">
                <a:lumMod val="60000"/>
                <a:lumOff val="40000"/>
              </a:srgbClr>
            </a:solidFill>
            <a:prstDash val="solid"/>
          </a:ln>
        </p:spPr>
        <p:txBody>
          <a:bodyPr wrap="square" rtlCol="0" anchor="ctr">
            <a:noAutofit/>
          </a:bodyPr>
          <a:lstStyle/>
          <a:p>
            <a:pPr defTabSz="1439906" fontAlgn="base">
              <a:spcBef>
                <a:spcPct val="0"/>
              </a:spcBef>
              <a:spcAft>
                <a:spcPct val="0"/>
              </a:spcAft>
              <a:defRPr/>
            </a:pPr>
            <a:endParaRPr kumimoji="0" lang="en-US" altLang="ja-JP" sz="1800" b="1" kern="0" dirty="0">
              <a:solidFill>
                <a:srgbClr val="FF5050"/>
              </a:solidFill>
              <a:latin typeface="+mn-ea"/>
              <a:cs typeface="Meiryo UI" panose="020B0604030504040204" pitchFamily="50" charset="-128"/>
            </a:endParaRPr>
          </a:p>
          <a:p>
            <a:pPr defTabSz="1439906" fontAlgn="base">
              <a:spcBef>
                <a:spcPct val="0"/>
              </a:spcBef>
              <a:spcAft>
                <a:spcPct val="0"/>
              </a:spcAft>
              <a:defRPr/>
            </a:pPr>
            <a:r>
              <a:rPr kumimoji="0" lang="ja-JP" altLang="en-US" sz="1800" b="1" kern="0" dirty="0">
                <a:solidFill>
                  <a:prstClr val="black"/>
                </a:solidFill>
                <a:latin typeface="+mn-ea"/>
                <a:cs typeface="Meiryo UI" panose="020B0604030504040204" pitchFamily="50" charset="-128"/>
              </a:rPr>
              <a:t>・検出しない</a:t>
            </a:r>
            <a:endParaRPr kumimoji="0" lang="en-US" altLang="ja-JP" sz="1800" b="1" kern="0" dirty="0">
              <a:solidFill>
                <a:prstClr val="black"/>
              </a:solidFill>
              <a:latin typeface="+mn-ea"/>
              <a:cs typeface="Meiryo UI" panose="020B0604030504040204" pitchFamily="50" charset="-128"/>
            </a:endParaRPr>
          </a:p>
          <a:p>
            <a:pPr defTabSz="1439906" fontAlgn="base">
              <a:spcBef>
                <a:spcPct val="0"/>
              </a:spcBef>
              <a:spcAft>
                <a:spcPct val="0"/>
              </a:spcAft>
              <a:defRPr/>
            </a:pPr>
            <a:r>
              <a:rPr kumimoji="0" lang="ja-JP" altLang="en-US" sz="1800" b="1" kern="0" dirty="0">
                <a:solidFill>
                  <a:prstClr val="black"/>
                </a:solidFill>
                <a:latin typeface="+mn-ea"/>
                <a:cs typeface="Meiryo UI" panose="020B0604030504040204" pitchFamily="50" charset="-128"/>
              </a:rPr>
              <a:t>・発報しない</a:t>
            </a:r>
            <a:endParaRPr kumimoji="0" lang="en-US" altLang="ja-JP" sz="1800" b="1" kern="0" dirty="0">
              <a:solidFill>
                <a:prstClr val="black"/>
              </a:solidFill>
              <a:latin typeface="+mn-ea"/>
              <a:cs typeface="Meiryo UI" panose="020B0604030504040204" pitchFamily="50" charset="-128"/>
            </a:endParaRPr>
          </a:p>
          <a:p>
            <a:pPr defTabSz="1439906" fontAlgn="base">
              <a:spcBef>
                <a:spcPct val="0"/>
              </a:spcBef>
              <a:spcAft>
                <a:spcPct val="0"/>
              </a:spcAft>
              <a:defRPr/>
            </a:pPr>
            <a:r>
              <a:rPr kumimoji="0" lang="ja-JP" altLang="en-US" sz="1800" b="1" kern="0" dirty="0">
                <a:solidFill>
                  <a:srgbClr val="70AD47">
                    <a:lumMod val="50000"/>
                  </a:srgbClr>
                </a:solidFill>
                <a:latin typeface="+mn-ea"/>
                <a:cs typeface="Meiryo UI" panose="020B0604030504040204" pitchFamily="50" charset="-128"/>
              </a:rPr>
              <a:t>・</a:t>
            </a:r>
            <a:r>
              <a:rPr kumimoji="0" lang="ja-JP" altLang="en-US" sz="1800" b="1" kern="0" dirty="0">
                <a:solidFill>
                  <a:srgbClr val="70AD47">
                    <a:lumMod val="75000"/>
                  </a:srgbClr>
                </a:solidFill>
                <a:latin typeface="+mn-ea"/>
                <a:cs typeface="Meiryo UI" panose="020B0604030504040204" pitchFamily="50" charset="-128"/>
              </a:rPr>
              <a:t>認識する</a:t>
            </a:r>
          </a:p>
        </p:txBody>
      </p:sp>
      <p:sp>
        <p:nvSpPr>
          <p:cNvPr id="29" name="角丸四角形 55">
            <a:extLst>
              <a:ext uri="{FF2B5EF4-FFF2-40B4-BE49-F238E27FC236}">
                <a16:creationId xmlns:a16="http://schemas.microsoft.com/office/drawing/2014/main" id="{37D91F1D-3487-9DC0-D82B-353A39D28032}"/>
              </a:ext>
            </a:extLst>
          </p:cNvPr>
          <p:cNvSpPr/>
          <p:nvPr/>
        </p:nvSpPr>
        <p:spPr>
          <a:xfrm>
            <a:off x="10238405" y="3268496"/>
            <a:ext cx="3954403" cy="1271703"/>
          </a:xfrm>
          <a:prstGeom prst="roundRect">
            <a:avLst/>
          </a:prstGeom>
          <a:solidFill>
            <a:srgbClr val="5B9BD5">
              <a:lumMod val="20000"/>
              <a:lumOff val="80000"/>
            </a:srgbClr>
          </a:solidFill>
          <a:ln w="28575">
            <a:solidFill>
              <a:srgbClr val="0000FF"/>
            </a:solidFill>
          </a:ln>
        </p:spPr>
        <p:txBody>
          <a:bodyPr wrap="square" rtlCol="0" anchor="ctr">
            <a:noAutofit/>
          </a:bodyPr>
          <a:lstStyle/>
          <a:p>
            <a:pPr defTabSz="1439906" fontAlgn="base">
              <a:spcBef>
                <a:spcPct val="0"/>
              </a:spcBef>
              <a:spcAft>
                <a:spcPct val="0"/>
              </a:spcAft>
              <a:defRPr/>
            </a:pPr>
            <a:endParaRPr kumimoji="0" lang="en-US" altLang="ja-JP" sz="1800" b="1" kern="0" dirty="0">
              <a:solidFill>
                <a:prstClr val="black"/>
              </a:solidFill>
              <a:latin typeface="+mn-ea"/>
              <a:cs typeface="Meiryo UI" panose="020B0604030504040204" pitchFamily="50" charset="-128"/>
            </a:endParaRPr>
          </a:p>
          <a:p>
            <a:pPr defTabSz="1439906" fontAlgn="base">
              <a:spcBef>
                <a:spcPct val="0"/>
              </a:spcBef>
              <a:spcAft>
                <a:spcPct val="0"/>
              </a:spcAft>
              <a:defRPr/>
            </a:pPr>
            <a:r>
              <a:rPr kumimoji="0" lang="ja-JP" altLang="en-US" sz="1800" b="1" kern="0" dirty="0">
                <a:solidFill>
                  <a:prstClr val="black"/>
                </a:solidFill>
                <a:latin typeface="+mn-ea"/>
                <a:cs typeface="Meiryo UI" panose="020B0604030504040204" pitchFamily="50" charset="-128"/>
              </a:rPr>
              <a:t>・</a:t>
            </a:r>
            <a:r>
              <a:rPr kumimoji="0" lang="ja-JP" altLang="en-US" sz="1800" b="1" kern="0" dirty="0">
                <a:solidFill>
                  <a:srgbClr val="FF5050"/>
                </a:solidFill>
                <a:latin typeface="+mn-ea"/>
                <a:cs typeface="Meiryo UI" panose="020B0604030504040204" pitchFamily="50" charset="-128"/>
              </a:rPr>
              <a:t>検出する</a:t>
            </a:r>
            <a:endParaRPr kumimoji="0" lang="en-US" altLang="ja-JP" sz="1800" b="1" kern="0" dirty="0">
              <a:solidFill>
                <a:srgbClr val="70AD47">
                  <a:lumMod val="50000"/>
                </a:srgbClr>
              </a:solidFill>
              <a:latin typeface="+mn-ea"/>
              <a:cs typeface="Meiryo UI" panose="020B0604030504040204" pitchFamily="50" charset="-128"/>
            </a:endParaRPr>
          </a:p>
          <a:p>
            <a:pPr defTabSz="1439906" fontAlgn="base">
              <a:spcBef>
                <a:spcPct val="0"/>
              </a:spcBef>
              <a:spcAft>
                <a:spcPct val="0"/>
              </a:spcAft>
              <a:defRPr/>
            </a:pPr>
            <a:r>
              <a:rPr kumimoji="0" lang="ja-JP" altLang="en-US" sz="1800" b="1" kern="0" dirty="0">
                <a:solidFill>
                  <a:prstClr val="black"/>
                </a:solidFill>
                <a:latin typeface="+mn-ea"/>
                <a:cs typeface="Meiryo UI" panose="020B0604030504040204" pitchFamily="50" charset="-128"/>
              </a:rPr>
              <a:t>・発報しない</a:t>
            </a:r>
            <a:endParaRPr kumimoji="0" lang="en-US" altLang="ja-JP" sz="1800" b="1" kern="0" dirty="0">
              <a:solidFill>
                <a:prstClr val="black"/>
              </a:solidFill>
              <a:latin typeface="+mn-ea"/>
              <a:cs typeface="Meiryo UI" panose="020B0604030504040204" pitchFamily="50" charset="-128"/>
            </a:endParaRPr>
          </a:p>
          <a:p>
            <a:pPr defTabSz="1439906" fontAlgn="base">
              <a:spcBef>
                <a:spcPct val="0"/>
              </a:spcBef>
              <a:spcAft>
                <a:spcPct val="0"/>
              </a:spcAft>
              <a:defRPr/>
            </a:pPr>
            <a:r>
              <a:rPr kumimoji="0" lang="ja-JP" altLang="en-US" sz="1800" b="1" kern="0" dirty="0">
                <a:solidFill>
                  <a:srgbClr val="70AD47">
                    <a:lumMod val="50000"/>
                  </a:srgbClr>
                </a:solidFill>
                <a:latin typeface="+mn-ea"/>
                <a:cs typeface="Meiryo UI" panose="020B0604030504040204" pitchFamily="50" charset="-128"/>
              </a:rPr>
              <a:t>・</a:t>
            </a:r>
            <a:r>
              <a:rPr kumimoji="0" lang="ja-JP" altLang="en-US" sz="1800" b="1" kern="0" dirty="0">
                <a:solidFill>
                  <a:srgbClr val="70AD47">
                    <a:lumMod val="75000"/>
                  </a:srgbClr>
                </a:solidFill>
                <a:latin typeface="+mn-ea"/>
                <a:cs typeface="Meiryo UI" panose="020B0604030504040204" pitchFamily="50" charset="-128"/>
              </a:rPr>
              <a:t>認識する</a:t>
            </a:r>
          </a:p>
        </p:txBody>
      </p:sp>
      <p:sp>
        <p:nvSpPr>
          <p:cNvPr id="31" name="角丸四角形 56">
            <a:extLst>
              <a:ext uri="{FF2B5EF4-FFF2-40B4-BE49-F238E27FC236}">
                <a16:creationId xmlns:a16="http://schemas.microsoft.com/office/drawing/2014/main" id="{8000C537-F427-23A2-AB6C-BAD80D1D9EE8}"/>
              </a:ext>
            </a:extLst>
          </p:cNvPr>
          <p:cNvSpPr/>
          <p:nvPr/>
        </p:nvSpPr>
        <p:spPr>
          <a:xfrm>
            <a:off x="10240507" y="5038117"/>
            <a:ext cx="3933999" cy="2165188"/>
          </a:xfrm>
          <a:prstGeom prst="roundRect">
            <a:avLst>
              <a:gd name="adj" fmla="val 8112"/>
            </a:avLst>
          </a:prstGeom>
          <a:solidFill>
            <a:srgbClr val="C0504D">
              <a:lumMod val="20000"/>
              <a:lumOff val="80000"/>
            </a:srgbClr>
          </a:solidFill>
          <a:ln w="28575">
            <a:solidFill>
              <a:srgbClr val="FF0000"/>
            </a:solidFill>
          </a:ln>
        </p:spPr>
        <p:txBody>
          <a:bodyPr wrap="square" rtlCol="0" anchor="ctr">
            <a:noAutofit/>
          </a:bodyPr>
          <a:lstStyle/>
          <a:p>
            <a:pPr defTabSz="1439906" fontAlgn="base">
              <a:spcBef>
                <a:spcPct val="0"/>
              </a:spcBef>
              <a:spcAft>
                <a:spcPct val="0"/>
              </a:spcAft>
              <a:defRPr/>
            </a:pPr>
            <a:endParaRPr kumimoji="0" lang="en-US" altLang="ja-JP" sz="1890" b="1" kern="0" dirty="0">
              <a:solidFill>
                <a:prstClr val="black"/>
              </a:solidFill>
              <a:latin typeface="+mn-ea"/>
              <a:cs typeface="Meiryo UI" panose="020B0604030504040204" pitchFamily="50" charset="-128"/>
            </a:endParaRPr>
          </a:p>
          <a:p>
            <a:pPr defTabSz="1439906" fontAlgn="base">
              <a:spcBef>
                <a:spcPct val="0"/>
              </a:spcBef>
              <a:spcAft>
                <a:spcPct val="0"/>
              </a:spcAft>
              <a:defRPr/>
            </a:pPr>
            <a:r>
              <a:rPr kumimoji="0" lang="ja-JP" altLang="en-US" sz="1800" b="1" kern="0" dirty="0">
                <a:solidFill>
                  <a:prstClr val="black"/>
                </a:solidFill>
                <a:latin typeface="+mn-ea"/>
                <a:cs typeface="Meiryo UI" panose="020B0604030504040204" pitchFamily="50" charset="-128"/>
              </a:rPr>
              <a:t>・</a:t>
            </a:r>
            <a:r>
              <a:rPr kumimoji="0" lang="ja-JP" altLang="en-US" sz="1800" b="1" kern="0" dirty="0">
                <a:solidFill>
                  <a:srgbClr val="FF5050"/>
                </a:solidFill>
                <a:latin typeface="+mn-ea"/>
                <a:cs typeface="Meiryo UI" panose="020B0604030504040204" pitchFamily="50" charset="-128"/>
              </a:rPr>
              <a:t>検出する</a:t>
            </a:r>
            <a:endParaRPr kumimoji="0" lang="en-US" altLang="ja-JP" sz="1800" b="1" kern="0" dirty="0">
              <a:solidFill>
                <a:srgbClr val="FF5050"/>
              </a:solidFill>
              <a:latin typeface="+mn-ea"/>
              <a:cs typeface="Meiryo UI" panose="020B0604030504040204" pitchFamily="50" charset="-128"/>
            </a:endParaRPr>
          </a:p>
          <a:p>
            <a:pPr defTabSz="1439906" fontAlgn="base">
              <a:spcBef>
                <a:spcPct val="0"/>
              </a:spcBef>
              <a:spcAft>
                <a:spcPct val="0"/>
              </a:spcAft>
              <a:defRPr/>
            </a:pPr>
            <a:r>
              <a:rPr kumimoji="0" lang="ja-JP" altLang="en-US" sz="1800" b="1" kern="0" dirty="0">
                <a:solidFill>
                  <a:prstClr val="black"/>
                </a:solidFill>
                <a:latin typeface="+mn-ea"/>
                <a:cs typeface="Meiryo UI" panose="020B0604030504040204" pitchFamily="50" charset="-128"/>
              </a:rPr>
              <a:t>・</a:t>
            </a:r>
            <a:r>
              <a:rPr kumimoji="0" lang="ja-JP" altLang="en-US" sz="1800" b="1" kern="0" dirty="0">
                <a:solidFill>
                  <a:srgbClr val="FF5050"/>
                </a:solidFill>
                <a:latin typeface="+mn-ea"/>
                <a:cs typeface="Meiryo UI" panose="020B0604030504040204" pitchFamily="50" charset="-128"/>
              </a:rPr>
              <a:t>発報する</a:t>
            </a:r>
            <a:endParaRPr kumimoji="0" lang="en-US" altLang="ja-JP" sz="1800" b="1" kern="0" dirty="0">
              <a:solidFill>
                <a:srgbClr val="FF5050"/>
              </a:solidFill>
              <a:latin typeface="+mn-ea"/>
              <a:cs typeface="Meiryo UI" panose="020B0604030504040204" pitchFamily="50" charset="-128"/>
            </a:endParaRPr>
          </a:p>
          <a:p>
            <a:pPr defTabSz="1439906" fontAlgn="base">
              <a:spcBef>
                <a:spcPct val="0"/>
              </a:spcBef>
              <a:spcAft>
                <a:spcPct val="0"/>
              </a:spcAft>
              <a:defRPr/>
            </a:pPr>
            <a:r>
              <a:rPr kumimoji="0" lang="ja-JP" altLang="en-US" sz="1800" b="1" kern="0" dirty="0">
                <a:solidFill>
                  <a:srgbClr val="70AD47">
                    <a:lumMod val="50000"/>
                  </a:srgbClr>
                </a:solidFill>
                <a:latin typeface="+mn-ea"/>
                <a:cs typeface="Meiryo UI" panose="020B0604030504040204" pitchFamily="50" charset="-128"/>
              </a:rPr>
              <a:t>・</a:t>
            </a:r>
            <a:r>
              <a:rPr kumimoji="0" lang="ja-JP" altLang="en-US" sz="1800" b="1" kern="0" dirty="0">
                <a:solidFill>
                  <a:srgbClr val="70AD47">
                    <a:lumMod val="75000"/>
                  </a:srgbClr>
                </a:solidFill>
                <a:latin typeface="+mn-ea"/>
                <a:cs typeface="Meiryo UI" panose="020B0604030504040204" pitchFamily="50" charset="-128"/>
              </a:rPr>
              <a:t>認識する</a:t>
            </a:r>
            <a:endParaRPr kumimoji="0" lang="en-US" altLang="ja-JP" sz="1800" b="1" kern="0" dirty="0">
              <a:solidFill>
                <a:srgbClr val="FF5050"/>
              </a:solidFill>
              <a:latin typeface="+mn-ea"/>
              <a:cs typeface="Meiryo UI" panose="020B0604030504040204" pitchFamily="50" charset="-128"/>
            </a:endParaRPr>
          </a:p>
          <a:p>
            <a:pPr defTabSz="1439906" fontAlgn="base">
              <a:spcBef>
                <a:spcPts val="600"/>
              </a:spcBef>
              <a:spcAft>
                <a:spcPct val="0"/>
              </a:spcAft>
              <a:defRPr/>
            </a:pPr>
            <a:r>
              <a:rPr kumimoji="0" lang="en-US" altLang="ja-JP" sz="1400" b="1" kern="0" dirty="0">
                <a:solidFill>
                  <a:prstClr val="black"/>
                </a:solidFill>
                <a:latin typeface="+mn-ea"/>
                <a:cs typeface="Meiryo UI" panose="020B0604030504040204" pitchFamily="50" charset="-128"/>
              </a:rPr>
              <a:t>※</a:t>
            </a:r>
            <a:r>
              <a:rPr kumimoji="0" lang="ja-JP" altLang="en-US" sz="1400" b="1" kern="0" dirty="0">
                <a:solidFill>
                  <a:prstClr val="black"/>
                </a:solidFill>
                <a:latin typeface="+mn-ea"/>
                <a:cs typeface="Meiryo UI" panose="020B0604030504040204" pitchFamily="50" charset="-128"/>
              </a:rPr>
              <a:t>検知エリアに入ってから、設定検知時間</a:t>
            </a:r>
            <a:endParaRPr kumimoji="0" lang="en-US" altLang="ja-JP" sz="1400" b="1" kern="0" dirty="0">
              <a:solidFill>
                <a:prstClr val="black"/>
              </a:solidFill>
              <a:latin typeface="+mn-ea"/>
              <a:cs typeface="Meiryo UI" panose="020B0604030504040204" pitchFamily="50" charset="-128"/>
            </a:endParaRPr>
          </a:p>
          <a:p>
            <a:pPr marL="182563" defTabSz="1439906" fontAlgn="base">
              <a:spcBef>
                <a:spcPct val="0"/>
              </a:spcBef>
              <a:spcAft>
                <a:spcPct val="0"/>
              </a:spcAft>
              <a:defRPr/>
            </a:pPr>
            <a:r>
              <a:rPr kumimoji="0" lang="ja-JP" altLang="en-US" sz="1400" b="1" kern="0" dirty="0">
                <a:solidFill>
                  <a:prstClr val="black"/>
                </a:solidFill>
                <a:latin typeface="+mn-ea"/>
                <a:cs typeface="Meiryo UI" panose="020B0604030504040204" pitchFamily="50" charset="-128"/>
              </a:rPr>
              <a:t>経過後に</a:t>
            </a:r>
            <a:r>
              <a:rPr kumimoji="0" lang="en-US" altLang="ja-JP" sz="1400" b="1" kern="0" dirty="0">
                <a:solidFill>
                  <a:prstClr val="black"/>
                </a:solidFill>
                <a:latin typeface="+mn-ea"/>
                <a:cs typeface="Meiryo UI" panose="020B0604030504040204" pitchFamily="50" charset="-128"/>
              </a:rPr>
              <a:t>AI</a:t>
            </a:r>
            <a:r>
              <a:rPr kumimoji="0" lang="ja-JP" altLang="en-US" sz="1400" b="1" kern="0" dirty="0">
                <a:solidFill>
                  <a:prstClr val="black"/>
                </a:solidFill>
                <a:latin typeface="+mn-ea"/>
                <a:cs typeface="Meiryo UI" panose="020B0604030504040204" pitchFamily="50" charset="-128"/>
              </a:rPr>
              <a:t>物体検知情報と照合し、検知対象オブジェクトと判断されると発報する</a:t>
            </a:r>
            <a:endParaRPr kumimoji="0" lang="en-US" altLang="ja-JP" sz="1400" b="1" kern="0" dirty="0">
              <a:solidFill>
                <a:prstClr val="black"/>
              </a:solidFill>
              <a:latin typeface="+mn-ea"/>
              <a:cs typeface="Meiryo UI" panose="020B0604030504040204" pitchFamily="50" charset="-128"/>
            </a:endParaRPr>
          </a:p>
          <a:p>
            <a:pPr defTabSz="1439906" fontAlgn="base">
              <a:spcBef>
                <a:spcPct val="0"/>
              </a:spcBef>
              <a:spcAft>
                <a:spcPct val="0"/>
              </a:spcAft>
              <a:defRPr/>
            </a:pPr>
            <a:r>
              <a:rPr kumimoji="0" lang="ja-JP" altLang="en-US" sz="1400" b="1" kern="0" dirty="0">
                <a:solidFill>
                  <a:srgbClr val="70AD47">
                    <a:lumMod val="50000"/>
                  </a:srgbClr>
                </a:solidFill>
                <a:latin typeface="+mn-ea"/>
                <a:cs typeface="Meiryo UI" panose="020B0604030504040204" pitchFamily="50" charset="-128"/>
              </a:rPr>
              <a:t>　　</a:t>
            </a:r>
            <a:r>
              <a:rPr kumimoji="0" lang="ja-JP" altLang="en-US" sz="1400" b="1" kern="0" dirty="0">
                <a:solidFill>
                  <a:prstClr val="black"/>
                </a:solidFill>
                <a:latin typeface="+mn-ea"/>
                <a:cs typeface="Meiryo UI" panose="020B0604030504040204" pitchFamily="50" charset="-128"/>
              </a:rPr>
              <a:t>（</a:t>
            </a:r>
            <a:r>
              <a:rPr kumimoji="0" lang="ja-JP" altLang="en-US" sz="1400" b="1" kern="0" dirty="0">
                <a:solidFill>
                  <a:srgbClr val="0000FF"/>
                </a:solidFill>
                <a:latin typeface="+mn-ea"/>
                <a:cs typeface="Meiryo UI" panose="020B0604030504040204" pitchFamily="50" charset="-128"/>
              </a:rPr>
              <a:t>青枠</a:t>
            </a:r>
            <a:r>
              <a:rPr kumimoji="0" lang="ja-JP" altLang="en-US" sz="1400" b="1" kern="0" dirty="0">
                <a:solidFill>
                  <a:prstClr val="black"/>
                </a:solidFill>
                <a:latin typeface="+mn-ea"/>
                <a:cs typeface="Meiryo UI" panose="020B0604030504040204" pitchFamily="50" charset="-128"/>
              </a:rPr>
              <a:t>から</a:t>
            </a:r>
            <a:r>
              <a:rPr kumimoji="0" lang="ja-JP" altLang="en-US" sz="1400" b="1" kern="0" dirty="0">
                <a:solidFill>
                  <a:srgbClr val="FF0000"/>
                </a:solidFill>
                <a:latin typeface="+mn-ea"/>
                <a:cs typeface="Meiryo UI" panose="020B0604030504040204" pitchFamily="50" charset="-128"/>
              </a:rPr>
              <a:t>赤枠</a:t>
            </a:r>
            <a:r>
              <a:rPr kumimoji="0" lang="ja-JP" altLang="en-US" sz="1400" b="1" kern="0" dirty="0">
                <a:solidFill>
                  <a:prstClr val="black"/>
                </a:solidFill>
                <a:latin typeface="+mn-ea"/>
                <a:cs typeface="Meiryo UI" panose="020B0604030504040204" pitchFamily="50" charset="-128"/>
              </a:rPr>
              <a:t>になる）</a:t>
            </a:r>
          </a:p>
        </p:txBody>
      </p:sp>
      <p:sp>
        <p:nvSpPr>
          <p:cNvPr id="33" name="テキスト ボックス 32">
            <a:extLst>
              <a:ext uri="{FF2B5EF4-FFF2-40B4-BE49-F238E27FC236}">
                <a16:creationId xmlns:a16="http://schemas.microsoft.com/office/drawing/2014/main" id="{9A8E55F3-E171-01F2-C9E5-8FF573E8D690}"/>
              </a:ext>
            </a:extLst>
          </p:cNvPr>
          <p:cNvSpPr txBox="1"/>
          <p:nvPr/>
        </p:nvSpPr>
        <p:spPr>
          <a:xfrm>
            <a:off x="5402853" y="956495"/>
            <a:ext cx="2031325" cy="461665"/>
          </a:xfrm>
          <a:prstGeom prst="rect">
            <a:avLst/>
          </a:prstGeom>
          <a:noFill/>
        </p:spPr>
        <p:txBody>
          <a:bodyPr wrap="none" rtlCol="0">
            <a:spAutoFit/>
          </a:bodyPr>
          <a:lstStyle/>
          <a:p>
            <a:pPr defTabSz="1439906">
              <a:defRPr/>
            </a:pPr>
            <a:r>
              <a:rPr kumimoji="0" lang="ja-JP" altLang="en-US" sz="2400" b="1" kern="0" dirty="0">
                <a:solidFill>
                  <a:srgbClr val="002060"/>
                </a:solidFill>
                <a:latin typeface="+mn-ea"/>
              </a:rPr>
              <a:t>動作イメージ</a:t>
            </a:r>
          </a:p>
        </p:txBody>
      </p:sp>
      <p:cxnSp>
        <p:nvCxnSpPr>
          <p:cNvPr id="35" name="直線コネクタ 34">
            <a:extLst>
              <a:ext uri="{FF2B5EF4-FFF2-40B4-BE49-F238E27FC236}">
                <a16:creationId xmlns:a16="http://schemas.microsoft.com/office/drawing/2014/main" id="{DB4EFC1B-7017-FCCA-F423-9EC6E6EB59DD}"/>
              </a:ext>
            </a:extLst>
          </p:cNvPr>
          <p:cNvCxnSpPr>
            <a:stCxn id="24" idx="0"/>
          </p:cNvCxnSpPr>
          <p:nvPr/>
        </p:nvCxnSpPr>
        <p:spPr bwMode="auto">
          <a:xfrm flipV="1">
            <a:off x="9358174" y="2102690"/>
            <a:ext cx="878657" cy="721916"/>
          </a:xfrm>
          <a:prstGeom prst="line">
            <a:avLst/>
          </a:prstGeom>
          <a:solidFill>
            <a:srgbClr val="5B9BD5"/>
          </a:solidFill>
          <a:ln w="28575" cap="flat" cmpd="sng" algn="ctr">
            <a:solidFill>
              <a:srgbClr val="FFC000">
                <a:lumMod val="40000"/>
                <a:lumOff val="60000"/>
              </a:srgb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6" name="直線コネクタ 35">
            <a:extLst>
              <a:ext uri="{FF2B5EF4-FFF2-40B4-BE49-F238E27FC236}">
                <a16:creationId xmlns:a16="http://schemas.microsoft.com/office/drawing/2014/main" id="{36BE17D9-A0CF-5F39-0687-43EBBE6F1D8C}"/>
              </a:ext>
            </a:extLst>
          </p:cNvPr>
          <p:cNvCxnSpPr/>
          <p:nvPr/>
        </p:nvCxnSpPr>
        <p:spPr bwMode="auto">
          <a:xfrm>
            <a:off x="7500275" y="3201382"/>
            <a:ext cx="2736555" cy="396268"/>
          </a:xfrm>
          <a:prstGeom prst="line">
            <a:avLst/>
          </a:prstGeom>
          <a:solidFill>
            <a:srgbClr val="5B9BD5"/>
          </a:solidFill>
          <a:ln w="28575" cap="flat" cmpd="sng" algn="ctr">
            <a:solidFill>
              <a:srgbClr val="0000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7" name="正方形/長方形 36">
            <a:extLst>
              <a:ext uri="{FF2B5EF4-FFF2-40B4-BE49-F238E27FC236}">
                <a16:creationId xmlns:a16="http://schemas.microsoft.com/office/drawing/2014/main" id="{EB451E0F-B50C-C167-DB64-FF39B7A3980C}"/>
              </a:ext>
            </a:extLst>
          </p:cNvPr>
          <p:cNvSpPr/>
          <p:nvPr/>
        </p:nvSpPr>
        <p:spPr>
          <a:xfrm flipH="1">
            <a:off x="7866660" y="3527840"/>
            <a:ext cx="521684" cy="1201997"/>
          </a:xfrm>
          <a:prstGeom prst="rect">
            <a:avLst/>
          </a:prstGeom>
          <a:noFill/>
          <a:ln w="38100" cap="flat" cmpd="sng" algn="ctr">
            <a:solidFill>
              <a:srgbClr val="00B050"/>
            </a:solidFill>
            <a:prstDash val="solid"/>
            <a:miter lim="800000"/>
          </a:ln>
          <a:effectLst/>
        </p:spPr>
        <p:txBody>
          <a:bodyPr rtlCol="0" anchor="ctr"/>
          <a:lstStyle/>
          <a:p>
            <a:pPr algn="ctr" defTabSz="1439906">
              <a:defRPr/>
            </a:pPr>
            <a:endParaRPr kumimoji="0" lang="ja-JP" altLang="en-US" sz="2834" b="1" kern="0">
              <a:solidFill>
                <a:prstClr val="white"/>
              </a:solidFill>
              <a:latin typeface="+mn-ea"/>
            </a:endParaRPr>
          </a:p>
        </p:txBody>
      </p:sp>
      <p:sp>
        <p:nvSpPr>
          <p:cNvPr id="38" name="正方形/長方形 37">
            <a:extLst>
              <a:ext uri="{FF2B5EF4-FFF2-40B4-BE49-F238E27FC236}">
                <a16:creationId xmlns:a16="http://schemas.microsoft.com/office/drawing/2014/main" id="{5983D0E6-1553-49C5-BFF5-D36414425E89}"/>
              </a:ext>
            </a:extLst>
          </p:cNvPr>
          <p:cNvSpPr>
            <a:spLocks noChangeAspect="1"/>
          </p:cNvSpPr>
          <p:nvPr/>
        </p:nvSpPr>
        <p:spPr>
          <a:xfrm>
            <a:off x="5662915" y="4029602"/>
            <a:ext cx="4258005" cy="1310359"/>
          </a:xfrm>
          <a:prstGeom prst="rect">
            <a:avLst/>
          </a:prstGeom>
          <a:solidFill>
            <a:srgbClr val="5B9BD5">
              <a:lumMod val="20000"/>
              <a:lumOff val="80000"/>
              <a:alpha val="44000"/>
            </a:srgbClr>
          </a:solidFill>
          <a:ln w="25400" cap="flat" cmpd="sng" algn="ctr">
            <a:solidFill>
              <a:srgbClr val="5B9BD5">
                <a:lumMod val="75000"/>
              </a:srgbClr>
            </a:solidFill>
            <a:prstDash val="sysDash"/>
          </a:ln>
          <a:effectLst/>
        </p:spPr>
        <p:txBody>
          <a:bodyPr rtlCol="0" anchor="ctr"/>
          <a:lstStyle/>
          <a:p>
            <a:pPr algn="ctr" defTabSz="1439906" fontAlgn="base">
              <a:spcBef>
                <a:spcPct val="0"/>
              </a:spcBef>
              <a:spcAft>
                <a:spcPct val="0"/>
              </a:spcAft>
              <a:defRPr/>
            </a:pPr>
            <a:endParaRPr kumimoji="0" lang="ja-JP" altLang="en-US" sz="2834" b="1" kern="0">
              <a:solidFill>
                <a:prstClr val="white"/>
              </a:solidFill>
              <a:latin typeface="+mn-ea"/>
            </a:endParaRPr>
          </a:p>
        </p:txBody>
      </p:sp>
      <p:sp>
        <p:nvSpPr>
          <p:cNvPr id="42" name="角丸四角形 78">
            <a:extLst>
              <a:ext uri="{FF2B5EF4-FFF2-40B4-BE49-F238E27FC236}">
                <a16:creationId xmlns:a16="http://schemas.microsoft.com/office/drawing/2014/main" id="{9181DC70-503F-8909-90BB-1E06E8545057}"/>
              </a:ext>
            </a:extLst>
          </p:cNvPr>
          <p:cNvSpPr/>
          <p:nvPr/>
        </p:nvSpPr>
        <p:spPr>
          <a:xfrm>
            <a:off x="657370" y="5705298"/>
            <a:ext cx="9029527" cy="1559122"/>
          </a:xfrm>
          <a:prstGeom prst="roundRect">
            <a:avLst>
              <a:gd name="adj" fmla="val 0"/>
            </a:avLst>
          </a:prstGeom>
          <a:solidFill>
            <a:srgbClr val="70AD47">
              <a:lumMod val="20000"/>
              <a:lumOff val="80000"/>
            </a:srgbClr>
          </a:solidFill>
          <a:ln w="28575">
            <a:solidFill>
              <a:srgbClr val="00B050"/>
            </a:solidFill>
          </a:ln>
        </p:spPr>
        <p:txBody>
          <a:bodyPr wrap="square" rtlCol="0" anchor="ctr">
            <a:noAutofit/>
          </a:bodyPr>
          <a:lstStyle/>
          <a:p>
            <a:pPr defTabSz="1439906" fontAlgn="base">
              <a:spcBef>
                <a:spcPct val="0"/>
              </a:spcBef>
              <a:spcAft>
                <a:spcPct val="0"/>
              </a:spcAft>
              <a:defRPr/>
            </a:pPr>
            <a:r>
              <a:rPr kumimoji="0" lang="ja-JP" altLang="en-US" sz="1800" b="1" kern="0" dirty="0">
                <a:solidFill>
                  <a:prstClr val="black"/>
                </a:solidFill>
                <a:latin typeface="+mn-ea"/>
                <a:cs typeface="Meiryo UI" panose="020B0604030504040204" pitchFamily="50" charset="-128"/>
              </a:rPr>
              <a:t>・</a:t>
            </a:r>
            <a:r>
              <a:rPr kumimoji="0" lang="en-US" altLang="ja-JP" sz="1800" b="1" kern="0" dirty="0">
                <a:solidFill>
                  <a:srgbClr val="FF0000"/>
                </a:solidFill>
                <a:latin typeface="+mn-ea"/>
                <a:cs typeface="Meiryo UI" panose="020B0604030504040204" pitchFamily="50" charset="-128"/>
              </a:rPr>
              <a:t>AI</a:t>
            </a:r>
            <a:r>
              <a:rPr kumimoji="0" lang="ja-JP" altLang="en-US" sz="1800" b="1" kern="0" dirty="0">
                <a:solidFill>
                  <a:srgbClr val="FF0000"/>
                </a:solidFill>
                <a:latin typeface="+mn-ea"/>
                <a:cs typeface="Meiryo UI" panose="020B0604030504040204" pitchFamily="50" charset="-128"/>
              </a:rPr>
              <a:t>枠</a:t>
            </a:r>
            <a:r>
              <a:rPr kumimoji="0" lang="en-US" altLang="ja-JP" sz="1800" b="1" kern="0" dirty="0">
                <a:solidFill>
                  <a:srgbClr val="FF0000"/>
                </a:solidFill>
                <a:latin typeface="+mn-ea"/>
                <a:cs typeface="Meiryo UI" panose="020B0604030504040204" pitchFamily="50" charset="-128"/>
              </a:rPr>
              <a:t>(</a:t>
            </a:r>
            <a:r>
              <a:rPr kumimoji="0" lang="ja-JP" altLang="en-US" sz="1800" b="1" kern="0" dirty="0">
                <a:solidFill>
                  <a:srgbClr val="70AD47">
                    <a:lumMod val="75000"/>
                  </a:srgbClr>
                </a:solidFill>
                <a:latin typeface="+mn-ea"/>
                <a:cs typeface="Meiryo UI" panose="020B0604030504040204" pitchFamily="50" charset="-128"/>
              </a:rPr>
              <a:t>緑枠</a:t>
            </a:r>
            <a:r>
              <a:rPr kumimoji="0" lang="en-US" altLang="ja-JP" sz="1800" b="1" kern="0" dirty="0">
                <a:solidFill>
                  <a:srgbClr val="FF0000"/>
                </a:solidFill>
                <a:latin typeface="+mn-ea"/>
                <a:cs typeface="Meiryo UI" panose="020B0604030504040204" pitchFamily="50" charset="-128"/>
              </a:rPr>
              <a:t>)</a:t>
            </a:r>
            <a:r>
              <a:rPr kumimoji="0" lang="ja-JP" altLang="en-US" sz="1800" b="1" kern="0" dirty="0">
                <a:solidFill>
                  <a:srgbClr val="FF0000"/>
                </a:solidFill>
                <a:latin typeface="+mn-ea"/>
                <a:cs typeface="Meiryo UI" panose="020B0604030504040204" pitchFamily="50" charset="-128"/>
              </a:rPr>
              <a:t>は</a:t>
            </a:r>
            <a:r>
              <a:rPr kumimoji="0" lang="en-US" altLang="ja-JP" sz="1800" b="1" kern="0" dirty="0">
                <a:solidFill>
                  <a:srgbClr val="FF0000"/>
                </a:solidFill>
                <a:latin typeface="+mn-ea"/>
                <a:cs typeface="Meiryo UI" panose="020B0604030504040204" pitchFamily="50" charset="-128"/>
              </a:rPr>
              <a:t>AI</a:t>
            </a:r>
            <a:r>
              <a:rPr kumimoji="0" lang="ja-JP" altLang="en-US" sz="1800" b="1" kern="0" dirty="0">
                <a:solidFill>
                  <a:srgbClr val="FF0000"/>
                </a:solidFill>
                <a:latin typeface="+mn-ea"/>
                <a:cs typeface="Meiryo UI" panose="020B0604030504040204" pitchFamily="50" charset="-128"/>
              </a:rPr>
              <a:t>物体検知されたものに対して表示します。</a:t>
            </a:r>
            <a:endParaRPr kumimoji="0" lang="en-US" altLang="ja-JP" sz="1800" b="1" kern="0" dirty="0">
              <a:solidFill>
                <a:srgbClr val="FF0000"/>
              </a:solidFill>
              <a:latin typeface="+mn-ea"/>
              <a:cs typeface="Meiryo UI" panose="020B0604030504040204" pitchFamily="50" charset="-128"/>
            </a:endParaRPr>
          </a:p>
          <a:p>
            <a:pPr defTabSz="1439906" fontAlgn="base">
              <a:spcBef>
                <a:spcPct val="0"/>
              </a:spcBef>
              <a:spcAft>
                <a:spcPct val="0"/>
              </a:spcAft>
              <a:defRPr/>
            </a:pPr>
            <a:r>
              <a:rPr kumimoji="0" lang="ja-JP" altLang="en-US" sz="1800" b="1" kern="0" dirty="0">
                <a:solidFill>
                  <a:prstClr val="black"/>
                </a:solidFill>
                <a:latin typeface="+mn-ea"/>
                <a:cs typeface="Meiryo UI" panose="020B0604030504040204" pitchFamily="50" charset="-128"/>
              </a:rPr>
              <a:t>・全てのエリアで表示します。</a:t>
            </a:r>
            <a:endParaRPr kumimoji="0" lang="en-US" altLang="ja-JP" sz="1800" b="1" kern="0" dirty="0">
              <a:solidFill>
                <a:prstClr val="black"/>
              </a:solidFill>
              <a:latin typeface="+mn-ea"/>
              <a:cs typeface="Meiryo UI" panose="020B0604030504040204" pitchFamily="50" charset="-128"/>
            </a:endParaRPr>
          </a:p>
          <a:p>
            <a:pPr defTabSz="1439906" fontAlgn="base">
              <a:spcBef>
                <a:spcPct val="0"/>
              </a:spcBef>
              <a:spcAft>
                <a:spcPct val="0"/>
              </a:spcAft>
              <a:defRPr/>
            </a:pPr>
            <a:r>
              <a:rPr kumimoji="0" lang="ja-JP" altLang="en-US" sz="1800" b="1" kern="0" dirty="0">
                <a:solidFill>
                  <a:prstClr val="black"/>
                </a:solidFill>
                <a:latin typeface="+mn-ea"/>
                <a:cs typeface="Meiryo UI" panose="020B0604030504040204" pitchFamily="50" charset="-128"/>
              </a:rPr>
              <a:t>・動作確認や設置調整時の使用を想定しています。</a:t>
            </a:r>
            <a:endParaRPr kumimoji="0" lang="en-US" altLang="ja-JP" sz="1800" b="1" kern="0" dirty="0">
              <a:solidFill>
                <a:prstClr val="black"/>
              </a:solidFill>
              <a:latin typeface="+mn-ea"/>
              <a:cs typeface="Meiryo UI" panose="020B0604030504040204" pitchFamily="50" charset="-128"/>
            </a:endParaRPr>
          </a:p>
          <a:p>
            <a:pPr defTabSz="1439906" fontAlgn="base">
              <a:spcBef>
                <a:spcPct val="0"/>
              </a:spcBef>
              <a:spcAft>
                <a:spcPct val="0"/>
              </a:spcAft>
              <a:defRPr/>
            </a:pPr>
            <a:r>
              <a:rPr kumimoji="0" lang="ja-JP" altLang="en-US" sz="1800" b="1" kern="0" dirty="0">
                <a:solidFill>
                  <a:prstClr val="black"/>
                </a:solidFill>
                <a:latin typeface="+mn-ea"/>
                <a:cs typeface="Meiryo UI" panose="020B0604030504040204" pitchFamily="50" charset="-128"/>
              </a:rPr>
              <a:t>・</a:t>
            </a:r>
            <a:r>
              <a:rPr kumimoji="0" lang="ja-JP" altLang="en-US" sz="1800" b="1" kern="0" dirty="0">
                <a:solidFill>
                  <a:srgbClr val="FF0000"/>
                </a:solidFill>
                <a:latin typeface="+mn-ea"/>
                <a:cs typeface="Meiryo UI" panose="020B0604030504040204" pitchFamily="50" charset="-128"/>
              </a:rPr>
              <a:t>アラーム枠</a:t>
            </a:r>
            <a:r>
              <a:rPr kumimoji="0" lang="en-US" altLang="ja-JP" sz="1800" b="1" kern="0" dirty="0">
                <a:solidFill>
                  <a:srgbClr val="FF0000"/>
                </a:solidFill>
                <a:latin typeface="+mn-ea"/>
                <a:cs typeface="Meiryo UI" panose="020B0604030504040204" pitchFamily="50" charset="-128"/>
              </a:rPr>
              <a:t>(</a:t>
            </a:r>
            <a:r>
              <a:rPr kumimoji="0" lang="ja-JP" altLang="en-US" sz="1800" b="1" kern="0" dirty="0">
                <a:solidFill>
                  <a:srgbClr val="0000FF"/>
                </a:solidFill>
                <a:latin typeface="+mn-ea"/>
                <a:cs typeface="Meiryo UI" panose="020B0604030504040204" pitchFamily="50" charset="-128"/>
              </a:rPr>
              <a:t>青枠</a:t>
            </a:r>
            <a:r>
              <a:rPr kumimoji="0" lang="ja-JP" altLang="en-US" sz="1800" b="1" kern="0" dirty="0">
                <a:solidFill>
                  <a:srgbClr val="FF0000"/>
                </a:solidFill>
                <a:latin typeface="+mn-ea"/>
                <a:cs typeface="Meiryo UI" panose="020B0604030504040204" pitchFamily="50" charset="-128"/>
              </a:rPr>
              <a:t>／赤枠</a:t>
            </a:r>
            <a:r>
              <a:rPr kumimoji="0" lang="en-US" altLang="ja-JP" sz="1800" b="1" kern="0" dirty="0">
                <a:solidFill>
                  <a:srgbClr val="FF0000"/>
                </a:solidFill>
                <a:latin typeface="+mn-ea"/>
                <a:cs typeface="Meiryo UI" panose="020B0604030504040204" pitchFamily="50" charset="-128"/>
              </a:rPr>
              <a:t>)</a:t>
            </a:r>
            <a:r>
              <a:rPr kumimoji="0" lang="ja-JP" altLang="en-US" sz="1800" b="1" kern="0" dirty="0">
                <a:solidFill>
                  <a:srgbClr val="FF0000"/>
                </a:solidFill>
                <a:latin typeface="+mn-ea"/>
                <a:cs typeface="Meiryo UI" panose="020B0604030504040204" pitchFamily="50" charset="-128"/>
              </a:rPr>
              <a:t>とは同時に表示できません。</a:t>
            </a:r>
            <a:endParaRPr kumimoji="0" lang="en-US" altLang="ja-JP" sz="1800" b="1" kern="0" dirty="0">
              <a:solidFill>
                <a:srgbClr val="FF0000"/>
              </a:solidFill>
              <a:latin typeface="+mn-ea"/>
              <a:cs typeface="Meiryo UI" panose="020B0604030504040204" pitchFamily="50" charset="-128"/>
            </a:endParaRPr>
          </a:p>
          <a:p>
            <a:pPr defTabSz="1439906" fontAlgn="base">
              <a:spcBef>
                <a:spcPct val="0"/>
              </a:spcBef>
              <a:spcAft>
                <a:spcPct val="0"/>
              </a:spcAft>
              <a:defRPr/>
            </a:pPr>
            <a:r>
              <a:rPr kumimoji="0" lang="ja-JP" altLang="en-US" sz="1800" b="1" kern="0" dirty="0">
                <a:solidFill>
                  <a:srgbClr val="FF0000"/>
                </a:solidFill>
                <a:latin typeface="+mn-ea"/>
                <a:cs typeface="Meiryo UI" panose="020B0604030504040204" pitchFamily="50" charset="-128"/>
              </a:rPr>
              <a:t>　</a:t>
            </a:r>
            <a:r>
              <a:rPr kumimoji="0" lang="en-US" altLang="ja-JP" sz="1800" b="1" kern="0" dirty="0">
                <a:solidFill>
                  <a:prstClr val="black"/>
                </a:solidFill>
                <a:latin typeface="+mn-ea"/>
                <a:cs typeface="Meiryo UI" panose="020B0604030504040204" pitchFamily="50" charset="-128"/>
              </a:rPr>
              <a:t>※</a:t>
            </a:r>
            <a:r>
              <a:rPr kumimoji="0" lang="ja-JP" altLang="en-US" sz="1800" b="1" kern="0" dirty="0">
                <a:solidFill>
                  <a:prstClr val="black"/>
                </a:solidFill>
                <a:latin typeface="+mn-ea"/>
                <a:cs typeface="Meiryo UI" panose="020B0604030504040204" pitchFamily="50" charset="-128"/>
              </a:rPr>
              <a:t>付加情報種別設定で表示対象についてアラーム枠／</a:t>
            </a:r>
            <a:r>
              <a:rPr kumimoji="0" lang="en-US" altLang="ja-JP" sz="1800" b="1" kern="0" dirty="0">
                <a:solidFill>
                  <a:prstClr val="black"/>
                </a:solidFill>
                <a:latin typeface="+mn-ea"/>
                <a:cs typeface="Meiryo UI" panose="020B0604030504040204" pitchFamily="50" charset="-128"/>
              </a:rPr>
              <a:t>AI</a:t>
            </a:r>
            <a:r>
              <a:rPr kumimoji="0" lang="ja-JP" altLang="en-US" sz="1800" b="1" kern="0" dirty="0">
                <a:solidFill>
                  <a:prstClr val="black"/>
                </a:solidFill>
                <a:latin typeface="+mn-ea"/>
                <a:cs typeface="Meiryo UI" panose="020B0604030504040204" pitchFamily="50" charset="-128"/>
              </a:rPr>
              <a:t>枠のいずれかを選択します。</a:t>
            </a:r>
            <a:endParaRPr kumimoji="0" lang="en-US" altLang="ja-JP" sz="1800" b="1" kern="0" dirty="0">
              <a:solidFill>
                <a:prstClr val="black"/>
              </a:solidFill>
              <a:latin typeface="+mn-ea"/>
              <a:cs typeface="Meiryo UI" panose="020B0604030504040204" pitchFamily="50" charset="-128"/>
            </a:endParaRPr>
          </a:p>
        </p:txBody>
      </p:sp>
      <p:cxnSp>
        <p:nvCxnSpPr>
          <p:cNvPr id="45" name="直線コネクタ 44">
            <a:extLst>
              <a:ext uri="{FF2B5EF4-FFF2-40B4-BE49-F238E27FC236}">
                <a16:creationId xmlns:a16="http://schemas.microsoft.com/office/drawing/2014/main" id="{92C2599E-A4E9-4B3F-9E6C-B07780843D19}"/>
              </a:ext>
            </a:extLst>
          </p:cNvPr>
          <p:cNvCxnSpPr/>
          <p:nvPr/>
        </p:nvCxnSpPr>
        <p:spPr bwMode="auto">
          <a:xfrm flipV="1">
            <a:off x="7500276" y="4729838"/>
            <a:ext cx="613224" cy="957762"/>
          </a:xfrm>
          <a:prstGeom prst="line">
            <a:avLst/>
          </a:prstGeom>
          <a:solidFill>
            <a:srgbClr val="5B9BD5"/>
          </a:solidFill>
          <a:ln w="28575" cap="flat" cmpd="sng" algn="ctr">
            <a:solidFill>
              <a:srgbClr val="00B05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7" name="正方形/長方形 46">
            <a:extLst>
              <a:ext uri="{FF2B5EF4-FFF2-40B4-BE49-F238E27FC236}">
                <a16:creationId xmlns:a16="http://schemas.microsoft.com/office/drawing/2014/main" id="{4067253B-EA44-CEFC-2193-F12367607AC5}"/>
              </a:ext>
            </a:extLst>
          </p:cNvPr>
          <p:cNvSpPr/>
          <p:nvPr/>
        </p:nvSpPr>
        <p:spPr>
          <a:xfrm>
            <a:off x="5612632" y="4979347"/>
            <a:ext cx="1395062" cy="369332"/>
          </a:xfrm>
          <a:prstGeom prst="rect">
            <a:avLst/>
          </a:prstGeom>
        </p:spPr>
        <p:txBody>
          <a:bodyPr wrap="square">
            <a:spAutoFit/>
          </a:bodyPr>
          <a:lstStyle/>
          <a:p>
            <a:pPr defTabSz="1439906">
              <a:defRPr/>
            </a:pPr>
            <a:r>
              <a:rPr kumimoji="0" lang="ja-JP" altLang="en-US" sz="1800" b="1" kern="0" dirty="0">
                <a:solidFill>
                  <a:prstClr val="black"/>
                </a:solidFill>
                <a:latin typeface="+mn-ea"/>
              </a:rPr>
              <a:t>検知エリア</a:t>
            </a:r>
          </a:p>
        </p:txBody>
      </p:sp>
      <p:sp>
        <p:nvSpPr>
          <p:cNvPr id="51" name="角丸四角形 85">
            <a:extLst>
              <a:ext uri="{FF2B5EF4-FFF2-40B4-BE49-F238E27FC236}">
                <a16:creationId xmlns:a16="http://schemas.microsoft.com/office/drawing/2014/main" id="{6302371F-B50C-B693-2430-699018F39B9E}"/>
              </a:ext>
            </a:extLst>
          </p:cNvPr>
          <p:cNvSpPr/>
          <p:nvPr/>
        </p:nvSpPr>
        <p:spPr>
          <a:xfrm>
            <a:off x="10176730" y="1363569"/>
            <a:ext cx="2883053" cy="446340"/>
          </a:xfrm>
          <a:prstGeom prst="roundRect">
            <a:avLst/>
          </a:prstGeom>
          <a:solidFill>
            <a:srgbClr val="FFC000">
              <a:lumMod val="20000"/>
              <a:lumOff val="80000"/>
            </a:srgbClr>
          </a:solidFill>
          <a:ln w="28575">
            <a:solidFill>
              <a:srgbClr val="FFC000">
                <a:lumMod val="60000"/>
                <a:lumOff val="40000"/>
              </a:srgbClr>
            </a:solidFill>
            <a:prstDash val="solid"/>
          </a:ln>
        </p:spPr>
        <p:txBody>
          <a:bodyPr wrap="square" rtlCol="0" anchor="ctr">
            <a:noAutofit/>
          </a:bodyPr>
          <a:lstStyle/>
          <a:p>
            <a:pPr defTabSz="1439906" fontAlgn="base">
              <a:spcBef>
                <a:spcPct val="0"/>
              </a:spcBef>
              <a:spcAft>
                <a:spcPct val="0"/>
              </a:spcAft>
              <a:defRPr/>
            </a:pPr>
            <a:r>
              <a:rPr kumimoji="0" lang="ja-JP" altLang="en-US" sz="2000" b="1" kern="0" dirty="0">
                <a:solidFill>
                  <a:prstClr val="black"/>
                </a:solidFill>
                <a:latin typeface="+mn-ea"/>
                <a:cs typeface="Meiryo UI" panose="020B0604030504040204" pitchFamily="50" charset="-128"/>
              </a:rPr>
              <a:t>マスクエリア内の動作</a:t>
            </a:r>
            <a:endParaRPr kumimoji="0" lang="en-US" altLang="ja-JP" sz="2000" b="1" u="sng" kern="0" dirty="0">
              <a:solidFill>
                <a:prstClr val="black"/>
              </a:solidFill>
              <a:latin typeface="+mn-ea"/>
              <a:cs typeface="Meiryo UI" panose="020B0604030504040204" pitchFamily="50" charset="-128"/>
            </a:endParaRPr>
          </a:p>
        </p:txBody>
      </p:sp>
      <p:sp>
        <p:nvSpPr>
          <p:cNvPr id="54" name="角丸四角形 86">
            <a:extLst>
              <a:ext uri="{FF2B5EF4-FFF2-40B4-BE49-F238E27FC236}">
                <a16:creationId xmlns:a16="http://schemas.microsoft.com/office/drawing/2014/main" id="{179DD878-0AE6-1E31-9243-9958EA858C28}"/>
              </a:ext>
            </a:extLst>
          </p:cNvPr>
          <p:cNvSpPr/>
          <p:nvPr/>
        </p:nvSpPr>
        <p:spPr>
          <a:xfrm>
            <a:off x="10167579" y="3117979"/>
            <a:ext cx="2892204" cy="427269"/>
          </a:xfrm>
          <a:prstGeom prst="roundRect">
            <a:avLst/>
          </a:prstGeom>
          <a:solidFill>
            <a:srgbClr val="5B9BD5">
              <a:lumMod val="20000"/>
              <a:lumOff val="80000"/>
            </a:srgbClr>
          </a:solidFill>
          <a:ln w="28575">
            <a:solidFill>
              <a:srgbClr val="0000FF"/>
            </a:solidFill>
          </a:ln>
        </p:spPr>
        <p:txBody>
          <a:bodyPr wrap="square" rtlCol="0" anchor="ctr">
            <a:noAutofit/>
          </a:bodyPr>
          <a:lstStyle/>
          <a:p>
            <a:pPr defTabSz="1439906" fontAlgn="base">
              <a:spcBef>
                <a:spcPct val="0"/>
              </a:spcBef>
              <a:spcAft>
                <a:spcPct val="0"/>
              </a:spcAft>
              <a:defRPr/>
            </a:pPr>
            <a:r>
              <a:rPr kumimoji="0" lang="ja-JP" altLang="en-US" sz="2000" b="1" kern="0" dirty="0">
                <a:solidFill>
                  <a:prstClr val="black"/>
                </a:solidFill>
                <a:latin typeface="+mn-ea"/>
                <a:cs typeface="Meiryo UI" panose="020B0604030504040204" pitchFamily="50" charset="-128"/>
              </a:rPr>
              <a:t>未定義エリア内の動作</a:t>
            </a:r>
          </a:p>
        </p:txBody>
      </p:sp>
      <p:sp>
        <p:nvSpPr>
          <p:cNvPr id="60" name="角丸四角形 88">
            <a:extLst>
              <a:ext uri="{FF2B5EF4-FFF2-40B4-BE49-F238E27FC236}">
                <a16:creationId xmlns:a16="http://schemas.microsoft.com/office/drawing/2014/main" id="{61A1BB96-D772-577F-7224-56EDC3D302C2}"/>
              </a:ext>
            </a:extLst>
          </p:cNvPr>
          <p:cNvSpPr/>
          <p:nvPr/>
        </p:nvSpPr>
        <p:spPr>
          <a:xfrm>
            <a:off x="10165011" y="4868814"/>
            <a:ext cx="2894772" cy="440169"/>
          </a:xfrm>
          <a:prstGeom prst="roundRect">
            <a:avLst/>
          </a:prstGeom>
          <a:solidFill>
            <a:srgbClr val="C0504D">
              <a:lumMod val="20000"/>
              <a:lumOff val="80000"/>
            </a:srgbClr>
          </a:solidFill>
          <a:ln w="28575">
            <a:solidFill>
              <a:srgbClr val="FF0000"/>
            </a:solidFill>
          </a:ln>
        </p:spPr>
        <p:txBody>
          <a:bodyPr wrap="square" rtlCol="0" anchor="ctr">
            <a:noAutofit/>
          </a:bodyPr>
          <a:lstStyle/>
          <a:p>
            <a:pPr defTabSz="1439906" fontAlgn="base">
              <a:spcBef>
                <a:spcPct val="0"/>
              </a:spcBef>
              <a:spcAft>
                <a:spcPct val="0"/>
              </a:spcAft>
              <a:defRPr/>
            </a:pPr>
            <a:r>
              <a:rPr kumimoji="0" lang="ja-JP" altLang="en-US" sz="2000" b="1" kern="0" dirty="0">
                <a:solidFill>
                  <a:prstClr val="black"/>
                </a:solidFill>
                <a:latin typeface="+mn-ea"/>
                <a:cs typeface="Meiryo UI" panose="020B0604030504040204" pitchFamily="50" charset="-128"/>
              </a:rPr>
              <a:t>検知エリア内の動作</a:t>
            </a:r>
            <a:endParaRPr kumimoji="0" lang="en-US" altLang="ja-JP" sz="2000" b="1" kern="0" dirty="0">
              <a:solidFill>
                <a:prstClr val="black"/>
              </a:solidFill>
              <a:latin typeface="+mn-ea"/>
              <a:cs typeface="Meiryo UI" panose="020B0604030504040204" pitchFamily="50" charset="-128"/>
            </a:endParaRPr>
          </a:p>
        </p:txBody>
      </p:sp>
      <p:sp>
        <p:nvSpPr>
          <p:cNvPr id="61" name="正方形/長方形 60">
            <a:extLst>
              <a:ext uri="{FF2B5EF4-FFF2-40B4-BE49-F238E27FC236}">
                <a16:creationId xmlns:a16="http://schemas.microsoft.com/office/drawing/2014/main" id="{790884E8-288A-534E-1549-F5DB7FD3AA8A}"/>
              </a:ext>
            </a:extLst>
          </p:cNvPr>
          <p:cNvSpPr/>
          <p:nvPr/>
        </p:nvSpPr>
        <p:spPr>
          <a:xfrm>
            <a:off x="100142" y="835001"/>
            <a:ext cx="5077640" cy="4615888"/>
          </a:xfrm>
          <a:prstGeom prst="rect">
            <a:avLst/>
          </a:prstGeom>
          <a:solidFill>
            <a:srgbClr val="5B9BD5">
              <a:lumMod val="20000"/>
              <a:lumOff val="80000"/>
              <a:alpha val="50000"/>
            </a:srgbClr>
          </a:solidFill>
          <a:ln w="12700" cap="flat" cmpd="sng" algn="ctr">
            <a:noFill/>
            <a:prstDash val="solid"/>
            <a:miter lim="800000"/>
          </a:ln>
          <a:effectLst/>
        </p:spPr>
        <p:txBody>
          <a:bodyPr rtlCol="0" anchor="ctr"/>
          <a:lstStyle/>
          <a:p>
            <a:pPr algn="ctr" defTabSz="1439906">
              <a:defRPr/>
            </a:pPr>
            <a:endParaRPr kumimoji="0" lang="ja-JP" altLang="en-US" sz="2834" b="1" kern="0">
              <a:solidFill>
                <a:prstClr val="white"/>
              </a:solidFill>
              <a:latin typeface="+mn-ea"/>
            </a:endParaRPr>
          </a:p>
        </p:txBody>
      </p:sp>
      <p:sp>
        <p:nvSpPr>
          <p:cNvPr id="64" name="テキスト ボックス 63">
            <a:extLst>
              <a:ext uri="{FF2B5EF4-FFF2-40B4-BE49-F238E27FC236}">
                <a16:creationId xmlns:a16="http://schemas.microsoft.com/office/drawing/2014/main" id="{0681EF28-1905-6D60-2E24-FE4451A56D9B}"/>
              </a:ext>
            </a:extLst>
          </p:cNvPr>
          <p:cNvSpPr txBox="1"/>
          <p:nvPr/>
        </p:nvSpPr>
        <p:spPr>
          <a:xfrm>
            <a:off x="198793" y="956495"/>
            <a:ext cx="2646878" cy="461665"/>
          </a:xfrm>
          <a:prstGeom prst="rect">
            <a:avLst/>
          </a:prstGeom>
          <a:noFill/>
        </p:spPr>
        <p:txBody>
          <a:bodyPr wrap="none" rtlCol="0">
            <a:spAutoFit/>
          </a:bodyPr>
          <a:lstStyle/>
          <a:p>
            <a:pPr defTabSz="1439906">
              <a:defRPr/>
            </a:pPr>
            <a:r>
              <a:rPr kumimoji="0" lang="ja-JP" altLang="en-US" sz="2400" b="1" kern="0" dirty="0">
                <a:solidFill>
                  <a:srgbClr val="002060"/>
                </a:solidFill>
                <a:latin typeface="+mn-ea"/>
              </a:rPr>
              <a:t>各エリアでの挙動</a:t>
            </a:r>
          </a:p>
        </p:txBody>
      </p:sp>
      <p:sp>
        <p:nvSpPr>
          <p:cNvPr id="65" name="テキスト ボックス 64">
            <a:extLst>
              <a:ext uri="{FF2B5EF4-FFF2-40B4-BE49-F238E27FC236}">
                <a16:creationId xmlns:a16="http://schemas.microsoft.com/office/drawing/2014/main" id="{C9CD1B51-6B52-8452-7A3B-93C1F265034F}"/>
              </a:ext>
            </a:extLst>
          </p:cNvPr>
          <p:cNvSpPr txBox="1"/>
          <p:nvPr/>
        </p:nvSpPr>
        <p:spPr>
          <a:xfrm>
            <a:off x="158844" y="1663220"/>
            <a:ext cx="4981731" cy="646331"/>
          </a:xfrm>
          <a:prstGeom prst="rect">
            <a:avLst/>
          </a:prstGeom>
          <a:noFill/>
        </p:spPr>
        <p:txBody>
          <a:bodyPr wrap="square" rtlCol="0">
            <a:spAutoFit/>
          </a:bodyPr>
          <a:lstStyle/>
          <a:p>
            <a:pPr defTabSz="1439906">
              <a:defRPr/>
            </a:pPr>
            <a:r>
              <a:rPr kumimoji="0" lang="ja-JP" altLang="en-US" sz="1800" b="1" kern="0" dirty="0">
                <a:solidFill>
                  <a:prstClr val="black"/>
                </a:solidFill>
                <a:latin typeface="+mn-ea"/>
              </a:rPr>
              <a:t>エリアによって、アラーム枠</a:t>
            </a:r>
            <a:r>
              <a:rPr kumimoji="0" lang="en-US" altLang="ja-JP" sz="1800" b="1" kern="0" dirty="0">
                <a:solidFill>
                  <a:prstClr val="black"/>
                </a:solidFill>
                <a:latin typeface="+mn-ea"/>
              </a:rPr>
              <a:t>(</a:t>
            </a:r>
            <a:r>
              <a:rPr kumimoji="0" lang="ja-JP" altLang="en-US" sz="1800" b="1" kern="0" dirty="0">
                <a:solidFill>
                  <a:prstClr val="black"/>
                </a:solidFill>
                <a:latin typeface="+mn-ea"/>
              </a:rPr>
              <a:t>青枠／赤枠</a:t>
            </a:r>
            <a:r>
              <a:rPr kumimoji="0" lang="en-US" altLang="ja-JP" sz="1800" b="1" kern="0" dirty="0">
                <a:solidFill>
                  <a:prstClr val="black"/>
                </a:solidFill>
                <a:latin typeface="+mn-ea"/>
              </a:rPr>
              <a:t>)</a:t>
            </a:r>
            <a:r>
              <a:rPr kumimoji="0" lang="ja-JP" altLang="en-US" sz="1800" b="1" kern="0" dirty="0">
                <a:solidFill>
                  <a:prstClr val="black"/>
                </a:solidFill>
                <a:latin typeface="+mn-ea"/>
              </a:rPr>
              <a:t>や</a:t>
            </a:r>
            <a:endParaRPr kumimoji="0" lang="en-US" altLang="ja-JP" sz="1800" b="1" kern="0" dirty="0">
              <a:solidFill>
                <a:prstClr val="black"/>
              </a:solidFill>
              <a:latin typeface="+mn-ea"/>
            </a:endParaRPr>
          </a:p>
          <a:p>
            <a:pPr defTabSz="1439906">
              <a:defRPr/>
            </a:pPr>
            <a:r>
              <a:rPr kumimoji="0" lang="en-US" altLang="ja-JP" sz="1800" b="1" kern="0" dirty="0">
                <a:solidFill>
                  <a:prstClr val="black"/>
                </a:solidFill>
                <a:latin typeface="+mn-ea"/>
              </a:rPr>
              <a:t>AI</a:t>
            </a:r>
            <a:r>
              <a:rPr kumimoji="0" lang="ja-JP" altLang="en-US" sz="1800" b="1" kern="0" dirty="0">
                <a:solidFill>
                  <a:prstClr val="black"/>
                </a:solidFill>
                <a:latin typeface="+mn-ea"/>
              </a:rPr>
              <a:t>枠</a:t>
            </a:r>
            <a:r>
              <a:rPr kumimoji="0" lang="en-US" altLang="ja-JP" sz="1800" b="1" kern="0" dirty="0">
                <a:solidFill>
                  <a:prstClr val="black"/>
                </a:solidFill>
                <a:latin typeface="+mn-ea"/>
              </a:rPr>
              <a:t>(</a:t>
            </a:r>
            <a:r>
              <a:rPr kumimoji="0" lang="ja-JP" altLang="en-US" sz="1800" b="1" kern="0" dirty="0">
                <a:solidFill>
                  <a:prstClr val="black"/>
                </a:solidFill>
                <a:latin typeface="+mn-ea"/>
              </a:rPr>
              <a:t>緑枠</a:t>
            </a:r>
            <a:r>
              <a:rPr kumimoji="0" lang="en-US" altLang="ja-JP" sz="1800" b="1" kern="0" dirty="0">
                <a:solidFill>
                  <a:prstClr val="black"/>
                </a:solidFill>
                <a:latin typeface="+mn-ea"/>
              </a:rPr>
              <a:t>)</a:t>
            </a:r>
            <a:r>
              <a:rPr kumimoji="0" lang="ja-JP" altLang="en-US" sz="1800" b="1" kern="0" dirty="0">
                <a:solidFill>
                  <a:prstClr val="black"/>
                </a:solidFill>
                <a:latin typeface="+mn-ea"/>
              </a:rPr>
              <a:t>の挙動が異なります。</a:t>
            </a:r>
          </a:p>
        </p:txBody>
      </p:sp>
      <p:sp>
        <p:nvSpPr>
          <p:cNvPr id="66" name="正方形/長方形 65">
            <a:extLst>
              <a:ext uri="{FF2B5EF4-FFF2-40B4-BE49-F238E27FC236}">
                <a16:creationId xmlns:a16="http://schemas.microsoft.com/office/drawing/2014/main" id="{3D056A45-9BFB-86BD-FB37-77CDB362BF80}"/>
              </a:ext>
            </a:extLst>
          </p:cNvPr>
          <p:cNvSpPr/>
          <p:nvPr/>
        </p:nvSpPr>
        <p:spPr>
          <a:xfrm>
            <a:off x="680685" y="2865358"/>
            <a:ext cx="3993401" cy="400110"/>
          </a:xfrm>
          <a:prstGeom prst="rect">
            <a:avLst/>
          </a:prstGeom>
        </p:spPr>
        <p:txBody>
          <a:bodyPr wrap="none">
            <a:spAutoFit/>
          </a:bodyPr>
          <a:lstStyle/>
          <a:p>
            <a:pPr defTabSz="1439906">
              <a:defRPr/>
            </a:pPr>
            <a:r>
              <a:rPr kumimoji="0" lang="ja-JP" altLang="en-US" sz="2000" b="1" kern="0" dirty="0">
                <a:solidFill>
                  <a:prstClr val="black"/>
                </a:solidFill>
                <a:latin typeface="+mn-ea"/>
              </a:rPr>
              <a:t>各エリアにおける</a:t>
            </a:r>
            <a:r>
              <a:rPr kumimoji="0" lang="en-US" altLang="ja-JP" sz="2000" b="1" kern="0" dirty="0">
                <a:solidFill>
                  <a:prstClr val="black"/>
                </a:solidFill>
                <a:latin typeface="+mn-ea"/>
              </a:rPr>
              <a:t>AI-VMD</a:t>
            </a:r>
            <a:r>
              <a:rPr kumimoji="0" lang="ja-JP" altLang="en-US" sz="2000" b="1" kern="0" dirty="0">
                <a:solidFill>
                  <a:prstClr val="black"/>
                </a:solidFill>
                <a:latin typeface="+mn-ea"/>
              </a:rPr>
              <a:t>の挙動</a:t>
            </a:r>
          </a:p>
        </p:txBody>
      </p:sp>
      <p:cxnSp>
        <p:nvCxnSpPr>
          <p:cNvPr id="67" name="直線コネクタ 66">
            <a:extLst>
              <a:ext uri="{FF2B5EF4-FFF2-40B4-BE49-F238E27FC236}">
                <a16:creationId xmlns:a16="http://schemas.microsoft.com/office/drawing/2014/main" id="{AB48C508-51B9-A048-83DD-2B7B194E3A9E}"/>
              </a:ext>
            </a:extLst>
          </p:cNvPr>
          <p:cNvCxnSpPr/>
          <p:nvPr/>
        </p:nvCxnSpPr>
        <p:spPr bwMode="auto">
          <a:xfrm>
            <a:off x="9762150" y="4766899"/>
            <a:ext cx="477760" cy="1012876"/>
          </a:xfrm>
          <a:prstGeom prst="line">
            <a:avLst/>
          </a:prstGeom>
          <a:solidFill>
            <a:srgbClr val="5B9BD5"/>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aphicFrame>
        <p:nvGraphicFramePr>
          <p:cNvPr id="68" name="表 67">
            <a:extLst>
              <a:ext uri="{FF2B5EF4-FFF2-40B4-BE49-F238E27FC236}">
                <a16:creationId xmlns:a16="http://schemas.microsoft.com/office/drawing/2014/main" id="{3BBCE17E-687B-E71D-69A6-DD8349527BC2}"/>
              </a:ext>
            </a:extLst>
          </p:cNvPr>
          <p:cNvGraphicFramePr>
            <a:graphicFrameLocks noGrp="1"/>
          </p:cNvGraphicFramePr>
          <p:nvPr>
            <p:extLst>
              <p:ext uri="{D42A27DB-BD31-4B8C-83A1-F6EECF244321}">
                <p14:modId xmlns:p14="http://schemas.microsoft.com/office/powerpoint/2010/main" val="3221260218"/>
              </p:ext>
            </p:extLst>
          </p:nvPr>
        </p:nvGraphicFramePr>
        <p:xfrm>
          <a:off x="190048" y="3274317"/>
          <a:ext cx="4871853" cy="1943634"/>
        </p:xfrm>
        <a:graphic>
          <a:graphicData uri="http://schemas.openxmlformats.org/drawingml/2006/table">
            <a:tbl>
              <a:tblPr firstRow="1" bandRow="1"/>
              <a:tblGrid>
                <a:gridCol w="1513924">
                  <a:extLst>
                    <a:ext uri="{9D8B030D-6E8A-4147-A177-3AD203B41FA5}">
                      <a16:colId xmlns:a16="http://schemas.microsoft.com/office/drawing/2014/main" val="20000"/>
                    </a:ext>
                  </a:extLst>
                </a:gridCol>
                <a:gridCol w="1086389">
                  <a:extLst>
                    <a:ext uri="{9D8B030D-6E8A-4147-A177-3AD203B41FA5}">
                      <a16:colId xmlns:a16="http://schemas.microsoft.com/office/drawing/2014/main" val="20002"/>
                    </a:ext>
                  </a:extLst>
                </a:gridCol>
                <a:gridCol w="1119310">
                  <a:extLst>
                    <a:ext uri="{9D8B030D-6E8A-4147-A177-3AD203B41FA5}">
                      <a16:colId xmlns:a16="http://schemas.microsoft.com/office/drawing/2014/main" val="351420619"/>
                    </a:ext>
                  </a:extLst>
                </a:gridCol>
                <a:gridCol w="1152230">
                  <a:extLst>
                    <a:ext uri="{9D8B030D-6E8A-4147-A177-3AD203B41FA5}">
                      <a16:colId xmlns:a16="http://schemas.microsoft.com/office/drawing/2014/main" val="20003"/>
                    </a:ext>
                  </a:extLst>
                </a:gridCol>
              </a:tblGrid>
              <a:tr h="687852">
                <a:tc>
                  <a:txBody>
                    <a:bodyPr/>
                    <a:lstStyle>
                      <a:lvl1pPr marL="0" algn="l" defTabSz="685800" rtl="0" eaLnBrk="1" latinLnBrk="0" hangingPunct="1">
                        <a:defRPr kumimoji="1" sz="1350" b="1" kern="1200">
                          <a:solidFill>
                            <a:schemeClr val="lt1"/>
                          </a:solidFill>
                          <a:latin typeface="游ゴシック" panose="020F0502020204030204"/>
                        </a:defRPr>
                      </a:lvl1pPr>
                      <a:lvl2pPr marL="342900" algn="l" defTabSz="685800" rtl="0" eaLnBrk="1" latinLnBrk="0" hangingPunct="1">
                        <a:defRPr kumimoji="1" sz="1350" b="1" kern="1200">
                          <a:solidFill>
                            <a:schemeClr val="lt1"/>
                          </a:solidFill>
                          <a:latin typeface="游ゴシック" panose="020F0502020204030204"/>
                        </a:defRPr>
                      </a:lvl2pPr>
                      <a:lvl3pPr marL="685800" algn="l" defTabSz="685800" rtl="0" eaLnBrk="1" latinLnBrk="0" hangingPunct="1">
                        <a:defRPr kumimoji="1" sz="1350" b="1" kern="1200">
                          <a:solidFill>
                            <a:schemeClr val="lt1"/>
                          </a:solidFill>
                          <a:latin typeface="游ゴシック" panose="020F0502020204030204"/>
                        </a:defRPr>
                      </a:lvl3pPr>
                      <a:lvl4pPr marL="1028700" algn="l" defTabSz="685800" rtl="0" eaLnBrk="1" latinLnBrk="0" hangingPunct="1">
                        <a:defRPr kumimoji="1" sz="1350" b="1" kern="1200">
                          <a:solidFill>
                            <a:schemeClr val="lt1"/>
                          </a:solidFill>
                          <a:latin typeface="游ゴシック" panose="020F0502020204030204"/>
                        </a:defRPr>
                      </a:lvl4pPr>
                      <a:lvl5pPr marL="1371600" algn="l" defTabSz="685800" rtl="0" eaLnBrk="1" latinLnBrk="0" hangingPunct="1">
                        <a:defRPr kumimoji="1" sz="1350" b="1" kern="1200">
                          <a:solidFill>
                            <a:schemeClr val="lt1"/>
                          </a:solidFill>
                          <a:latin typeface="游ゴシック" panose="020F0502020204030204"/>
                        </a:defRPr>
                      </a:lvl5pPr>
                      <a:lvl6pPr marL="1714500" algn="l" defTabSz="685800" rtl="0" eaLnBrk="1" latinLnBrk="0" hangingPunct="1">
                        <a:defRPr kumimoji="1" sz="1350" b="1" kern="1200">
                          <a:solidFill>
                            <a:schemeClr val="lt1"/>
                          </a:solidFill>
                          <a:latin typeface="游ゴシック" panose="020F0502020204030204"/>
                        </a:defRPr>
                      </a:lvl6pPr>
                      <a:lvl7pPr marL="2057400" algn="l" defTabSz="685800" rtl="0" eaLnBrk="1" latinLnBrk="0" hangingPunct="1">
                        <a:defRPr kumimoji="1" sz="1350" b="1" kern="1200">
                          <a:solidFill>
                            <a:schemeClr val="lt1"/>
                          </a:solidFill>
                          <a:latin typeface="游ゴシック" panose="020F0502020204030204"/>
                        </a:defRPr>
                      </a:lvl7pPr>
                      <a:lvl8pPr marL="2400300" algn="l" defTabSz="685800" rtl="0" eaLnBrk="1" latinLnBrk="0" hangingPunct="1">
                        <a:defRPr kumimoji="1" sz="1350" b="1" kern="1200">
                          <a:solidFill>
                            <a:schemeClr val="lt1"/>
                          </a:solidFill>
                          <a:latin typeface="游ゴシック" panose="020F0502020204030204"/>
                        </a:defRPr>
                      </a:lvl8pPr>
                      <a:lvl9pPr marL="2743200" algn="l" defTabSz="685800" rtl="0" eaLnBrk="1" latinLnBrk="0" hangingPunct="1">
                        <a:defRPr kumimoji="1" sz="1350" b="1" kern="1200">
                          <a:solidFill>
                            <a:schemeClr val="lt1"/>
                          </a:solidFill>
                          <a:latin typeface="游ゴシック" panose="020F0502020204030204"/>
                        </a:defRPr>
                      </a:lvl9pPr>
                    </a:lstStyle>
                    <a:p>
                      <a:endParaRPr kumimoji="1" lang="ja-JP" altLang="en-US" sz="1600" b="1" dirty="0">
                        <a:latin typeface="+mn-ea"/>
                        <a:ea typeface="+mn-ea"/>
                        <a:cs typeface="Meiryo UI" panose="020B0604030504040204" pitchFamily="50" charset="-128"/>
                      </a:endParaRPr>
                    </a:p>
                  </a:txBody>
                  <a:tcPr marL="107992" marR="107992" marT="53996" marB="53996"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472C4"/>
                    </a:solidFill>
                  </a:tcPr>
                </a:tc>
                <a:tc>
                  <a:txBody>
                    <a:bodyPr/>
                    <a:lstStyle>
                      <a:lvl1pPr marL="0" algn="l" defTabSz="685800" rtl="0" eaLnBrk="1" latinLnBrk="0" hangingPunct="1">
                        <a:defRPr kumimoji="1" sz="1350" b="1" kern="1200">
                          <a:solidFill>
                            <a:schemeClr val="lt1"/>
                          </a:solidFill>
                          <a:latin typeface="游ゴシック" panose="020F0502020204030204"/>
                        </a:defRPr>
                      </a:lvl1pPr>
                      <a:lvl2pPr marL="342900" algn="l" defTabSz="685800" rtl="0" eaLnBrk="1" latinLnBrk="0" hangingPunct="1">
                        <a:defRPr kumimoji="1" sz="1350" b="1" kern="1200">
                          <a:solidFill>
                            <a:schemeClr val="lt1"/>
                          </a:solidFill>
                          <a:latin typeface="游ゴシック" panose="020F0502020204030204"/>
                        </a:defRPr>
                      </a:lvl2pPr>
                      <a:lvl3pPr marL="685800" algn="l" defTabSz="685800" rtl="0" eaLnBrk="1" latinLnBrk="0" hangingPunct="1">
                        <a:defRPr kumimoji="1" sz="1350" b="1" kern="1200">
                          <a:solidFill>
                            <a:schemeClr val="lt1"/>
                          </a:solidFill>
                          <a:latin typeface="游ゴシック" panose="020F0502020204030204"/>
                        </a:defRPr>
                      </a:lvl3pPr>
                      <a:lvl4pPr marL="1028700" algn="l" defTabSz="685800" rtl="0" eaLnBrk="1" latinLnBrk="0" hangingPunct="1">
                        <a:defRPr kumimoji="1" sz="1350" b="1" kern="1200">
                          <a:solidFill>
                            <a:schemeClr val="lt1"/>
                          </a:solidFill>
                          <a:latin typeface="游ゴシック" panose="020F0502020204030204"/>
                        </a:defRPr>
                      </a:lvl4pPr>
                      <a:lvl5pPr marL="1371600" algn="l" defTabSz="685800" rtl="0" eaLnBrk="1" latinLnBrk="0" hangingPunct="1">
                        <a:defRPr kumimoji="1" sz="1350" b="1" kern="1200">
                          <a:solidFill>
                            <a:schemeClr val="lt1"/>
                          </a:solidFill>
                          <a:latin typeface="游ゴシック" panose="020F0502020204030204"/>
                        </a:defRPr>
                      </a:lvl5pPr>
                      <a:lvl6pPr marL="1714500" algn="l" defTabSz="685800" rtl="0" eaLnBrk="1" latinLnBrk="0" hangingPunct="1">
                        <a:defRPr kumimoji="1" sz="1350" b="1" kern="1200">
                          <a:solidFill>
                            <a:schemeClr val="lt1"/>
                          </a:solidFill>
                          <a:latin typeface="游ゴシック" panose="020F0502020204030204"/>
                        </a:defRPr>
                      </a:lvl6pPr>
                      <a:lvl7pPr marL="2057400" algn="l" defTabSz="685800" rtl="0" eaLnBrk="1" latinLnBrk="0" hangingPunct="1">
                        <a:defRPr kumimoji="1" sz="1350" b="1" kern="1200">
                          <a:solidFill>
                            <a:schemeClr val="lt1"/>
                          </a:solidFill>
                          <a:latin typeface="游ゴシック" panose="020F0502020204030204"/>
                        </a:defRPr>
                      </a:lvl7pPr>
                      <a:lvl8pPr marL="2400300" algn="l" defTabSz="685800" rtl="0" eaLnBrk="1" latinLnBrk="0" hangingPunct="1">
                        <a:defRPr kumimoji="1" sz="1350" b="1" kern="1200">
                          <a:solidFill>
                            <a:schemeClr val="lt1"/>
                          </a:solidFill>
                          <a:latin typeface="游ゴシック" panose="020F0502020204030204"/>
                        </a:defRPr>
                      </a:lvl8pPr>
                      <a:lvl9pPr marL="2743200" algn="l" defTabSz="685800" rtl="0" eaLnBrk="1" latinLnBrk="0" hangingPunct="1">
                        <a:defRPr kumimoji="1" sz="1350" b="1" kern="1200">
                          <a:solidFill>
                            <a:schemeClr val="lt1"/>
                          </a:solidFill>
                          <a:latin typeface="游ゴシック" panose="020F0502020204030204"/>
                        </a:defRPr>
                      </a:lvl9pPr>
                    </a:lstStyle>
                    <a:p>
                      <a:pPr algn="ctr"/>
                      <a:r>
                        <a:rPr kumimoji="1" lang="ja-JP" altLang="en-US" sz="1600" b="1" dirty="0">
                          <a:effectLst>
                            <a:outerShdw blurRad="38100" dist="38100" dir="2700000" algn="tl">
                              <a:srgbClr val="000000">
                                <a:alpha val="43137"/>
                              </a:srgbClr>
                            </a:outerShdw>
                          </a:effectLst>
                          <a:latin typeface="+mn-ea"/>
                          <a:ea typeface="+mn-ea"/>
                        </a:rPr>
                        <a:t>検出</a:t>
                      </a:r>
                      <a:endParaRPr kumimoji="1" lang="en-US" altLang="ja-JP" sz="1600" b="1" dirty="0">
                        <a:effectLst>
                          <a:outerShdw blurRad="38100" dist="38100" dir="2700000" algn="tl">
                            <a:srgbClr val="000000">
                              <a:alpha val="43137"/>
                            </a:srgbClr>
                          </a:outerShdw>
                        </a:effectLst>
                        <a:latin typeface="+mn-ea"/>
                        <a:ea typeface="+mn-ea"/>
                      </a:endParaRPr>
                    </a:p>
                    <a:p>
                      <a:pPr algn="ctr"/>
                      <a:r>
                        <a:rPr kumimoji="1" lang="en-US" altLang="ja-JP" sz="1600" b="1" dirty="0">
                          <a:effectLst>
                            <a:outerShdw blurRad="38100" dist="38100" dir="2700000" algn="tl">
                              <a:srgbClr val="000000">
                                <a:alpha val="43137"/>
                              </a:srgbClr>
                            </a:outerShdw>
                          </a:effectLst>
                          <a:latin typeface="+mn-ea"/>
                          <a:ea typeface="+mn-ea"/>
                        </a:rPr>
                        <a:t>(</a:t>
                      </a:r>
                      <a:r>
                        <a:rPr kumimoji="1" lang="ja-JP" altLang="en-US" sz="1600" b="1" dirty="0">
                          <a:effectLst>
                            <a:outerShdw blurRad="38100" dist="38100" dir="2700000" algn="tl">
                              <a:srgbClr val="000000">
                                <a:alpha val="43137"/>
                              </a:srgbClr>
                            </a:outerShdw>
                          </a:effectLst>
                          <a:latin typeface="+mn-ea"/>
                          <a:ea typeface="+mn-ea"/>
                        </a:rPr>
                        <a:t>青枠</a:t>
                      </a:r>
                      <a:r>
                        <a:rPr kumimoji="1" lang="en-US" altLang="ja-JP" sz="1600" b="1" dirty="0">
                          <a:effectLst>
                            <a:outerShdw blurRad="38100" dist="38100" dir="2700000" algn="tl">
                              <a:srgbClr val="000000">
                                <a:alpha val="43137"/>
                              </a:srgbClr>
                            </a:outerShdw>
                          </a:effectLst>
                          <a:latin typeface="+mn-ea"/>
                          <a:ea typeface="+mn-ea"/>
                        </a:rPr>
                        <a:t>)</a:t>
                      </a:r>
                      <a:endParaRPr kumimoji="1" lang="ja-JP" altLang="en-US" sz="1600" b="1" dirty="0">
                        <a:effectLst>
                          <a:outerShdw blurRad="38100" dist="38100" dir="2700000" algn="tl">
                            <a:srgbClr val="000000">
                              <a:alpha val="43137"/>
                            </a:srgbClr>
                          </a:outerShdw>
                        </a:effectLst>
                        <a:latin typeface="+mn-ea"/>
                        <a:ea typeface="+mn-ea"/>
                        <a:cs typeface="Meiryo UI" panose="020B0604030504040204" pitchFamily="50" charset="-128"/>
                      </a:endParaRPr>
                    </a:p>
                  </a:txBody>
                  <a:tcPr marL="107992" marR="107992" marT="53996" marB="53996"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6699FF"/>
                    </a:solidFill>
                  </a:tcPr>
                </a:tc>
                <a:tc>
                  <a:txBody>
                    <a:bodyPr/>
                    <a:lstStyle>
                      <a:lvl1pPr marL="0" algn="l" defTabSz="685800" rtl="0" eaLnBrk="1" latinLnBrk="0" hangingPunct="1">
                        <a:defRPr kumimoji="1" sz="1350" b="1" kern="1200">
                          <a:solidFill>
                            <a:schemeClr val="lt1"/>
                          </a:solidFill>
                          <a:latin typeface="游ゴシック" panose="020F0502020204030204"/>
                        </a:defRPr>
                      </a:lvl1pPr>
                      <a:lvl2pPr marL="342900" algn="l" defTabSz="685800" rtl="0" eaLnBrk="1" latinLnBrk="0" hangingPunct="1">
                        <a:defRPr kumimoji="1" sz="1350" b="1" kern="1200">
                          <a:solidFill>
                            <a:schemeClr val="lt1"/>
                          </a:solidFill>
                          <a:latin typeface="游ゴシック" panose="020F0502020204030204"/>
                        </a:defRPr>
                      </a:lvl2pPr>
                      <a:lvl3pPr marL="685800" algn="l" defTabSz="685800" rtl="0" eaLnBrk="1" latinLnBrk="0" hangingPunct="1">
                        <a:defRPr kumimoji="1" sz="1350" b="1" kern="1200">
                          <a:solidFill>
                            <a:schemeClr val="lt1"/>
                          </a:solidFill>
                          <a:latin typeface="游ゴシック" panose="020F0502020204030204"/>
                        </a:defRPr>
                      </a:lvl3pPr>
                      <a:lvl4pPr marL="1028700" algn="l" defTabSz="685800" rtl="0" eaLnBrk="1" latinLnBrk="0" hangingPunct="1">
                        <a:defRPr kumimoji="1" sz="1350" b="1" kern="1200">
                          <a:solidFill>
                            <a:schemeClr val="lt1"/>
                          </a:solidFill>
                          <a:latin typeface="游ゴシック" panose="020F0502020204030204"/>
                        </a:defRPr>
                      </a:lvl4pPr>
                      <a:lvl5pPr marL="1371600" algn="l" defTabSz="685800" rtl="0" eaLnBrk="1" latinLnBrk="0" hangingPunct="1">
                        <a:defRPr kumimoji="1" sz="1350" b="1" kern="1200">
                          <a:solidFill>
                            <a:schemeClr val="lt1"/>
                          </a:solidFill>
                          <a:latin typeface="游ゴシック" panose="020F0502020204030204"/>
                        </a:defRPr>
                      </a:lvl5pPr>
                      <a:lvl6pPr marL="1714500" algn="l" defTabSz="685800" rtl="0" eaLnBrk="1" latinLnBrk="0" hangingPunct="1">
                        <a:defRPr kumimoji="1" sz="1350" b="1" kern="1200">
                          <a:solidFill>
                            <a:schemeClr val="lt1"/>
                          </a:solidFill>
                          <a:latin typeface="游ゴシック" panose="020F0502020204030204"/>
                        </a:defRPr>
                      </a:lvl6pPr>
                      <a:lvl7pPr marL="2057400" algn="l" defTabSz="685800" rtl="0" eaLnBrk="1" latinLnBrk="0" hangingPunct="1">
                        <a:defRPr kumimoji="1" sz="1350" b="1" kern="1200">
                          <a:solidFill>
                            <a:schemeClr val="lt1"/>
                          </a:solidFill>
                          <a:latin typeface="游ゴシック" panose="020F0502020204030204"/>
                        </a:defRPr>
                      </a:lvl7pPr>
                      <a:lvl8pPr marL="2400300" algn="l" defTabSz="685800" rtl="0" eaLnBrk="1" latinLnBrk="0" hangingPunct="1">
                        <a:defRPr kumimoji="1" sz="1350" b="1" kern="1200">
                          <a:solidFill>
                            <a:schemeClr val="lt1"/>
                          </a:solidFill>
                          <a:latin typeface="游ゴシック" panose="020F0502020204030204"/>
                        </a:defRPr>
                      </a:lvl8pPr>
                      <a:lvl9pPr marL="2743200" algn="l" defTabSz="685800" rtl="0" eaLnBrk="1" latinLnBrk="0" hangingPunct="1">
                        <a:defRPr kumimoji="1" sz="1350" b="1" kern="1200">
                          <a:solidFill>
                            <a:schemeClr val="lt1"/>
                          </a:solidFill>
                          <a:latin typeface="游ゴシック" panose="020F0502020204030204"/>
                        </a:defRPr>
                      </a:lvl9pPr>
                    </a:lstStyle>
                    <a:p>
                      <a:pPr algn="ctr"/>
                      <a:r>
                        <a:rPr kumimoji="1" lang="ja-JP" altLang="en-US" sz="1600" b="1" dirty="0">
                          <a:effectLst>
                            <a:outerShdw blurRad="38100" dist="38100" dir="2700000" algn="tl">
                              <a:srgbClr val="000000">
                                <a:alpha val="43137"/>
                              </a:srgbClr>
                            </a:outerShdw>
                          </a:effectLst>
                          <a:latin typeface="+mn-ea"/>
                          <a:ea typeface="+mn-ea"/>
                        </a:rPr>
                        <a:t>発報</a:t>
                      </a:r>
                      <a:endParaRPr kumimoji="1" lang="en-US" altLang="ja-JP" sz="1600" b="1" dirty="0">
                        <a:effectLst>
                          <a:outerShdw blurRad="38100" dist="38100" dir="2700000" algn="tl">
                            <a:srgbClr val="000000">
                              <a:alpha val="43137"/>
                            </a:srgbClr>
                          </a:outerShdw>
                        </a:effectLst>
                        <a:latin typeface="+mn-ea"/>
                        <a:ea typeface="+mn-ea"/>
                      </a:endParaRPr>
                    </a:p>
                    <a:p>
                      <a:pPr algn="ctr"/>
                      <a:r>
                        <a:rPr kumimoji="1" lang="en-US" altLang="ja-JP" sz="1600" b="1" dirty="0">
                          <a:effectLst>
                            <a:outerShdw blurRad="38100" dist="38100" dir="2700000" algn="tl">
                              <a:srgbClr val="000000">
                                <a:alpha val="43137"/>
                              </a:srgbClr>
                            </a:outerShdw>
                          </a:effectLst>
                          <a:latin typeface="+mn-ea"/>
                          <a:ea typeface="+mn-ea"/>
                        </a:rPr>
                        <a:t>(</a:t>
                      </a:r>
                      <a:r>
                        <a:rPr kumimoji="1" lang="ja-JP" altLang="en-US" sz="1600" b="1" dirty="0">
                          <a:effectLst>
                            <a:outerShdw blurRad="38100" dist="38100" dir="2700000" algn="tl">
                              <a:srgbClr val="000000">
                                <a:alpha val="43137"/>
                              </a:srgbClr>
                            </a:outerShdw>
                          </a:effectLst>
                          <a:latin typeface="+mn-ea"/>
                          <a:ea typeface="+mn-ea"/>
                        </a:rPr>
                        <a:t>赤枠</a:t>
                      </a:r>
                      <a:r>
                        <a:rPr kumimoji="1" lang="en-US" altLang="ja-JP" sz="1600" b="1" dirty="0">
                          <a:effectLst>
                            <a:outerShdw blurRad="38100" dist="38100" dir="2700000" algn="tl">
                              <a:srgbClr val="000000">
                                <a:alpha val="43137"/>
                              </a:srgbClr>
                            </a:outerShdw>
                          </a:effectLst>
                          <a:latin typeface="+mn-ea"/>
                          <a:ea typeface="+mn-ea"/>
                        </a:rPr>
                        <a:t>)</a:t>
                      </a:r>
                      <a:endParaRPr kumimoji="1" lang="ja-JP" altLang="en-US" sz="1600" b="1" dirty="0">
                        <a:effectLst>
                          <a:outerShdw blurRad="38100" dist="38100" dir="2700000" algn="tl">
                            <a:srgbClr val="000000">
                              <a:alpha val="43137"/>
                            </a:srgbClr>
                          </a:outerShdw>
                        </a:effectLst>
                        <a:latin typeface="+mn-ea"/>
                        <a:ea typeface="+mn-ea"/>
                        <a:cs typeface="Meiryo UI" panose="020B0604030504040204" pitchFamily="50" charset="-128"/>
                      </a:endParaRPr>
                    </a:p>
                  </a:txBody>
                  <a:tcPr marL="107992" marR="107992" marT="53996" marB="53996"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FF7C80"/>
                    </a:solidFill>
                  </a:tcPr>
                </a:tc>
                <a:tc>
                  <a:txBody>
                    <a:bodyPr/>
                    <a:lstStyle>
                      <a:lvl1pPr marL="0" algn="l" defTabSz="685800" rtl="0" eaLnBrk="1" latinLnBrk="0" hangingPunct="1">
                        <a:defRPr kumimoji="1" sz="1350" b="1" kern="1200">
                          <a:solidFill>
                            <a:schemeClr val="lt1"/>
                          </a:solidFill>
                          <a:latin typeface="游ゴシック" panose="020F0502020204030204"/>
                        </a:defRPr>
                      </a:lvl1pPr>
                      <a:lvl2pPr marL="342900" algn="l" defTabSz="685800" rtl="0" eaLnBrk="1" latinLnBrk="0" hangingPunct="1">
                        <a:defRPr kumimoji="1" sz="1350" b="1" kern="1200">
                          <a:solidFill>
                            <a:schemeClr val="lt1"/>
                          </a:solidFill>
                          <a:latin typeface="游ゴシック" panose="020F0502020204030204"/>
                        </a:defRPr>
                      </a:lvl2pPr>
                      <a:lvl3pPr marL="685800" algn="l" defTabSz="685800" rtl="0" eaLnBrk="1" latinLnBrk="0" hangingPunct="1">
                        <a:defRPr kumimoji="1" sz="1350" b="1" kern="1200">
                          <a:solidFill>
                            <a:schemeClr val="lt1"/>
                          </a:solidFill>
                          <a:latin typeface="游ゴシック" panose="020F0502020204030204"/>
                        </a:defRPr>
                      </a:lvl3pPr>
                      <a:lvl4pPr marL="1028700" algn="l" defTabSz="685800" rtl="0" eaLnBrk="1" latinLnBrk="0" hangingPunct="1">
                        <a:defRPr kumimoji="1" sz="1350" b="1" kern="1200">
                          <a:solidFill>
                            <a:schemeClr val="lt1"/>
                          </a:solidFill>
                          <a:latin typeface="游ゴシック" panose="020F0502020204030204"/>
                        </a:defRPr>
                      </a:lvl4pPr>
                      <a:lvl5pPr marL="1371600" algn="l" defTabSz="685800" rtl="0" eaLnBrk="1" latinLnBrk="0" hangingPunct="1">
                        <a:defRPr kumimoji="1" sz="1350" b="1" kern="1200">
                          <a:solidFill>
                            <a:schemeClr val="lt1"/>
                          </a:solidFill>
                          <a:latin typeface="游ゴシック" panose="020F0502020204030204"/>
                        </a:defRPr>
                      </a:lvl5pPr>
                      <a:lvl6pPr marL="1714500" algn="l" defTabSz="685800" rtl="0" eaLnBrk="1" latinLnBrk="0" hangingPunct="1">
                        <a:defRPr kumimoji="1" sz="1350" b="1" kern="1200">
                          <a:solidFill>
                            <a:schemeClr val="lt1"/>
                          </a:solidFill>
                          <a:latin typeface="游ゴシック" panose="020F0502020204030204"/>
                        </a:defRPr>
                      </a:lvl6pPr>
                      <a:lvl7pPr marL="2057400" algn="l" defTabSz="685800" rtl="0" eaLnBrk="1" latinLnBrk="0" hangingPunct="1">
                        <a:defRPr kumimoji="1" sz="1350" b="1" kern="1200">
                          <a:solidFill>
                            <a:schemeClr val="lt1"/>
                          </a:solidFill>
                          <a:latin typeface="游ゴシック" panose="020F0502020204030204"/>
                        </a:defRPr>
                      </a:lvl7pPr>
                      <a:lvl8pPr marL="2400300" algn="l" defTabSz="685800" rtl="0" eaLnBrk="1" latinLnBrk="0" hangingPunct="1">
                        <a:defRPr kumimoji="1" sz="1350" b="1" kern="1200">
                          <a:solidFill>
                            <a:schemeClr val="lt1"/>
                          </a:solidFill>
                          <a:latin typeface="游ゴシック" panose="020F0502020204030204"/>
                        </a:defRPr>
                      </a:lvl8pPr>
                      <a:lvl9pPr marL="2743200" algn="l" defTabSz="685800" rtl="0" eaLnBrk="1" latinLnBrk="0" hangingPunct="1">
                        <a:defRPr kumimoji="1" sz="1350" b="1" kern="1200">
                          <a:solidFill>
                            <a:schemeClr val="lt1"/>
                          </a:solidFill>
                          <a:latin typeface="游ゴシック" panose="020F0502020204030204"/>
                        </a:defRPr>
                      </a:lvl9pPr>
                    </a:lstStyle>
                    <a:p>
                      <a:pPr algn="ctr"/>
                      <a:r>
                        <a:rPr kumimoji="1" lang="ja-JP" altLang="en-US" sz="1600" b="1" dirty="0">
                          <a:effectLst>
                            <a:outerShdw blurRad="38100" dist="38100" dir="2700000" algn="tl">
                              <a:srgbClr val="000000">
                                <a:alpha val="43137"/>
                              </a:srgbClr>
                            </a:outerShdw>
                          </a:effectLst>
                          <a:latin typeface="+mn-ea"/>
                          <a:ea typeface="+mn-ea"/>
                          <a:cs typeface="Meiryo UI" panose="020B0604030504040204" pitchFamily="50" charset="-128"/>
                        </a:rPr>
                        <a:t>認識</a:t>
                      </a:r>
                      <a:endParaRPr kumimoji="1" lang="en-US" altLang="ja-JP" sz="1600" b="1" dirty="0">
                        <a:effectLst>
                          <a:outerShdw blurRad="38100" dist="38100" dir="2700000" algn="tl">
                            <a:srgbClr val="000000">
                              <a:alpha val="43137"/>
                            </a:srgbClr>
                          </a:outerShdw>
                        </a:effectLst>
                        <a:latin typeface="+mn-ea"/>
                        <a:ea typeface="+mn-ea"/>
                        <a:cs typeface="Meiryo UI" panose="020B0604030504040204" pitchFamily="50" charset="-128"/>
                      </a:endParaRPr>
                    </a:p>
                    <a:p>
                      <a:pPr algn="ctr"/>
                      <a:r>
                        <a:rPr kumimoji="1" lang="en-US" altLang="ja-JP" sz="1600" b="1" dirty="0">
                          <a:effectLst>
                            <a:outerShdw blurRad="38100" dist="38100" dir="2700000" algn="tl">
                              <a:srgbClr val="000000">
                                <a:alpha val="43137"/>
                              </a:srgbClr>
                            </a:outerShdw>
                          </a:effectLst>
                          <a:latin typeface="+mn-ea"/>
                          <a:ea typeface="+mn-ea"/>
                          <a:cs typeface="Meiryo UI" panose="020B0604030504040204" pitchFamily="50" charset="-128"/>
                        </a:rPr>
                        <a:t>(</a:t>
                      </a:r>
                      <a:r>
                        <a:rPr kumimoji="1" lang="ja-JP" altLang="en-US" sz="1600" b="1" dirty="0">
                          <a:effectLst>
                            <a:outerShdw blurRad="38100" dist="38100" dir="2700000" algn="tl">
                              <a:srgbClr val="000000">
                                <a:alpha val="43137"/>
                              </a:srgbClr>
                            </a:outerShdw>
                          </a:effectLst>
                          <a:latin typeface="+mn-ea"/>
                          <a:ea typeface="+mn-ea"/>
                          <a:cs typeface="Meiryo UI" panose="020B0604030504040204" pitchFamily="50" charset="-128"/>
                        </a:rPr>
                        <a:t>緑枠</a:t>
                      </a:r>
                      <a:r>
                        <a:rPr kumimoji="1" lang="en-US" altLang="ja-JP" sz="1600" b="1" dirty="0">
                          <a:effectLst>
                            <a:outerShdw blurRad="38100" dist="38100" dir="2700000" algn="tl">
                              <a:srgbClr val="000000">
                                <a:alpha val="43137"/>
                              </a:srgbClr>
                            </a:outerShdw>
                          </a:effectLst>
                          <a:latin typeface="+mn-ea"/>
                          <a:ea typeface="+mn-ea"/>
                          <a:cs typeface="Meiryo UI" panose="020B0604030504040204" pitchFamily="50" charset="-128"/>
                        </a:rPr>
                        <a:t>)</a:t>
                      </a:r>
                      <a:endParaRPr kumimoji="1" lang="ja-JP" altLang="en-US" sz="1600" b="1" dirty="0">
                        <a:effectLst>
                          <a:outerShdw blurRad="38100" dist="38100" dir="2700000" algn="tl">
                            <a:srgbClr val="000000">
                              <a:alpha val="43137"/>
                            </a:srgbClr>
                          </a:outerShdw>
                        </a:effectLst>
                        <a:latin typeface="+mn-ea"/>
                        <a:ea typeface="+mn-ea"/>
                        <a:cs typeface="Meiryo UI" panose="020B0604030504040204" pitchFamily="50" charset="-128"/>
                      </a:endParaRPr>
                    </a:p>
                  </a:txBody>
                  <a:tcPr marL="107992" marR="107992" marT="53996" marB="53996"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CC66"/>
                    </a:solidFill>
                  </a:tcPr>
                </a:tc>
                <a:extLst>
                  <a:ext uri="{0D108BD9-81ED-4DB2-BD59-A6C34878D82A}">
                    <a16:rowId xmlns:a16="http://schemas.microsoft.com/office/drawing/2014/main" val="10000"/>
                  </a:ext>
                </a:extLst>
              </a:tr>
              <a:tr h="418594">
                <a:tc>
                  <a:txBody>
                    <a:bodyPr/>
                    <a:lstStyle>
                      <a:lvl1pPr marL="0" algn="l" defTabSz="685800" rtl="0" eaLnBrk="1" latinLnBrk="0" hangingPunct="1">
                        <a:defRPr kumimoji="1" sz="1350" kern="1200">
                          <a:solidFill>
                            <a:schemeClr val="dk1"/>
                          </a:solidFill>
                          <a:latin typeface="游ゴシック" panose="020F0502020204030204"/>
                        </a:defRPr>
                      </a:lvl1pPr>
                      <a:lvl2pPr marL="342900" algn="l" defTabSz="685800" rtl="0" eaLnBrk="1" latinLnBrk="0" hangingPunct="1">
                        <a:defRPr kumimoji="1" sz="1350" kern="1200">
                          <a:solidFill>
                            <a:schemeClr val="dk1"/>
                          </a:solidFill>
                          <a:latin typeface="游ゴシック" panose="020F0502020204030204"/>
                        </a:defRPr>
                      </a:lvl2pPr>
                      <a:lvl3pPr marL="685800" algn="l" defTabSz="685800" rtl="0" eaLnBrk="1" latinLnBrk="0" hangingPunct="1">
                        <a:defRPr kumimoji="1" sz="1350" kern="1200">
                          <a:solidFill>
                            <a:schemeClr val="dk1"/>
                          </a:solidFill>
                          <a:latin typeface="游ゴシック" panose="020F0502020204030204"/>
                        </a:defRPr>
                      </a:lvl3pPr>
                      <a:lvl4pPr marL="1028700" algn="l" defTabSz="685800" rtl="0" eaLnBrk="1" latinLnBrk="0" hangingPunct="1">
                        <a:defRPr kumimoji="1" sz="1350" kern="1200">
                          <a:solidFill>
                            <a:schemeClr val="dk1"/>
                          </a:solidFill>
                          <a:latin typeface="游ゴシック" panose="020F0502020204030204"/>
                        </a:defRPr>
                      </a:lvl4pPr>
                      <a:lvl5pPr marL="1371600" algn="l" defTabSz="685800" rtl="0" eaLnBrk="1" latinLnBrk="0" hangingPunct="1">
                        <a:defRPr kumimoji="1" sz="1350" kern="1200">
                          <a:solidFill>
                            <a:schemeClr val="dk1"/>
                          </a:solidFill>
                          <a:latin typeface="游ゴシック" panose="020F0502020204030204"/>
                        </a:defRPr>
                      </a:lvl5pPr>
                      <a:lvl6pPr marL="1714500" algn="l" defTabSz="685800" rtl="0" eaLnBrk="1" latinLnBrk="0" hangingPunct="1">
                        <a:defRPr kumimoji="1" sz="1350" kern="1200">
                          <a:solidFill>
                            <a:schemeClr val="dk1"/>
                          </a:solidFill>
                          <a:latin typeface="游ゴシック" panose="020F0502020204030204"/>
                        </a:defRPr>
                      </a:lvl6pPr>
                      <a:lvl7pPr marL="2057400" algn="l" defTabSz="685800" rtl="0" eaLnBrk="1" latinLnBrk="0" hangingPunct="1">
                        <a:defRPr kumimoji="1" sz="1350" kern="1200">
                          <a:solidFill>
                            <a:schemeClr val="dk1"/>
                          </a:solidFill>
                          <a:latin typeface="游ゴシック" panose="020F0502020204030204"/>
                        </a:defRPr>
                      </a:lvl7pPr>
                      <a:lvl8pPr marL="2400300" algn="l" defTabSz="685800" rtl="0" eaLnBrk="1" latinLnBrk="0" hangingPunct="1">
                        <a:defRPr kumimoji="1" sz="1350" kern="1200">
                          <a:solidFill>
                            <a:schemeClr val="dk1"/>
                          </a:solidFill>
                          <a:latin typeface="游ゴシック" panose="020F0502020204030204"/>
                        </a:defRPr>
                      </a:lvl8pPr>
                      <a:lvl9pPr marL="2743200" algn="l" defTabSz="685800" rtl="0" eaLnBrk="1" latinLnBrk="0" hangingPunct="1">
                        <a:defRPr kumimoji="1" sz="1350" kern="1200">
                          <a:solidFill>
                            <a:schemeClr val="dk1"/>
                          </a:solidFill>
                          <a:latin typeface="游ゴシック" panose="020F0502020204030204"/>
                        </a:defRPr>
                      </a:lvl9pPr>
                    </a:lstStyle>
                    <a:p>
                      <a:r>
                        <a:rPr kumimoji="1" lang="ja-JP" altLang="en-US" sz="1600" b="1" dirty="0">
                          <a:latin typeface="+mn-ea"/>
                          <a:ea typeface="+mn-ea"/>
                        </a:rPr>
                        <a:t>マスクエリア</a:t>
                      </a:r>
                      <a:endParaRPr kumimoji="1" lang="ja-JP" altLang="en-US" sz="1600" b="1" dirty="0">
                        <a:latin typeface="+mn-ea"/>
                        <a:ea typeface="+mn-ea"/>
                        <a:cs typeface="Meiryo UI" panose="020B0604030504040204" pitchFamily="50" charset="-128"/>
                      </a:endParaRPr>
                    </a:p>
                  </a:txBody>
                  <a:tcPr marL="107992" marR="107992" marT="53996" marB="53996"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685800" rtl="0" eaLnBrk="1" latinLnBrk="0" hangingPunct="1">
                        <a:defRPr kumimoji="1" sz="1350" kern="1200">
                          <a:solidFill>
                            <a:schemeClr val="dk1"/>
                          </a:solidFill>
                          <a:latin typeface="游ゴシック" panose="020F0502020204030204"/>
                        </a:defRPr>
                      </a:lvl1pPr>
                      <a:lvl2pPr marL="342900" algn="l" defTabSz="685800" rtl="0" eaLnBrk="1" latinLnBrk="0" hangingPunct="1">
                        <a:defRPr kumimoji="1" sz="1350" kern="1200">
                          <a:solidFill>
                            <a:schemeClr val="dk1"/>
                          </a:solidFill>
                          <a:latin typeface="游ゴシック" panose="020F0502020204030204"/>
                        </a:defRPr>
                      </a:lvl2pPr>
                      <a:lvl3pPr marL="685800" algn="l" defTabSz="685800" rtl="0" eaLnBrk="1" latinLnBrk="0" hangingPunct="1">
                        <a:defRPr kumimoji="1" sz="1350" kern="1200">
                          <a:solidFill>
                            <a:schemeClr val="dk1"/>
                          </a:solidFill>
                          <a:latin typeface="游ゴシック" panose="020F0502020204030204"/>
                        </a:defRPr>
                      </a:lvl3pPr>
                      <a:lvl4pPr marL="1028700" algn="l" defTabSz="685800" rtl="0" eaLnBrk="1" latinLnBrk="0" hangingPunct="1">
                        <a:defRPr kumimoji="1" sz="1350" kern="1200">
                          <a:solidFill>
                            <a:schemeClr val="dk1"/>
                          </a:solidFill>
                          <a:latin typeface="游ゴシック" panose="020F0502020204030204"/>
                        </a:defRPr>
                      </a:lvl4pPr>
                      <a:lvl5pPr marL="1371600" algn="l" defTabSz="685800" rtl="0" eaLnBrk="1" latinLnBrk="0" hangingPunct="1">
                        <a:defRPr kumimoji="1" sz="1350" kern="1200">
                          <a:solidFill>
                            <a:schemeClr val="dk1"/>
                          </a:solidFill>
                          <a:latin typeface="游ゴシック" panose="020F0502020204030204"/>
                        </a:defRPr>
                      </a:lvl5pPr>
                      <a:lvl6pPr marL="1714500" algn="l" defTabSz="685800" rtl="0" eaLnBrk="1" latinLnBrk="0" hangingPunct="1">
                        <a:defRPr kumimoji="1" sz="1350" kern="1200">
                          <a:solidFill>
                            <a:schemeClr val="dk1"/>
                          </a:solidFill>
                          <a:latin typeface="游ゴシック" panose="020F0502020204030204"/>
                        </a:defRPr>
                      </a:lvl6pPr>
                      <a:lvl7pPr marL="2057400" algn="l" defTabSz="685800" rtl="0" eaLnBrk="1" latinLnBrk="0" hangingPunct="1">
                        <a:defRPr kumimoji="1" sz="1350" kern="1200">
                          <a:solidFill>
                            <a:schemeClr val="dk1"/>
                          </a:solidFill>
                          <a:latin typeface="游ゴシック" panose="020F0502020204030204"/>
                        </a:defRPr>
                      </a:lvl7pPr>
                      <a:lvl8pPr marL="2400300" algn="l" defTabSz="685800" rtl="0" eaLnBrk="1" latinLnBrk="0" hangingPunct="1">
                        <a:defRPr kumimoji="1" sz="1350" kern="1200">
                          <a:solidFill>
                            <a:schemeClr val="dk1"/>
                          </a:solidFill>
                          <a:latin typeface="游ゴシック" panose="020F0502020204030204"/>
                        </a:defRPr>
                      </a:lvl8pPr>
                      <a:lvl9pPr marL="2743200" algn="l" defTabSz="685800" rtl="0" eaLnBrk="1" latinLnBrk="0" hangingPunct="1">
                        <a:defRPr kumimoji="1" sz="1350" kern="1200">
                          <a:solidFill>
                            <a:schemeClr val="dk1"/>
                          </a:solidFill>
                          <a:latin typeface="游ゴシック" panose="020F0502020204030204"/>
                        </a:defRPr>
                      </a:lvl9pPr>
                    </a:lstStyle>
                    <a:p>
                      <a:pPr algn="ctr"/>
                      <a:r>
                        <a:rPr kumimoji="1" lang="en-US" altLang="ja-JP" sz="1600" b="1" dirty="0">
                          <a:latin typeface="+mn-ea"/>
                          <a:ea typeface="+mn-ea"/>
                        </a:rPr>
                        <a:t>-</a:t>
                      </a:r>
                      <a:endParaRPr kumimoji="1" lang="ja-JP" altLang="en-US" sz="1600" b="1" dirty="0">
                        <a:latin typeface="+mn-ea"/>
                        <a:ea typeface="+mn-ea"/>
                        <a:cs typeface="Meiryo UI" panose="020B0604030504040204" pitchFamily="50" charset="-128"/>
                      </a:endParaRPr>
                    </a:p>
                  </a:txBody>
                  <a:tcPr marL="107992" marR="107992" marT="53996" marB="53996" anchor="ctr">
                    <a:lnL w="12700" cmpd="sng">
                      <a:solidFill>
                        <a:sysClr val="window" lastClr="FFFFFF"/>
                      </a:solidFill>
                    </a:lnL>
                    <a:lnR w="12700" cap="flat" cmpd="sng" algn="ctr">
                      <a:solidFill>
                        <a:sysClr val="window" lastClr="FFFFFF"/>
                      </a:solidFill>
                      <a:prstDash val="solid"/>
                      <a:round/>
                      <a:headEnd type="none" w="med" len="med"/>
                      <a:tailEnd type="none" w="med" len="med"/>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6699FF"/>
                    </a:solidFill>
                  </a:tcPr>
                </a:tc>
                <a:tc>
                  <a:txBody>
                    <a:bodyPr/>
                    <a:lstStyle>
                      <a:lvl1pPr marL="0" algn="l" defTabSz="685800" rtl="0" eaLnBrk="1" latinLnBrk="0" hangingPunct="1">
                        <a:defRPr kumimoji="1" sz="1350" kern="1200">
                          <a:solidFill>
                            <a:schemeClr val="dk1"/>
                          </a:solidFill>
                          <a:latin typeface="游ゴシック" panose="020F0502020204030204"/>
                        </a:defRPr>
                      </a:lvl1pPr>
                      <a:lvl2pPr marL="342900" algn="l" defTabSz="685800" rtl="0" eaLnBrk="1" latinLnBrk="0" hangingPunct="1">
                        <a:defRPr kumimoji="1" sz="1350" kern="1200">
                          <a:solidFill>
                            <a:schemeClr val="dk1"/>
                          </a:solidFill>
                          <a:latin typeface="游ゴシック" panose="020F0502020204030204"/>
                        </a:defRPr>
                      </a:lvl2pPr>
                      <a:lvl3pPr marL="685800" algn="l" defTabSz="685800" rtl="0" eaLnBrk="1" latinLnBrk="0" hangingPunct="1">
                        <a:defRPr kumimoji="1" sz="1350" kern="1200">
                          <a:solidFill>
                            <a:schemeClr val="dk1"/>
                          </a:solidFill>
                          <a:latin typeface="游ゴシック" panose="020F0502020204030204"/>
                        </a:defRPr>
                      </a:lvl3pPr>
                      <a:lvl4pPr marL="1028700" algn="l" defTabSz="685800" rtl="0" eaLnBrk="1" latinLnBrk="0" hangingPunct="1">
                        <a:defRPr kumimoji="1" sz="1350" kern="1200">
                          <a:solidFill>
                            <a:schemeClr val="dk1"/>
                          </a:solidFill>
                          <a:latin typeface="游ゴシック" panose="020F0502020204030204"/>
                        </a:defRPr>
                      </a:lvl4pPr>
                      <a:lvl5pPr marL="1371600" algn="l" defTabSz="685800" rtl="0" eaLnBrk="1" latinLnBrk="0" hangingPunct="1">
                        <a:defRPr kumimoji="1" sz="1350" kern="1200">
                          <a:solidFill>
                            <a:schemeClr val="dk1"/>
                          </a:solidFill>
                          <a:latin typeface="游ゴシック" panose="020F0502020204030204"/>
                        </a:defRPr>
                      </a:lvl5pPr>
                      <a:lvl6pPr marL="1714500" algn="l" defTabSz="685800" rtl="0" eaLnBrk="1" latinLnBrk="0" hangingPunct="1">
                        <a:defRPr kumimoji="1" sz="1350" kern="1200">
                          <a:solidFill>
                            <a:schemeClr val="dk1"/>
                          </a:solidFill>
                          <a:latin typeface="游ゴシック" panose="020F0502020204030204"/>
                        </a:defRPr>
                      </a:lvl6pPr>
                      <a:lvl7pPr marL="2057400" algn="l" defTabSz="685800" rtl="0" eaLnBrk="1" latinLnBrk="0" hangingPunct="1">
                        <a:defRPr kumimoji="1" sz="1350" kern="1200">
                          <a:solidFill>
                            <a:schemeClr val="dk1"/>
                          </a:solidFill>
                          <a:latin typeface="游ゴシック" panose="020F0502020204030204"/>
                        </a:defRPr>
                      </a:lvl7pPr>
                      <a:lvl8pPr marL="2400300" algn="l" defTabSz="685800" rtl="0" eaLnBrk="1" latinLnBrk="0" hangingPunct="1">
                        <a:defRPr kumimoji="1" sz="1350" kern="1200">
                          <a:solidFill>
                            <a:schemeClr val="dk1"/>
                          </a:solidFill>
                          <a:latin typeface="游ゴシック" panose="020F0502020204030204"/>
                        </a:defRPr>
                      </a:lvl8pPr>
                      <a:lvl9pPr marL="2743200" algn="l" defTabSz="685800" rtl="0" eaLnBrk="1" latinLnBrk="0" hangingPunct="1">
                        <a:defRPr kumimoji="1" sz="1350" kern="1200">
                          <a:solidFill>
                            <a:schemeClr val="dk1"/>
                          </a:solidFill>
                          <a:latin typeface="游ゴシック" panose="020F0502020204030204"/>
                        </a:defRPr>
                      </a:lvl9pPr>
                    </a:lstStyle>
                    <a:p>
                      <a:pPr algn="ctr"/>
                      <a:r>
                        <a:rPr kumimoji="1" lang="en-US" altLang="ja-JP" sz="1600" b="1" dirty="0">
                          <a:latin typeface="+mn-ea"/>
                          <a:ea typeface="+mn-ea"/>
                        </a:rPr>
                        <a:t>-</a:t>
                      </a:r>
                      <a:endParaRPr kumimoji="1" lang="ja-JP" altLang="en-US" sz="1600" b="1" dirty="0">
                        <a:latin typeface="+mn-ea"/>
                        <a:ea typeface="+mn-ea"/>
                        <a:cs typeface="Meiryo UI" panose="020B0604030504040204" pitchFamily="50" charset="-128"/>
                      </a:endParaRPr>
                    </a:p>
                  </a:txBody>
                  <a:tcPr marL="107992" marR="107992" marT="53996" marB="53996" anchor="ctr">
                    <a:lnL w="12700" cap="flat" cmpd="sng" algn="ctr">
                      <a:solidFill>
                        <a:sysClr val="window" lastClr="FFFFFF"/>
                      </a:solidFill>
                      <a:prstDash val="solid"/>
                      <a:round/>
                      <a:headEnd type="none" w="med" len="med"/>
                      <a:tailEnd type="none" w="med" len="med"/>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7C80"/>
                    </a:solidFill>
                  </a:tcPr>
                </a:tc>
                <a:tc>
                  <a:txBody>
                    <a:bodyPr/>
                    <a:lstStyle>
                      <a:lvl1pPr marL="0" algn="l" defTabSz="685800" rtl="0" eaLnBrk="1" latinLnBrk="0" hangingPunct="1">
                        <a:defRPr kumimoji="1" sz="1350" kern="1200">
                          <a:solidFill>
                            <a:schemeClr val="dk1"/>
                          </a:solidFill>
                          <a:latin typeface="游ゴシック" panose="020F0502020204030204"/>
                        </a:defRPr>
                      </a:lvl1pPr>
                      <a:lvl2pPr marL="342900" algn="l" defTabSz="685800" rtl="0" eaLnBrk="1" latinLnBrk="0" hangingPunct="1">
                        <a:defRPr kumimoji="1" sz="1350" kern="1200">
                          <a:solidFill>
                            <a:schemeClr val="dk1"/>
                          </a:solidFill>
                          <a:latin typeface="游ゴシック" panose="020F0502020204030204"/>
                        </a:defRPr>
                      </a:lvl2pPr>
                      <a:lvl3pPr marL="685800" algn="l" defTabSz="685800" rtl="0" eaLnBrk="1" latinLnBrk="0" hangingPunct="1">
                        <a:defRPr kumimoji="1" sz="1350" kern="1200">
                          <a:solidFill>
                            <a:schemeClr val="dk1"/>
                          </a:solidFill>
                          <a:latin typeface="游ゴシック" panose="020F0502020204030204"/>
                        </a:defRPr>
                      </a:lvl3pPr>
                      <a:lvl4pPr marL="1028700" algn="l" defTabSz="685800" rtl="0" eaLnBrk="1" latinLnBrk="0" hangingPunct="1">
                        <a:defRPr kumimoji="1" sz="1350" kern="1200">
                          <a:solidFill>
                            <a:schemeClr val="dk1"/>
                          </a:solidFill>
                          <a:latin typeface="游ゴシック" panose="020F0502020204030204"/>
                        </a:defRPr>
                      </a:lvl4pPr>
                      <a:lvl5pPr marL="1371600" algn="l" defTabSz="685800" rtl="0" eaLnBrk="1" latinLnBrk="0" hangingPunct="1">
                        <a:defRPr kumimoji="1" sz="1350" kern="1200">
                          <a:solidFill>
                            <a:schemeClr val="dk1"/>
                          </a:solidFill>
                          <a:latin typeface="游ゴシック" panose="020F0502020204030204"/>
                        </a:defRPr>
                      </a:lvl5pPr>
                      <a:lvl6pPr marL="1714500" algn="l" defTabSz="685800" rtl="0" eaLnBrk="1" latinLnBrk="0" hangingPunct="1">
                        <a:defRPr kumimoji="1" sz="1350" kern="1200">
                          <a:solidFill>
                            <a:schemeClr val="dk1"/>
                          </a:solidFill>
                          <a:latin typeface="游ゴシック" panose="020F0502020204030204"/>
                        </a:defRPr>
                      </a:lvl6pPr>
                      <a:lvl7pPr marL="2057400" algn="l" defTabSz="685800" rtl="0" eaLnBrk="1" latinLnBrk="0" hangingPunct="1">
                        <a:defRPr kumimoji="1" sz="1350" kern="1200">
                          <a:solidFill>
                            <a:schemeClr val="dk1"/>
                          </a:solidFill>
                          <a:latin typeface="游ゴシック" panose="020F0502020204030204"/>
                        </a:defRPr>
                      </a:lvl7pPr>
                      <a:lvl8pPr marL="2400300" algn="l" defTabSz="685800" rtl="0" eaLnBrk="1" latinLnBrk="0" hangingPunct="1">
                        <a:defRPr kumimoji="1" sz="1350" kern="1200">
                          <a:solidFill>
                            <a:schemeClr val="dk1"/>
                          </a:solidFill>
                          <a:latin typeface="游ゴシック" panose="020F0502020204030204"/>
                        </a:defRPr>
                      </a:lvl8pPr>
                      <a:lvl9pPr marL="2743200" algn="l" defTabSz="685800" rtl="0" eaLnBrk="1" latinLnBrk="0" hangingPunct="1">
                        <a:defRPr kumimoji="1" sz="1350" kern="1200">
                          <a:solidFill>
                            <a:schemeClr val="dk1"/>
                          </a:solidFill>
                          <a:latin typeface="游ゴシック" panose="020F0502020204030204"/>
                        </a:defRPr>
                      </a:lvl9pPr>
                    </a:lstStyle>
                    <a:p>
                      <a:pPr algn="ctr"/>
                      <a:r>
                        <a:rPr kumimoji="1" lang="en-US" altLang="ja-JP" sz="1600" b="1" dirty="0">
                          <a:latin typeface="+mn-ea"/>
                          <a:ea typeface="+mn-ea"/>
                        </a:rPr>
                        <a:t>Yes</a:t>
                      </a:r>
                      <a:endParaRPr kumimoji="1" lang="ja-JP" altLang="en-US" sz="1600" b="1" dirty="0">
                        <a:latin typeface="+mn-ea"/>
                        <a:ea typeface="+mn-ea"/>
                        <a:cs typeface="Meiryo UI" panose="020B0604030504040204" pitchFamily="50" charset="-128"/>
                      </a:endParaRPr>
                    </a:p>
                  </a:txBody>
                  <a:tcPr marL="107992" marR="107992" marT="53996" marB="53996"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CC66"/>
                    </a:solidFill>
                  </a:tcPr>
                </a:tc>
                <a:extLst>
                  <a:ext uri="{0D108BD9-81ED-4DB2-BD59-A6C34878D82A}">
                    <a16:rowId xmlns:a16="http://schemas.microsoft.com/office/drawing/2014/main" val="10001"/>
                  </a:ext>
                </a:extLst>
              </a:tr>
              <a:tr h="418594">
                <a:tc>
                  <a:txBody>
                    <a:bodyPr/>
                    <a:lstStyle>
                      <a:lvl1pPr marL="0" algn="l" defTabSz="685800" rtl="0" eaLnBrk="1" latinLnBrk="0" hangingPunct="1">
                        <a:defRPr kumimoji="1" sz="1350" kern="1200">
                          <a:solidFill>
                            <a:schemeClr val="dk1"/>
                          </a:solidFill>
                          <a:latin typeface="游ゴシック" panose="020F0502020204030204"/>
                        </a:defRPr>
                      </a:lvl1pPr>
                      <a:lvl2pPr marL="342900" algn="l" defTabSz="685800" rtl="0" eaLnBrk="1" latinLnBrk="0" hangingPunct="1">
                        <a:defRPr kumimoji="1" sz="1350" kern="1200">
                          <a:solidFill>
                            <a:schemeClr val="dk1"/>
                          </a:solidFill>
                          <a:latin typeface="游ゴシック" panose="020F0502020204030204"/>
                        </a:defRPr>
                      </a:lvl2pPr>
                      <a:lvl3pPr marL="685800" algn="l" defTabSz="685800" rtl="0" eaLnBrk="1" latinLnBrk="0" hangingPunct="1">
                        <a:defRPr kumimoji="1" sz="1350" kern="1200">
                          <a:solidFill>
                            <a:schemeClr val="dk1"/>
                          </a:solidFill>
                          <a:latin typeface="游ゴシック" panose="020F0502020204030204"/>
                        </a:defRPr>
                      </a:lvl3pPr>
                      <a:lvl4pPr marL="1028700" algn="l" defTabSz="685800" rtl="0" eaLnBrk="1" latinLnBrk="0" hangingPunct="1">
                        <a:defRPr kumimoji="1" sz="1350" kern="1200">
                          <a:solidFill>
                            <a:schemeClr val="dk1"/>
                          </a:solidFill>
                          <a:latin typeface="游ゴシック" panose="020F0502020204030204"/>
                        </a:defRPr>
                      </a:lvl4pPr>
                      <a:lvl5pPr marL="1371600" algn="l" defTabSz="685800" rtl="0" eaLnBrk="1" latinLnBrk="0" hangingPunct="1">
                        <a:defRPr kumimoji="1" sz="1350" kern="1200">
                          <a:solidFill>
                            <a:schemeClr val="dk1"/>
                          </a:solidFill>
                          <a:latin typeface="游ゴシック" panose="020F0502020204030204"/>
                        </a:defRPr>
                      </a:lvl5pPr>
                      <a:lvl6pPr marL="1714500" algn="l" defTabSz="685800" rtl="0" eaLnBrk="1" latinLnBrk="0" hangingPunct="1">
                        <a:defRPr kumimoji="1" sz="1350" kern="1200">
                          <a:solidFill>
                            <a:schemeClr val="dk1"/>
                          </a:solidFill>
                          <a:latin typeface="游ゴシック" panose="020F0502020204030204"/>
                        </a:defRPr>
                      </a:lvl6pPr>
                      <a:lvl7pPr marL="2057400" algn="l" defTabSz="685800" rtl="0" eaLnBrk="1" latinLnBrk="0" hangingPunct="1">
                        <a:defRPr kumimoji="1" sz="1350" kern="1200">
                          <a:solidFill>
                            <a:schemeClr val="dk1"/>
                          </a:solidFill>
                          <a:latin typeface="游ゴシック" panose="020F0502020204030204"/>
                        </a:defRPr>
                      </a:lvl7pPr>
                      <a:lvl8pPr marL="2400300" algn="l" defTabSz="685800" rtl="0" eaLnBrk="1" latinLnBrk="0" hangingPunct="1">
                        <a:defRPr kumimoji="1" sz="1350" kern="1200">
                          <a:solidFill>
                            <a:schemeClr val="dk1"/>
                          </a:solidFill>
                          <a:latin typeface="游ゴシック" panose="020F0502020204030204"/>
                        </a:defRPr>
                      </a:lvl8pPr>
                      <a:lvl9pPr marL="2743200" algn="l" defTabSz="685800" rtl="0" eaLnBrk="1" latinLnBrk="0" hangingPunct="1">
                        <a:defRPr kumimoji="1" sz="1350" kern="1200">
                          <a:solidFill>
                            <a:schemeClr val="dk1"/>
                          </a:solidFill>
                          <a:latin typeface="游ゴシック" panose="020F0502020204030204"/>
                        </a:defRPr>
                      </a:lvl9pPr>
                    </a:lstStyle>
                    <a:p>
                      <a:r>
                        <a:rPr kumimoji="1" lang="ja-JP" altLang="en-US" sz="1600" b="1" dirty="0">
                          <a:latin typeface="+mn-ea"/>
                          <a:ea typeface="+mn-ea"/>
                        </a:rPr>
                        <a:t>未定義エリア</a:t>
                      </a:r>
                      <a:endParaRPr kumimoji="1" lang="ja-JP" altLang="en-US" sz="1600" b="1" dirty="0">
                        <a:latin typeface="+mn-ea"/>
                        <a:ea typeface="+mn-ea"/>
                        <a:cs typeface="Meiryo UI" panose="020B0604030504040204" pitchFamily="50" charset="-128"/>
                      </a:endParaRPr>
                    </a:p>
                  </a:txBody>
                  <a:tcPr marL="107992" marR="107992" marT="53996" marB="53996"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685800" rtl="0" eaLnBrk="1" latinLnBrk="0" hangingPunct="1">
                        <a:defRPr kumimoji="1" sz="1350" kern="1200">
                          <a:solidFill>
                            <a:schemeClr val="dk1"/>
                          </a:solidFill>
                          <a:latin typeface="游ゴシック" panose="020F0502020204030204"/>
                        </a:defRPr>
                      </a:lvl1pPr>
                      <a:lvl2pPr marL="342900" algn="l" defTabSz="685800" rtl="0" eaLnBrk="1" latinLnBrk="0" hangingPunct="1">
                        <a:defRPr kumimoji="1" sz="1350" kern="1200">
                          <a:solidFill>
                            <a:schemeClr val="dk1"/>
                          </a:solidFill>
                          <a:latin typeface="游ゴシック" panose="020F0502020204030204"/>
                        </a:defRPr>
                      </a:lvl2pPr>
                      <a:lvl3pPr marL="685800" algn="l" defTabSz="685800" rtl="0" eaLnBrk="1" latinLnBrk="0" hangingPunct="1">
                        <a:defRPr kumimoji="1" sz="1350" kern="1200">
                          <a:solidFill>
                            <a:schemeClr val="dk1"/>
                          </a:solidFill>
                          <a:latin typeface="游ゴシック" panose="020F0502020204030204"/>
                        </a:defRPr>
                      </a:lvl3pPr>
                      <a:lvl4pPr marL="1028700" algn="l" defTabSz="685800" rtl="0" eaLnBrk="1" latinLnBrk="0" hangingPunct="1">
                        <a:defRPr kumimoji="1" sz="1350" kern="1200">
                          <a:solidFill>
                            <a:schemeClr val="dk1"/>
                          </a:solidFill>
                          <a:latin typeface="游ゴシック" panose="020F0502020204030204"/>
                        </a:defRPr>
                      </a:lvl4pPr>
                      <a:lvl5pPr marL="1371600" algn="l" defTabSz="685800" rtl="0" eaLnBrk="1" latinLnBrk="0" hangingPunct="1">
                        <a:defRPr kumimoji="1" sz="1350" kern="1200">
                          <a:solidFill>
                            <a:schemeClr val="dk1"/>
                          </a:solidFill>
                          <a:latin typeface="游ゴシック" panose="020F0502020204030204"/>
                        </a:defRPr>
                      </a:lvl5pPr>
                      <a:lvl6pPr marL="1714500" algn="l" defTabSz="685800" rtl="0" eaLnBrk="1" latinLnBrk="0" hangingPunct="1">
                        <a:defRPr kumimoji="1" sz="1350" kern="1200">
                          <a:solidFill>
                            <a:schemeClr val="dk1"/>
                          </a:solidFill>
                          <a:latin typeface="游ゴシック" panose="020F0502020204030204"/>
                        </a:defRPr>
                      </a:lvl6pPr>
                      <a:lvl7pPr marL="2057400" algn="l" defTabSz="685800" rtl="0" eaLnBrk="1" latinLnBrk="0" hangingPunct="1">
                        <a:defRPr kumimoji="1" sz="1350" kern="1200">
                          <a:solidFill>
                            <a:schemeClr val="dk1"/>
                          </a:solidFill>
                          <a:latin typeface="游ゴシック" panose="020F0502020204030204"/>
                        </a:defRPr>
                      </a:lvl7pPr>
                      <a:lvl8pPr marL="2400300" algn="l" defTabSz="685800" rtl="0" eaLnBrk="1" latinLnBrk="0" hangingPunct="1">
                        <a:defRPr kumimoji="1" sz="1350" kern="1200">
                          <a:solidFill>
                            <a:schemeClr val="dk1"/>
                          </a:solidFill>
                          <a:latin typeface="游ゴシック" panose="020F0502020204030204"/>
                        </a:defRPr>
                      </a:lvl8pPr>
                      <a:lvl9pPr marL="2743200" algn="l" defTabSz="685800" rtl="0" eaLnBrk="1" latinLnBrk="0" hangingPunct="1">
                        <a:defRPr kumimoji="1" sz="1350" kern="1200">
                          <a:solidFill>
                            <a:schemeClr val="dk1"/>
                          </a:solidFill>
                          <a:latin typeface="游ゴシック" panose="020F0502020204030204"/>
                        </a:defRPr>
                      </a:lvl9pPr>
                    </a:lstStyle>
                    <a:p>
                      <a:pPr algn="ctr"/>
                      <a:r>
                        <a:rPr kumimoji="1" lang="en-US" altLang="ja-JP" sz="1600" b="1" dirty="0">
                          <a:latin typeface="+mn-ea"/>
                          <a:ea typeface="+mn-ea"/>
                        </a:rPr>
                        <a:t>Yes</a:t>
                      </a:r>
                      <a:endParaRPr kumimoji="1" lang="ja-JP" altLang="en-US" sz="1600" b="1" dirty="0">
                        <a:latin typeface="+mn-ea"/>
                        <a:ea typeface="+mn-ea"/>
                        <a:cs typeface="Meiryo UI" panose="020B0604030504040204" pitchFamily="50" charset="-128"/>
                      </a:endParaRPr>
                    </a:p>
                  </a:txBody>
                  <a:tcPr marL="107992" marR="107992" marT="53996" marB="53996"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6699FF"/>
                    </a:solidFill>
                  </a:tcPr>
                </a:tc>
                <a:tc>
                  <a:txBody>
                    <a:bodyPr/>
                    <a:lstStyle>
                      <a:lvl1pPr marL="0" algn="l" defTabSz="685800" rtl="0" eaLnBrk="1" latinLnBrk="0" hangingPunct="1">
                        <a:defRPr kumimoji="1" sz="1350" kern="1200">
                          <a:solidFill>
                            <a:schemeClr val="dk1"/>
                          </a:solidFill>
                          <a:latin typeface="游ゴシック" panose="020F0502020204030204"/>
                        </a:defRPr>
                      </a:lvl1pPr>
                      <a:lvl2pPr marL="342900" algn="l" defTabSz="685800" rtl="0" eaLnBrk="1" latinLnBrk="0" hangingPunct="1">
                        <a:defRPr kumimoji="1" sz="1350" kern="1200">
                          <a:solidFill>
                            <a:schemeClr val="dk1"/>
                          </a:solidFill>
                          <a:latin typeface="游ゴシック" panose="020F0502020204030204"/>
                        </a:defRPr>
                      </a:lvl2pPr>
                      <a:lvl3pPr marL="685800" algn="l" defTabSz="685800" rtl="0" eaLnBrk="1" latinLnBrk="0" hangingPunct="1">
                        <a:defRPr kumimoji="1" sz="1350" kern="1200">
                          <a:solidFill>
                            <a:schemeClr val="dk1"/>
                          </a:solidFill>
                          <a:latin typeface="游ゴシック" panose="020F0502020204030204"/>
                        </a:defRPr>
                      </a:lvl3pPr>
                      <a:lvl4pPr marL="1028700" algn="l" defTabSz="685800" rtl="0" eaLnBrk="1" latinLnBrk="0" hangingPunct="1">
                        <a:defRPr kumimoji="1" sz="1350" kern="1200">
                          <a:solidFill>
                            <a:schemeClr val="dk1"/>
                          </a:solidFill>
                          <a:latin typeface="游ゴシック" panose="020F0502020204030204"/>
                        </a:defRPr>
                      </a:lvl4pPr>
                      <a:lvl5pPr marL="1371600" algn="l" defTabSz="685800" rtl="0" eaLnBrk="1" latinLnBrk="0" hangingPunct="1">
                        <a:defRPr kumimoji="1" sz="1350" kern="1200">
                          <a:solidFill>
                            <a:schemeClr val="dk1"/>
                          </a:solidFill>
                          <a:latin typeface="游ゴシック" panose="020F0502020204030204"/>
                        </a:defRPr>
                      </a:lvl5pPr>
                      <a:lvl6pPr marL="1714500" algn="l" defTabSz="685800" rtl="0" eaLnBrk="1" latinLnBrk="0" hangingPunct="1">
                        <a:defRPr kumimoji="1" sz="1350" kern="1200">
                          <a:solidFill>
                            <a:schemeClr val="dk1"/>
                          </a:solidFill>
                          <a:latin typeface="游ゴシック" panose="020F0502020204030204"/>
                        </a:defRPr>
                      </a:lvl6pPr>
                      <a:lvl7pPr marL="2057400" algn="l" defTabSz="685800" rtl="0" eaLnBrk="1" latinLnBrk="0" hangingPunct="1">
                        <a:defRPr kumimoji="1" sz="1350" kern="1200">
                          <a:solidFill>
                            <a:schemeClr val="dk1"/>
                          </a:solidFill>
                          <a:latin typeface="游ゴシック" panose="020F0502020204030204"/>
                        </a:defRPr>
                      </a:lvl7pPr>
                      <a:lvl8pPr marL="2400300" algn="l" defTabSz="685800" rtl="0" eaLnBrk="1" latinLnBrk="0" hangingPunct="1">
                        <a:defRPr kumimoji="1" sz="1350" kern="1200">
                          <a:solidFill>
                            <a:schemeClr val="dk1"/>
                          </a:solidFill>
                          <a:latin typeface="游ゴシック" panose="020F0502020204030204"/>
                        </a:defRPr>
                      </a:lvl8pPr>
                      <a:lvl9pPr marL="2743200" algn="l" defTabSz="685800" rtl="0" eaLnBrk="1" latinLnBrk="0" hangingPunct="1">
                        <a:defRPr kumimoji="1" sz="1350" kern="1200">
                          <a:solidFill>
                            <a:schemeClr val="dk1"/>
                          </a:solidFill>
                          <a:latin typeface="游ゴシック" panose="020F0502020204030204"/>
                        </a:defRPr>
                      </a:lvl9pPr>
                    </a:lstStyle>
                    <a:p>
                      <a:pPr algn="ctr"/>
                      <a:r>
                        <a:rPr kumimoji="1" lang="en-US" altLang="ja-JP" sz="1600" b="1" dirty="0">
                          <a:latin typeface="+mn-ea"/>
                          <a:ea typeface="+mn-ea"/>
                        </a:rPr>
                        <a:t>-</a:t>
                      </a:r>
                      <a:endParaRPr kumimoji="1" lang="ja-JP" altLang="en-US" sz="1600" b="1" dirty="0">
                        <a:latin typeface="+mn-ea"/>
                        <a:ea typeface="+mn-ea"/>
                        <a:cs typeface="Meiryo UI" panose="020B0604030504040204" pitchFamily="50" charset="-128"/>
                      </a:endParaRPr>
                    </a:p>
                  </a:txBody>
                  <a:tcPr marL="107992" marR="107992" marT="53996" marB="53996"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7C80"/>
                    </a:solidFill>
                  </a:tcPr>
                </a:tc>
                <a:tc>
                  <a:txBody>
                    <a:bodyPr/>
                    <a:lstStyle>
                      <a:lvl1pPr marL="0" algn="l" defTabSz="685800" rtl="0" eaLnBrk="1" latinLnBrk="0" hangingPunct="1">
                        <a:defRPr kumimoji="1" sz="1350" kern="1200">
                          <a:solidFill>
                            <a:schemeClr val="dk1"/>
                          </a:solidFill>
                          <a:latin typeface="游ゴシック" panose="020F0502020204030204"/>
                        </a:defRPr>
                      </a:lvl1pPr>
                      <a:lvl2pPr marL="342900" algn="l" defTabSz="685800" rtl="0" eaLnBrk="1" latinLnBrk="0" hangingPunct="1">
                        <a:defRPr kumimoji="1" sz="1350" kern="1200">
                          <a:solidFill>
                            <a:schemeClr val="dk1"/>
                          </a:solidFill>
                          <a:latin typeface="游ゴシック" panose="020F0502020204030204"/>
                        </a:defRPr>
                      </a:lvl2pPr>
                      <a:lvl3pPr marL="685800" algn="l" defTabSz="685800" rtl="0" eaLnBrk="1" latinLnBrk="0" hangingPunct="1">
                        <a:defRPr kumimoji="1" sz="1350" kern="1200">
                          <a:solidFill>
                            <a:schemeClr val="dk1"/>
                          </a:solidFill>
                          <a:latin typeface="游ゴシック" panose="020F0502020204030204"/>
                        </a:defRPr>
                      </a:lvl3pPr>
                      <a:lvl4pPr marL="1028700" algn="l" defTabSz="685800" rtl="0" eaLnBrk="1" latinLnBrk="0" hangingPunct="1">
                        <a:defRPr kumimoji="1" sz="1350" kern="1200">
                          <a:solidFill>
                            <a:schemeClr val="dk1"/>
                          </a:solidFill>
                          <a:latin typeface="游ゴシック" panose="020F0502020204030204"/>
                        </a:defRPr>
                      </a:lvl4pPr>
                      <a:lvl5pPr marL="1371600" algn="l" defTabSz="685800" rtl="0" eaLnBrk="1" latinLnBrk="0" hangingPunct="1">
                        <a:defRPr kumimoji="1" sz="1350" kern="1200">
                          <a:solidFill>
                            <a:schemeClr val="dk1"/>
                          </a:solidFill>
                          <a:latin typeface="游ゴシック" panose="020F0502020204030204"/>
                        </a:defRPr>
                      </a:lvl5pPr>
                      <a:lvl6pPr marL="1714500" algn="l" defTabSz="685800" rtl="0" eaLnBrk="1" latinLnBrk="0" hangingPunct="1">
                        <a:defRPr kumimoji="1" sz="1350" kern="1200">
                          <a:solidFill>
                            <a:schemeClr val="dk1"/>
                          </a:solidFill>
                          <a:latin typeface="游ゴシック" panose="020F0502020204030204"/>
                        </a:defRPr>
                      </a:lvl6pPr>
                      <a:lvl7pPr marL="2057400" algn="l" defTabSz="685800" rtl="0" eaLnBrk="1" latinLnBrk="0" hangingPunct="1">
                        <a:defRPr kumimoji="1" sz="1350" kern="1200">
                          <a:solidFill>
                            <a:schemeClr val="dk1"/>
                          </a:solidFill>
                          <a:latin typeface="游ゴシック" panose="020F0502020204030204"/>
                        </a:defRPr>
                      </a:lvl7pPr>
                      <a:lvl8pPr marL="2400300" algn="l" defTabSz="685800" rtl="0" eaLnBrk="1" latinLnBrk="0" hangingPunct="1">
                        <a:defRPr kumimoji="1" sz="1350" kern="1200">
                          <a:solidFill>
                            <a:schemeClr val="dk1"/>
                          </a:solidFill>
                          <a:latin typeface="游ゴシック" panose="020F0502020204030204"/>
                        </a:defRPr>
                      </a:lvl8pPr>
                      <a:lvl9pPr marL="2743200" algn="l" defTabSz="685800" rtl="0" eaLnBrk="1" latinLnBrk="0" hangingPunct="1">
                        <a:defRPr kumimoji="1" sz="1350" kern="1200">
                          <a:solidFill>
                            <a:schemeClr val="dk1"/>
                          </a:solidFill>
                          <a:latin typeface="游ゴシック" panose="020F0502020204030204"/>
                        </a:defRPr>
                      </a:lvl9pPr>
                    </a:lstStyle>
                    <a:p>
                      <a:pPr algn="ctr"/>
                      <a:r>
                        <a:rPr kumimoji="1" lang="en-US" altLang="ja-JP" sz="1600" b="1" dirty="0">
                          <a:latin typeface="+mn-ea"/>
                          <a:ea typeface="+mn-ea"/>
                        </a:rPr>
                        <a:t>Yes</a:t>
                      </a:r>
                      <a:endParaRPr kumimoji="1" lang="ja-JP" altLang="en-US" sz="1600" b="1" dirty="0">
                        <a:latin typeface="+mn-ea"/>
                        <a:ea typeface="+mn-ea"/>
                        <a:cs typeface="Meiryo UI" panose="020B0604030504040204" pitchFamily="50" charset="-128"/>
                      </a:endParaRPr>
                    </a:p>
                  </a:txBody>
                  <a:tcPr marL="107992" marR="107992" marT="53996" marB="53996"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CC66"/>
                    </a:solidFill>
                  </a:tcPr>
                </a:tc>
                <a:extLst>
                  <a:ext uri="{0D108BD9-81ED-4DB2-BD59-A6C34878D82A}">
                    <a16:rowId xmlns:a16="http://schemas.microsoft.com/office/drawing/2014/main" val="10002"/>
                  </a:ext>
                </a:extLst>
              </a:tr>
              <a:tr h="418594">
                <a:tc>
                  <a:txBody>
                    <a:bodyPr/>
                    <a:lstStyle>
                      <a:lvl1pPr marL="0" algn="l" defTabSz="685800" rtl="0" eaLnBrk="1" latinLnBrk="0" hangingPunct="1">
                        <a:defRPr kumimoji="1" sz="1350" kern="1200">
                          <a:solidFill>
                            <a:schemeClr val="dk1"/>
                          </a:solidFill>
                          <a:latin typeface="游ゴシック" panose="020F0502020204030204"/>
                        </a:defRPr>
                      </a:lvl1pPr>
                      <a:lvl2pPr marL="342900" algn="l" defTabSz="685800" rtl="0" eaLnBrk="1" latinLnBrk="0" hangingPunct="1">
                        <a:defRPr kumimoji="1" sz="1350" kern="1200">
                          <a:solidFill>
                            <a:schemeClr val="dk1"/>
                          </a:solidFill>
                          <a:latin typeface="游ゴシック" panose="020F0502020204030204"/>
                        </a:defRPr>
                      </a:lvl2pPr>
                      <a:lvl3pPr marL="685800" algn="l" defTabSz="685800" rtl="0" eaLnBrk="1" latinLnBrk="0" hangingPunct="1">
                        <a:defRPr kumimoji="1" sz="1350" kern="1200">
                          <a:solidFill>
                            <a:schemeClr val="dk1"/>
                          </a:solidFill>
                          <a:latin typeface="游ゴシック" panose="020F0502020204030204"/>
                        </a:defRPr>
                      </a:lvl3pPr>
                      <a:lvl4pPr marL="1028700" algn="l" defTabSz="685800" rtl="0" eaLnBrk="1" latinLnBrk="0" hangingPunct="1">
                        <a:defRPr kumimoji="1" sz="1350" kern="1200">
                          <a:solidFill>
                            <a:schemeClr val="dk1"/>
                          </a:solidFill>
                          <a:latin typeface="游ゴシック" panose="020F0502020204030204"/>
                        </a:defRPr>
                      </a:lvl4pPr>
                      <a:lvl5pPr marL="1371600" algn="l" defTabSz="685800" rtl="0" eaLnBrk="1" latinLnBrk="0" hangingPunct="1">
                        <a:defRPr kumimoji="1" sz="1350" kern="1200">
                          <a:solidFill>
                            <a:schemeClr val="dk1"/>
                          </a:solidFill>
                          <a:latin typeface="游ゴシック" panose="020F0502020204030204"/>
                        </a:defRPr>
                      </a:lvl5pPr>
                      <a:lvl6pPr marL="1714500" algn="l" defTabSz="685800" rtl="0" eaLnBrk="1" latinLnBrk="0" hangingPunct="1">
                        <a:defRPr kumimoji="1" sz="1350" kern="1200">
                          <a:solidFill>
                            <a:schemeClr val="dk1"/>
                          </a:solidFill>
                          <a:latin typeface="游ゴシック" panose="020F0502020204030204"/>
                        </a:defRPr>
                      </a:lvl6pPr>
                      <a:lvl7pPr marL="2057400" algn="l" defTabSz="685800" rtl="0" eaLnBrk="1" latinLnBrk="0" hangingPunct="1">
                        <a:defRPr kumimoji="1" sz="1350" kern="1200">
                          <a:solidFill>
                            <a:schemeClr val="dk1"/>
                          </a:solidFill>
                          <a:latin typeface="游ゴシック" panose="020F0502020204030204"/>
                        </a:defRPr>
                      </a:lvl7pPr>
                      <a:lvl8pPr marL="2400300" algn="l" defTabSz="685800" rtl="0" eaLnBrk="1" latinLnBrk="0" hangingPunct="1">
                        <a:defRPr kumimoji="1" sz="1350" kern="1200">
                          <a:solidFill>
                            <a:schemeClr val="dk1"/>
                          </a:solidFill>
                          <a:latin typeface="游ゴシック" panose="020F0502020204030204"/>
                        </a:defRPr>
                      </a:lvl8pPr>
                      <a:lvl9pPr marL="2743200" algn="l" defTabSz="685800" rtl="0" eaLnBrk="1" latinLnBrk="0" hangingPunct="1">
                        <a:defRPr kumimoji="1" sz="1350" kern="1200">
                          <a:solidFill>
                            <a:schemeClr val="dk1"/>
                          </a:solidFill>
                          <a:latin typeface="游ゴシック" panose="020F0502020204030204"/>
                        </a:defRPr>
                      </a:lvl9pPr>
                    </a:lstStyle>
                    <a:p>
                      <a:r>
                        <a:rPr kumimoji="1" lang="ja-JP" altLang="en-US" sz="1600" b="1" dirty="0">
                          <a:latin typeface="+mn-ea"/>
                          <a:ea typeface="+mn-ea"/>
                        </a:rPr>
                        <a:t>検知エリア</a:t>
                      </a:r>
                      <a:endParaRPr kumimoji="1" lang="ja-JP" altLang="en-US" sz="1600" b="1" dirty="0">
                        <a:latin typeface="+mn-ea"/>
                        <a:ea typeface="+mn-ea"/>
                        <a:cs typeface="Meiryo UI" panose="020B0604030504040204" pitchFamily="50" charset="-128"/>
                      </a:endParaRPr>
                    </a:p>
                  </a:txBody>
                  <a:tcPr marL="107992" marR="107992" marT="53996" marB="53996"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685800" rtl="0" eaLnBrk="1" latinLnBrk="0" hangingPunct="1">
                        <a:defRPr kumimoji="1" sz="1350" kern="1200">
                          <a:solidFill>
                            <a:schemeClr val="dk1"/>
                          </a:solidFill>
                          <a:latin typeface="游ゴシック" panose="020F0502020204030204"/>
                        </a:defRPr>
                      </a:lvl1pPr>
                      <a:lvl2pPr marL="342900" algn="l" defTabSz="685800" rtl="0" eaLnBrk="1" latinLnBrk="0" hangingPunct="1">
                        <a:defRPr kumimoji="1" sz="1350" kern="1200">
                          <a:solidFill>
                            <a:schemeClr val="dk1"/>
                          </a:solidFill>
                          <a:latin typeface="游ゴシック" panose="020F0502020204030204"/>
                        </a:defRPr>
                      </a:lvl2pPr>
                      <a:lvl3pPr marL="685800" algn="l" defTabSz="685800" rtl="0" eaLnBrk="1" latinLnBrk="0" hangingPunct="1">
                        <a:defRPr kumimoji="1" sz="1350" kern="1200">
                          <a:solidFill>
                            <a:schemeClr val="dk1"/>
                          </a:solidFill>
                          <a:latin typeface="游ゴシック" panose="020F0502020204030204"/>
                        </a:defRPr>
                      </a:lvl3pPr>
                      <a:lvl4pPr marL="1028700" algn="l" defTabSz="685800" rtl="0" eaLnBrk="1" latinLnBrk="0" hangingPunct="1">
                        <a:defRPr kumimoji="1" sz="1350" kern="1200">
                          <a:solidFill>
                            <a:schemeClr val="dk1"/>
                          </a:solidFill>
                          <a:latin typeface="游ゴシック" panose="020F0502020204030204"/>
                        </a:defRPr>
                      </a:lvl4pPr>
                      <a:lvl5pPr marL="1371600" algn="l" defTabSz="685800" rtl="0" eaLnBrk="1" latinLnBrk="0" hangingPunct="1">
                        <a:defRPr kumimoji="1" sz="1350" kern="1200">
                          <a:solidFill>
                            <a:schemeClr val="dk1"/>
                          </a:solidFill>
                          <a:latin typeface="游ゴシック" panose="020F0502020204030204"/>
                        </a:defRPr>
                      </a:lvl5pPr>
                      <a:lvl6pPr marL="1714500" algn="l" defTabSz="685800" rtl="0" eaLnBrk="1" latinLnBrk="0" hangingPunct="1">
                        <a:defRPr kumimoji="1" sz="1350" kern="1200">
                          <a:solidFill>
                            <a:schemeClr val="dk1"/>
                          </a:solidFill>
                          <a:latin typeface="游ゴシック" panose="020F0502020204030204"/>
                        </a:defRPr>
                      </a:lvl6pPr>
                      <a:lvl7pPr marL="2057400" algn="l" defTabSz="685800" rtl="0" eaLnBrk="1" latinLnBrk="0" hangingPunct="1">
                        <a:defRPr kumimoji="1" sz="1350" kern="1200">
                          <a:solidFill>
                            <a:schemeClr val="dk1"/>
                          </a:solidFill>
                          <a:latin typeface="游ゴシック" panose="020F0502020204030204"/>
                        </a:defRPr>
                      </a:lvl7pPr>
                      <a:lvl8pPr marL="2400300" algn="l" defTabSz="685800" rtl="0" eaLnBrk="1" latinLnBrk="0" hangingPunct="1">
                        <a:defRPr kumimoji="1" sz="1350" kern="1200">
                          <a:solidFill>
                            <a:schemeClr val="dk1"/>
                          </a:solidFill>
                          <a:latin typeface="游ゴシック" panose="020F0502020204030204"/>
                        </a:defRPr>
                      </a:lvl8pPr>
                      <a:lvl9pPr marL="2743200" algn="l" defTabSz="685800" rtl="0" eaLnBrk="1" latinLnBrk="0" hangingPunct="1">
                        <a:defRPr kumimoji="1" sz="1350" kern="1200">
                          <a:solidFill>
                            <a:schemeClr val="dk1"/>
                          </a:solidFill>
                          <a:latin typeface="游ゴシック" panose="020F0502020204030204"/>
                        </a:defRPr>
                      </a:lvl9pPr>
                    </a:lstStyle>
                    <a:p>
                      <a:pPr algn="ctr"/>
                      <a:r>
                        <a:rPr kumimoji="1" lang="en-US" altLang="ja-JP" sz="1600" b="1" dirty="0">
                          <a:latin typeface="+mn-ea"/>
                          <a:ea typeface="+mn-ea"/>
                        </a:rPr>
                        <a:t>Yes</a:t>
                      </a:r>
                      <a:endParaRPr kumimoji="1" lang="ja-JP" altLang="en-US" sz="1600" b="1" dirty="0">
                        <a:latin typeface="+mn-ea"/>
                        <a:ea typeface="+mn-ea"/>
                        <a:cs typeface="Meiryo UI" panose="020B0604030504040204" pitchFamily="50" charset="-128"/>
                      </a:endParaRPr>
                    </a:p>
                  </a:txBody>
                  <a:tcPr marL="107992" marR="107992" marT="53996" marB="53996"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6699FF"/>
                    </a:solidFill>
                  </a:tcPr>
                </a:tc>
                <a:tc>
                  <a:txBody>
                    <a:bodyPr/>
                    <a:lstStyle>
                      <a:lvl1pPr marL="0" algn="l" defTabSz="685800" rtl="0" eaLnBrk="1" latinLnBrk="0" hangingPunct="1">
                        <a:defRPr kumimoji="1" sz="1350" kern="1200">
                          <a:solidFill>
                            <a:schemeClr val="dk1"/>
                          </a:solidFill>
                          <a:latin typeface="游ゴシック" panose="020F0502020204030204"/>
                        </a:defRPr>
                      </a:lvl1pPr>
                      <a:lvl2pPr marL="342900" algn="l" defTabSz="685800" rtl="0" eaLnBrk="1" latinLnBrk="0" hangingPunct="1">
                        <a:defRPr kumimoji="1" sz="1350" kern="1200">
                          <a:solidFill>
                            <a:schemeClr val="dk1"/>
                          </a:solidFill>
                          <a:latin typeface="游ゴシック" panose="020F0502020204030204"/>
                        </a:defRPr>
                      </a:lvl2pPr>
                      <a:lvl3pPr marL="685800" algn="l" defTabSz="685800" rtl="0" eaLnBrk="1" latinLnBrk="0" hangingPunct="1">
                        <a:defRPr kumimoji="1" sz="1350" kern="1200">
                          <a:solidFill>
                            <a:schemeClr val="dk1"/>
                          </a:solidFill>
                          <a:latin typeface="游ゴシック" panose="020F0502020204030204"/>
                        </a:defRPr>
                      </a:lvl3pPr>
                      <a:lvl4pPr marL="1028700" algn="l" defTabSz="685800" rtl="0" eaLnBrk="1" latinLnBrk="0" hangingPunct="1">
                        <a:defRPr kumimoji="1" sz="1350" kern="1200">
                          <a:solidFill>
                            <a:schemeClr val="dk1"/>
                          </a:solidFill>
                          <a:latin typeface="游ゴシック" panose="020F0502020204030204"/>
                        </a:defRPr>
                      </a:lvl4pPr>
                      <a:lvl5pPr marL="1371600" algn="l" defTabSz="685800" rtl="0" eaLnBrk="1" latinLnBrk="0" hangingPunct="1">
                        <a:defRPr kumimoji="1" sz="1350" kern="1200">
                          <a:solidFill>
                            <a:schemeClr val="dk1"/>
                          </a:solidFill>
                          <a:latin typeface="游ゴシック" panose="020F0502020204030204"/>
                        </a:defRPr>
                      </a:lvl5pPr>
                      <a:lvl6pPr marL="1714500" algn="l" defTabSz="685800" rtl="0" eaLnBrk="1" latinLnBrk="0" hangingPunct="1">
                        <a:defRPr kumimoji="1" sz="1350" kern="1200">
                          <a:solidFill>
                            <a:schemeClr val="dk1"/>
                          </a:solidFill>
                          <a:latin typeface="游ゴシック" panose="020F0502020204030204"/>
                        </a:defRPr>
                      </a:lvl6pPr>
                      <a:lvl7pPr marL="2057400" algn="l" defTabSz="685800" rtl="0" eaLnBrk="1" latinLnBrk="0" hangingPunct="1">
                        <a:defRPr kumimoji="1" sz="1350" kern="1200">
                          <a:solidFill>
                            <a:schemeClr val="dk1"/>
                          </a:solidFill>
                          <a:latin typeface="游ゴシック" panose="020F0502020204030204"/>
                        </a:defRPr>
                      </a:lvl7pPr>
                      <a:lvl8pPr marL="2400300" algn="l" defTabSz="685800" rtl="0" eaLnBrk="1" latinLnBrk="0" hangingPunct="1">
                        <a:defRPr kumimoji="1" sz="1350" kern="1200">
                          <a:solidFill>
                            <a:schemeClr val="dk1"/>
                          </a:solidFill>
                          <a:latin typeface="游ゴシック" panose="020F0502020204030204"/>
                        </a:defRPr>
                      </a:lvl8pPr>
                      <a:lvl9pPr marL="2743200" algn="l" defTabSz="685800" rtl="0" eaLnBrk="1" latinLnBrk="0" hangingPunct="1">
                        <a:defRPr kumimoji="1" sz="1350" kern="1200">
                          <a:solidFill>
                            <a:schemeClr val="dk1"/>
                          </a:solidFill>
                          <a:latin typeface="游ゴシック" panose="020F0502020204030204"/>
                        </a:defRPr>
                      </a:lvl9pPr>
                    </a:lstStyle>
                    <a:p>
                      <a:pPr algn="ctr"/>
                      <a:r>
                        <a:rPr kumimoji="1" lang="en-US" altLang="ja-JP" sz="1600" b="1" dirty="0">
                          <a:latin typeface="+mn-ea"/>
                          <a:ea typeface="+mn-ea"/>
                        </a:rPr>
                        <a:t>Yes</a:t>
                      </a:r>
                      <a:endParaRPr kumimoji="1" lang="ja-JP" altLang="en-US" sz="1600" b="1" dirty="0">
                        <a:latin typeface="+mn-ea"/>
                        <a:ea typeface="+mn-ea"/>
                        <a:cs typeface="Meiryo UI" panose="020B0604030504040204" pitchFamily="50" charset="-128"/>
                      </a:endParaRPr>
                    </a:p>
                  </a:txBody>
                  <a:tcPr marL="107992" marR="107992" marT="53996" marB="53996"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7C80"/>
                    </a:solidFill>
                  </a:tcPr>
                </a:tc>
                <a:tc>
                  <a:txBody>
                    <a:bodyPr/>
                    <a:lstStyle>
                      <a:lvl1pPr marL="0" algn="l" defTabSz="685800" rtl="0" eaLnBrk="1" latinLnBrk="0" hangingPunct="1">
                        <a:defRPr kumimoji="1" sz="1350" kern="1200">
                          <a:solidFill>
                            <a:schemeClr val="dk1"/>
                          </a:solidFill>
                          <a:latin typeface="游ゴシック" panose="020F0502020204030204"/>
                        </a:defRPr>
                      </a:lvl1pPr>
                      <a:lvl2pPr marL="342900" algn="l" defTabSz="685800" rtl="0" eaLnBrk="1" latinLnBrk="0" hangingPunct="1">
                        <a:defRPr kumimoji="1" sz="1350" kern="1200">
                          <a:solidFill>
                            <a:schemeClr val="dk1"/>
                          </a:solidFill>
                          <a:latin typeface="游ゴシック" panose="020F0502020204030204"/>
                        </a:defRPr>
                      </a:lvl2pPr>
                      <a:lvl3pPr marL="685800" algn="l" defTabSz="685800" rtl="0" eaLnBrk="1" latinLnBrk="0" hangingPunct="1">
                        <a:defRPr kumimoji="1" sz="1350" kern="1200">
                          <a:solidFill>
                            <a:schemeClr val="dk1"/>
                          </a:solidFill>
                          <a:latin typeface="游ゴシック" panose="020F0502020204030204"/>
                        </a:defRPr>
                      </a:lvl3pPr>
                      <a:lvl4pPr marL="1028700" algn="l" defTabSz="685800" rtl="0" eaLnBrk="1" latinLnBrk="0" hangingPunct="1">
                        <a:defRPr kumimoji="1" sz="1350" kern="1200">
                          <a:solidFill>
                            <a:schemeClr val="dk1"/>
                          </a:solidFill>
                          <a:latin typeface="游ゴシック" panose="020F0502020204030204"/>
                        </a:defRPr>
                      </a:lvl4pPr>
                      <a:lvl5pPr marL="1371600" algn="l" defTabSz="685800" rtl="0" eaLnBrk="1" latinLnBrk="0" hangingPunct="1">
                        <a:defRPr kumimoji="1" sz="1350" kern="1200">
                          <a:solidFill>
                            <a:schemeClr val="dk1"/>
                          </a:solidFill>
                          <a:latin typeface="游ゴシック" panose="020F0502020204030204"/>
                        </a:defRPr>
                      </a:lvl5pPr>
                      <a:lvl6pPr marL="1714500" algn="l" defTabSz="685800" rtl="0" eaLnBrk="1" latinLnBrk="0" hangingPunct="1">
                        <a:defRPr kumimoji="1" sz="1350" kern="1200">
                          <a:solidFill>
                            <a:schemeClr val="dk1"/>
                          </a:solidFill>
                          <a:latin typeface="游ゴシック" panose="020F0502020204030204"/>
                        </a:defRPr>
                      </a:lvl6pPr>
                      <a:lvl7pPr marL="2057400" algn="l" defTabSz="685800" rtl="0" eaLnBrk="1" latinLnBrk="0" hangingPunct="1">
                        <a:defRPr kumimoji="1" sz="1350" kern="1200">
                          <a:solidFill>
                            <a:schemeClr val="dk1"/>
                          </a:solidFill>
                          <a:latin typeface="游ゴシック" panose="020F0502020204030204"/>
                        </a:defRPr>
                      </a:lvl7pPr>
                      <a:lvl8pPr marL="2400300" algn="l" defTabSz="685800" rtl="0" eaLnBrk="1" latinLnBrk="0" hangingPunct="1">
                        <a:defRPr kumimoji="1" sz="1350" kern="1200">
                          <a:solidFill>
                            <a:schemeClr val="dk1"/>
                          </a:solidFill>
                          <a:latin typeface="游ゴシック" panose="020F0502020204030204"/>
                        </a:defRPr>
                      </a:lvl8pPr>
                      <a:lvl9pPr marL="2743200" algn="l" defTabSz="685800" rtl="0" eaLnBrk="1" latinLnBrk="0" hangingPunct="1">
                        <a:defRPr kumimoji="1" sz="1350" kern="1200">
                          <a:solidFill>
                            <a:schemeClr val="dk1"/>
                          </a:solidFill>
                          <a:latin typeface="游ゴシック" panose="020F0502020204030204"/>
                        </a:defRPr>
                      </a:lvl9pPr>
                    </a:lstStyle>
                    <a:p>
                      <a:pPr algn="ctr"/>
                      <a:r>
                        <a:rPr kumimoji="1" lang="en-US" altLang="ja-JP" sz="1600" b="1" dirty="0">
                          <a:latin typeface="+mn-ea"/>
                          <a:ea typeface="+mn-ea"/>
                        </a:rPr>
                        <a:t>Yes</a:t>
                      </a:r>
                      <a:endParaRPr kumimoji="1" lang="ja-JP" altLang="en-US" sz="1600" b="1" dirty="0">
                        <a:latin typeface="+mn-ea"/>
                        <a:ea typeface="+mn-ea"/>
                        <a:cs typeface="Meiryo UI" panose="020B0604030504040204" pitchFamily="50" charset="-128"/>
                      </a:endParaRPr>
                    </a:p>
                  </a:txBody>
                  <a:tcPr marL="107992" marR="107992" marT="53996" marB="53996"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CC66"/>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42072135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91479329-1EEA-A7DC-83FF-1CCFFA53962F}"/>
              </a:ext>
            </a:extLst>
          </p:cNvPr>
          <p:cNvSpPr/>
          <p:nvPr/>
        </p:nvSpPr>
        <p:spPr>
          <a:xfrm>
            <a:off x="444281" y="709118"/>
            <a:ext cx="13511650" cy="2895020"/>
          </a:xfrm>
          <a:prstGeom prst="rect">
            <a:avLst/>
          </a:prstGeom>
          <a:solidFill>
            <a:srgbClr val="5B9BD5">
              <a:lumMod val="20000"/>
              <a:lumOff val="80000"/>
              <a:alpha val="50000"/>
            </a:srgbClr>
          </a:solidFill>
          <a:ln w="12700" cap="flat" cmpd="sng" algn="ctr">
            <a:noFill/>
            <a:prstDash val="solid"/>
            <a:miter lim="800000"/>
          </a:ln>
          <a:effectLst/>
        </p:spPr>
        <p:txBody>
          <a:bodyPr rtlCol="0" anchor="ctr"/>
          <a:lstStyle/>
          <a:p>
            <a:pPr algn="ctr" defTabSz="1439906">
              <a:defRPr/>
            </a:pPr>
            <a:endParaRPr kumimoji="0" lang="ja-JP" altLang="en-US" sz="2834" b="1" kern="0">
              <a:solidFill>
                <a:prstClr val="white"/>
              </a:solidFill>
              <a:latin typeface="+mn-ea"/>
            </a:endParaRPr>
          </a:p>
        </p:txBody>
      </p:sp>
      <p:sp>
        <p:nvSpPr>
          <p:cNvPr id="2" name="タイトル 1"/>
          <p:cNvSpPr>
            <a:spLocks noGrp="1"/>
          </p:cNvSpPr>
          <p:nvPr>
            <p:ph type="title"/>
          </p:nvPr>
        </p:nvSpPr>
        <p:spPr/>
        <p:txBody>
          <a:bodyPr/>
          <a:lstStyle/>
          <a:p>
            <a:r>
              <a:rPr lang="en-US" altLang="ja-JP" dirty="0"/>
              <a:t>AI-VMD</a:t>
            </a:r>
            <a:r>
              <a:rPr kumimoji="1" lang="ja-JP" altLang="en-US" dirty="0"/>
              <a:t>の</a:t>
            </a:r>
            <a:r>
              <a:rPr lang="ja-JP" altLang="en-US" dirty="0"/>
              <a:t>概要（７</a:t>
            </a:r>
            <a:r>
              <a:rPr kumimoji="1" lang="ja-JP" altLang="en-US" dirty="0"/>
              <a:t>）</a:t>
            </a:r>
          </a:p>
        </p:txBody>
      </p:sp>
      <p:sp>
        <p:nvSpPr>
          <p:cNvPr id="4" name="テキスト ボックス 3">
            <a:extLst>
              <a:ext uri="{FF2B5EF4-FFF2-40B4-BE49-F238E27FC236}">
                <a16:creationId xmlns:a16="http://schemas.microsoft.com/office/drawing/2014/main" id="{C9353444-7A3C-AE76-A00A-00B9AF01E8CB}"/>
              </a:ext>
            </a:extLst>
          </p:cNvPr>
          <p:cNvSpPr txBox="1"/>
          <p:nvPr/>
        </p:nvSpPr>
        <p:spPr>
          <a:xfrm>
            <a:off x="479094" y="745657"/>
            <a:ext cx="5109091" cy="461665"/>
          </a:xfrm>
          <a:prstGeom prst="rect">
            <a:avLst/>
          </a:prstGeom>
          <a:noFill/>
        </p:spPr>
        <p:txBody>
          <a:bodyPr wrap="none" rtlCol="0">
            <a:spAutoFit/>
          </a:bodyPr>
          <a:lstStyle/>
          <a:p>
            <a:r>
              <a:rPr lang="ja-JP" altLang="en-US" sz="2400" b="1" dirty="0">
                <a:solidFill>
                  <a:srgbClr val="002060"/>
                </a:solidFill>
                <a:latin typeface="+mn-ea"/>
              </a:rPr>
              <a:t>ラインクロスカウント機能について</a:t>
            </a:r>
          </a:p>
        </p:txBody>
      </p:sp>
      <p:sp>
        <p:nvSpPr>
          <p:cNvPr id="6" name="Text Box 12">
            <a:extLst>
              <a:ext uri="{FF2B5EF4-FFF2-40B4-BE49-F238E27FC236}">
                <a16:creationId xmlns:a16="http://schemas.microsoft.com/office/drawing/2014/main" id="{6FF94805-E6F3-5647-AD35-B1C603BCA502}"/>
              </a:ext>
            </a:extLst>
          </p:cNvPr>
          <p:cNvSpPr txBox="1">
            <a:spLocks noChangeArrowheads="1"/>
          </p:cNvSpPr>
          <p:nvPr/>
        </p:nvSpPr>
        <p:spPr bwMode="auto">
          <a:xfrm>
            <a:off x="670275" y="1598698"/>
            <a:ext cx="13121030" cy="2397223"/>
          </a:xfrm>
          <a:prstGeom prst="rect">
            <a:avLst/>
          </a:prstGeom>
          <a:noFill/>
          <a:ln>
            <a:noFill/>
          </a:ln>
          <a:effectLst/>
        </p:spPr>
        <p:txBody>
          <a:bodyPr lIns="106292" tIns="55272" rIns="106292" bIns="55272" anchor="t" anchorCtr="0">
            <a:noAutofit/>
          </a:bodyPr>
          <a:lstStyle>
            <a:lvl1pPr algn="l"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algn="l"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algn="l"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algn="l"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algn="l"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hangingPunct="1">
              <a:lnSpc>
                <a:spcPct val="110000"/>
              </a:lnSpc>
              <a:spcBef>
                <a:spcPct val="0"/>
              </a:spcBef>
              <a:buNone/>
            </a:pPr>
            <a:r>
              <a:rPr lang="ja-JP" altLang="en-US" sz="1800" b="1" dirty="0">
                <a:solidFill>
                  <a:prstClr val="black"/>
                </a:solidFill>
                <a:latin typeface="+mn-ea"/>
                <a:ea typeface="+mn-ea"/>
                <a:cs typeface="Meiryo UI" panose="020B0604030504040204" pitchFamily="50" charset="-128"/>
              </a:rPr>
              <a:t>・画角内で動体が検出されると、検出枠が表示されます。</a:t>
            </a:r>
            <a:endParaRPr lang="en-US" altLang="ja-JP" sz="1800" b="1" dirty="0">
              <a:solidFill>
                <a:prstClr val="black"/>
              </a:solidFill>
              <a:latin typeface="+mn-ea"/>
              <a:ea typeface="+mn-ea"/>
              <a:cs typeface="Meiryo UI" panose="020B0604030504040204" pitchFamily="50" charset="-128"/>
            </a:endParaRPr>
          </a:p>
          <a:p>
            <a:pPr eaLnBrk="1" hangingPunct="1">
              <a:lnSpc>
                <a:spcPct val="110000"/>
              </a:lnSpc>
              <a:spcBef>
                <a:spcPct val="0"/>
              </a:spcBef>
              <a:buNone/>
            </a:pPr>
            <a:r>
              <a:rPr lang="ja-JP" altLang="en-US" sz="1800" b="1" dirty="0">
                <a:solidFill>
                  <a:prstClr val="black"/>
                </a:solidFill>
                <a:latin typeface="+mn-ea"/>
                <a:ea typeface="+mn-ea"/>
                <a:cs typeface="Meiryo UI" panose="020B0604030504040204" pitchFamily="50" charset="-128"/>
              </a:rPr>
              <a:t>・設定した検知ラインを動体が横切ると動体数をカウントします。</a:t>
            </a:r>
            <a:endParaRPr lang="en-US" altLang="ja-JP" sz="1800" b="1" dirty="0">
              <a:solidFill>
                <a:prstClr val="black"/>
              </a:solidFill>
              <a:latin typeface="+mn-ea"/>
              <a:ea typeface="+mn-ea"/>
              <a:cs typeface="Meiryo UI" panose="020B0604030504040204" pitchFamily="50" charset="-128"/>
            </a:endParaRPr>
          </a:p>
          <a:p>
            <a:pPr eaLnBrk="1" hangingPunct="1">
              <a:lnSpc>
                <a:spcPct val="110000"/>
              </a:lnSpc>
              <a:spcBef>
                <a:spcPct val="0"/>
              </a:spcBef>
              <a:buNone/>
            </a:pPr>
            <a:r>
              <a:rPr lang="ja-JP" altLang="en-US" sz="1800" b="1" dirty="0">
                <a:solidFill>
                  <a:prstClr val="black"/>
                </a:solidFill>
                <a:latin typeface="+mn-ea"/>
                <a:ea typeface="+mn-ea"/>
                <a:cs typeface="Meiryo UI" panose="020B0604030504040204" pitchFamily="50" charset="-128"/>
              </a:rPr>
              <a:t>・動体が指定されたラインを超えたかどうかは、動体の検出枠の下端中央が検知ラインに入っているか否かで決定されます。</a:t>
            </a:r>
            <a:endParaRPr lang="en-US" altLang="ja-JP" sz="1800" b="1" dirty="0">
              <a:solidFill>
                <a:prstClr val="black"/>
              </a:solidFill>
              <a:latin typeface="+mn-ea"/>
              <a:ea typeface="+mn-ea"/>
              <a:cs typeface="Meiryo UI" panose="020B0604030504040204" pitchFamily="50" charset="-128"/>
            </a:endParaRPr>
          </a:p>
          <a:p>
            <a:pPr eaLnBrk="1" hangingPunct="1">
              <a:lnSpc>
                <a:spcPct val="110000"/>
              </a:lnSpc>
              <a:spcBef>
                <a:spcPct val="0"/>
              </a:spcBef>
              <a:buNone/>
            </a:pPr>
            <a:r>
              <a:rPr lang="ja-JP" altLang="en-US" sz="1800" b="1" dirty="0">
                <a:solidFill>
                  <a:prstClr val="black"/>
                </a:solidFill>
                <a:latin typeface="+mn-ea"/>
                <a:ea typeface="+mn-ea"/>
                <a:cs typeface="Meiryo UI" panose="020B0604030504040204" pitchFamily="50" charset="-128"/>
              </a:rPr>
              <a:t>・検知エリアごとに、検知したいオブジェクト（動体）を選択します。</a:t>
            </a:r>
            <a:endParaRPr lang="en-US" altLang="ja-JP" sz="1800" b="1" dirty="0">
              <a:solidFill>
                <a:prstClr val="black"/>
              </a:solidFill>
              <a:latin typeface="+mn-ea"/>
              <a:ea typeface="+mn-ea"/>
              <a:cs typeface="Meiryo UI" panose="020B0604030504040204" pitchFamily="50" charset="-128"/>
            </a:endParaRPr>
          </a:p>
          <a:p>
            <a:pPr eaLnBrk="1" hangingPunct="1">
              <a:lnSpc>
                <a:spcPct val="110000"/>
              </a:lnSpc>
              <a:spcBef>
                <a:spcPts val="0"/>
              </a:spcBef>
              <a:buNone/>
            </a:pPr>
            <a:r>
              <a:rPr lang="ja-JP" altLang="en-US" sz="1800" b="1" dirty="0">
                <a:solidFill>
                  <a:prstClr val="black"/>
                </a:solidFill>
                <a:latin typeface="+mn-ea"/>
                <a:ea typeface="+mn-ea"/>
                <a:cs typeface="Meiryo UI" panose="020B0604030504040204" pitchFamily="50" charset="-128"/>
              </a:rPr>
              <a:t>・選択したモードにより、検知可能なオブジェクトが異なります。</a:t>
            </a:r>
            <a:endParaRPr lang="en-US" altLang="ja-JP" sz="1800" b="1" dirty="0">
              <a:solidFill>
                <a:prstClr val="black"/>
              </a:solidFill>
              <a:latin typeface="+mn-ea"/>
              <a:ea typeface="+mn-ea"/>
              <a:cs typeface="Meiryo UI" panose="020B0604030504040204" pitchFamily="50" charset="-128"/>
            </a:endParaRPr>
          </a:p>
          <a:p>
            <a:pPr marL="892175" eaLnBrk="1" hangingPunct="1">
              <a:lnSpc>
                <a:spcPct val="110000"/>
              </a:lnSpc>
              <a:spcBef>
                <a:spcPts val="600"/>
              </a:spcBef>
              <a:buNone/>
            </a:pPr>
            <a:r>
              <a:rPr lang="ja-JP" altLang="en-US" sz="1800" b="1" dirty="0">
                <a:solidFill>
                  <a:prstClr val="black"/>
                </a:solidFill>
                <a:latin typeface="+mn-ea"/>
                <a:ea typeface="+mn-ea"/>
                <a:cs typeface="Meiryo UI" panose="020B0604030504040204" pitchFamily="50" charset="-128"/>
              </a:rPr>
              <a:t>真下画角モード：人物　　　　　　　通常画角モード：人物、車、二輪車</a:t>
            </a:r>
            <a:endParaRPr lang="en-US" altLang="ja-JP" sz="1800" b="1" dirty="0">
              <a:solidFill>
                <a:prstClr val="black"/>
              </a:solidFill>
              <a:latin typeface="+mn-ea"/>
              <a:ea typeface="+mn-ea"/>
              <a:cs typeface="Meiryo UI" panose="020B0604030504040204" pitchFamily="50" charset="-128"/>
            </a:endParaRPr>
          </a:p>
        </p:txBody>
      </p:sp>
      <p:sp>
        <p:nvSpPr>
          <p:cNvPr id="7" name="Text Box 12">
            <a:extLst>
              <a:ext uri="{FF2B5EF4-FFF2-40B4-BE49-F238E27FC236}">
                <a16:creationId xmlns:a16="http://schemas.microsoft.com/office/drawing/2014/main" id="{CC2F7C67-4AB8-81EF-9A69-A2AA22C7B869}"/>
              </a:ext>
            </a:extLst>
          </p:cNvPr>
          <p:cNvSpPr txBox="1">
            <a:spLocks noChangeArrowheads="1"/>
          </p:cNvSpPr>
          <p:nvPr/>
        </p:nvSpPr>
        <p:spPr bwMode="auto">
          <a:xfrm>
            <a:off x="670275" y="1196723"/>
            <a:ext cx="13414243" cy="451185"/>
          </a:xfrm>
          <a:prstGeom prst="rect">
            <a:avLst/>
          </a:prstGeom>
          <a:noFill/>
          <a:ln>
            <a:noFill/>
          </a:ln>
          <a:effectLst/>
        </p:spPr>
        <p:txBody>
          <a:bodyPr lIns="106292" tIns="55272" rIns="106292" bIns="55272" anchor="t" anchorCtr="0">
            <a:noAutofit/>
          </a:bodyPr>
          <a:lstStyle>
            <a:lvl1pPr algn="l"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algn="l"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algn="l"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algn="l"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algn="l"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 typeface="Arial" pitchFamily="34" charset="0"/>
              <a:buNone/>
            </a:pPr>
            <a:r>
              <a:rPr lang="ja-JP" altLang="en-US" sz="2000" b="1" dirty="0">
                <a:solidFill>
                  <a:prstClr val="black"/>
                </a:solidFill>
                <a:latin typeface="+mn-ea"/>
                <a:ea typeface="+mn-ea"/>
                <a:cs typeface="Meiryo UI" panose="020B0604030504040204" pitchFamily="50" charset="-128"/>
              </a:rPr>
              <a:t>ここでは、</a:t>
            </a:r>
            <a:r>
              <a:rPr lang="en-US" altLang="ja-JP" sz="2000" b="1" dirty="0">
                <a:solidFill>
                  <a:prstClr val="black"/>
                </a:solidFill>
                <a:latin typeface="+mn-ea"/>
                <a:ea typeface="+mn-ea"/>
                <a:cs typeface="Meiryo UI" panose="020B0604030504040204" pitchFamily="50" charset="-128"/>
              </a:rPr>
              <a:t>AI-VMD</a:t>
            </a:r>
            <a:r>
              <a:rPr lang="ja-JP" altLang="en-US" sz="2000" b="1" dirty="0">
                <a:solidFill>
                  <a:prstClr val="black"/>
                </a:solidFill>
                <a:latin typeface="+mn-ea"/>
                <a:ea typeface="+mn-ea"/>
                <a:cs typeface="Meiryo UI" panose="020B0604030504040204" pitchFamily="50" charset="-128"/>
              </a:rPr>
              <a:t>の機能の１つであるラインクロスカウント機能の概要について説明します。</a:t>
            </a:r>
            <a:endParaRPr lang="en-US" altLang="ja-JP" sz="2000" b="1" dirty="0">
              <a:solidFill>
                <a:prstClr val="black"/>
              </a:solidFill>
              <a:latin typeface="+mn-ea"/>
              <a:ea typeface="+mn-ea"/>
              <a:cs typeface="Meiryo UI" panose="020B0604030504040204" pitchFamily="50" charset="-128"/>
            </a:endParaRPr>
          </a:p>
        </p:txBody>
      </p:sp>
      <p:graphicFrame>
        <p:nvGraphicFramePr>
          <p:cNvPr id="8" name="表 7">
            <a:extLst>
              <a:ext uri="{FF2B5EF4-FFF2-40B4-BE49-F238E27FC236}">
                <a16:creationId xmlns:a16="http://schemas.microsoft.com/office/drawing/2014/main" id="{A66A37B9-87C8-4A0C-26E4-D6B35C73ED04}"/>
              </a:ext>
            </a:extLst>
          </p:cNvPr>
          <p:cNvGraphicFramePr>
            <a:graphicFrameLocks noGrp="1"/>
          </p:cNvGraphicFramePr>
          <p:nvPr>
            <p:extLst>
              <p:ext uri="{D42A27DB-BD31-4B8C-83A1-F6EECF244321}">
                <p14:modId xmlns:p14="http://schemas.microsoft.com/office/powerpoint/2010/main" val="553180244"/>
              </p:ext>
            </p:extLst>
          </p:nvPr>
        </p:nvGraphicFramePr>
        <p:xfrm>
          <a:off x="653904" y="3739830"/>
          <a:ext cx="12925066" cy="3290769"/>
        </p:xfrm>
        <a:graphic>
          <a:graphicData uri="http://schemas.openxmlformats.org/drawingml/2006/table">
            <a:tbl>
              <a:tblPr firstRow="1" bandRow="1">
                <a:effectLst>
                  <a:outerShdw blurRad="50800" dist="38100" dir="2700000" algn="tl" rotWithShape="0">
                    <a:prstClr val="black">
                      <a:alpha val="40000"/>
                    </a:prstClr>
                  </a:outerShdw>
                </a:effectLst>
              </a:tblPr>
              <a:tblGrid>
                <a:gridCol w="313380">
                  <a:extLst>
                    <a:ext uri="{9D8B030D-6E8A-4147-A177-3AD203B41FA5}">
                      <a16:colId xmlns:a16="http://schemas.microsoft.com/office/drawing/2014/main" val="3525476880"/>
                    </a:ext>
                  </a:extLst>
                </a:gridCol>
                <a:gridCol w="2407686">
                  <a:extLst>
                    <a:ext uri="{9D8B030D-6E8A-4147-A177-3AD203B41FA5}">
                      <a16:colId xmlns:a16="http://schemas.microsoft.com/office/drawing/2014/main" val="2741553959"/>
                    </a:ext>
                  </a:extLst>
                </a:gridCol>
                <a:gridCol w="5102000">
                  <a:extLst>
                    <a:ext uri="{9D8B030D-6E8A-4147-A177-3AD203B41FA5}">
                      <a16:colId xmlns:a16="http://schemas.microsoft.com/office/drawing/2014/main" val="156022271"/>
                    </a:ext>
                  </a:extLst>
                </a:gridCol>
                <a:gridCol w="5102000">
                  <a:extLst>
                    <a:ext uri="{9D8B030D-6E8A-4147-A177-3AD203B41FA5}">
                      <a16:colId xmlns:a16="http://schemas.microsoft.com/office/drawing/2014/main" val="931687176"/>
                    </a:ext>
                  </a:extLst>
                </a:gridCol>
              </a:tblGrid>
              <a:tr h="383973">
                <a:tc rowSpan="2" gridSpan="2">
                  <a:txBody>
                    <a:bodyPr/>
                    <a:lstStyle>
                      <a:lvl1pPr marL="0" algn="l" defTabSz="685800" rtl="0" eaLnBrk="1" latinLnBrk="0" hangingPunct="1">
                        <a:defRPr kumimoji="1" sz="1350" b="1" kern="1200">
                          <a:solidFill>
                            <a:schemeClr val="lt1"/>
                          </a:solidFill>
                          <a:latin typeface="游ゴシック" panose="020F0502020204030204"/>
                        </a:defRPr>
                      </a:lvl1pPr>
                      <a:lvl2pPr marL="342900" algn="l" defTabSz="685800" rtl="0" eaLnBrk="1" latinLnBrk="0" hangingPunct="1">
                        <a:defRPr kumimoji="1" sz="1350" b="1" kern="1200">
                          <a:solidFill>
                            <a:schemeClr val="lt1"/>
                          </a:solidFill>
                          <a:latin typeface="游ゴシック" panose="020F0502020204030204"/>
                        </a:defRPr>
                      </a:lvl2pPr>
                      <a:lvl3pPr marL="685800" algn="l" defTabSz="685800" rtl="0" eaLnBrk="1" latinLnBrk="0" hangingPunct="1">
                        <a:defRPr kumimoji="1" sz="1350" b="1" kern="1200">
                          <a:solidFill>
                            <a:schemeClr val="lt1"/>
                          </a:solidFill>
                          <a:latin typeface="游ゴシック" panose="020F0502020204030204"/>
                        </a:defRPr>
                      </a:lvl3pPr>
                      <a:lvl4pPr marL="1028700" algn="l" defTabSz="685800" rtl="0" eaLnBrk="1" latinLnBrk="0" hangingPunct="1">
                        <a:defRPr kumimoji="1" sz="1350" b="1" kern="1200">
                          <a:solidFill>
                            <a:schemeClr val="lt1"/>
                          </a:solidFill>
                          <a:latin typeface="游ゴシック" panose="020F0502020204030204"/>
                        </a:defRPr>
                      </a:lvl4pPr>
                      <a:lvl5pPr marL="1371600" algn="l" defTabSz="685800" rtl="0" eaLnBrk="1" latinLnBrk="0" hangingPunct="1">
                        <a:defRPr kumimoji="1" sz="1350" b="1" kern="1200">
                          <a:solidFill>
                            <a:schemeClr val="lt1"/>
                          </a:solidFill>
                          <a:latin typeface="游ゴシック" panose="020F0502020204030204"/>
                        </a:defRPr>
                      </a:lvl5pPr>
                      <a:lvl6pPr marL="1714500" algn="l" defTabSz="685800" rtl="0" eaLnBrk="1" latinLnBrk="0" hangingPunct="1">
                        <a:defRPr kumimoji="1" sz="1350" b="1" kern="1200">
                          <a:solidFill>
                            <a:schemeClr val="lt1"/>
                          </a:solidFill>
                          <a:latin typeface="游ゴシック" panose="020F0502020204030204"/>
                        </a:defRPr>
                      </a:lvl6pPr>
                      <a:lvl7pPr marL="2057400" algn="l" defTabSz="685800" rtl="0" eaLnBrk="1" latinLnBrk="0" hangingPunct="1">
                        <a:defRPr kumimoji="1" sz="1350" b="1" kern="1200">
                          <a:solidFill>
                            <a:schemeClr val="lt1"/>
                          </a:solidFill>
                          <a:latin typeface="游ゴシック" panose="020F0502020204030204"/>
                        </a:defRPr>
                      </a:lvl7pPr>
                      <a:lvl8pPr marL="2400300" algn="l" defTabSz="685800" rtl="0" eaLnBrk="1" latinLnBrk="0" hangingPunct="1">
                        <a:defRPr kumimoji="1" sz="1350" b="1" kern="1200">
                          <a:solidFill>
                            <a:schemeClr val="lt1"/>
                          </a:solidFill>
                          <a:latin typeface="游ゴシック" panose="020F0502020204030204"/>
                        </a:defRPr>
                      </a:lvl8pPr>
                      <a:lvl9pPr marL="2743200" algn="l" defTabSz="685800" rtl="0" eaLnBrk="1" latinLnBrk="0" hangingPunct="1">
                        <a:defRPr kumimoji="1" sz="1350" b="1" kern="1200">
                          <a:solidFill>
                            <a:schemeClr val="lt1"/>
                          </a:solidFill>
                          <a:latin typeface="游ゴシック" panose="020F0502020204030204"/>
                        </a:defRPr>
                      </a:lvl9pPr>
                    </a:lstStyle>
                    <a:p>
                      <a:pPr algn="l"/>
                      <a:endParaRPr kumimoji="1" lang="ja-JP" altLang="en-US" sz="1600" b="1" dirty="0">
                        <a:solidFill>
                          <a:schemeClr val="bg1"/>
                        </a:solidFill>
                        <a:latin typeface="+mn-ea"/>
                        <a:ea typeface="+mn-ea"/>
                        <a:cs typeface="Calibri" panose="020F0502020204030204" pitchFamily="34" charset="0"/>
                      </a:endParaRPr>
                    </a:p>
                  </a:txBody>
                  <a:tcPr marL="143990" marR="143990" marT="71995" marB="71995" anchor="ctr">
                    <a:lnL w="12700" cmpd="sng">
                      <a:solidFill>
                        <a:sysClr val="window" lastClr="FFFFFF"/>
                      </a:solidFill>
                    </a:lnL>
                    <a:lnR w="12700" cap="flat" cmpd="sng" algn="ctr">
                      <a:solidFill>
                        <a:schemeClr val="bg1"/>
                      </a:solidFill>
                      <a:prstDash val="solid"/>
                      <a:round/>
                      <a:headEnd type="none" w="med" len="med"/>
                      <a:tailEnd type="none" w="med" len="med"/>
                    </a:lnR>
                    <a:lnT w="12700" cmpd="sng">
                      <a:solidFill>
                        <a:sysClr val="window" lastClr="FFFFFF"/>
                      </a:solidFill>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B9BD5"/>
                    </a:solidFill>
                  </a:tcPr>
                </a:tc>
                <a:tc rowSpan="2" hMerge="1">
                  <a:txBody>
                    <a:bodyPr/>
                    <a:lstStyle/>
                    <a:p>
                      <a:endParaRPr kumimoji="1" lang="ja-JP" altLang="en-US"/>
                    </a:p>
                  </a:txBody>
                  <a:tcPr/>
                </a:tc>
                <a:tc gridSpan="2">
                  <a:txBody>
                    <a:bodyPr/>
                    <a:lstStyle/>
                    <a:p>
                      <a:pPr algn="ctr"/>
                      <a:r>
                        <a:rPr kumimoji="1" lang="en-US" altLang="ja-JP" sz="1600" b="1" dirty="0">
                          <a:solidFill>
                            <a:schemeClr val="bg1"/>
                          </a:solidFill>
                          <a:effectLst>
                            <a:outerShdw blurRad="38100" dist="38100" dir="2700000" algn="tl">
                              <a:srgbClr val="000000">
                                <a:alpha val="43137"/>
                              </a:srgbClr>
                            </a:outerShdw>
                          </a:effectLst>
                          <a:latin typeface="+mn-ea"/>
                          <a:ea typeface="+mn-ea"/>
                          <a:cs typeface="Calibri" panose="020F0502020204030204" pitchFamily="34" charset="0"/>
                        </a:rPr>
                        <a:t>AI-VMD</a:t>
                      </a:r>
                    </a:p>
                  </a:txBody>
                  <a:tcPr marL="143990" marR="143990" marT="71995" marB="71995" anchor="ctr">
                    <a:lnL w="12700" cap="flat" cmpd="sng" algn="ctr">
                      <a:solidFill>
                        <a:schemeClr val="bg1"/>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B9BD5"/>
                    </a:solidFill>
                  </a:tcPr>
                </a:tc>
                <a:tc hMerge="1">
                  <a:txBody>
                    <a:bodyPr/>
                    <a:lstStyle>
                      <a:lvl1pPr marL="0" algn="l" defTabSz="685800" rtl="0" eaLnBrk="1" latinLnBrk="0" hangingPunct="1">
                        <a:defRPr kumimoji="1" sz="1350" b="1" kern="1200">
                          <a:solidFill>
                            <a:schemeClr val="lt1"/>
                          </a:solidFill>
                          <a:latin typeface="游ゴシック" panose="020F0502020204030204"/>
                        </a:defRPr>
                      </a:lvl1pPr>
                      <a:lvl2pPr marL="342900" algn="l" defTabSz="685800" rtl="0" eaLnBrk="1" latinLnBrk="0" hangingPunct="1">
                        <a:defRPr kumimoji="1" sz="1350" b="1" kern="1200">
                          <a:solidFill>
                            <a:schemeClr val="lt1"/>
                          </a:solidFill>
                          <a:latin typeface="游ゴシック" panose="020F0502020204030204"/>
                        </a:defRPr>
                      </a:lvl2pPr>
                      <a:lvl3pPr marL="685800" algn="l" defTabSz="685800" rtl="0" eaLnBrk="1" latinLnBrk="0" hangingPunct="1">
                        <a:defRPr kumimoji="1" sz="1350" b="1" kern="1200">
                          <a:solidFill>
                            <a:schemeClr val="lt1"/>
                          </a:solidFill>
                          <a:latin typeface="游ゴシック" panose="020F0502020204030204"/>
                        </a:defRPr>
                      </a:lvl3pPr>
                      <a:lvl4pPr marL="1028700" algn="l" defTabSz="685800" rtl="0" eaLnBrk="1" latinLnBrk="0" hangingPunct="1">
                        <a:defRPr kumimoji="1" sz="1350" b="1" kern="1200">
                          <a:solidFill>
                            <a:schemeClr val="lt1"/>
                          </a:solidFill>
                          <a:latin typeface="游ゴシック" panose="020F0502020204030204"/>
                        </a:defRPr>
                      </a:lvl4pPr>
                      <a:lvl5pPr marL="1371600" algn="l" defTabSz="685800" rtl="0" eaLnBrk="1" latinLnBrk="0" hangingPunct="1">
                        <a:defRPr kumimoji="1" sz="1350" b="1" kern="1200">
                          <a:solidFill>
                            <a:schemeClr val="lt1"/>
                          </a:solidFill>
                          <a:latin typeface="游ゴシック" panose="020F0502020204030204"/>
                        </a:defRPr>
                      </a:lvl5pPr>
                      <a:lvl6pPr marL="1714500" algn="l" defTabSz="685800" rtl="0" eaLnBrk="1" latinLnBrk="0" hangingPunct="1">
                        <a:defRPr kumimoji="1" sz="1350" b="1" kern="1200">
                          <a:solidFill>
                            <a:schemeClr val="lt1"/>
                          </a:solidFill>
                          <a:latin typeface="游ゴシック" panose="020F0502020204030204"/>
                        </a:defRPr>
                      </a:lvl6pPr>
                      <a:lvl7pPr marL="2057400" algn="l" defTabSz="685800" rtl="0" eaLnBrk="1" latinLnBrk="0" hangingPunct="1">
                        <a:defRPr kumimoji="1" sz="1350" b="1" kern="1200">
                          <a:solidFill>
                            <a:schemeClr val="lt1"/>
                          </a:solidFill>
                          <a:latin typeface="游ゴシック" panose="020F0502020204030204"/>
                        </a:defRPr>
                      </a:lvl7pPr>
                      <a:lvl8pPr marL="2400300" algn="l" defTabSz="685800" rtl="0" eaLnBrk="1" latinLnBrk="0" hangingPunct="1">
                        <a:defRPr kumimoji="1" sz="1350" b="1" kern="1200">
                          <a:solidFill>
                            <a:schemeClr val="lt1"/>
                          </a:solidFill>
                          <a:latin typeface="游ゴシック" panose="020F0502020204030204"/>
                        </a:defRPr>
                      </a:lvl8pPr>
                      <a:lvl9pPr marL="2743200" algn="l" defTabSz="685800" rtl="0" eaLnBrk="1" latinLnBrk="0" hangingPunct="1">
                        <a:defRPr kumimoji="1" sz="1350" b="1" kern="1200">
                          <a:solidFill>
                            <a:schemeClr val="lt1"/>
                          </a:solidFill>
                          <a:latin typeface="游ゴシック" panose="020F0502020204030204"/>
                        </a:defRPr>
                      </a:lvl9pPr>
                    </a:lstStyle>
                    <a:p>
                      <a:pPr algn="ctr"/>
                      <a:endParaRPr kumimoji="1" lang="en-US" altLang="ja-JP" sz="1200" b="0" dirty="0">
                        <a:latin typeface="+mn-lt"/>
                        <a:ea typeface="Yu Gothic UI Semibold" panose="020B0700000000000000" pitchFamily="50" charset="-128"/>
                        <a:cs typeface="Calibri" panose="020F0502020204030204" pitchFamily="34" charset="0"/>
                      </a:endParaRP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B9BD5"/>
                    </a:solidFill>
                  </a:tcPr>
                </a:tc>
                <a:extLst>
                  <a:ext uri="{0D108BD9-81ED-4DB2-BD59-A6C34878D82A}">
                    <a16:rowId xmlns:a16="http://schemas.microsoft.com/office/drawing/2014/main" val="2119544521"/>
                  </a:ext>
                </a:extLst>
              </a:tr>
              <a:tr h="383973">
                <a:tc gridSpan="2" vMerge="1">
                  <a:txBody>
                    <a:bodyPr/>
                    <a:lstStyle>
                      <a:lvl1pPr marL="0" algn="l" defTabSz="685800" rtl="0" eaLnBrk="1" latinLnBrk="0" hangingPunct="1">
                        <a:defRPr kumimoji="1" sz="1350" kern="1200">
                          <a:solidFill>
                            <a:schemeClr val="dk1"/>
                          </a:solidFill>
                          <a:latin typeface="游ゴシック" panose="020F0502020204030204"/>
                        </a:defRPr>
                      </a:lvl1pPr>
                      <a:lvl2pPr marL="342900" algn="l" defTabSz="685800" rtl="0" eaLnBrk="1" latinLnBrk="0" hangingPunct="1">
                        <a:defRPr kumimoji="1" sz="1350" kern="1200">
                          <a:solidFill>
                            <a:schemeClr val="dk1"/>
                          </a:solidFill>
                          <a:latin typeface="游ゴシック" panose="020F0502020204030204"/>
                        </a:defRPr>
                      </a:lvl2pPr>
                      <a:lvl3pPr marL="685800" algn="l" defTabSz="685800" rtl="0" eaLnBrk="1" latinLnBrk="0" hangingPunct="1">
                        <a:defRPr kumimoji="1" sz="1350" kern="1200">
                          <a:solidFill>
                            <a:schemeClr val="dk1"/>
                          </a:solidFill>
                          <a:latin typeface="游ゴシック" panose="020F0502020204030204"/>
                        </a:defRPr>
                      </a:lvl3pPr>
                      <a:lvl4pPr marL="1028700" algn="l" defTabSz="685800" rtl="0" eaLnBrk="1" latinLnBrk="0" hangingPunct="1">
                        <a:defRPr kumimoji="1" sz="1350" kern="1200">
                          <a:solidFill>
                            <a:schemeClr val="dk1"/>
                          </a:solidFill>
                          <a:latin typeface="游ゴシック" panose="020F0502020204030204"/>
                        </a:defRPr>
                      </a:lvl4pPr>
                      <a:lvl5pPr marL="1371600" algn="l" defTabSz="685800" rtl="0" eaLnBrk="1" latinLnBrk="0" hangingPunct="1">
                        <a:defRPr kumimoji="1" sz="1350" kern="1200">
                          <a:solidFill>
                            <a:schemeClr val="dk1"/>
                          </a:solidFill>
                          <a:latin typeface="游ゴシック" panose="020F0502020204030204"/>
                        </a:defRPr>
                      </a:lvl5pPr>
                      <a:lvl6pPr marL="1714500" algn="l" defTabSz="685800" rtl="0" eaLnBrk="1" latinLnBrk="0" hangingPunct="1">
                        <a:defRPr kumimoji="1" sz="1350" kern="1200">
                          <a:solidFill>
                            <a:schemeClr val="dk1"/>
                          </a:solidFill>
                          <a:latin typeface="游ゴシック" panose="020F0502020204030204"/>
                        </a:defRPr>
                      </a:lvl6pPr>
                      <a:lvl7pPr marL="2057400" algn="l" defTabSz="685800" rtl="0" eaLnBrk="1" latinLnBrk="0" hangingPunct="1">
                        <a:defRPr kumimoji="1" sz="1350" kern="1200">
                          <a:solidFill>
                            <a:schemeClr val="dk1"/>
                          </a:solidFill>
                          <a:latin typeface="游ゴシック" panose="020F0502020204030204"/>
                        </a:defRPr>
                      </a:lvl7pPr>
                      <a:lvl8pPr marL="2400300" algn="l" defTabSz="685800" rtl="0" eaLnBrk="1" latinLnBrk="0" hangingPunct="1">
                        <a:defRPr kumimoji="1" sz="1350" kern="1200">
                          <a:solidFill>
                            <a:schemeClr val="dk1"/>
                          </a:solidFill>
                          <a:latin typeface="游ゴシック" panose="020F0502020204030204"/>
                        </a:defRPr>
                      </a:lvl8pPr>
                      <a:lvl9pPr marL="2743200" algn="l" defTabSz="685800" rtl="0" eaLnBrk="1" latinLnBrk="0" hangingPunct="1">
                        <a:defRPr kumimoji="1" sz="1350" kern="1200">
                          <a:solidFill>
                            <a:schemeClr val="dk1"/>
                          </a:solidFill>
                          <a:latin typeface="游ゴシック" panose="020F0502020204030204"/>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lang="en-US" altLang="ja-JP" sz="1050" b="1" dirty="0">
                        <a:solidFill>
                          <a:schemeClr val="bg1"/>
                        </a:solidFill>
                        <a:latin typeface="+mn-lt"/>
                        <a:ea typeface="Meiryo UI" panose="020B0604030504040204" pitchFamily="50" charset="-128"/>
                        <a:cs typeface="Calibri" panose="020F0502020204030204" pitchFamily="34" charset="0"/>
                      </a:endParaRPr>
                    </a:p>
                  </a:txBody>
                  <a:tcPr>
                    <a:lnL w="12700" cmpd="sng">
                      <a:solidFill>
                        <a:sysClr val="window" lastClr="FFFFFF"/>
                      </a:solid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B9BD5"/>
                    </a:solidFill>
                  </a:tcPr>
                </a:tc>
                <a:tc hMerge="1" vMerge="1">
                  <a:txBody>
                    <a:bodyPr/>
                    <a:lstStyle/>
                    <a:p>
                      <a:endParaRPr kumimoji="1" lang="ja-JP" altLang="en-US"/>
                    </a:p>
                  </a:txBody>
                  <a:tcPr/>
                </a:tc>
                <a:tc>
                  <a: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ja-JP" altLang="en-US" sz="1600" b="1" dirty="0">
                          <a:solidFill>
                            <a:schemeClr val="bg1"/>
                          </a:solidFill>
                          <a:effectLst>
                            <a:outerShdw blurRad="38100" dist="38100" dir="2700000" algn="tl">
                              <a:srgbClr val="000000">
                                <a:alpha val="43137"/>
                              </a:srgbClr>
                            </a:outerShdw>
                          </a:effectLst>
                          <a:latin typeface="+mn-ea"/>
                          <a:ea typeface="+mn-ea"/>
                          <a:cs typeface="Calibri" panose="020F0502020204030204" pitchFamily="34" charset="0"/>
                        </a:rPr>
                        <a:t>通常画角モード</a:t>
                      </a:r>
                      <a:endParaRPr lang="en-US" altLang="ja-JP" sz="1600" b="1" dirty="0">
                        <a:solidFill>
                          <a:schemeClr val="bg1"/>
                        </a:solidFill>
                        <a:effectLst>
                          <a:outerShdw blurRad="38100" dist="38100" dir="2700000" algn="tl">
                            <a:srgbClr val="000000">
                              <a:alpha val="43137"/>
                            </a:srgbClr>
                          </a:outerShdw>
                        </a:effectLst>
                        <a:latin typeface="+mn-ea"/>
                        <a:ea typeface="+mn-ea"/>
                        <a:cs typeface="Calibri" panose="020F0502020204030204" pitchFamily="34" charset="0"/>
                      </a:endParaRPr>
                    </a:p>
                  </a:txBody>
                  <a:tcPr marL="143990" marR="143990" marT="71995" marB="71995">
                    <a:lnL w="12700" cap="flat" cmpd="sng" algn="ctr">
                      <a:solidFill>
                        <a:schemeClr val="bg1"/>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B9BD5"/>
                    </a:solidFill>
                  </a:tcPr>
                </a:tc>
                <a:tc>
                  <a:txBody>
                    <a:bodyPr/>
                    <a:lstStyle>
                      <a:lvl1pPr marL="0" algn="l" defTabSz="685800" rtl="0" eaLnBrk="1" latinLnBrk="0" hangingPunct="1">
                        <a:defRPr kumimoji="1" sz="1350" kern="1200">
                          <a:solidFill>
                            <a:schemeClr val="dk1"/>
                          </a:solidFill>
                          <a:latin typeface="游ゴシック" panose="020F0502020204030204"/>
                        </a:defRPr>
                      </a:lvl1pPr>
                      <a:lvl2pPr marL="342900" algn="l" defTabSz="685800" rtl="0" eaLnBrk="1" latinLnBrk="0" hangingPunct="1">
                        <a:defRPr kumimoji="1" sz="1350" kern="1200">
                          <a:solidFill>
                            <a:schemeClr val="dk1"/>
                          </a:solidFill>
                          <a:latin typeface="游ゴシック" panose="020F0502020204030204"/>
                        </a:defRPr>
                      </a:lvl2pPr>
                      <a:lvl3pPr marL="685800" algn="l" defTabSz="685800" rtl="0" eaLnBrk="1" latinLnBrk="0" hangingPunct="1">
                        <a:defRPr kumimoji="1" sz="1350" kern="1200">
                          <a:solidFill>
                            <a:schemeClr val="dk1"/>
                          </a:solidFill>
                          <a:latin typeface="游ゴシック" panose="020F0502020204030204"/>
                        </a:defRPr>
                      </a:lvl3pPr>
                      <a:lvl4pPr marL="1028700" algn="l" defTabSz="685800" rtl="0" eaLnBrk="1" latinLnBrk="0" hangingPunct="1">
                        <a:defRPr kumimoji="1" sz="1350" kern="1200">
                          <a:solidFill>
                            <a:schemeClr val="dk1"/>
                          </a:solidFill>
                          <a:latin typeface="游ゴシック" panose="020F0502020204030204"/>
                        </a:defRPr>
                      </a:lvl4pPr>
                      <a:lvl5pPr marL="1371600" algn="l" defTabSz="685800" rtl="0" eaLnBrk="1" latinLnBrk="0" hangingPunct="1">
                        <a:defRPr kumimoji="1" sz="1350" kern="1200">
                          <a:solidFill>
                            <a:schemeClr val="dk1"/>
                          </a:solidFill>
                          <a:latin typeface="游ゴシック" panose="020F0502020204030204"/>
                        </a:defRPr>
                      </a:lvl5pPr>
                      <a:lvl6pPr marL="1714500" algn="l" defTabSz="685800" rtl="0" eaLnBrk="1" latinLnBrk="0" hangingPunct="1">
                        <a:defRPr kumimoji="1" sz="1350" kern="1200">
                          <a:solidFill>
                            <a:schemeClr val="dk1"/>
                          </a:solidFill>
                          <a:latin typeface="游ゴシック" panose="020F0502020204030204"/>
                        </a:defRPr>
                      </a:lvl6pPr>
                      <a:lvl7pPr marL="2057400" algn="l" defTabSz="685800" rtl="0" eaLnBrk="1" latinLnBrk="0" hangingPunct="1">
                        <a:defRPr kumimoji="1" sz="1350" kern="1200">
                          <a:solidFill>
                            <a:schemeClr val="dk1"/>
                          </a:solidFill>
                          <a:latin typeface="游ゴシック" panose="020F0502020204030204"/>
                        </a:defRPr>
                      </a:lvl7pPr>
                      <a:lvl8pPr marL="2400300" algn="l" defTabSz="685800" rtl="0" eaLnBrk="1" latinLnBrk="0" hangingPunct="1">
                        <a:defRPr kumimoji="1" sz="1350" kern="1200">
                          <a:solidFill>
                            <a:schemeClr val="dk1"/>
                          </a:solidFill>
                          <a:latin typeface="游ゴシック" panose="020F0502020204030204"/>
                        </a:defRPr>
                      </a:lvl8pPr>
                      <a:lvl9pPr marL="2743200" algn="l" defTabSz="685800" rtl="0" eaLnBrk="1" latinLnBrk="0" hangingPunct="1">
                        <a:defRPr kumimoji="1" sz="1350" kern="1200">
                          <a:solidFill>
                            <a:schemeClr val="dk1"/>
                          </a:solidFill>
                          <a:latin typeface="游ゴシック"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mn-ea"/>
                          <a:ea typeface="+mn-ea"/>
                          <a:cs typeface="Calibri" panose="020F0502020204030204" pitchFamily="34" charset="0"/>
                        </a:rPr>
                        <a:t>真下画角モード</a:t>
                      </a:r>
                    </a:p>
                  </a:txBody>
                  <a:tcPr marL="143990" marR="143990" marT="71995" marB="71995"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B9BD5"/>
                    </a:solidFill>
                  </a:tcPr>
                </a:tc>
                <a:extLst>
                  <a:ext uri="{0D108BD9-81ED-4DB2-BD59-A6C34878D82A}">
                    <a16:rowId xmlns:a16="http://schemas.microsoft.com/office/drawing/2014/main" val="2674329111"/>
                  </a:ext>
                </a:extLst>
              </a:tr>
              <a:tr h="575959">
                <a:tc gridSpan="2">
                  <a: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ja-JP" altLang="en-US" sz="1600" b="1" dirty="0">
                          <a:solidFill>
                            <a:schemeClr val="tx1"/>
                          </a:solidFill>
                          <a:latin typeface="+mn-ea"/>
                          <a:ea typeface="+mn-ea"/>
                          <a:cs typeface="Calibri" panose="020F0502020204030204" pitchFamily="34" charset="0"/>
                        </a:rPr>
                        <a:t>使用例</a:t>
                      </a:r>
                      <a:endParaRPr lang="en-US" altLang="ja-JP" sz="1600" b="1" dirty="0">
                        <a:solidFill>
                          <a:schemeClr val="tx1"/>
                        </a:solidFill>
                        <a:latin typeface="+mn-ea"/>
                        <a:ea typeface="+mn-ea"/>
                        <a:cs typeface="Calibri" panose="020F0502020204030204" pitchFamily="34" charset="0"/>
                      </a:endParaRPr>
                    </a:p>
                  </a:txBody>
                  <a:tcPr marL="143990" marR="143990" marT="71995" marB="71995">
                    <a:lnL w="12700" cap="flat" cmpd="sng" algn="ctr">
                      <a:solidFill>
                        <a:sysClr val="window" lastClr="FFFFFF"/>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B9BD5">
                        <a:tint val="20000"/>
                      </a:srgbClr>
                    </a:solidFill>
                  </a:tcPr>
                </a:tc>
                <a:tc hMerge="1">
                  <a:txBody>
                    <a:bodyPr/>
                    <a:lstStyle/>
                    <a:p>
                      <a:endParaRPr kumimoji="1" lang="ja-JP" altLang="en-US"/>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400" b="1" dirty="0">
                          <a:solidFill>
                            <a:schemeClr val="tx1"/>
                          </a:solidFill>
                          <a:latin typeface="+mn-ea"/>
                          <a:ea typeface="+mn-ea"/>
                          <a:cs typeface="Calibri" panose="020F0502020204030204" pitchFamily="34" charset="0"/>
                        </a:rPr>
                        <a:t>通常の監視画角で </a:t>
                      </a:r>
                      <a:r>
                        <a:rPr lang="en-US" altLang="ja-JP" sz="1400" b="1" dirty="0">
                          <a:solidFill>
                            <a:schemeClr val="tx1"/>
                          </a:solidFill>
                          <a:latin typeface="+mn-ea"/>
                          <a:ea typeface="+mn-ea"/>
                          <a:cs typeface="Calibri" panose="020F0502020204030204" pitchFamily="34" charset="0"/>
                        </a:rPr>
                        <a:t>AI-VMD </a:t>
                      </a: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400" b="1" dirty="0">
                          <a:solidFill>
                            <a:schemeClr val="tx1"/>
                          </a:solidFill>
                          <a:latin typeface="+mn-ea"/>
                          <a:ea typeface="+mn-ea"/>
                          <a:cs typeface="Calibri" panose="020F0502020204030204" pitchFamily="34" charset="0"/>
                        </a:rPr>
                        <a:t>または車両（自転車）をカウントする場合</a:t>
                      </a:r>
                      <a:endParaRPr lang="en-US" altLang="ja-JP" sz="1400" b="1" dirty="0">
                        <a:solidFill>
                          <a:schemeClr val="tx1"/>
                        </a:solidFill>
                        <a:latin typeface="+mn-ea"/>
                        <a:ea typeface="+mn-ea"/>
                        <a:cs typeface="Calibri" panose="020F0502020204030204" pitchFamily="34" charset="0"/>
                      </a:endParaRPr>
                    </a:p>
                  </a:txBody>
                  <a:tcPr marL="143990" marR="143990" marT="71995" marB="71995">
                    <a:lnL w="12700" cap="flat" cmpd="sng" algn="ctr">
                      <a:solidFill>
                        <a:schemeClr val="bg1"/>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B9BD5">
                        <a:tint val="20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400" b="1" dirty="0">
                          <a:solidFill>
                            <a:schemeClr val="tx1"/>
                          </a:solidFill>
                          <a:latin typeface="+mn-ea"/>
                          <a:ea typeface="+mn-ea"/>
                          <a:cs typeface="Calibri" panose="020F0502020204030204" pitchFamily="34" charset="0"/>
                        </a:rPr>
                        <a:t>高精度人数カウントの事例</a:t>
                      </a:r>
                      <a:endParaRPr lang="en-US" altLang="ja-JP" sz="1400" b="1" dirty="0">
                        <a:solidFill>
                          <a:schemeClr val="tx1"/>
                        </a:solidFill>
                        <a:latin typeface="+mn-ea"/>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400" b="1" dirty="0">
                          <a:solidFill>
                            <a:schemeClr val="tx1"/>
                          </a:solidFill>
                          <a:latin typeface="+mn-ea"/>
                          <a:ea typeface="+mn-ea"/>
                          <a:cs typeface="Calibri" panose="020F0502020204030204" pitchFamily="34" charset="0"/>
                        </a:rPr>
                        <a:t>※</a:t>
                      </a:r>
                      <a:r>
                        <a:rPr lang="ja-JP" altLang="en-US" sz="1400" b="1" dirty="0">
                          <a:solidFill>
                            <a:schemeClr val="tx1"/>
                          </a:solidFill>
                          <a:latin typeface="+mn-ea"/>
                          <a:ea typeface="+mn-ea"/>
                          <a:cs typeface="Calibri" panose="020F0502020204030204" pitchFamily="34" charset="0"/>
                        </a:rPr>
                        <a:t>監視画角が狭い</a:t>
                      </a:r>
                      <a:endParaRPr kumimoji="1" lang="ja-JP" altLang="en-US" sz="1400" b="1" i="0" u="none" strike="noStrike" kern="1200" cap="none" spc="0" normalizeH="0" baseline="0" noProof="0" dirty="0">
                        <a:ln>
                          <a:noFill/>
                        </a:ln>
                        <a:solidFill>
                          <a:schemeClr val="tx1"/>
                        </a:solidFill>
                        <a:effectLst/>
                        <a:uLnTx/>
                        <a:uFillTx/>
                        <a:latin typeface="+mn-ea"/>
                        <a:ea typeface="+mn-ea"/>
                        <a:cs typeface="Calibri" panose="020F0502020204030204" pitchFamily="34" charset="0"/>
                      </a:endParaRPr>
                    </a:p>
                  </a:txBody>
                  <a:tcPr marL="143990" marR="143990" marT="71995" marB="71995"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AEFF7"/>
                    </a:solidFill>
                  </a:tcPr>
                </a:tc>
                <a:extLst>
                  <a:ext uri="{0D108BD9-81ED-4DB2-BD59-A6C34878D82A}">
                    <a16:rowId xmlns:a16="http://schemas.microsoft.com/office/drawing/2014/main" val="446712816"/>
                  </a:ext>
                </a:extLst>
              </a:tr>
              <a:tr h="383973">
                <a:tc gridSpan="2">
                  <a: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ja-JP" altLang="en-US" sz="1600" b="1" dirty="0">
                          <a:solidFill>
                            <a:schemeClr val="tx1"/>
                          </a:solidFill>
                          <a:latin typeface="+mn-ea"/>
                          <a:ea typeface="+mn-ea"/>
                          <a:cs typeface="Calibri" panose="020F0502020204030204" pitchFamily="34" charset="0"/>
                        </a:rPr>
                        <a:t>傾斜角</a:t>
                      </a:r>
                      <a:endParaRPr lang="en-US" altLang="ja-JP" sz="1600" b="1" dirty="0">
                        <a:solidFill>
                          <a:schemeClr val="tx1"/>
                        </a:solidFill>
                        <a:latin typeface="+mn-ea"/>
                        <a:ea typeface="+mn-ea"/>
                        <a:cs typeface="Calibri" panose="020F0502020204030204" pitchFamily="34" charset="0"/>
                      </a:endParaRPr>
                    </a:p>
                  </a:txBody>
                  <a:tcPr marL="143990" marR="143990" marT="71995" marB="71995">
                    <a:lnL w="12700" cap="flat" cmpd="sng" algn="ctr">
                      <a:solidFill>
                        <a:sysClr val="window" lastClr="FFFFFF"/>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2DEEF"/>
                    </a:solidFill>
                  </a:tcPr>
                </a:tc>
                <a:tc hMerge="1">
                  <a:txBody>
                    <a:bodyPr/>
                    <a:lstStyle/>
                    <a:p>
                      <a:endParaRPr kumimoji="1" lang="ja-JP" altLang="en-US"/>
                    </a:p>
                  </a:txBody>
                  <a:tcPr/>
                </a:tc>
                <a:tc rowSpan="2">
                  <a: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ja-JP" altLang="en-US" sz="1600" b="1" dirty="0">
                          <a:solidFill>
                            <a:schemeClr val="tx1"/>
                          </a:solidFill>
                          <a:latin typeface="+mn-ea"/>
                          <a:ea typeface="+mn-ea"/>
                          <a:cs typeface="Calibri" panose="020F0502020204030204" pitchFamily="34" charset="0"/>
                        </a:rPr>
                        <a:t>人物 </a:t>
                      </a:r>
                      <a:r>
                        <a:rPr lang="en-US" altLang="ja-JP" sz="1600" b="1" dirty="0">
                          <a:solidFill>
                            <a:schemeClr val="tx1"/>
                          </a:solidFill>
                          <a:latin typeface="+mn-ea"/>
                          <a:ea typeface="+mn-ea"/>
                          <a:cs typeface="Calibri" panose="020F0502020204030204" pitchFamily="34" charset="0"/>
                        </a:rPr>
                        <a:t>/ </a:t>
                      </a:r>
                      <a:r>
                        <a:rPr lang="ja-JP" altLang="en-US" sz="1600" b="1" dirty="0">
                          <a:solidFill>
                            <a:schemeClr val="tx1"/>
                          </a:solidFill>
                          <a:latin typeface="+mn-ea"/>
                          <a:ea typeface="+mn-ea"/>
                          <a:cs typeface="Calibri" panose="020F0502020204030204" pitchFamily="34" charset="0"/>
                        </a:rPr>
                        <a:t>二輪車</a:t>
                      </a:r>
                      <a:r>
                        <a:rPr lang="en-US" altLang="ja-JP" sz="1600" b="1" dirty="0">
                          <a:solidFill>
                            <a:schemeClr val="tx1"/>
                          </a:solidFill>
                          <a:latin typeface="+mn-ea"/>
                          <a:ea typeface="+mn-ea"/>
                          <a:cs typeface="Calibri" panose="020F0502020204030204" pitchFamily="34" charset="0"/>
                        </a:rPr>
                        <a:t> : 0 - 45 </a:t>
                      </a:r>
                      <a:r>
                        <a:rPr lang="ja-JP" altLang="en-US" sz="1600" b="1" dirty="0">
                          <a:solidFill>
                            <a:schemeClr val="tx1"/>
                          </a:solidFill>
                          <a:latin typeface="+mn-ea"/>
                          <a:ea typeface="+mn-ea"/>
                          <a:cs typeface="Calibri" panose="020F0502020204030204" pitchFamily="34" charset="0"/>
                        </a:rPr>
                        <a:t>度</a:t>
                      </a:r>
                      <a:r>
                        <a:rPr lang="en-US" altLang="ja-JP" sz="1600" b="1" dirty="0">
                          <a:solidFill>
                            <a:schemeClr val="tx1"/>
                          </a:solidFill>
                          <a:latin typeface="+mn-ea"/>
                          <a:ea typeface="+mn-ea"/>
                          <a:cs typeface="Calibri" panose="020F0502020204030204" pitchFamily="34" charset="0"/>
                        </a:rPr>
                        <a:t> </a:t>
                      </a:r>
                    </a:p>
                    <a:p>
                      <a:pPr marL="0" marR="0" lvl="0" indent="0" algn="ctr" defTabSz="914400" rtl="0" eaLnBrk="1" fontAlgn="auto" latinLnBrk="0" hangingPunct="1">
                        <a:lnSpc>
                          <a:spcPct val="100000"/>
                        </a:lnSpc>
                        <a:spcBef>
                          <a:spcPct val="0"/>
                        </a:spcBef>
                        <a:spcAft>
                          <a:spcPts val="0"/>
                        </a:spcAft>
                        <a:buClrTx/>
                        <a:buSzTx/>
                        <a:buFontTx/>
                        <a:buNone/>
                        <a:tabLst/>
                        <a:defRPr/>
                      </a:pPr>
                      <a:r>
                        <a:rPr lang="ja-JP" altLang="en-US" sz="1600" b="1" dirty="0">
                          <a:solidFill>
                            <a:schemeClr val="tx1"/>
                          </a:solidFill>
                          <a:latin typeface="+mn-ea"/>
                          <a:ea typeface="+mn-ea"/>
                          <a:cs typeface="Calibri" panose="020F0502020204030204" pitchFamily="34" charset="0"/>
                        </a:rPr>
                        <a:t>自動車</a:t>
                      </a:r>
                      <a:r>
                        <a:rPr lang="en-US" altLang="ja-JP" sz="1600" b="1" dirty="0">
                          <a:solidFill>
                            <a:schemeClr val="tx1"/>
                          </a:solidFill>
                          <a:latin typeface="+mn-ea"/>
                          <a:ea typeface="+mn-ea"/>
                          <a:cs typeface="Calibri" panose="020F0502020204030204" pitchFamily="34" charset="0"/>
                        </a:rPr>
                        <a:t>          : 0 - 90 </a:t>
                      </a:r>
                      <a:r>
                        <a:rPr lang="ja-JP" altLang="en-US" sz="1600" b="1" dirty="0">
                          <a:solidFill>
                            <a:schemeClr val="tx1"/>
                          </a:solidFill>
                          <a:latin typeface="+mn-ea"/>
                          <a:ea typeface="+mn-ea"/>
                          <a:cs typeface="Calibri" panose="020F0502020204030204" pitchFamily="34" charset="0"/>
                        </a:rPr>
                        <a:t>度</a:t>
                      </a:r>
                      <a:endParaRPr lang="en-US" altLang="ja-JP" sz="1600" b="1" dirty="0">
                        <a:solidFill>
                          <a:schemeClr val="tx1"/>
                        </a:solidFill>
                        <a:latin typeface="+mn-ea"/>
                        <a:ea typeface="+mn-ea"/>
                        <a:cs typeface="Calibri" panose="020F0502020204030204" pitchFamily="34" charset="0"/>
                      </a:endParaRPr>
                    </a:p>
                  </a:txBody>
                  <a:tcPr marL="143990" marR="143990" marT="71995" marB="71995" anchor="ctr">
                    <a:lnL w="12700" cap="flat" cmpd="sng" algn="ctr">
                      <a:solidFill>
                        <a:schemeClr val="bg1"/>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2DEEF"/>
                    </a:solidFill>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600" b="1" i="0" u="none" strike="noStrike" kern="1200" cap="none" spc="0" normalizeH="0" baseline="0" noProof="0" dirty="0">
                          <a:ln>
                            <a:noFill/>
                          </a:ln>
                          <a:solidFill>
                            <a:schemeClr val="tx1"/>
                          </a:solidFill>
                          <a:effectLst/>
                          <a:uLnTx/>
                          <a:uFillTx/>
                          <a:latin typeface="+mn-ea"/>
                          <a:ea typeface="+mn-ea"/>
                          <a:cs typeface="Calibri" panose="020F0502020204030204" pitchFamily="34" charset="0"/>
                        </a:rPr>
                        <a:t>90 </a:t>
                      </a:r>
                      <a:r>
                        <a:rPr kumimoji="1" lang="ja-JP" altLang="en-US" sz="1600" b="1" i="0" u="none" strike="noStrike" kern="1200" cap="none" spc="0" normalizeH="0" baseline="0" noProof="0" dirty="0">
                          <a:ln>
                            <a:noFill/>
                          </a:ln>
                          <a:solidFill>
                            <a:schemeClr val="tx1"/>
                          </a:solidFill>
                          <a:effectLst/>
                          <a:uLnTx/>
                          <a:uFillTx/>
                          <a:latin typeface="+mn-ea"/>
                          <a:ea typeface="+mn-ea"/>
                          <a:cs typeface="Calibri" panose="020F0502020204030204" pitchFamily="34" charset="0"/>
                        </a:rPr>
                        <a:t>度</a:t>
                      </a:r>
                    </a:p>
                  </a:txBody>
                  <a:tcPr marL="143990" marR="143990" marT="71995" marB="71995"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2DEEF"/>
                    </a:solidFill>
                  </a:tcPr>
                </a:tc>
                <a:extLst>
                  <a:ext uri="{0D108BD9-81ED-4DB2-BD59-A6C34878D82A}">
                    <a16:rowId xmlns:a16="http://schemas.microsoft.com/office/drawing/2014/main" val="4103512145"/>
                  </a:ext>
                </a:extLst>
              </a:tr>
              <a:tr h="383973">
                <a:tc gridSpan="2">
                  <a: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ja-JP" altLang="en-US" sz="1600" b="1" dirty="0">
                          <a:solidFill>
                            <a:schemeClr val="tx1"/>
                          </a:solidFill>
                          <a:latin typeface="+mn-ea"/>
                          <a:ea typeface="+mn-ea"/>
                          <a:cs typeface="Calibri" panose="020F0502020204030204" pitchFamily="34" charset="0"/>
                        </a:rPr>
                        <a:t>機能</a:t>
                      </a:r>
                      <a:endParaRPr lang="en-US" altLang="ja-JP" sz="1600" b="1" dirty="0">
                        <a:solidFill>
                          <a:schemeClr val="tx1"/>
                        </a:solidFill>
                        <a:latin typeface="+mn-ea"/>
                        <a:ea typeface="+mn-ea"/>
                        <a:cs typeface="Calibri" panose="020F0502020204030204" pitchFamily="34" charset="0"/>
                      </a:endParaRPr>
                    </a:p>
                  </a:txBody>
                  <a:tcPr marL="143990" marR="143990" marT="71995" marB="71995">
                    <a:lnL w="12700" cap="flat" cmpd="sng" algn="ctr">
                      <a:solidFill>
                        <a:sysClr val="window" lastClr="FFFFFF"/>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AEFF7"/>
                    </a:solidFill>
                  </a:tcPr>
                </a:tc>
                <a:tc hMerge="1">
                  <a:txBody>
                    <a:bodyPr/>
                    <a:lstStyle/>
                    <a:p>
                      <a:endParaRPr kumimoji="1" lang="ja-JP" altLang="en-US"/>
                    </a:p>
                  </a:txBody>
                  <a:tcPr/>
                </a:tc>
                <a:tc vMerge="1">
                  <a: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lang="en-US" altLang="ja-JP" sz="1200" dirty="0">
                        <a:solidFill>
                          <a:schemeClr val="tx1"/>
                        </a:solidFill>
                        <a:latin typeface="Calibri" panose="020F0502020204030204" pitchFamily="34" charset="0"/>
                        <a:ea typeface="Meiryo UI" panose="020B0604030504040204" pitchFamily="50" charset="-128"/>
                        <a:cs typeface="Calibri" panose="020F0502020204030204"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AEFF7"/>
                    </a:solidFill>
                  </a:tcPr>
                </a:tc>
                <a:tc vMerge="1">
                  <a: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lang="en-US" altLang="ja-JP" sz="1200" dirty="0">
                        <a:solidFill>
                          <a:schemeClr val="tx1"/>
                        </a:solidFill>
                        <a:latin typeface="Calibri" panose="020F0502020204030204" pitchFamily="34" charset="0"/>
                        <a:ea typeface="Meiryo UI" panose="020B0604030504040204" pitchFamily="50" charset="-128"/>
                        <a:cs typeface="Calibri" panose="020F0502020204030204"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AEFF7"/>
                    </a:solidFill>
                  </a:tcPr>
                </a:tc>
                <a:extLst>
                  <a:ext uri="{0D108BD9-81ED-4DB2-BD59-A6C34878D82A}">
                    <a16:rowId xmlns:a16="http://schemas.microsoft.com/office/drawing/2014/main" val="3188299604"/>
                  </a:ext>
                </a:extLst>
              </a:tr>
              <a:tr h="383973">
                <a:tc rowSpan="2">
                  <a: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lang="en-US" altLang="ja-JP" sz="1700" b="1" dirty="0">
                        <a:latin typeface="+mn-ea"/>
                        <a:ea typeface="+mn-ea"/>
                        <a:cs typeface="Calibri" panose="020F0502020204030204" pitchFamily="34" charset="0"/>
                      </a:endParaRPr>
                    </a:p>
                  </a:txBody>
                  <a:tcPr marL="143990" marR="143990" marT="71995" marB="71995" vert="eaVert" anchor="ctr">
                    <a:lnL w="12700" cmpd="sng">
                      <a:solidFill>
                        <a:sysClr val="window" lastClr="FFFFFF"/>
                      </a:solidFill>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AEFF7"/>
                    </a:solidFill>
                  </a:tcPr>
                </a:tc>
                <a:tc>
                  <a: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ltLang="ja-JP" sz="1600" b="1" dirty="0">
                          <a:latin typeface="+mn-ea"/>
                          <a:ea typeface="+mn-ea"/>
                          <a:cs typeface="Calibri" panose="020F0502020204030204" pitchFamily="34" charset="0"/>
                        </a:rPr>
                        <a:t>AI-VMD</a:t>
                      </a:r>
                    </a:p>
                  </a:txBody>
                  <a:tcPr marL="143990" marR="143990" marT="71995" marB="719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2DEEF"/>
                    </a:solidFill>
                  </a:tcPr>
                </a:tc>
                <a:tc>
                  <a: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ja-JP" altLang="en-US" sz="1600" b="1" dirty="0">
                          <a:latin typeface="+mn-ea"/>
                          <a:ea typeface="+mn-ea"/>
                          <a:cs typeface="Calibri" panose="020F0502020204030204" pitchFamily="34" charset="0"/>
                        </a:rPr>
                        <a:t>人物 </a:t>
                      </a:r>
                      <a:r>
                        <a:rPr lang="en-US" altLang="ja-JP" sz="1600" b="1" dirty="0">
                          <a:latin typeface="+mn-ea"/>
                          <a:ea typeface="+mn-ea"/>
                          <a:cs typeface="Calibri" panose="020F0502020204030204" pitchFamily="34" charset="0"/>
                        </a:rPr>
                        <a:t>/ </a:t>
                      </a:r>
                      <a:r>
                        <a:rPr lang="ja-JP" altLang="en-US" sz="1600" b="1" dirty="0">
                          <a:latin typeface="+mn-ea"/>
                          <a:ea typeface="+mn-ea"/>
                          <a:cs typeface="Calibri" panose="020F0502020204030204" pitchFamily="34" charset="0"/>
                        </a:rPr>
                        <a:t>自動車 </a:t>
                      </a:r>
                      <a:r>
                        <a:rPr lang="en-US" altLang="ja-JP" sz="1600" b="1" dirty="0">
                          <a:latin typeface="+mn-ea"/>
                          <a:ea typeface="+mn-ea"/>
                          <a:cs typeface="Calibri" panose="020F0502020204030204" pitchFamily="34" charset="0"/>
                        </a:rPr>
                        <a:t>/ </a:t>
                      </a:r>
                      <a:r>
                        <a:rPr lang="ja-JP" altLang="en-US" sz="1600" b="1" dirty="0">
                          <a:latin typeface="+mn-ea"/>
                          <a:ea typeface="+mn-ea"/>
                          <a:cs typeface="Calibri" panose="020F0502020204030204" pitchFamily="34" charset="0"/>
                        </a:rPr>
                        <a:t>二輪車</a:t>
                      </a:r>
                      <a:endParaRPr lang="en-US" altLang="ja-JP" sz="1600" b="1" dirty="0">
                        <a:latin typeface="+mn-ea"/>
                        <a:ea typeface="+mn-ea"/>
                        <a:cs typeface="Calibri" panose="020F0502020204030204" pitchFamily="34" charset="0"/>
                      </a:endParaRPr>
                    </a:p>
                  </a:txBody>
                  <a:tcPr marL="143990" marR="143990" marT="71995" marB="71995" anchor="ctr">
                    <a:lnL w="12700" cap="flat" cmpd="sng" algn="ctr">
                      <a:solidFill>
                        <a:schemeClr val="bg1"/>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2DEEF"/>
                    </a:solidFill>
                  </a:tcPr>
                </a:tc>
                <a:tc>
                  <a:txBody>
                    <a:bodyPr/>
                    <a:lstStyle>
                      <a:lvl1pPr marL="0" algn="l" defTabSz="685800" rtl="0" eaLnBrk="1" latinLnBrk="0" hangingPunct="1">
                        <a:defRPr kumimoji="1" sz="1350" kern="1200">
                          <a:solidFill>
                            <a:schemeClr val="dk1"/>
                          </a:solidFill>
                          <a:latin typeface="游ゴシック" panose="020F0502020204030204"/>
                        </a:defRPr>
                      </a:lvl1pPr>
                      <a:lvl2pPr marL="342900" algn="l" defTabSz="685800" rtl="0" eaLnBrk="1" latinLnBrk="0" hangingPunct="1">
                        <a:defRPr kumimoji="1" sz="1350" kern="1200">
                          <a:solidFill>
                            <a:schemeClr val="dk1"/>
                          </a:solidFill>
                          <a:latin typeface="游ゴシック" panose="020F0502020204030204"/>
                        </a:defRPr>
                      </a:lvl2pPr>
                      <a:lvl3pPr marL="685800" algn="l" defTabSz="685800" rtl="0" eaLnBrk="1" latinLnBrk="0" hangingPunct="1">
                        <a:defRPr kumimoji="1" sz="1350" kern="1200">
                          <a:solidFill>
                            <a:schemeClr val="dk1"/>
                          </a:solidFill>
                          <a:latin typeface="游ゴシック" panose="020F0502020204030204"/>
                        </a:defRPr>
                      </a:lvl3pPr>
                      <a:lvl4pPr marL="1028700" algn="l" defTabSz="685800" rtl="0" eaLnBrk="1" latinLnBrk="0" hangingPunct="1">
                        <a:defRPr kumimoji="1" sz="1350" kern="1200">
                          <a:solidFill>
                            <a:schemeClr val="dk1"/>
                          </a:solidFill>
                          <a:latin typeface="游ゴシック" panose="020F0502020204030204"/>
                        </a:defRPr>
                      </a:lvl4pPr>
                      <a:lvl5pPr marL="1371600" algn="l" defTabSz="685800" rtl="0" eaLnBrk="1" latinLnBrk="0" hangingPunct="1">
                        <a:defRPr kumimoji="1" sz="1350" kern="1200">
                          <a:solidFill>
                            <a:schemeClr val="dk1"/>
                          </a:solidFill>
                          <a:latin typeface="游ゴシック" panose="020F0502020204030204"/>
                        </a:defRPr>
                      </a:lvl5pPr>
                      <a:lvl6pPr marL="1714500" algn="l" defTabSz="685800" rtl="0" eaLnBrk="1" latinLnBrk="0" hangingPunct="1">
                        <a:defRPr kumimoji="1" sz="1350" kern="1200">
                          <a:solidFill>
                            <a:schemeClr val="dk1"/>
                          </a:solidFill>
                          <a:latin typeface="游ゴシック" panose="020F0502020204030204"/>
                        </a:defRPr>
                      </a:lvl6pPr>
                      <a:lvl7pPr marL="2057400" algn="l" defTabSz="685800" rtl="0" eaLnBrk="1" latinLnBrk="0" hangingPunct="1">
                        <a:defRPr kumimoji="1" sz="1350" kern="1200">
                          <a:solidFill>
                            <a:schemeClr val="dk1"/>
                          </a:solidFill>
                          <a:latin typeface="游ゴシック" panose="020F0502020204030204"/>
                        </a:defRPr>
                      </a:lvl7pPr>
                      <a:lvl8pPr marL="2400300" algn="l" defTabSz="685800" rtl="0" eaLnBrk="1" latinLnBrk="0" hangingPunct="1">
                        <a:defRPr kumimoji="1" sz="1350" kern="1200">
                          <a:solidFill>
                            <a:schemeClr val="dk1"/>
                          </a:solidFill>
                          <a:latin typeface="游ゴシック" panose="020F0502020204030204"/>
                        </a:defRPr>
                      </a:lvl8pPr>
                      <a:lvl9pPr marL="2743200" algn="l" defTabSz="685800" rtl="0" eaLnBrk="1" latinLnBrk="0" hangingPunct="1">
                        <a:defRPr kumimoji="1" sz="1350" kern="1200">
                          <a:solidFill>
                            <a:schemeClr val="dk1"/>
                          </a:solidFill>
                          <a:latin typeface="游ゴシック"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chemeClr val="tx1"/>
                          </a:solidFill>
                          <a:effectLst/>
                          <a:uLnTx/>
                          <a:uFillTx/>
                          <a:latin typeface="+mn-ea"/>
                          <a:ea typeface="+mn-ea"/>
                          <a:cs typeface="Calibri" panose="020F0502020204030204" pitchFamily="34" charset="0"/>
                        </a:rPr>
                        <a:t>人物</a:t>
                      </a:r>
                    </a:p>
                  </a:txBody>
                  <a:tcPr marL="143990" marR="143990" marT="71995" marB="71995"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2DEEF"/>
                    </a:solidFill>
                  </a:tcPr>
                </a:tc>
                <a:extLst>
                  <a:ext uri="{0D108BD9-81ED-4DB2-BD59-A6C34878D82A}">
                    <a16:rowId xmlns:a16="http://schemas.microsoft.com/office/drawing/2014/main" val="1023182560"/>
                  </a:ext>
                </a:extLst>
              </a:tr>
              <a:tr h="383973">
                <a:tc vMerge="1">
                  <a:txBody>
                    <a:bodyPr/>
                    <a:lstStyle>
                      <a:lvl1pPr marL="0" algn="l" defTabSz="685800" rtl="0" eaLnBrk="1" latinLnBrk="0" hangingPunct="1">
                        <a:defRPr kumimoji="1" sz="1350" kern="1200">
                          <a:solidFill>
                            <a:schemeClr val="dk1"/>
                          </a:solidFill>
                          <a:latin typeface="游ゴシック" panose="020F0502020204030204"/>
                        </a:defRPr>
                      </a:lvl1pPr>
                      <a:lvl2pPr marL="342900" algn="l" defTabSz="685800" rtl="0" eaLnBrk="1" latinLnBrk="0" hangingPunct="1">
                        <a:defRPr kumimoji="1" sz="1350" kern="1200">
                          <a:solidFill>
                            <a:schemeClr val="dk1"/>
                          </a:solidFill>
                          <a:latin typeface="游ゴシック" panose="020F0502020204030204"/>
                        </a:defRPr>
                      </a:lvl2pPr>
                      <a:lvl3pPr marL="685800" algn="l" defTabSz="685800" rtl="0" eaLnBrk="1" latinLnBrk="0" hangingPunct="1">
                        <a:defRPr kumimoji="1" sz="1350" kern="1200">
                          <a:solidFill>
                            <a:schemeClr val="dk1"/>
                          </a:solidFill>
                          <a:latin typeface="游ゴシック" panose="020F0502020204030204"/>
                        </a:defRPr>
                      </a:lvl3pPr>
                      <a:lvl4pPr marL="1028700" algn="l" defTabSz="685800" rtl="0" eaLnBrk="1" latinLnBrk="0" hangingPunct="1">
                        <a:defRPr kumimoji="1" sz="1350" kern="1200">
                          <a:solidFill>
                            <a:schemeClr val="dk1"/>
                          </a:solidFill>
                          <a:latin typeface="游ゴシック" panose="020F0502020204030204"/>
                        </a:defRPr>
                      </a:lvl4pPr>
                      <a:lvl5pPr marL="1371600" algn="l" defTabSz="685800" rtl="0" eaLnBrk="1" latinLnBrk="0" hangingPunct="1">
                        <a:defRPr kumimoji="1" sz="1350" kern="1200">
                          <a:solidFill>
                            <a:schemeClr val="dk1"/>
                          </a:solidFill>
                          <a:latin typeface="游ゴシック" panose="020F0502020204030204"/>
                        </a:defRPr>
                      </a:lvl5pPr>
                      <a:lvl6pPr marL="1714500" algn="l" defTabSz="685800" rtl="0" eaLnBrk="1" latinLnBrk="0" hangingPunct="1">
                        <a:defRPr kumimoji="1" sz="1350" kern="1200">
                          <a:solidFill>
                            <a:schemeClr val="dk1"/>
                          </a:solidFill>
                          <a:latin typeface="游ゴシック" panose="020F0502020204030204"/>
                        </a:defRPr>
                      </a:lvl6pPr>
                      <a:lvl7pPr marL="2057400" algn="l" defTabSz="685800" rtl="0" eaLnBrk="1" latinLnBrk="0" hangingPunct="1">
                        <a:defRPr kumimoji="1" sz="1350" kern="1200">
                          <a:solidFill>
                            <a:schemeClr val="dk1"/>
                          </a:solidFill>
                          <a:latin typeface="游ゴシック" panose="020F0502020204030204"/>
                        </a:defRPr>
                      </a:lvl7pPr>
                      <a:lvl8pPr marL="2400300" algn="l" defTabSz="685800" rtl="0" eaLnBrk="1" latinLnBrk="0" hangingPunct="1">
                        <a:defRPr kumimoji="1" sz="1350" kern="1200">
                          <a:solidFill>
                            <a:schemeClr val="dk1"/>
                          </a:solidFill>
                          <a:latin typeface="游ゴシック" panose="020F0502020204030204"/>
                        </a:defRPr>
                      </a:lvl8pPr>
                      <a:lvl9pPr marL="2743200" algn="l" defTabSz="685800" rtl="0" eaLnBrk="1" latinLnBrk="0" hangingPunct="1">
                        <a:defRPr kumimoji="1" sz="1350" kern="1200">
                          <a:solidFill>
                            <a:schemeClr val="dk1"/>
                          </a:solidFill>
                          <a:latin typeface="游ゴシック" panose="020F0502020204030204"/>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1" lang="en-US" altLang="ja-JP" sz="1200" b="0" i="0" u="none" strike="noStrike" kern="0" cap="none" spc="0" normalizeH="0" baseline="0" noProof="0" dirty="0">
                        <a:ln>
                          <a:noFill/>
                        </a:ln>
                        <a:effectLst/>
                        <a:uLnTx/>
                        <a:uFillTx/>
                        <a:latin typeface="Calibri" panose="020F0502020204030204" pitchFamily="34" charset="0"/>
                        <a:ea typeface="Yu Gothic UI" panose="020B0500000000000000" pitchFamily="50" charset="-128"/>
                        <a:cs typeface="Calibri" panose="020F0502020204030204" pitchFamily="34" charset="0"/>
                      </a:endParaRPr>
                    </a:p>
                  </a:txBody>
                  <a:tcPr>
                    <a:lnL w="12700" cmpd="sng">
                      <a:solidFill>
                        <a:sysClr val="window" lastClr="FFFFFF"/>
                      </a:solidFill>
                    </a:lnL>
                    <a:lnR w="12700" cap="flat" cmpd="sng" algn="ctr">
                      <a:solidFill>
                        <a:schemeClr val="bg1"/>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AEFF7"/>
                    </a:solidFill>
                  </a:tcPr>
                </a:tc>
                <a:tc>
                  <a:txBody>
                    <a:bodyPr/>
                    <a:lstStyle/>
                    <a:p>
                      <a:pPr marL="0" marR="0" lvl="0" indent="0" defTabSz="914400" eaLnBrk="1" fontAlgn="auto" latinLnBrk="0" hangingPunct="1">
                        <a:lnSpc>
                          <a:spcPct val="100000"/>
                        </a:lnSpc>
                        <a:spcBef>
                          <a:spcPct val="0"/>
                        </a:spcBef>
                        <a:spcAft>
                          <a:spcPts val="0"/>
                        </a:spcAft>
                        <a:buClrTx/>
                        <a:buSzTx/>
                        <a:buFontTx/>
                        <a:buNone/>
                        <a:tabLst/>
                        <a:defRPr/>
                      </a:pPr>
                      <a:r>
                        <a:rPr kumimoji="1" lang="ja-JP" altLang="en-US" sz="1600" b="1" dirty="0">
                          <a:latin typeface="+mn-ea"/>
                          <a:ea typeface="+mn-ea"/>
                          <a:cs typeface="Calibri" panose="020F0502020204030204" pitchFamily="34" charset="0"/>
                        </a:rPr>
                        <a:t>ラインクロスカウント</a:t>
                      </a:r>
                      <a:endParaRPr kumimoji="1" lang="en-US" altLang="ja-JP" sz="1600" b="1" i="0" u="none" strike="noStrike" kern="0" cap="none" spc="0" normalizeH="0" baseline="0" noProof="0" dirty="0">
                        <a:ln>
                          <a:noFill/>
                        </a:ln>
                        <a:effectLst/>
                        <a:uLnTx/>
                        <a:uFillTx/>
                        <a:latin typeface="+mn-ea"/>
                        <a:ea typeface="+mn-ea"/>
                        <a:cs typeface="Calibri" panose="020F0502020204030204" pitchFamily="34" charset="0"/>
                      </a:endParaRPr>
                    </a:p>
                  </a:txBody>
                  <a:tcPr marL="143990" marR="143990" marT="71995" marB="7199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2DEEF"/>
                    </a:solidFill>
                  </a:tcPr>
                </a:tc>
                <a:tc>
                  <a: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ja-JP" altLang="en-US" sz="1600" b="1" dirty="0">
                          <a:latin typeface="+mn-ea"/>
                          <a:ea typeface="+mn-ea"/>
                          <a:cs typeface="Calibri" panose="020F0502020204030204" pitchFamily="34" charset="0"/>
                        </a:rPr>
                        <a:t>人物</a:t>
                      </a:r>
                      <a:r>
                        <a:rPr lang="ja-JP" altLang="en-US" sz="1600" b="1" baseline="0" dirty="0">
                          <a:latin typeface="+mn-ea"/>
                          <a:ea typeface="+mn-ea"/>
                          <a:cs typeface="Calibri" panose="020F0502020204030204" pitchFamily="34" charset="0"/>
                        </a:rPr>
                        <a:t> </a:t>
                      </a:r>
                      <a:r>
                        <a:rPr lang="en-US" altLang="ja-JP" sz="1600" b="1" baseline="30000" dirty="0">
                          <a:latin typeface="+mn-ea"/>
                          <a:ea typeface="+mn-ea"/>
                          <a:cs typeface="Calibri" panose="020F0502020204030204" pitchFamily="34" charset="0"/>
                        </a:rPr>
                        <a:t>*1</a:t>
                      </a:r>
                      <a:r>
                        <a:rPr lang="en-US" altLang="ja-JP" sz="1600" b="1" baseline="0" dirty="0">
                          <a:latin typeface="+mn-ea"/>
                          <a:ea typeface="+mn-ea"/>
                          <a:cs typeface="Calibri" panose="020F0502020204030204" pitchFamily="34" charset="0"/>
                        </a:rPr>
                        <a:t> </a:t>
                      </a:r>
                      <a:r>
                        <a:rPr lang="en-US" altLang="ja-JP" sz="1600" b="1" dirty="0">
                          <a:latin typeface="+mn-ea"/>
                          <a:ea typeface="+mn-ea"/>
                          <a:cs typeface="Calibri" panose="020F0502020204030204" pitchFamily="34" charset="0"/>
                        </a:rPr>
                        <a:t>/ </a:t>
                      </a:r>
                      <a:r>
                        <a:rPr lang="ja-JP" altLang="en-US" sz="1600" b="1" dirty="0">
                          <a:latin typeface="+mn-ea"/>
                          <a:ea typeface="+mn-ea"/>
                          <a:cs typeface="Calibri" panose="020F0502020204030204" pitchFamily="34" charset="0"/>
                        </a:rPr>
                        <a:t>自動車 </a:t>
                      </a:r>
                      <a:r>
                        <a:rPr lang="en-US" altLang="ja-JP" sz="1600" b="1" dirty="0">
                          <a:latin typeface="+mn-ea"/>
                          <a:ea typeface="+mn-ea"/>
                          <a:cs typeface="Calibri" panose="020F0502020204030204" pitchFamily="34" charset="0"/>
                        </a:rPr>
                        <a:t>/ </a:t>
                      </a:r>
                      <a:r>
                        <a:rPr lang="ja-JP" altLang="en-US" sz="1600" b="1" dirty="0">
                          <a:latin typeface="+mn-ea"/>
                          <a:ea typeface="+mn-ea"/>
                          <a:cs typeface="Calibri" panose="020F0502020204030204" pitchFamily="34" charset="0"/>
                        </a:rPr>
                        <a:t>二輪車</a:t>
                      </a:r>
                      <a:endParaRPr lang="en-US" altLang="ja-JP" sz="1600" b="1" dirty="0">
                        <a:latin typeface="+mn-ea"/>
                        <a:ea typeface="+mn-ea"/>
                        <a:cs typeface="Calibri" panose="020F0502020204030204" pitchFamily="34" charset="0"/>
                      </a:endParaRPr>
                    </a:p>
                  </a:txBody>
                  <a:tcPr marL="143990" marR="143990" marT="71995" marB="71995" anchor="ctr">
                    <a:lnL w="12700" cap="flat" cmpd="sng" algn="ctr">
                      <a:solidFill>
                        <a:schemeClr val="bg1"/>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2DEEF"/>
                    </a:solidFill>
                  </a:tcPr>
                </a:tc>
                <a:tc>
                  <a:txBody>
                    <a:bodyPr/>
                    <a:lstStyle>
                      <a:lvl1pPr marL="0" algn="l" defTabSz="685800" rtl="0" eaLnBrk="1" latinLnBrk="0" hangingPunct="1">
                        <a:defRPr kumimoji="1" sz="1350" kern="1200">
                          <a:solidFill>
                            <a:schemeClr val="dk1"/>
                          </a:solidFill>
                          <a:latin typeface="游ゴシック" panose="020F0502020204030204"/>
                        </a:defRPr>
                      </a:lvl1pPr>
                      <a:lvl2pPr marL="342900" algn="l" defTabSz="685800" rtl="0" eaLnBrk="1" latinLnBrk="0" hangingPunct="1">
                        <a:defRPr kumimoji="1" sz="1350" kern="1200">
                          <a:solidFill>
                            <a:schemeClr val="dk1"/>
                          </a:solidFill>
                          <a:latin typeface="游ゴシック" panose="020F0502020204030204"/>
                        </a:defRPr>
                      </a:lvl2pPr>
                      <a:lvl3pPr marL="685800" algn="l" defTabSz="685800" rtl="0" eaLnBrk="1" latinLnBrk="0" hangingPunct="1">
                        <a:defRPr kumimoji="1" sz="1350" kern="1200">
                          <a:solidFill>
                            <a:schemeClr val="dk1"/>
                          </a:solidFill>
                          <a:latin typeface="游ゴシック" panose="020F0502020204030204"/>
                        </a:defRPr>
                      </a:lvl3pPr>
                      <a:lvl4pPr marL="1028700" algn="l" defTabSz="685800" rtl="0" eaLnBrk="1" latinLnBrk="0" hangingPunct="1">
                        <a:defRPr kumimoji="1" sz="1350" kern="1200">
                          <a:solidFill>
                            <a:schemeClr val="dk1"/>
                          </a:solidFill>
                          <a:latin typeface="游ゴシック" panose="020F0502020204030204"/>
                        </a:defRPr>
                      </a:lvl4pPr>
                      <a:lvl5pPr marL="1371600" algn="l" defTabSz="685800" rtl="0" eaLnBrk="1" latinLnBrk="0" hangingPunct="1">
                        <a:defRPr kumimoji="1" sz="1350" kern="1200">
                          <a:solidFill>
                            <a:schemeClr val="dk1"/>
                          </a:solidFill>
                          <a:latin typeface="游ゴシック" panose="020F0502020204030204"/>
                        </a:defRPr>
                      </a:lvl5pPr>
                      <a:lvl6pPr marL="1714500" algn="l" defTabSz="685800" rtl="0" eaLnBrk="1" latinLnBrk="0" hangingPunct="1">
                        <a:defRPr kumimoji="1" sz="1350" kern="1200">
                          <a:solidFill>
                            <a:schemeClr val="dk1"/>
                          </a:solidFill>
                          <a:latin typeface="游ゴシック" panose="020F0502020204030204"/>
                        </a:defRPr>
                      </a:lvl6pPr>
                      <a:lvl7pPr marL="2057400" algn="l" defTabSz="685800" rtl="0" eaLnBrk="1" latinLnBrk="0" hangingPunct="1">
                        <a:defRPr kumimoji="1" sz="1350" kern="1200">
                          <a:solidFill>
                            <a:schemeClr val="dk1"/>
                          </a:solidFill>
                          <a:latin typeface="游ゴシック" panose="020F0502020204030204"/>
                        </a:defRPr>
                      </a:lvl7pPr>
                      <a:lvl8pPr marL="2400300" algn="l" defTabSz="685800" rtl="0" eaLnBrk="1" latinLnBrk="0" hangingPunct="1">
                        <a:defRPr kumimoji="1" sz="1350" kern="1200">
                          <a:solidFill>
                            <a:schemeClr val="dk1"/>
                          </a:solidFill>
                          <a:latin typeface="游ゴシック" panose="020F0502020204030204"/>
                        </a:defRPr>
                      </a:lvl8pPr>
                      <a:lvl9pPr marL="2743200" algn="l" defTabSz="685800" rtl="0" eaLnBrk="1" latinLnBrk="0" hangingPunct="1">
                        <a:defRPr kumimoji="1" sz="1350" kern="1200">
                          <a:solidFill>
                            <a:schemeClr val="dk1"/>
                          </a:solidFill>
                          <a:latin typeface="游ゴシック"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chemeClr val="tx1"/>
                          </a:solidFill>
                          <a:effectLst/>
                          <a:uLnTx/>
                          <a:uFillTx/>
                          <a:latin typeface="+mn-ea"/>
                          <a:ea typeface="+mn-ea"/>
                          <a:cs typeface="Calibri" panose="020F0502020204030204" pitchFamily="34" charset="0"/>
                        </a:rPr>
                        <a:t>人物</a:t>
                      </a:r>
                      <a:r>
                        <a:rPr kumimoji="1" lang="en-US" altLang="ja-JP" sz="1600" b="1" i="0" u="none" strike="noStrike" kern="1200" cap="none" spc="0" normalizeH="0" baseline="0" noProof="0" dirty="0">
                          <a:ln>
                            <a:noFill/>
                          </a:ln>
                          <a:solidFill>
                            <a:schemeClr val="tx1"/>
                          </a:solidFill>
                          <a:effectLst/>
                          <a:uLnTx/>
                          <a:uFillTx/>
                          <a:latin typeface="+mn-ea"/>
                          <a:ea typeface="+mn-ea"/>
                          <a:cs typeface="Calibri" panose="020F0502020204030204" pitchFamily="34" charset="0"/>
                        </a:rPr>
                        <a:t> </a:t>
                      </a:r>
                      <a:r>
                        <a:rPr kumimoji="1" lang="en-US" altLang="ja-JP" sz="1600" b="1" i="0" u="none" strike="noStrike" kern="1200" cap="none" spc="0" normalizeH="0" baseline="30000" noProof="0" dirty="0">
                          <a:ln>
                            <a:noFill/>
                          </a:ln>
                          <a:solidFill>
                            <a:schemeClr val="tx1"/>
                          </a:solidFill>
                          <a:effectLst/>
                          <a:uLnTx/>
                          <a:uFillTx/>
                          <a:latin typeface="+mn-ea"/>
                          <a:ea typeface="+mn-ea"/>
                          <a:cs typeface="Calibri" panose="020F0502020204030204" pitchFamily="34" charset="0"/>
                        </a:rPr>
                        <a:t>*1</a:t>
                      </a:r>
                      <a:endParaRPr kumimoji="1" lang="ja-JP" altLang="en-US" sz="1600" b="1" i="0" u="none" strike="noStrike" kern="1200" cap="none" spc="0" normalizeH="0" baseline="30000" noProof="0" dirty="0">
                        <a:ln>
                          <a:noFill/>
                        </a:ln>
                        <a:solidFill>
                          <a:schemeClr val="tx1"/>
                        </a:solidFill>
                        <a:effectLst/>
                        <a:uLnTx/>
                        <a:uFillTx/>
                        <a:latin typeface="+mn-ea"/>
                        <a:ea typeface="+mn-ea"/>
                        <a:cs typeface="Calibri" panose="020F0502020204030204" pitchFamily="34" charset="0"/>
                      </a:endParaRPr>
                    </a:p>
                  </a:txBody>
                  <a:tcPr marL="143990" marR="143990" marT="71995" marB="71995"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2DEEF"/>
                    </a:solidFill>
                  </a:tcPr>
                </a:tc>
                <a:extLst>
                  <a:ext uri="{0D108BD9-81ED-4DB2-BD59-A6C34878D82A}">
                    <a16:rowId xmlns:a16="http://schemas.microsoft.com/office/drawing/2014/main" val="4162342598"/>
                  </a:ext>
                </a:extLst>
              </a:tr>
              <a:tr h="383973">
                <a:tc gridSpan="2">
                  <a:txBody>
                    <a:bodyPr/>
                    <a:lstStyle>
                      <a:lvl1pPr marL="0" algn="l" defTabSz="685800" rtl="0" eaLnBrk="1" latinLnBrk="0" hangingPunct="1">
                        <a:defRPr kumimoji="1" sz="1350" kern="1200">
                          <a:solidFill>
                            <a:schemeClr val="dk1"/>
                          </a:solidFill>
                          <a:latin typeface="游ゴシック" panose="020F0502020204030204"/>
                        </a:defRPr>
                      </a:lvl1pPr>
                      <a:lvl2pPr marL="342900" algn="l" defTabSz="685800" rtl="0" eaLnBrk="1" latinLnBrk="0" hangingPunct="1">
                        <a:defRPr kumimoji="1" sz="1350" kern="1200">
                          <a:solidFill>
                            <a:schemeClr val="dk1"/>
                          </a:solidFill>
                          <a:latin typeface="游ゴシック" panose="020F0502020204030204"/>
                        </a:defRPr>
                      </a:lvl2pPr>
                      <a:lvl3pPr marL="685800" algn="l" defTabSz="685800" rtl="0" eaLnBrk="1" latinLnBrk="0" hangingPunct="1">
                        <a:defRPr kumimoji="1" sz="1350" kern="1200">
                          <a:solidFill>
                            <a:schemeClr val="dk1"/>
                          </a:solidFill>
                          <a:latin typeface="游ゴシック" panose="020F0502020204030204"/>
                        </a:defRPr>
                      </a:lvl3pPr>
                      <a:lvl4pPr marL="1028700" algn="l" defTabSz="685800" rtl="0" eaLnBrk="1" latinLnBrk="0" hangingPunct="1">
                        <a:defRPr kumimoji="1" sz="1350" kern="1200">
                          <a:solidFill>
                            <a:schemeClr val="dk1"/>
                          </a:solidFill>
                          <a:latin typeface="游ゴシック" panose="020F0502020204030204"/>
                        </a:defRPr>
                      </a:lvl4pPr>
                      <a:lvl5pPr marL="1371600" algn="l" defTabSz="685800" rtl="0" eaLnBrk="1" latinLnBrk="0" hangingPunct="1">
                        <a:defRPr kumimoji="1" sz="1350" kern="1200">
                          <a:solidFill>
                            <a:schemeClr val="dk1"/>
                          </a:solidFill>
                          <a:latin typeface="游ゴシック" panose="020F0502020204030204"/>
                        </a:defRPr>
                      </a:lvl5pPr>
                      <a:lvl6pPr marL="1714500" algn="l" defTabSz="685800" rtl="0" eaLnBrk="1" latinLnBrk="0" hangingPunct="1">
                        <a:defRPr kumimoji="1" sz="1350" kern="1200">
                          <a:solidFill>
                            <a:schemeClr val="dk1"/>
                          </a:solidFill>
                          <a:latin typeface="游ゴシック" panose="020F0502020204030204"/>
                        </a:defRPr>
                      </a:lvl6pPr>
                      <a:lvl7pPr marL="2057400" algn="l" defTabSz="685800" rtl="0" eaLnBrk="1" latinLnBrk="0" hangingPunct="1">
                        <a:defRPr kumimoji="1" sz="1350" kern="1200">
                          <a:solidFill>
                            <a:schemeClr val="dk1"/>
                          </a:solidFill>
                          <a:latin typeface="游ゴシック" panose="020F0502020204030204"/>
                        </a:defRPr>
                      </a:lvl7pPr>
                      <a:lvl8pPr marL="2400300" algn="l" defTabSz="685800" rtl="0" eaLnBrk="1" latinLnBrk="0" hangingPunct="1">
                        <a:defRPr kumimoji="1" sz="1350" kern="1200">
                          <a:solidFill>
                            <a:schemeClr val="dk1"/>
                          </a:solidFill>
                          <a:latin typeface="游ゴシック" panose="020F0502020204030204"/>
                        </a:defRPr>
                      </a:lvl8pPr>
                      <a:lvl9pPr marL="2743200" algn="l" defTabSz="685800" rtl="0" eaLnBrk="1" latinLnBrk="0" hangingPunct="1">
                        <a:defRPr kumimoji="1" sz="1350" kern="1200">
                          <a:solidFill>
                            <a:schemeClr val="dk1"/>
                          </a:solidFill>
                          <a:latin typeface="游ゴシック" panose="020F0502020204030204"/>
                        </a:defRPr>
                      </a:lvl9pPr>
                    </a:lstStyle>
                    <a:p>
                      <a:pPr marL="0" marR="0" lvl="0" indent="0" defTabSz="914400" eaLnBrk="1" fontAlgn="auto" latinLnBrk="0" hangingPunct="1">
                        <a:lnSpc>
                          <a:spcPct val="100000"/>
                        </a:lnSpc>
                        <a:spcBef>
                          <a:spcPct val="0"/>
                        </a:spcBef>
                        <a:spcAft>
                          <a:spcPts val="0"/>
                        </a:spcAft>
                        <a:buClrTx/>
                        <a:buSzTx/>
                        <a:buFontTx/>
                        <a:buNone/>
                        <a:tabLst/>
                        <a:defRPr/>
                      </a:pPr>
                      <a:r>
                        <a:rPr lang="ja-JP" altLang="en-US" sz="1600" b="1" baseline="0" dirty="0">
                          <a:solidFill>
                            <a:schemeClr val="tx1"/>
                          </a:solidFill>
                          <a:latin typeface="+mn-ea"/>
                          <a:ea typeface="+mn-ea"/>
                          <a:cs typeface="Calibri" panose="020F0502020204030204" pitchFamily="34" charset="0"/>
                        </a:rPr>
                        <a:t>計数精度 </a:t>
                      </a:r>
                      <a:r>
                        <a:rPr lang="en-US" altLang="ja-JP" sz="1600" b="1" baseline="30000" dirty="0">
                          <a:solidFill>
                            <a:schemeClr val="tx1"/>
                          </a:solidFill>
                          <a:latin typeface="+mn-ea"/>
                          <a:ea typeface="+mn-ea"/>
                          <a:cs typeface="+mn-cs"/>
                        </a:rPr>
                        <a:t>*2</a:t>
                      </a:r>
                      <a:endParaRPr kumimoji="1" lang="ja-JP" altLang="en-US" sz="1600" b="1" i="0" u="none" strike="noStrike" kern="0" cap="none" spc="0" normalizeH="0" baseline="30000" noProof="0" dirty="0">
                        <a:ln>
                          <a:noFill/>
                        </a:ln>
                        <a:solidFill>
                          <a:schemeClr val="tx1"/>
                        </a:solidFill>
                        <a:effectLst/>
                        <a:uLnTx/>
                        <a:uFillTx/>
                        <a:latin typeface="+mn-ea"/>
                        <a:ea typeface="+mn-ea"/>
                        <a:cs typeface="Calibri" panose="020F0502020204030204" pitchFamily="34" charset="0"/>
                      </a:endParaRPr>
                    </a:p>
                  </a:txBody>
                  <a:tcPr marL="143990" marR="143990" marT="71995" marB="71995" anchor="ctr">
                    <a:lnL w="12700" cmpd="sng">
                      <a:solidFill>
                        <a:sysClr val="window" lastClr="FFFFFF"/>
                      </a:solidFill>
                    </a:lnL>
                    <a:lnR w="12700" cap="flat" cmpd="sng" algn="ctr">
                      <a:solidFill>
                        <a:schemeClr val="bg1"/>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AEFF7"/>
                    </a:solidFill>
                  </a:tcPr>
                </a:tc>
                <a:tc hMerge="1">
                  <a:txBody>
                    <a:bodyPr/>
                    <a:lstStyle/>
                    <a:p>
                      <a:endParaRPr kumimoji="1" lang="ja-JP" altLang="en-US"/>
                    </a:p>
                  </a:txBody>
                  <a:tcPr/>
                </a:tc>
                <a:tc>
                  <a: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1" lang="ja-JP" altLang="en-US" sz="1600" b="1" i="0" u="none" strike="noStrike" kern="1200" cap="none" spc="0" normalizeH="0" baseline="0" noProof="0" dirty="0">
                          <a:ln>
                            <a:noFill/>
                          </a:ln>
                          <a:solidFill>
                            <a:schemeClr val="tx1"/>
                          </a:solidFill>
                          <a:effectLst/>
                          <a:uLnTx/>
                          <a:uFillTx/>
                          <a:latin typeface="+mn-ea"/>
                          <a:ea typeface="+mn-ea"/>
                          <a:cs typeface="Calibri" panose="020F0502020204030204" pitchFamily="34" charset="0"/>
                        </a:rPr>
                        <a:t>ラインクロスカウント </a:t>
                      </a:r>
                      <a:r>
                        <a:rPr kumimoji="1" lang="en-US" altLang="ja-JP" sz="1600" b="1" i="0" u="none" strike="noStrike" kern="1200" cap="none" spc="0" normalizeH="0" baseline="0" noProof="0" dirty="0">
                          <a:ln>
                            <a:noFill/>
                          </a:ln>
                          <a:solidFill>
                            <a:schemeClr val="tx1"/>
                          </a:solidFill>
                          <a:effectLst/>
                          <a:uLnTx/>
                          <a:uFillTx/>
                          <a:latin typeface="+mn-ea"/>
                          <a:ea typeface="+mn-ea"/>
                          <a:cs typeface="Calibri" panose="020F0502020204030204" pitchFamily="34" charset="0"/>
                        </a:rPr>
                        <a:t>(</a:t>
                      </a:r>
                      <a:r>
                        <a:rPr kumimoji="1" lang="ja-JP" altLang="en-US" sz="1600" b="1" i="0" u="none" strike="noStrike" kern="1200" cap="none" spc="0" normalizeH="0" baseline="0" noProof="0" dirty="0">
                          <a:ln>
                            <a:noFill/>
                          </a:ln>
                          <a:solidFill>
                            <a:schemeClr val="tx1"/>
                          </a:solidFill>
                          <a:effectLst/>
                          <a:uLnTx/>
                          <a:uFillTx/>
                          <a:latin typeface="+mn-ea"/>
                          <a:ea typeface="+mn-ea"/>
                          <a:cs typeface="Calibri" panose="020F0502020204030204" pitchFamily="34" charset="0"/>
                        </a:rPr>
                        <a:t>自動車</a:t>
                      </a:r>
                      <a:r>
                        <a:rPr kumimoji="1" lang="en-US" altLang="ja-JP" sz="1600" b="1" i="0" u="none" strike="noStrike" kern="1200" cap="none" spc="0" normalizeH="0" baseline="0" noProof="0" dirty="0">
                          <a:ln>
                            <a:noFill/>
                          </a:ln>
                          <a:solidFill>
                            <a:schemeClr val="tx1"/>
                          </a:solidFill>
                          <a:effectLst/>
                          <a:uLnTx/>
                          <a:uFillTx/>
                          <a:latin typeface="+mn-ea"/>
                          <a:ea typeface="+mn-ea"/>
                          <a:cs typeface="Calibri" panose="020F0502020204030204" pitchFamily="34" charset="0"/>
                        </a:rPr>
                        <a:t>/</a:t>
                      </a:r>
                      <a:r>
                        <a:rPr kumimoji="1" lang="ja-JP" altLang="en-US" sz="1600" b="1" i="0" u="none" strike="noStrike" kern="1200" cap="none" spc="0" normalizeH="0" baseline="0" noProof="0" dirty="0">
                          <a:ln>
                            <a:noFill/>
                          </a:ln>
                          <a:solidFill>
                            <a:schemeClr val="tx1"/>
                          </a:solidFill>
                          <a:effectLst/>
                          <a:uLnTx/>
                          <a:uFillTx/>
                          <a:latin typeface="+mn-ea"/>
                          <a:ea typeface="+mn-ea"/>
                          <a:cs typeface="Calibri" panose="020F0502020204030204" pitchFamily="34" charset="0"/>
                        </a:rPr>
                        <a:t>自転車</a:t>
                      </a:r>
                      <a:r>
                        <a:rPr kumimoji="1" lang="en-US" altLang="ja-JP" sz="1600" b="1" i="0" u="none" strike="noStrike" kern="1200" cap="none" spc="0" normalizeH="0" baseline="0" noProof="0" dirty="0">
                          <a:ln>
                            <a:noFill/>
                          </a:ln>
                          <a:solidFill>
                            <a:schemeClr val="tx1"/>
                          </a:solidFill>
                          <a:effectLst/>
                          <a:uLnTx/>
                          <a:uFillTx/>
                          <a:latin typeface="+mn-ea"/>
                          <a:ea typeface="+mn-ea"/>
                          <a:cs typeface="Calibri" panose="020F0502020204030204" pitchFamily="34" charset="0"/>
                        </a:rPr>
                        <a:t>) : ± 10%</a:t>
                      </a:r>
                      <a:endParaRPr kumimoji="1" lang="ja-JP" altLang="en-US" sz="1600" b="1" dirty="0">
                        <a:solidFill>
                          <a:schemeClr val="tx1"/>
                        </a:solidFill>
                        <a:latin typeface="+mn-ea"/>
                        <a:ea typeface="+mn-ea"/>
                        <a:cs typeface="Calibri" panose="020F0502020204030204" pitchFamily="34" charset="0"/>
                      </a:endParaRPr>
                    </a:p>
                  </a:txBody>
                  <a:tcPr marL="143990" marR="143990" marT="71995" marB="71995" anchor="ctr">
                    <a:lnL w="12700" cap="flat" cmpd="sng" algn="ctr">
                      <a:solidFill>
                        <a:schemeClr val="bg1"/>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AEFF7"/>
                    </a:solidFill>
                  </a:tcPr>
                </a:tc>
                <a:tc>
                  <a:txBody>
                    <a:bodyPr/>
                    <a:lstStyle>
                      <a:lvl1pPr marL="0" algn="l" defTabSz="685800" rtl="0" eaLnBrk="1" latinLnBrk="0" hangingPunct="1">
                        <a:defRPr kumimoji="1" sz="1350" kern="1200">
                          <a:solidFill>
                            <a:schemeClr val="dk1"/>
                          </a:solidFill>
                          <a:latin typeface="游ゴシック" panose="020F0502020204030204"/>
                        </a:defRPr>
                      </a:lvl1pPr>
                      <a:lvl2pPr marL="342900" algn="l" defTabSz="685800" rtl="0" eaLnBrk="1" latinLnBrk="0" hangingPunct="1">
                        <a:defRPr kumimoji="1" sz="1350" kern="1200">
                          <a:solidFill>
                            <a:schemeClr val="dk1"/>
                          </a:solidFill>
                          <a:latin typeface="游ゴシック" panose="020F0502020204030204"/>
                        </a:defRPr>
                      </a:lvl2pPr>
                      <a:lvl3pPr marL="685800" algn="l" defTabSz="685800" rtl="0" eaLnBrk="1" latinLnBrk="0" hangingPunct="1">
                        <a:defRPr kumimoji="1" sz="1350" kern="1200">
                          <a:solidFill>
                            <a:schemeClr val="dk1"/>
                          </a:solidFill>
                          <a:latin typeface="游ゴシック" panose="020F0502020204030204"/>
                        </a:defRPr>
                      </a:lvl3pPr>
                      <a:lvl4pPr marL="1028700" algn="l" defTabSz="685800" rtl="0" eaLnBrk="1" latinLnBrk="0" hangingPunct="1">
                        <a:defRPr kumimoji="1" sz="1350" kern="1200">
                          <a:solidFill>
                            <a:schemeClr val="dk1"/>
                          </a:solidFill>
                          <a:latin typeface="游ゴシック" panose="020F0502020204030204"/>
                        </a:defRPr>
                      </a:lvl4pPr>
                      <a:lvl5pPr marL="1371600" algn="l" defTabSz="685800" rtl="0" eaLnBrk="1" latinLnBrk="0" hangingPunct="1">
                        <a:defRPr kumimoji="1" sz="1350" kern="1200">
                          <a:solidFill>
                            <a:schemeClr val="dk1"/>
                          </a:solidFill>
                          <a:latin typeface="游ゴシック" panose="020F0502020204030204"/>
                        </a:defRPr>
                      </a:lvl5pPr>
                      <a:lvl6pPr marL="1714500" algn="l" defTabSz="685800" rtl="0" eaLnBrk="1" latinLnBrk="0" hangingPunct="1">
                        <a:defRPr kumimoji="1" sz="1350" kern="1200">
                          <a:solidFill>
                            <a:schemeClr val="dk1"/>
                          </a:solidFill>
                          <a:latin typeface="游ゴシック" panose="020F0502020204030204"/>
                        </a:defRPr>
                      </a:lvl6pPr>
                      <a:lvl7pPr marL="2057400" algn="l" defTabSz="685800" rtl="0" eaLnBrk="1" latinLnBrk="0" hangingPunct="1">
                        <a:defRPr kumimoji="1" sz="1350" kern="1200">
                          <a:solidFill>
                            <a:schemeClr val="dk1"/>
                          </a:solidFill>
                          <a:latin typeface="游ゴシック" panose="020F0502020204030204"/>
                        </a:defRPr>
                      </a:lvl7pPr>
                      <a:lvl8pPr marL="2400300" algn="l" defTabSz="685800" rtl="0" eaLnBrk="1" latinLnBrk="0" hangingPunct="1">
                        <a:defRPr kumimoji="1" sz="1350" kern="1200">
                          <a:solidFill>
                            <a:schemeClr val="dk1"/>
                          </a:solidFill>
                          <a:latin typeface="游ゴシック" panose="020F0502020204030204"/>
                        </a:defRPr>
                      </a:lvl8pPr>
                      <a:lvl9pPr marL="2743200" algn="l" defTabSz="685800" rtl="0" eaLnBrk="1" latinLnBrk="0" hangingPunct="1">
                        <a:defRPr kumimoji="1" sz="1350" kern="1200">
                          <a:solidFill>
                            <a:schemeClr val="dk1"/>
                          </a:solidFill>
                          <a:latin typeface="游ゴシック"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chemeClr val="tx1"/>
                          </a:solidFill>
                          <a:effectLst/>
                          <a:uLnTx/>
                          <a:uFillTx/>
                          <a:latin typeface="+mn-ea"/>
                          <a:ea typeface="+mn-ea"/>
                          <a:cs typeface="Calibri" panose="020F0502020204030204" pitchFamily="34" charset="0"/>
                        </a:rPr>
                        <a:t>ラインクロスカウント</a:t>
                      </a:r>
                      <a:r>
                        <a:rPr kumimoji="1" lang="en-US" altLang="ja-JP" sz="1600" b="1" i="0" u="none" strike="noStrike" kern="1200" cap="none" spc="0" normalizeH="0" baseline="0" noProof="0" dirty="0">
                          <a:ln>
                            <a:noFill/>
                          </a:ln>
                          <a:solidFill>
                            <a:schemeClr val="tx1"/>
                          </a:solidFill>
                          <a:effectLst/>
                          <a:uLnTx/>
                          <a:uFillTx/>
                          <a:latin typeface="+mn-ea"/>
                          <a:ea typeface="+mn-ea"/>
                          <a:cs typeface="Calibri" panose="020F0502020204030204" pitchFamily="34" charset="0"/>
                        </a:rPr>
                        <a:t>(</a:t>
                      </a:r>
                      <a:r>
                        <a:rPr kumimoji="1" lang="ja-JP" altLang="en-US" sz="1600" b="1" i="0" u="none" strike="noStrike" kern="1200" cap="none" spc="0" normalizeH="0" baseline="0" noProof="0" dirty="0">
                          <a:ln>
                            <a:noFill/>
                          </a:ln>
                          <a:solidFill>
                            <a:schemeClr val="tx1"/>
                          </a:solidFill>
                          <a:effectLst/>
                          <a:uLnTx/>
                          <a:uFillTx/>
                          <a:latin typeface="+mn-ea"/>
                          <a:ea typeface="+mn-ea"/>
                          <a:cs typeface="Calibri" panose="020F0502020204030204" pitchFamily="34" charset="0"/>
                        </a:rPr>
                        <a:t>人物</a:t>
                      </a:r>
                      <a:r>
                        <a:rPr kumimoji="1" lang="en-US" altLang="ja-JP" sz="1600" b="1" i="0" u="none" strike="noStrike" kern="1200" cap="none" spc="0" normalizeH="0" baseline="0" noProof="0" dirty="0">
                          <a:ln>
                            <a:noFill/>
                          </a:ln>
                          <a:solidFill>
                            <a:schemeClr val="tx1"/>
                          </a:solidFill>
                          <a:effectLst/>
                          <a:uLnTx/>
                          <a:uFillTx/>
                          <a:latin typeface="+mn-ea"/>
                          <a:ea typeface="+mn-ea"/>
                          <a:cs typeface="Calibri" panose="020F0502020204030204" pitchFamily="34" charset="0"/>
                        </a:rPr>
                        <a:t>) : ± 5%</a:t>
                      </a:r>
                    </a:p>
                  </a:txBody>
                  <a:tcPr marL="143990" marR="143990" marT="71995" marB="71995"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AEFF7"/>
                    </a:solidFill>
                  </a:tcPr>
                </a:tc>
                <a:extLst>
                  <a:ext uri="{0D108BD9-81ED-4DB2-BD59-A6C34878D82A}">
                    <a16:rowId xmlns:a16="http://schemas.microsoft.com/office/drawing/2014/main" val="4181735695"/>
                  </a:ext>
                </a:extLst>
              </a:tr>
            </a:tbl>
          </a:graphicData>
        </a:graphic>
      </p:graphicFrame>
      <p:sp>
        <p:nvSpPr>
          <p:cNvPr id="9" name="テキスト ボックス 8">
            <a:extLst>
              <a:ext uri="{FF2B5EF4-FFF2-40B4-BE49-F238E27FC236}">
                <a16:creationId xmlns:a16="http://schemas.microsoft.com/office/drawing/2014/main" id="{E138081C-C3E1-FF47-A4F5-0555A6736929}"/>
              </a:ext>
            </a:extLst>
          </p:cNvPr>
          <p:cNvSpPr txBox="1"/>
          <p:nvPr/>
        </p:nvSpPr>
        <p:spPr>
          <a:xfrm>
            <a:off x="2201013" y="7166291"/>
            <a:ext cx="11377957" cy="310406"/>
          </a:xfrm>
          <a:prstGeom prst="rect">
            <a:avLst/>
          </a:prstGeom>
          <a:noFill/>
        </p:spPr>
        <p:txBody>
          <a:bodyPr wrap="square" rtlCol="0">
            <a:spAutoFit/>
          </a:bodyPr>
          <a:lstStyle/>
          <a:p>
            <a:r>
              <a:rPr lang="en-US" altLang="ja-JP" sz="1400" b="1" dirty="0">
                <a:solidFill>
                  <a:srgbClr val="FF0000"/>
                </a:solidFill>
                <a:latin typeface="+mn-ea"/>
              </a:rPr>
              <a:t>*1</a:t>
            </a:r>
            <a:r>
              <a:rPr lang="ja-JP" altLang="en-US" sz="1400" b="1" dirty="0">
                <a:solidFill>
                  <a:srgbClr val="FF0000"/>
                </a:solidFill>
                <a:latin typeface="+mn-ea"/>
              </a:rPr>
              <a:t>：人数カウントには「真下角度モード」をお勧めします。　　　　　</a:t>
            </a:r>
            <a:r>
              <a:rPr lang="en-US" altLang="ja-JP" sz="1400" b="1" dirty="0">
                <a:latin typeface="+mn-ea"/>
              </a:rPr>
              <a:t>*2</a:t>
            </a:r>
            <a:r>
              <a:rPr lang="ja-JP" altLang="en-US" sz="1400" b="1" dirty="0">
                <a:latin typeface="+mn-ea"/>
              </a:rPr>
              <a:t>：精度数値は社内評価による参考値です。 精度は保証されません。</a:t>
            </a:r>
            <a:endParaRPr lang="en-US" altLang="ja-JP" sz="1400" b="1" dirty="0">
              <a:solidFill>
                <a:prstClr val="black"/>
              </a:solidFill>
              <a:latin typeface="+mn-ea"/>
              <a:cs typeface="Calibri" panose="020F0502020204030204" pitchFamily="34" charset="0"/>
            </a:endParaRPr>
          </a:p>
        </p:txBody>
      </p:sp>
    </p:spTree>
    <p:extLst>
      <p:ext uri="{BB962C8B-B14F-4D97-AF65-F5344CB8AC3E}">
        <p14:creationId xmlns:p14="http://schemas.microsoft.com/office/powerpoint/2010/main" val="30126954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コンテンツ プレースホルダー 4">
            <a:extLst>
              <a:ext uri="{FF2B5EF4-FFF2-40B4-BE49-F238E27FC236}">
                <a16:creationId xmlns:a16="http://schemas.microsoft.com/office/drawing/2014/main" id="{FAAB2394-D9FD-9E47-7691-BCD0C09E80FD}"/>
              </a:ext>
            </a:extLst>
          </p:cNvPr>
          <p:cNvSpPr>
            <a:spLocks noGrp="1"/>
          </p:cNvSpPr>
          <p:nvPr>
            <p:ph sz="quarter" idx="10"/>
          </p:nvPr>
        </p:nvSpPr>
        <p:spPr/>
        <p:txBody>
          <a:bodyPr/>
          <a:lstStyle/>
          <a:p>
            <a:endParaRPr lang="ja-JP" altLang="en-US"/>
          </a:p>
        </p:txBody>
      </p:sp>
      <p:sp>
        <p:nvSpPr>
          <p:cNvPr id="2" name="タイトル 1"/>
          <p:cNvSpPr>
            <a:spLocks noGrp="1"/>
          </p:cNvSpPr>
          <p:nvPr>
            <p:ph type="title"/>
          </p:nvPr>
        </p:nvSpPr>
        <p:spPr/>
        <p:txBody>
          <a:bodyPr/>
          <a:lstStyle/>
          <a:p>
            <a:r>
              <a:rPr lang="ja-JP" altLang="en-US" dirty="0"/>
              <a:t>アプリケーションソフトと対応カメラ</a:t>
            </a:r>
            <a:r>
              <a:rPr lang="ja-JP" altLang="en-US" sz="2000" dirty="0"/>
              <a:t>（</a:t>
            </a:r>
            <a:r>
              <a:rPr lang="en-US" altLang="ja-JP" sz="2000" dirty="0"/>
              <a:t>2023</a:t>
            </a:r>
            <a:r>
              <a:rPr lang="ja-JP" altLang="en-US" sz="2000" dirty="0"/>
              <a:t>年</a:t>
            </a:r>
            <a:r>
              <a:rPr lang="en-US" altLang="ja-JP" sz="2000" dirty="0"/>
              <a:t>8</a:t>
            </a:r>
            <a:r>
              <a:rPr lang="ja-JP" altLang="en-US" sz="2000" dirty="0"/>
              <a:t>月現在）</a:t>
            </a:r>
          </a:p>
        </p:txBody>
      </p:sp>
      <p:graphicFrame>
        <p:nvGraphicFramePr>
          <p:cNvPr id="3" name="表 2">
            <a:extLst>
              <a:ext uri="{FF2B5EF4-FFF2-40B4-BE49-F238E27FC236}">
                <a16:creationId xmlns:a16="http://schemas.microsoft.com/office/drawing/2014/main" id="{A1E53F5F-0605-4C67-B4D5-EBE60A51109A}"/>
              </a:ext>
            </a:extLst>
          </p:cNvPr>
          <p:cNvGraphicFramePr>
            <a:graphicFrameLocks noGrp="1"/>
          </p:cNvGraphicFramePr>
          <p:nvPr>
            <p:extLst>
              <p:ext uri="{D42A27DB-BD31-4B8C-83A1-F6EECF244321}">
                <p14:modId xmlns:p14="http://schemas.microsoft.com/office/powerpoint/2010/main" val="3521134712"/>
              </p:ext>
            </p:extLst>
          </p:nvPr>
        </p:nvGraphicFramePr>
        <p:xfrm>
          <a:off x="184156" y="845989"/>
          <a:ext cx="14031900" cy="4726102"/>
        </p:xfrm>
        <a:graphic>
          <a:graphicData uri="http://schemas.openxmlformats.org/drawingml/2006/table">
            <a:tbl>
              <a:tblPr firstRow="1" bandRow="1">
                <a:effectLst>
                  <a:outerShdw blurRad="50800" dist="38100" dir="2700000" algn="tl" rotWithShape="0">
                    <a:prstClr val="black">
                      <a:alpha val="40000"/>
                    </a:prstClr>
                  </a:outerShdw>
                </a:effectLst>
              </a:tblPr>
              <a:tblGrid>
                <a:gridCol w="1377005">
                  <a:extLst>
                    <a:ext uri="{9D8B030D-6E8A-4147-A177-3AD203B41FA5}">
                      <a16:colId xmlns:a16="http://schemas.microsoft.com/office/drawing/2014/main" val="1982311267"/>
                    </a:ext>
                  </a:extLst>
                </a:gridCol>
                <a:gridCol w="2254185">
                  <a:extLst>
                    <a:ext uri="{9D8B030D-6E8A-4147-A177-3AD203B41FA5}">
                      <a16:colId xmlns:a16="http://schemas.microsoft.com/office/drawing/2014/main" val="3407759300"/>
                    </a:ext>
                  </a:extLst>
                </a:gridCol>
                <a:gridCol w="1305294">
                  <a:extLst>
                    <a:ext uri="{9D8B030D-6E8A-4147-A177-3AD203B41FA5}">
                      <a16:colId xmlns:a16="http://schemas.microsoft.com/office/drawing/2014/main" val="2960570255"/>
                    </a:ext>
                  </a:extLst>
                </a:gridCol>
                <a:gridCol w="9095416">
                  <a:extLst>
                    <a:ext uri="{9D8B030D-6E8A-4147-A177-3AD203B41FA5}">
                      <a16:colId xmlns:a16="http://schemas.microsoft.com/office/drawing/2014/main" val="2054167450"/>
                    </a:ext>
                  </a:extLst>
                </a:gridCol>
              </a:tblGrid>
              <a:tr h="479966">
                <a:tc>
                  <a:txBody>
                    <a:bodyPr/>
                    <a:lstStyle>
                      <a:lvl1pPr marL="0" algn="l" defTabSz="685800" rtl="0" eaLnBrk="1" latinLnBrk="0" hangingPunct="1">
                        <a:defRPr kumimoji="1" sz="1350" b="1" kern="1200">
                          <a:solidFill>
                            <a:schemeClr val="lt1"/>
                          </a:solidFill>
                          <a:latin typeface="游ゴシック"/>
                        </a:defRPr>
                      </a:lvl1pPr>
                      <a:lvl2pPr marL="342900" algn="l" defTabSz="685800" rtl="0" eaLnBrk="1" latinLnBrk="0" hangingPunct="1">
                        <a:defRPr kumimoji="1" sz="1350" b="1" kern="1200">
                          <a:solidFill>
                            <a:schemeClr val="lt1"/>
                          </a:solidFill>
                          <a:latin typeface="游ゴシック"/>
                        </a:defRPr>
                      </a:lvl2pPr>
                      <a:lvl3pPr marL="685800" algn="l" defTabSz="685800" rtl="0" eaLnBrk="1" latinLnBrk="0" hangingPunct="1">
                        <a:defRPr kumimoji="1" sz="1350" b="1" kern="1200">
                          <a:solidFill>
                            <a:schemeClr val="lt1"/>
                          </a:solidFill>
                          <a:latin typeface="游ゴシック"/>
                        </a:defRPr>
                      </a:lvl3pPr>
                      <a:lvl4pPr marL="1028700" algn="l" defTabSz="685800" rtl="0" eaLnBrk="1" latinLnBrk="0" hangingPunct="1">
                        <a:defRPr kumimoji="1" sz="1350" b="1" kern="1200">
                          <a:solidFill>
                            <a:schemeClr val="lt1"/>
                          </a:solidFill>
                          <a:latin typeface="游ゴシック"/>
                        </a:defRPr>
                      </a:lvl4pPr>
                      <a:lvl5pPr marL="1371600" algn="l" defTabSz="685800" rtl="0" eaLnBrk="1" latinLnBrk="0" hangingPunct="1">
                        <a:defRPr kumimoji="1" sz="1350" b="1" kern="1200">
                          <a:solidFill>
                            <a:schemeClr val="lt1"/>
                          </a:solidFill>
                          <a:latin typeface="游ゴシック"/>
                        </a:defRPr>
                      </a:lvl5pPr>
                      <a:lvl6pPr marL="1714500" algn="l" defTabSz="685800" rtl="0" eaLnBrk="1" latinLnBrk="0" hangingPunct="1">
                        <a:defRPr kumimoji="1" sz="1350" b="1" kern="1200">
                          <a:solidFill>
                            <a:schemeClr val="lt1"/>
                          </a:solidFill>
                          <a:latin typeface="游ゴシック"/>
                        </a:defRPr>
                      </a:lvl6pPr>
                      <a:lvl7pPr marL="2057400" algn="l" defTabSz="685800" rtl="0" eaLnBrk="1" latinLnBrk="0" hangingPunct="1">
                        <a:defRPr kumimoji="1" sz="1350" b="1" kern="1200">
                          <a:solidFill>
                            <a:schemeClr val="lt1"/>
                          </a:solidFill>
                          <a:latin typeface="游ゴシック"/>
                        </a:defRPr>
                      </a:lvl7pPr>
                      <a:lvl8pPr marL="2400300" algn="l" defTabSz="685800" rtl="0" eaLnBrk="1" latinLnBrk="0" hangingPunct="1">
                        <a:defRPr kumimoji="1" sz="1350" b="1" kern="1200">
                          <a:solidFill>
                            <a:schemeClr val="lt1"/>
                          </a:solidFill>
                          <a:latin typeface="游ゴシック"/>
                        </a:defRPr>
                      </a:lvl8pPr>
                      <a:lvl9pPr marL="2743200" algn="l" defTabSz="685800" rtl="0" eaLnBrk="1" latinLnBrk="0" hangingPunct="1">
                        <a:defRPr kumimoji="1" sz="1350" b="1" kern="1200">
                          <a:solidFill>
                            <a:schemeClr val="lt1"/>
                          </a:solidFill>
                          <a:latin typeface="游ゴシック"/>
                        </a:defRPr>
                      </a:lvl9pPr>
                    </a:lstStyle>
                    <a:p>
                      <a:r>
                        <a:rPr kumimoji="1" lang="ja-JP" altLang="en-US" sz="2000" b="1" dirty="0">
                          <a:effectLst>
                            <a:outerShdw blurRad="38100" dist="38100" dir="2700000" algn="tl">
                              <a:srgbClr val="000000">
                                <a:alpha val="43137"/>
                              </a:srgbClr>
                            </a:outerShdw>
                          </a:effectLst>
                          <a:latin typeface="+mn-ea"/>
                          <a:ea typeface="+mn-ea"/>
                        </a:rPr>
                        <a:t>ブランド</a:t>
                      </a:r>
                    </a:p>
                  </a:txBody>
                  <a:tcPr marL="143990" marR="143990" marT="71995" marB="71995">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B9BD5"/>
                    </a:solidFill>
                  </a:tcPr>
                </a:tc>
                <a:tc>
                  <a:txBody>
                    <a:bodyPr/>
                    <a:lstStyle>
                      <a:lvl1pPr marL="0" algn="l" defTabSz="685800" rtl="0" eaLnBrk="1" latinLnBrk="0" hangingPunct="1">
                        <a:defRPr kumimoji="1" sz="1350" b="1" kern="1200">
                          <a:solidFill>
                            <a:schemeClr val="lt1"/>
                          </a:solidFill>
                          <a:latin typeface="游ゴシック"/>
                        </a:defRPr>
                      </a:lvl1pPr>
                      <a:lvl2pPr marL="342900" algn="l" defTabSz="685800" rtl="0" eaLnBrk="1" latinLnBrk="0" hangingPunct="1">
                        <a:defRPr kumimoji="1" sz="1350" b="1" kern="1200">
                          <a:solidFill>
                            <a:schemeClr val="lt1"/>
                          </a:solidFill>
                          <a:latin typeface="游ゴシック"/>
                        </a:defRPr>
                      </a:lvl2pPr>
                      <a:lvl3pPr marL="685800" algn="l" defTabSz="685800" rtl="0" eaLnBrk="1" latinLnBrk="0" hangingPunct="1">
                        <a:defRPr kumimoji="1" sz="1350" b="1" kern="1200">
                          <a:solidFill>
                            <a:schemeClr val="lt1"/>
                          </a:solidFill>
                          <a:latin typeface="游ゴシック"/>
                        </a:defRPr>
                      </a:lvl3pPr>
                      <a:lvl4pPr marL="1028700" algn="l" defTabSz="685800" rtl="0" eaLnBrk="1" latinLnBrk="0" hangingPunct="1">
                        <a:defRPr kumimoji="1" sz="1350" b="1" kern="1200">
                          <a:solidFill>
                            <a:schemeClr val="lt1"/>
                          </a:solidFill>
                          <a:latin typeface="游ゴシック"/>
                        </a:defRPr>
                      </a:lvl4pPr>
                      <a:lvl5pPr marL="1371600" algn="l" defTabSz="685800" rtl="0" eaLnBrk="1" latinLnBrk="0" hangingPunct="1">
                        <a:defRPr kumimoji="1" sz="1350" b="1" kern="1200">
                          <a:solidFill>
                            <a:schemeClr val="lt1"/>
                          </a:solidFill>
                          <a:latin typeface="游ゴシック"/>
                        </a:defRPr>
                      </a:lvl5pPr>
                      <a:lvl6pPr marL="1714500" algn="l" defTabSz="685800" rtl="0" eaLnBrk="1" latinLnBrk="0" hangingPunct="1">
                        <a:defRPr kumimoji="1" sz="1350" b="1" kern="1200">
                          <a:solidFill>
                            <a:schemeClr val="lt1"/>
                          </a:solidFill>
                          <a:latin typeface="游ゴシック"/>
                        </a:defRPr>
                      </a:lvl6pPr>
                      <a:lvl7pPr marL="2057400" algn="l" defTabSz="685800" rtl="0" eaLnBrk="1" latinLnBrk="0" hangingPunct="1">
                        <a:defRPr kumimoji="1" sz="1350" b="1" kern="1200">
                          <a:solidFill>
                            <a:schemeClr val="lt1"/>
                          </a:solidFill>
                          <a:latin typeface="游ゴシック"/>
                        </a:defRPr>
                      </a:lvl7pPr>
                      <a:lvl8pPr marL="2400300" algn="l" defTabSz="685800" rtl="0" eaLnBrk="1" latinLnBrk="0" hangingPunct="1">
                        <a:defRPr kumimoji="1" sz="1350" b="1" kern="1200">
                          <a:solidFill>
                            <a:schemeClr val="lt1"/>
                          </a:solidFill>
                          <a:latin typeface="游ゴシック"/>
                        </a:defRPr>
                      </a:lvl8pPr>
                      <a:lvl9pPr marL="2743200" algn="l" defTabSz="685800" rtl="0" eaLnBrk="1" latinLnBrk="0" hangingPunct="1">
                        <a:defRPr kumimoji="1" sz="1350" b="1" kern="1200">
                          <a:solidFill>
                            <a:schemeClr val="lt1"/>
                          </a:solidFill>
                          <a:latin typeface="游ゴシック"/>
                        </a:defRPr>
                      </a:lvl9pPr>
                    </a:lstStyle>
                    <a:p>
                      <a:r>
                        <a:rPr kumimoji="1" lang="ja-JP" altLang="en-US" sz="2000" b="1" dirty="0">
                          <a:effectLst>
                            <a:outerShdw blurRad="38100" dist="38100" dir="2700000" algn="tl">
                              <a:srgbClr val="000000">
                                <a:alpha val="43137"/>
                              </a:srgbClr>
                            </a:outerShdw>
                          </a:effectLst>
                          <a:latin typeface="+mn-ea"/>
                          <a:ea typeface="+mn-ea"/>
                        </a:rPr>
                        <a:t>アプリ</a:t>
                      </a:r>
                    </a:p>
                  </a:txBody>
                  <a:tcPr marL="143990" marR="143990" marT="71995" marB="71995">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B9BD5"/>
                    </a:solidFill>
                  </a:tcPr>
                </a:tc>
                <a:tc gridSpan="2">
                  <a:txBody>
                    <a:bodyPr/>
                    <a:lstStyle>
                      <a:lvl1pPr marL="0" algn="l" defTabSz="685800" rtl="0" eaLnBrk="1" latinLnBrk="0" hangingPunct="1">
                        <a:defRPr kumimoji="1" sz="1350" b="1" kern="1200">
                          <a:solidFill>
                            <a:schemeClr val="lt1"/>
                          </a:solidFill>
                          <a:latin typeface="游ゴシック"/>
                        </a:defRPr>
                      </a:lvl1pPr>
                      <a:lvl2pPr marL="342900" algn="l" defTabSz="685800" rtl="0" eaLnBrk="1" latinLnBrk="0" hangingPunct="1">
                        <a:defRPr kumimoji="1" sz="1350" b="1" kern="1200">
                          <a:solidFill>
                            <a:schemeClr val="lt1"/>
                          </a:solidFill>
                          <a:latin typeface="游ゴシック"/>
                        </a:defRPr>
                      </a:lvl2pPr>
                      <a:lvl3pPr marL="685800" algn="l" defTabSz="685800" rtl="0" eaLnBrk="1" latinLnBrk="0" hangingPunct="1">
                        <a:defRPr kumimoji="1" sz="1350" b="1" kern="1200">
                          <a:solidFill>
                            <a:schemeClr val="lt1"/>
                          </a:solidFill>
                          <a:latin typeface="游ゴシック"/>
                        </a:defRPr>
                      </a:lvl3pPr>
                      <a:lvl4pPr marL="1028700" algn="l" defTabSz="685800" rtl="0" eaLnBrk="1" latinLnBrk="0" hangingPunct="1">
                        <a:defRPr kumimoji="1" sz="1350" b="1" kern="1200">
                          <a:solidFill>
                            <a:schemeClr val="lt1"/>
                          </a:solidFill>
                          <a:latin typeface="游ゴシック"/>
                        </a:defRPr>
                      </a:lvl4pPr>
                      <a:lvl5pPr marL="1371600" algn="l" defTabSz="685800" rtl="0" eaLnBrk="1" latinLnBrk="0" hangingPunct="1">
                        <a:defRPr kumimoji="1" sz="1350" b="1" kern="1200">
                          <a:solidFill>
                            <a:schemeClr val="lt1"/>
                          </a:solidFill>
                          <a:latin typeface="游ゴシック"/>
                        </a:defRPr>
                      </a:lvl5pPr>
                      <a:lvl6pPr marL="1714500" algn="l" defTabSz="685800" rtl="0" eaLnBrk="1" latinLnBrk="0" hangingPunct="1">
                        <a:defRPr kumimoji="1" sz="1350" b="1" kern="1200">
                          <a:solidFill>
                            <a:schemeClr val="lt1"/>
                          </a:solidFill>
                          <a:latin typeface="游ゴシック"/>
                        </a:defRPr>
                      </a:lvl6pPr>
                      <a:lvl7pPr marL="2057400" algn="l" defTabSz="685800" rtl="0" eaLnBrk="1" latinLnBrk="0" hangingPunct="1">
                        <a:defRPr kumimoji="1" sz="1350" b="1" kern="1200">
                          <a:solidFill>
                            <a:schemeClr val="lt1"/>
                          </a:solidFill>
                          <a:latin typeface="游ゴシック"/>
                        </a:defRPr>
                      </a:lvl7pPr>
                      <a:lvl8pPr marL="2400300" algn="l" defTabSz="685800" rtl="0" eaLnBrk="1" latinLnBrk="0" hangingPunct="1">
                        <a:defRPr kumimoji="1" sz="1350" b="1" kern="1200">
                          <a:solidFill>
                            <a:schemeClr val="lt1"/>
                          </a:solidFill>
                          <a:latin typeface="游ゴシック"/>
                        </a:defRPr>
                      </a:lvl8pPr>
                      <a:lvl9pPr marL="2743200" algn="l" defTabSz="685800" rtl="0" eaLnBrk="1" latinLnBrk="0" hangingPunct="1">
                        <a:defRPr kumimoji="1" sz="1350" b="1" kern="1200">
                          <a:solidFill>
                            <a:schemeClr val="lt1"/>
                          </a:solidFill>
                          <a:latin typeface="游ゴシック"/>
                        </a:defRPr>
                      </a:lvl9pPr>
                    </a:lstStyle>
                    <a:p>
                      <a:r>
                        <a:rPr kumimoji="1" lang="ja-JP" altLang="en-US" sz="2000" b="1" dirty="0">
                          <a:effectLst>
                            <a:outerShdw blurRad="38100" dist="38100" dir="2700000" algn="tl">
                              <a:srgbClr val="000000">
                                <a:alpha val="43137"/>
                              </a:srgbClr>
                            </a:outerShdw>
                          </a:effectLst>
                          <a:latin typeface="+mn-ea"/>
                          <a:ea typeface="+mn-ea"/>
                        </a:rPr>
                        <a:t>カメラ</a:t>
                      </a:r>
                    </a:p>
                  </a:txBody>
                  <a:tcPr marL="143990" marR="143990" marT="71995" marB="71995">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B9BD5"/>
                    </a:solidFill>
                  </a:tcPr>
                </a:tc>
                <a:tc hMerge="1">
                  <a:txBody>
                    <a:bodyPr/>
                    <a:lstStyle/>
                    <a:p>
                      <a:endParaRPr kumimoji="1" lang="ja-JP" altLang="en-US"/>
                    </a:p>
                  </a:txBody>
                  <a:tcPr/>
                </a:tc>
                <a:extLst>
                  <a:ext uri="{0D108BD9-81ED-4DB2-BD59-A6C34878D82A}">
                    <a16:rowId xmlns:a16="http://schemas.microsoft.com/office/drawing/2014/main" val="4052798655"/>
                  </a:ext>
                </a:extLst>
              </a:tr>
              <a:tr h="719949">
                <a:tc>
                  <a:txBody>
                    <a:bodyPr/>
                    <a:lstStyle>
                      <a:lvl1pPr marL="0" algn="l" defTabSz="685800" rtl="0" eaLnBrk="1" latinLnBrk="0" hangingPunct="1">
                        <a:defRPr kumimoji="1" sz="1350" kern="1200">
                          <a:solidFill>
                            <a:schemeClr val="dk1"/>
                          </a:solidFill>
                          <a:latin typeface="游ゴシック"/>
                        </a:defRPr>
                      </a:lvl1pPr>
                      <a:lvl2pPr marL="342900" algn="l" defTabSz="685800" rtl="0" eaLnBrk="1" latinLnBrk="0" hangingPunct="1">
                        <a:defRPr kumimoji="1" sz="1350" kern="1200">
                          <a:solidFill>
                            <a:schemeClr val="dk1"/>
                          </a:solidFill>
                          <a:latin typeface="游ゴシック"/>
                        </a:defRPr>
                      </a:lvl2pPr>
                      <a:lvl3pPr marL="685800" algn="l" defTabSz="685800" rtl="0" eaLnBrk="1" latinLnBrk="0" hangingPunct="1">
                        <a:defRPr kumimoji="1" sz="1350" kern="1200">
                          <a:solidFill>
                            <a:schemeClr val="dk1"/>
                          </a:solidFill>
                          <a:latin typeface="游ゴシック"/>
                        </a:defRPr>
                      </a:lvl3pPr>
                      <a:lvl4pPr marL="1028700" algn="l" defTabSz="685800" rtl="0" eaLnBrk="1" latinLnBrk="0" hangingPunct="1">
                        <a:defRPr kumimoji="1" sz="1350" kern="1200">
                          <a:solidFill>
                            <a:schemeClr val="dk1"/>
                          </a:solidFill>
                          <a:latin typeface="游ゴシック"/>
                        </a:defRPr>
                      </a:lvl4pPr>
                      <a:lvl5pPr marL="1371600" algn="l" defTabSz="685800" rtl="0" eaLnBrk="1" latinLnBrk="0" hangingPunct="1">
                        <a:defRPr kumimoji="1" sz="1350" kern="1200">
                          <a:solidFill>
                            <a:schemeClr val="dk1"/>
                          </a:solidFill>
                          <a:latin typeface="游ゴシック"/>
                        </a:defRPr>
                      </a:lvl5pPr>
                      <a:lvl6pPr marL="1714500" algn="l" defTabSz="685800" rtl="0" eaLnBrk="1" latinLnBrk="0" hangingPunct="1">
                        <a:defRPr kumimoji="1" sz="1350" kern="1200">
                          <a:solidFill>
                            <a:schemeClr val="dk1"/>
                          </a:solidFill>
                          <a:latin typeface="游ゴシック"/>
                        </a:defRPr>
                      </a:lvl6pPr>
                      <a:lvl7pPr marL="2057400" algn="l" defTabSz="685800" rtl="0" eaLnBrk="1" latinLnBrk="0" hangingPunct="1">
                        <a:defRPr kumimoji="1" sz="1350" kern="1200">
                          <a:solidFill>
                            <a:schemeClr val="dk1"/>
                          </a:solidFill>
                          <a:latin typeface="游ゴシック"/>
                        </a:defRPr>
                      </a:lvl7pPr>
                      <a:lvl8pPr marL="2400300" algn="l" defTabSz="685800" rtl="0" eaLnBrk="1" latinLnBrk="0" hangingPunct="1">
                        <a:defRPr kumimoji="1" sz="1350" kern="1200">
                          <a:solidFill>
                            <a:schemeClr val="dk1"/>
                          </a:solidFill>
                          <a:latin typeface="游ゴシック"/>
                        </a:defRPr>
                      </a:lvl8pPr>
                      <a:lvl9pPr marL="2743200" algn="l" defTabSz="685800" rtl="0" eaLnBrk="1" latinLnBrk="0" hangingPunct="1">
                        <a:defRPr kumimoji="1" sz="1350" kern="1200">
                          <a:solidFill>
                            <a:schemeClr val="dk1"/>
                          </a:solidFill>
                          <a:latin typeface="游ゴシック"/>
                        </a:defRPr>
                      </a:lvl9pPr>
                    </a:lstStyle>
                    <a:p>
                      <a:r>
                        <a:rPr kumimoji="1" lang="en-US" altLang="ja-JP" sz="1800" b="1" dirty="0">
                          <a:latin typeface="+mn-ea"/>
                          <a:ea typeface="+mn-ea"/>
                        </a:rPr>
                        <a:t>i-PRO</a:t>
                      </a:r>
                      <a:endParaRPr kumimoji="1" lang="ja-JP" altLang="en-US" sz="1800" b="1" dirty="0">
                        <a:latin typeface="+mn-ea"/>
                        <a:ea typeface="+mn-ea"/>
                      </a:endParaRPr>
                    </a:p>
                  </a:txBody>
                  <a:tcPr marL="143990" marR="143990" marT="71995" marB="71995">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685800" rtl="0" eaLnBrk="1" latinLnBrk="0" hangingPunct="1">
                        <a:defRPr kumimoji="1" sz="1350" kern="1200">
                          <a:solidFill>
                            <a:schemeClr val="dk1"/>
                          </a:solidFill>
                          <a:latin typeface="游ゴシック"/>
                        </a:defRPr>
                      </a:lvl1pPr>
                      <a:lvl2pPr marL="342900" algn="l" defTabSz="685800" rtl="0" eaLnBrk="1" latinLnBrk="0" hangingPunct="1">
                        <a:defRPr kumimoji="1" sz="1350" kern="1200">
                          <a:solidFill>
                            <a:schemeClr val="dk1"/>
                          </a:solidFill>
                          <a:latin typeface="游ゴシック"/>
                        </a:defRPr>
                      </a:lvl2pPr>
                      <a:lvl3pPr marL="685800" algn="l" defTabSz="685800" rtl="0" eaLnBrk="1" latinLnBrk="0" hangingPunct="1">
                        <a:defRPr kumimoji="1" sz="1350" kern="1200">
                          <a:solidFill>
                            <a:schemeClr val="dk1"/>
                          </a:solidFill>
                          <a:latin typeface="游ゴシック"/>
                        </a:defRPr>
                      </a:lvl3pPr>
                      <a:lvl4pPr marL="1028700" algn="l" defTabSz="685800" rtl="0" eaLnBrk="1" latinLnBrk="0" hangingPunct="1">
                        <a:defRPr kumimoji="1" sz="1350" kern="1200">
                          <a:solidFill>
                            <a:schemeClr val="dk1"/>
                          </a:solidFill>
                          <a:latin typeface="游ゴシック"/>
                        </a:defRPr>
                      </a:lvl4pPr>
                      <a:lvl5pPr marL="1371600" algn="l" defTabSz="685800" rtl="0" eaLnBrk="1" latinLnBrk="0" hangingPunct="1">
                        <a:defRPr kumimoji="1" sz="1350" kern="1200">
                          <a:solidFill>
                            <a:schemeClr val="dk1"/>
                          </a:solidFill>
                          <a:latin typeface="游ゴシック"/>
                        </a:defRPr>
                      </a:lvl5pPr>
                      <a:lvl6pPr marL="1714500" algn="l" defTabSz="685800" rtl="0" eaLnBrk="1" latinLnBrk="0" hangingPunct="1">
                        <a:defRPr kumimoji="1" sz="1350" kern="1200">
                          <a:solidFill>
                            <a:schemeClr val="dk1"/>
                          </a:solidFill>
                          <a:latin typeface="游ゴシック"/>
                        </a:defRPr>
                      </a:lvl6pPr>
                      <a:lvl7pPr marL="2057400" algn="l" defTabSz="685800" rtl="0" eaLnBrk="1" latinLnBrk="0" hangingPunct="1">
                        <a:defRPr kumimoji="1" sz="1350" kern="1200">
                          <a:solidFill>
                            <a:schemeClr val="dk1"/>
                          </a:solidFill>
                          <a:latin typeface="游ゴシック"/>
                        </a:defRPr>
                      </a:lvl7pPr>
                      <a:lvl8pPr marL="2400300" algn="l" defTabSz="685800" rtl="0" eaLnBrk="1" latinLnBrk="0" hangingPunct="1">
                        <a:defRPr kumimoji="1" sz="1350" kern="1200">
                          <a:solidFill>
                            <a:schemeClr val="dk1"/>
                          </a:solidFill>
                          <a:latin typeface="游ゴシック"/>
                        </a:defRPr>
                      </a:lvl8pPr>
                      <a:lvl9pPr marL="2743200" algn="l" defTabSz="685800" rtl="0" eaLnBrk="1" latinLnBrk="0" hangingPunct="1">
                        <a:defRPr kumimoji="1" sz="1350" kern="1200">
                          <a:solidFill>
                            <a:schemeClr val="dk1"/>
                          </a:solidFill>
                          <a:latin typeface="游ゴシック"/>
                        </a:defRPr>
                      </a:lvl9pPr>
                    </a:lstStyle>
                    <a:p>
                      <a:r>
                        <a:rPr kumimoji="1" lang="en-US" altLang="ja-JP" sz="1800" b="1" dirty="0">
                          <a:latin typeface="+mn-ea"/>
                          <a:ea typeface="+mn-ea"/>
                        </a:rPr>
                        <a:t>WV-XAE200WUX</a:t>
                      </a:r>
                      <a:br>
                        <a:rPr kumimoji="1" lang="en-US" altLang="ja-JP" sz="1800" b="1" dirty="0">
                          <a:latin typeface="+mn-ea"/>
                          <a:ea typeface="+mn-ea"/>
                        </a:rPr>
                      </a:br>
                      <a:r>
                        <a:rPr kumimoji="1" lang="en-US" altLang="ja-JP" sz="1800" b="1" dirty="0">
                          <a:latin typeface="+mn-ea"/>
                          <a:ea typeface="+mn-ea"/>
                        </a:rPr>
                        <a:t>(v3.21)</a:t>
                      </a:r>
                      <a:endParaRPr kumimoji="1" lang="ja-JP" altLang="en-US" sz="1800" b="1" dirty="0">
                        <a:latin typeface="+mn-ea"/>
                        <a:ea typeface="+mn-ea"/>
                      </a:endParaRPr>
                    </a:p>
                  </a:txBody>
                  <a:tcPr marL="143990" marR="143990" marT="71995" marB="71995">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685800" rtl="0" eaLnBrk="1" latinLnBrk="0" hangingPunct="1">
                        <a:defRPr kumimoji="1" sz="1350" kern="1200">
                          <a:solidFill>
                            <a:schemeClr val="dk1"/>
                          </a:solidFill>
                          <a:latin typeface="游ゴシック"/>
                        </a:defRPr>
                      </a:lvl1pPr>
                      <a:lvl2pPr marL="342900" algn="l" defTabSz="685800" rtl="0" eaLnBrk="1" latinLnBrk="0" hangingPunct="1">
                        <a:defRPr kumimoji="1" sz="1350" kern="1200">
                          <a:solidFill>
                            <a:schemeClr val="dk1"/>
                          </a:solidFill>
                          <a:latin typeface="游ゴシック"/>
                        </a:defRPr>
                      </a:lvl2pPr>
                      <a:lvl3pPr marL="685800" algn="l" defTabSz="685800" rtl="0" eaLnBrk="1" latinLnBrk="0" hangingPunct="1">
                        <a:defRPr kumimoji="1" sz="1350" kern="1200">
                          <a:solidFill>
                            <a:schemeClr val="dk1"/>
                          </a:solidFill>
                          <a:latin typeface="游ゴシック"/>
                        </a:defRPr>
                      </a:lvl3pPr>
                      <a:lvl4pPr marL="1028700" algn="l" defTabSz="685800" rtl="0" eaLnBrk="1" latinLnBrk="0" hangingPunct="1">
                        <a:defRPr kumimoji="1" sz="1350" kern="1200">
                          <a:solidFill>
                            <a:schemeClr val="dk1"/>
                          </a:solidFill>
                          <a:latin typeface="游ゴシック"/>
                        </a:defRPr>
                      </a:lvl4pPr>
                      <a:lvl5pPr marL="1371600" algn="l" defTabSz="685800" rtl="0" eaLnBrk="1" latinLnBrk="0" hangingPunct="1">
                        <a:defRPr kumimoji="1" sz="1350" kern="1200">
                          <a:solidFill>
                            <a:schemeClr val="dk1"/>
                          </a:solidFill>
                          <a:latin typeface="游ゴシック"/>
                        </a:defRPr>
                      </a:lvl5pPr>
                      <a:lvl6pPr marL="1714500" algn="l" defTabSz="685800" rtl="0" eaLnBrk="1" latinLnBrk="0" hangingPunct="1">
                        <a:defRPr kumimoji="1" sz="1350" kern="1200">
                          <a:solidFill>
                            <a:schemeClr val="dk1"/>
                          </a:solidFill>
                          <a:latin typeface="游ゴシック"/>
                        </a:defRPr>
                      </a:lvl6pPr>
                      <a:lvl7pPr marL="2057400" algn="l" defTabSz="685800" rtl="0" eaLnBrk="1" latinLnBrk="0" hangingPunct="1">
                        <a:defRPr kumimoji="1" sz="1350" kern="1200">
                          <a:solidFill>
                            <a:schemeClr val="dk1"/>
                          </a:solidFill>
                          <a:latin typeface="游ゴシック"/>
                        </a:defRPr>
                      </a:lvl7pPr>
                      <a:lvl8pPr marL="2400300" algn="l" defTabSz="685800" rtl="0" eaLnBrk="1" latinLnBrk="0" hangingPunct="1">
                        <a:defRPr kumimoji="1" sz="1350" kern="1200">
                          <a:solidFill>
                            <a:schemeClr val="dk1"/>
                          </a:solidFill>
                          <a:latin typeface="游ゴシック"/>
                        </a:defRPr>
                      </a:lvl8pPr>
                      <a:lvl9pPr marL="2743200" algn="l" defTabSz="685800" rtl="0" eaLnBrk="1" latinLnBrk="0" hangingPunct="1">
                        <a:defRPr kumimoji="1" sz="1350" kern="1200">
                          <a:solidFill>
                            <a:schemeClr val="dk1"/>
                          </a:solidFill>
                          <a:latin typeface="游ゴシック"/>
                        </a:defRPr>
                      </a:lvl9pPr>
                    </a:lstStyle>
                    <a:p>
                      <a:r>
                        <a:rPr kumimoji="1" lang="ja-JP" altLang="en-US" sz="1800" b="1" dirty="0">
                          <a:latin typeface="+mn-ea"/>
                          <a:ea typeface="+mn-ea"/>
                        </a:rPr>
                        <a:t>ドーム </a:t>
                      </a:r>
                    </a:p>
                  </a:txBody>
                  <a:tcPr marL="143990" marR="143990" marT="71995" marB="71995">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685800" rtl="0" eaLnBrk="1" latinLnBrk="0" hangingPunct="1">
                        <a:defRPr kumimoji="1" sz="1350" kern="1200">
                          <a:solidFill>
                            <a:schemeClr val="dk1"/>
                          </a:solidFill>
                          <a:latin typeface="游ゴシック"/>
                        </a:defRPr>
                      </a:lvl1pPr>
                      <a:lvl2pPr marL="342900" algn="l" defTabSz="685800" rtl="0" eaLnBrk="1" latinLnBrk="0" hangingPunct="1">
                        <a:defRPr kumimoji="1" sz="1350" kern="1200">
                          <a:solidFill>
                            <a:schemeClr val="dk1"/>
                          </a:solidFill>
                          <a:latin typeface="游ゴシック"/>
                        </a:defRPr>
                      </a:lvl2pPr>
                      <a:lvl3pPr marL="685800" algn="l" defTabSz="685800" rtl="0" eaLnBrk="1" latinLnBrk="0" hangingPunct="1">
                        <a:defRPr kumimoji="1" sz="1350" kern="1200">
                          <a:solidFill>
                            <a:schemeClr val="dk1"/>
                          </a:solidFill>
                          <a:latin typeface="游ゴシック"/>
                        </a:defRPr>
                      </a:lvl3pPr>
                      <a:lvl4pPr marL="1028700" algn="l" defTabSz="685800" rtl="0" eaLnBrk="1" latinLnBrk="0" hangingPunct="1">
                        <a:defRPr kumimoji="1" sz="1350" kern="1200">
                          <a:solidFill>
                            <a:schemeClr val="dk1"/>
                          </a:solidFill>
                          <a:latin typeface="游ゴシック"/>
                        </a:defRPr>
                      </a:lvl4pPr>
                      <a:lvl5pPr marL="1371600" algn="l" defTabSz="685800" rtl="0" eaLnBrk="1" latinLnBrk="0" hangingPunct="1">
                        <a:defRPr kumimoji="1" sz="1350" kern="1200">
                          <a:solidFill>
                            <a:schemeClr val="dk1"/>
                          </a:solidFill>
                          <a:latin typeface="游ゴシック"/>
                        </a:defRPr>
                      </a:lvl5pPr>
                      <a:lvl6pPr marL="1714500" algn="l" defTabSz="685800" rtl="0" eaLnBrk="1" latinLnBrk="0" hangingPunct="1">
                        <a:defRPr kumimoji="1" sz="1350" kern="1200">
                          <a:solidFill>
                            <a:schemeClr val="dk1"/>
                          </a:solidFill>
                          <a:latin typeface="游ゴシック"/>
                        </a:defRPr>
                      </a:lvl6pPr>
                      <a:lvl7pPr marL="2057400" algn="l" defTabSz="685800" rtl="0" eaLnBrk="1" latinLnBrk="0" hangingPunct="1">
                        <a:defRPr kumimoji="1" sz="1350" kern="1200">
                          <a:solidFill>
                            <a:schemeClr val="dk1"/>
                          </a:solidFill>
                          <a:latin typeface="游ゴシック"/>
                        </a:defRPr>
                      </a:lvl7pPr>
                      <a:lvl8pPr marL="2400300" algn="l" defTabSz="685800" rtl="0" eaLnBrk="1" latinLnBrk="0" hangingPunct="1">
                        <a:defRPr kumimoji="1" sz="1350" kern="1200">
                          <a:solidFill>
                            <a:schemeClr val="dk1"/>
                          </a:solidFill>
                          <a:latin typeface="游ゴシック"/>
                        </a:defRPr>
                      </a:lvl8pPr>
                      <a:lvl9pPr marL="2743200" algn="l" defTabSz="685800" rtl="0" eaLnBrk="1" latinLnBrk="0" hangingPunct="1">
                        <a:defRPr kumimoji="1" sz="1350" kern="1200">
                          <a:solidFill>
                            <a:schemeClr val="dk1"/>
                          </a:solidFill>
                          <a:latin typeface="游ゴシック"/>
                        </a:defRPr>
                      </a:lvl9pPr>
                    </a:lstStyle>
                    <a:p>
                      <a:r>
                        <a:rPr kumimoji="1" lang="en-US" altLang="ja-JP" sz="1800" b="1" dirty="0">
                          <a:solidFill>
                            <a:schemeClr val="accent5">
                              <a:lumMod val="75000"/>
                            </a:schemeClr>
                          </a:solidFill>
                          <a:latin typeface="+mn-ea"/>
                          <a:ea typeface="+mn-ea"/>
                        </a:rPr>
                        <a:t>S22500-V3L,S25500-V3LN,S25700-V2LN</a:t>
                      </a:r>
                    </a:p>
                    <a:p>
                      <a:r>
                        <a:rPr kumimoji="1" lang="en-US" altLang="ja-JP" sz="1800" b="1" dirty="0">
                          <a:solidFill>
                            <a:schemeClr val="accent5">
                              <a:lumMod val="75000"/>
                            </a:schemeClr>
                          </a:solidFill>
                          <a:latin typeface="+mn-ea"/>
                          <a:ea typeface="+mn-ea"/>
                        </a:rPr>
                        <a:t>S2135UX,S2536LTNUX,S2536LNUX,S2136LUX,S2136LBUX,S2136LD</a:t>
                      </a:r>
                      <a:endParaRPr kumimoji="1" lang="ja-JP" altLang="en-US" sz="1800" b="1" dirty="0">
                        <a:solidFill>
                          <a:schemeClr val="accent5">
                            <a:lumMod val="75000"/>
                          </a:schemeClr>
                        </a:solidFill>
                        <a:latin typeface="+mn-ea"/>
                        <a:ea typeface="+mn-ea"/>
                      </a:endParaRPr>
                    </a:p>
                  </a:txBody>
                  <a:tcPr marL="143990" marR="143990" marT="71995" marB="71995">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extLst>
                  <a:ext uri="{0D108BD9-81ED-4DB2-BD59-A6C34878D82A}">
                    <a16:rowId xmlns:a16="http://schemas.microsoft.com/office/drawing/2014/main" val="369855282"/>
                  </a:ext>
                </a:extLst>
              </a:tr>
              <a:tr h="1007928">
                <a:tc>
                  <a:txBody>
                    <a:bodyPr/>
                    <a:lstStyle>
                      <a:lvl1pPr marL="0" algn="l" defTabSz="685800" rtl="0" eaLnBrk="1" latinLnBrk="0" hangingPunct="1">
                        <a:defRPr kumimoji="1" sz="1350" kern="1200">
                          <a:solidFill>
                            <a:schemeClr val="dk1"/>
                          </a:solidFill>
                          <a:latin typeface="游ゴシック"/>
                        </a:defRPr>
                      </a:lvl1pPr>
                      <a:lvl2pPr marL="342900" algn="l" defTabSz="685800" rtl="0" eaLnBrk="1" latinLnBrk="0" hangingPunct="1">
                        <a:defRPr kumimoji="1" sz="1350" kern="1200">
                          <a:solidFill>
                            <a:schemeClr val="dk1"/>
                          </a:solidFill>
                          <a:latin typeface="游ゴシック"/>
                        </a:defRPr>
                      </a:lvl2pPr>
                      <a:lvl3pPr marL="685800" algn="l" defTabSz="685800" rtl="0" eaLnBrk="1" latinLnBrk="0" hangingPunct="1">
                        <a:defRPr kumimoji="1" sz="1350" kern="1200">
                          <a:solidFill>
                            <a:schemeClr val="dk1"/>
                          </a:solidFill>
                          <a:latin typeface="游ゴシック"/>
                        </a:defRPr>
                      </a:lvl3pPr>
                      <a:lvl4pPr marL="1028700" algn="l" defTabSz="685800" rtl="0" eaLnBrk="1" latinLnBrk="0" hangingPunct="1">
                        <a:defRPr kumimoji="1" sz="1350" kern="1200">
                          <a:solidFill>
                            <a:schemeClr val="dk1"/>
                          </a:solidFill>
                          <a:latin typeface="游ゴシック"/>
                        </a:defRPr>
                      </a:lvl4pPr>
                      <a:lvl5pPr marL="1371600" algn="l" defTabSz="685800" rtl="0" eaLnBrk="1" latinLnBrk="0" hangingPunct="1">
                        <a:defRPr kumimoji="1" sz="1350" kern="1200">
                          <a:solidFill>
                            <a:schemeClr val="dk1"/>
                          </a:solidFill>
                          <a:latin typeface="游ゴシック"/>
                        </a:defRPr>
                      </a:lvl5pPr>
                      <a:lvl6pPr marL="1714500" algn="l" defTabSz="685800" rtl="0" eaLnBrk="1" latinLnBrk="0" hangingPunct="1">
                        <a:defRPr kumimoji="1" sz="1350" kern="1200">
                          <a:solidFill>
                            <a:schemeClr val="dk1"/>
                          </a:solidFill>
                          <a:latin typeface="游ゴシック"/>
                        </a:defRPr>
                      </a:lvl6pPr>
                      <a:lvl7pPr marL="2057400" algn="l" defTabSz="685800" rtl="0" eaLnBrk="1" latinLnBrk="0" hangingPunct="1">
                        <a:defRPr kumimoji="1" sz="1350" kern="1200">
                          <a:solidFill>
                            <a:schemeClr val="dk1"/>
                          </a:solidFill>
                          <a:latin typeface="游ゴシック"/>
                        </a:defRPr>
                      </a:lvl7pPr>
                      <a:lvl8pPr marL="2400300" algn="l" defTabSz="685800" rtl="0" eaLnBrk="1" latinLnBrk="0" hangingPunct="1">
                        <a:defRPr kumimoji="1" sz="1350" kern="1200">
                          <a:solidFill>
                            <a:schemeClr val="dk1"/>
                          </a:solidFill>
                          <a:latin typeface="游ゴシック"/>
                        </a:defRPr>
                      </a:lvl8pPr>
                      <a:lvl9pPr marL="2743200" algn="l" defTabSz="685800" rtl="0" eaLnBrk="1" latinLnBrk="0" hangingPunct="1">
                        <a:defRPr kumimoji="1" sz="1350" kern="1200">
                          <a:solidFill>
                            <a:schemeClr val="dk1"/>
                          </a:solidFill>
                          <a:latin typeface="游ゴシック"/>
                        </a:defRPr>
                      </a:lvl9pPr>
                    </a:lstStyle>
                    <a:p>
                      <a:endParaRPr kumimoji="1" lang="ja-JP" altLang="en-US" sz="1800" b="1" dirty="0">
                        <a:latin typeface="+mn-ea"/>
                        <a:ea typeface="+mn-ea"/>
                      </a:endParaRPr>
                    </a:p>
                  </a:txBody>
                  <a:tcPr marL="143990" marR="143990" marT="71995" marB="71995">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685800" rtl="0" eaLnBrk="1" latinLnBrk="0" hangingPunct="1">
                        <a:defRPr kumimoji="1" sz="1350" kern="1200">
                          <a:solidFill>
                            <a:schemeClr val="dk1"/>
                          </a:solidFill>
                          <a:latin typeface="游ゴシック"/>
                        </a:defRPr>
                      </a:lvl1pPr>
                      <a:lvl2pPr marL="342900" algn="l" defTabSz="685800" rtl="0" eaLnBrk="1" latinLnBrk="0" hangingPunct="1">
                        <a:defRPr kumimoji="1" sz="1350" kern="1200">
                          <a:solidFill>
                            <a:schemeClr val="dk1"/>
                          </a:solidFill>
                          <a:latin typeface="游ゴシック"/>
                        </a:defRPr>
                      </a:lvl2pPr>
                      <a:lvl3pPr marL="685800" algn="l" defTabSz="685800" rtl="0" eaLnBrk="1" latinLnBrk="0" hangingPunct="1">
                        <a:defRPr kumimoji="1" sz="1350" kern="1200">
                          <a:solidFill>
                            <a:schemeClr val="dk1"/>
                          </a:solidFill>
                          <a:latin typeface="游ゴシック"/>
                        </a:defRPr>
                      </a:lvl3pPr>
                      <a:lvl4pPr marL="1028700" algn="l" defTabSz="685800" rtl="0" eaLnBrk="1" latinLnBrk="0" hangingPunct="1">
                        <a:defRPr kumimoji="1" sz="1350" kern="1200">
                          <a:solidFill>
                            <a:schemeClr val="dk1"/>
                          </a:solidFill>
                          <a:latin typeface="游ゴシック"/>
                        </a:defRPr>
                      </a:lvl4pPr>
                      <a:lvl5pPr marL="1371600" algn="l" defTabSz="685800" rtl="0" eaLnBrk="1" latinLnBrk="0" hangingPunct="1">
                        <a:defRPr kumimoji="1" sz="1350" kern="1200">
                          <a:solidFill>
                            <a:schemeClr val="dk1"/>
                          </a:solidFill>
                          <a:latin typeface="游ゴシック"/>
                        </a:defRPr>
                      </a:lvl5pPr>
                      <a:lvl6pPr marL="1714500" algn="l" defTabSz="685800" rtl="0" eaLnBrk="1" latinLnBrk="0" hangingPunct="1">
                        <a:defRPr kumimoji="1" sz="1350" kern="1200">
                          <a:solidFill>
                            <a:schemeClr val="dk1"/>
                          </a:solidFill>
                          <a:latin typeface="游ゴシック"/>
                        </a:defRPr>
                      </a:lvl6pPr>
                      <a:lvl7pPr marL="2057400" algn="l" defTabSz="685800" rtl="0" eaLnBrk="1" latinLnBrk="0" hangingPunct="1">
                        <a:defRPr kumimoji="1" sz="1350" kern="1200">
                          <a:solidFill>
                            <a:schemeClr val="dk1"/>
                          </a:solidFill>
                          <a:latin typeface="游ゴシック"/>
                        </a:defRPr>
                      </a:lvl7pPr>
                      <a:lvl8pPr marL="2400300" algn="l" defTabSz="685800" rtl="0" eaLnBrk="1" latinLnBrk="0" hangingPunct="1">
                        <a:defRPr kumimoji="1" sz="1350" kern="1200">
                          <a:solidFill>
                            <a:schemeClr val="dk1"/>
                          </a:solidFill>
                          <a:latin typeface="游ゴシック"/>
                        </a:defRPr>
                      </a:lvl8pPr>
                      <a:lvl9pPr marL="2743200" algn="l" defTabSz="685800" rtl="0" eaLnBrk="1" latinLnBrk="0" hangingPunct="1">
                        <a:defRPr kumimoji="1" sz="1350" kern="1200">
                          <a:solidFill>
                            <a:schemeClr val="dk1"/>
                          </a:solidFill>
                          <a:latin typeface="游ゴシック"/>
                        </a:defRPr>
                      </a:lvl9pPr>
                    </a:lstStyle>
                    <a:p>
                      <a:endParaRPr kumimoji="1" lang="ja-JP" altLang="en-US" sz="1800" b="1" dirty="0">
                        <a:latin typeface="+mn-ea"/>
                        <a:ea typeface="+mn-ea"/>
                      </a:endParaRPr>
                    </a:p>
                  </a:txBody>
                  <a:tcPr marL="143990" marR="143990" marT="71995" marB="71995">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685800" rtl="0" eaLnBrk="1" latinLnBrk="0" hangingPunct="1">
                        <a:defRPr kumimoji="1" sz="1350" kern="1200">
                          <a:solidFill>
                            <a:schemeClr val="dk1"/>
                          </a:solidFill>
                          <a:latin typeface="游ゴシック"/>
                        </a:defRPr>
                      </a:lvl1pPr>
                      <a:lvl2pPr marL="342900" algn="l" defTabSz="685800" rtl="0" eaLnBrk="1" latinLnBrk="0" hangingPunct="1">
                        <a:defRPr kumimoji="1" sz="1350" kern="1200">
                          <a:solidFill>
                            <a:schemeClr val="dk1"/>
                          </a:solidFill>
                          <a:latin typeface="游ゴシック"/>
                        </a:defRPr>
                      </a:lvl2pPr>
                      <a:lvl3pPr marL="685800" algn="l" defTabSz="685800" rtl="0" eaLnBrk="1" latinLnBrk="0" hangingPunct="1">
                        <a:defRPr kumimoji="1" sz="1350" kern="1200">
                          <a:solidFill>
                            <a:schemeClr val="dk1"/>
                          </a:solidFill>
                          <a:latin typeface="游ゴシック"/>
                        </a:defRPr>
                      </a:lvl3pPr>
                      <a:lvl4pPr marL="1028700" algn="l" defTabSz="685800" rtl="0" eaLnBrk="1" latinLnBrk="0" hangingPunct="1">
                        <a:defRPr kumimoji="1" sz="1350" kern="1200">
                          <a:solidFill>
                            <a:schemeClr val="dk1"/>
                          </a:solidFill>
                          <a:latin typeface="游ゴシック"/>
                        </a:defRPr>
                      </a:lvl4pPr>
                      <a:lvl5pPr marL="1371600" algn="l" defTabSz="685800" rtl="0" eaLnBrk="1" latinLnBrk="0" hangingPunct="1">
                        <a:defRPr kumimoji="1" sz="1350" kern="1200">
                          <a:solidFill>
                            <a:schemeClr val="dk1"/>
                          </a:solidFill>
                          <a:latin typeface="游ゴシック"/>
                        </a:defRPr>
                      </a:lvl5pPr>
                      <a:lvl6pPr marL="1714500" algn="l" defTabSz="685800" rtl="0" eaLnBrk="1" latinLnBrk="0" hangingPunct="1">
                        <a:defRPr kumimoji="1" sz="1350" kern="1200">
                          <a:solidFill>
                            <a:schemeClr val="dk1"/>
                          </a:solidFill>
                          <a:latin typeface="游ゴシック"/>
                        </a:defRPr>
                      </a:lvl6pPr>
                      <a:lvl7pPr marL="2057400" algn="l" defTabSz="685800" rtl="0" eaLnBrk="1" latinLnBrk="0" hangingPunct="1">
                        <a:defRPr kumimoji="1" sz="1350" kern="1200">
                          <a:solidFill>
                            <a:schemeClr val="dk1"/>
                          </a:solidFill>
                          <a:latin typeface="游ゴシック"/>
                        </a:defRPr>
                      </a:lvl7pPr>
                      <a:lvl8pPr marL="2400300" algn="l" defTabSz="685800" rtl="0" eaLnBrk="1" latinLnBrk="0" hangingPunct="1">
                        <a:defRPr kumimoji="1" sz="1350" kern="1200">
                          <a:solidFill>
                            <a:schemeClr val="dk1"/>
                          </a:solidFill>
                          <a:latin typeface="游ゴシック"/>
                        </a:defRPr>
                      </a:lvl8pPr>
                      <a:lvl9pPr marL="2743200" algn="l" defTabSz="685800" rtl="0" eaLnBrk="1" latinLnBrk="0" hangingPunct="1">
                        <a:defRPr kumimoji="1" sz="1350" kern="1200">
                          <a:solidFill>
                            <a:schemeClr val="dk1"/>
                          </a:solidFill>
                          <a:latin typeface="游ゴシック"/>
                        </a:defRPr>
                      </a:lvl9pPr>
                    </a:lstStyle>
                    <a:p>
                      <a:r>
                        <a:rPr kumimoji="1" lang="en-US" altLang="ja-JP" sz="1800" b="1" dirty="0">
                          <a:latin typeface="+mn-ea"/>
                          <a:ea typeface="+mn-ea"/>
                        </a:rPr>
                        <a:t>BOX</a:t>
                      </a:r>
                      <a:endParaRPr kumimoji="1" lang="ja-JP" altLang="en-US" sz="1800" b="1" dirty="0">
                        <a:latin typeface="+mn-ea"/>
                        <a:ea typeface="+mn-ea"/>
                      </a:endParaRPr>
                    </a:p>
                  </a:txBody>
                  <a:tcPr marL="143990" marR="143990" marT="71995" marB="71995">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685800" rtl="0" eaLnBrk="1" latinLnBrk="0" hangingPunct="1">
                        <a:defRPr kumimoji="1" sz="1350" kern="1200">
                          <a:solidFill>
                            <a:schemeClr val="dk1"/>
                          </a:solidFill>
                          <a:latin typeface="游ゴシック"/>
                        </a:defRPr>
                      </a:lvl1pPr>
                      <a:lvl2pPr marL="342900" algn="l" defTabSz="685800" rtl="0" eaLnBrk="1" latinLnBrk="0" hangingPunct="1">
                        <a:defRPr kumimoji="1" sz="1350" kern="1200">
                          <a:solidFill>
                            <a:schemeClr val="dk1"/>
                          </a:solidFill>
                          <a:latin typeface="游ゴシック"/>
                        </a:defRPr>
                      </a:lvl2pPr>
                      <a:lvl3pPr marL="685800" algn="l" defTabSz="685800" rtl="0" eaLnBrk="1" latinLnBrk="0" hangingPunct="1">
                        <a:defRPr kumimoji="1" sz="1350" kern="1200">
                          <a:solidFill>
                            <a:schemeClr val="dk1"/>
                          </a:solidFill>
                          <a:latin typeface="游ゴシック"/>
                        </a:defRPr>
                      </a:lvl3pPr>
                      <a:lvl4pPr marL="1028700" algn="l" defTabSz="685800" rtl="0" eaLnBrk="1" latinLnBrk="0" hangingPunct="1">
                        <a:defRPr kumimoji="1" sz="1350" kern="1200">
                          <a:solidFill>
                            <a:schemeClr val="dk1"/>
                          </a:solidFill>
                          <a:latin typeface="游ゴシック"/>
                        </a:defRPr>
                      </a:lvl4pPr>
                      <a:lvl5pPr marL="1371600" algn="l" defTabSz="685800" rtl="0" eaLnBrk="1" latinLnBrk="0" hangingPunct="1">
                        <a:defRPr kumimoji="1" sz="1350" kern="1200">
                          <a:solidFill>
                            <a:schemeClr val="dk1"/>
                          </a:solidFill>
                          <a:latin typeface="游ゴシック"/>
                        </a:defRPr>
                      </a:lvl5pPr>
                      <a:lvl6pPr marL="1714500" algn="l" defTabSz="685800" rtl="0" eaLnBrk="1" latinLnBrk="0" hangingPunct="1">
                        <a:defRPr kumimoji="1" sz="1350" kern="1200">
                          <a:solidFill>
                            <a:schemeClr val="dk1"/>
                          </a:solidFill>
                          <a:latin typeface="游ゴシック"/>
                        </a:defRPr>
                      </a:lvl6pPr>
                      <a:lvl7pPr marL="2057400" algn="l" defTabSz="685800" rtl="0" eaLnBrk="1" latinLnBrk="0" hangingPunct="1">
                        <a:defRPr kumimoji="1" sz="1350" kern="1200">
                          <a:solidFill>
                            <a:schemeClr val="dk1"/>
                          </a:solidFill>
                          <a:latin typeface="游ゴシック"/>
                        </a:defRPr>
                      </a:lvl7pPr>
                      <a:lvl8pPr marL="2400300" algn="l" defTabSz="685800" rtl="0" eaLnBrk="1" latinLnBrk="0" hangingPunct="1">
                        <a:defRPr kumimoji="1" sz="1350" kern="1200">
                          <a:solidFill>
                            <a:schemeClr val="dk1"/>
                          </a:solidFill>
                          <a:latin typeface="游ゴシック"/>
                        </a:defRPr>
                      </a:lvl8pPr>
                      <a:lvl9pPr marL="2743200" algn="l" defTabSz="685800" rtl="0" eaLnBrk="1" latinLnBrk="0" hangingPunct="1">
                        <a:defRPr kumimoji="1" sz="1350" kern="1200">
                          <a:solidFill>
                            <a:schemeClr val="dk1"/>
                          </a:solidFill>
                          <a:latin typeface="游ゴシック"/>
                        </a:defRPr>
                      </a:lvl9pPr>
                    </a:lstStyle>
                    <a:p>
                      <a:r>
                        <a:rPr kumimoji="1" lang="en-US" altLang="ja-JP" sz="1800" b="1" dirty="0">
                          <a:solidFill>
                            <a:schemeClr val="accent5">
                              <a:lumMod val="75000"/>
                            </a:schemeClr>
                          </a:solidFill>
                          <a:latin typeface="+mn-ea"/>
                          <a:ea typeface="+mn-ea"/>
                        </a:rPr>
                        <a:t>S15500-V3LN,S15700-V2LN,S15700-V2LK</a:t>
                      </a:r>
                    </a:p>
                    <a:p>
                      <a:r>
                        <a:rPr kumimoji="1" lang="en-US" altLang="ja-JP" sz="1800" b="1" dirty="0">
                          <a:solidFill>
                            <a:schemeClr val="accent5">
                              <a:lumMod val="75000"/>
                            </a:schemeClr>
                          </a:solidFill>
                          <a:latin typeface="+mn-ea"/>
                          <a:ea typeface="+mn-ea"/>
                        </a:rPr>
                        <a:t>S1135VUX,S1536LBUX,S1536LUX,S1536LTNUX,S1536LNS,S1536LBUX</a:t>
                      </a:r>
                    </a:p>
                    <a:p>
                      <a:r>
                        <a:rPr kumimoji="1" lang="en-US" altLang="ja-JP" sz="1800" b="1" dirty="0">
                          <a:solidFill>
                            <a:schemeClr val="accent5">
                              <a:lumMod val="75000"/>
                            </a:schemeClr>
                          </a:solidFill>
                          <a:latin typeface="+mn-ea"/>
                          <a:ea typeface="+mn-ea"/>
                        </a:rPr>
                        <a:t>S1136UX,S1536LDN,S1136D </a:t>
                      </a:r>
                      <a:endParaRPr kumimoji="1" lang="ja-JP" altLang="en-US" sz="1800" b="1" dirty="0">
                        <a:solidFill>
                          <a:schemeClr val="accent5">
                            <a:lumMod val="75000"/>
                          </a:schemeClr>
                        </a:solidFill>
                        <a:latin typeface="+mn-ea"/>
                        <a:ea typeface="+mn-ea"/>
                      </a:endParaRPr>
                    </a:p>
                  </a:txBody>
                  <a:tcPr marL="143990" marR="143990" marT="71995" marB="71995">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extLst>
                  <a:ext uri="{0D108BD9-81ED-4DB2-BD59-A6C34878D82A}">
                    <a16:rowId xmlns:a16="http://schemas.microsoft.com/office/drawing/2014/main" val="3998850843"/>
                  </a:ext>
                </a:extLst>
              </a:tr>
              <a:tr h="502402">
                <a:tc>
                  <a:txBody>
                    <a:bodyPr/>
                    <a:lstStyle>
                      <a:lvl1pPr marL="0" algn="l" defTabSz="685800" rtl="0" eaLnBrk="1" latinLnBrk="0" hangingPunct="1">
                        <a:defRPr kumimoji="1" sz="1350" kern="1200">
                          <a:solidFill>
                            <a:schemeClr val="dk1"/>
                          </a:solidFill>
                          <a:latin typeface="游ゴシック"/>
                        </a:defRPr>
                      </a:lvl1pPr>
                      <a:lvl2pPr marL="342900" algn="l" defTabSz="685800" rtl="0" eaLnBrk="1" latinLnBrk="0" hangingPunct="1">
                        <a:defRPr kumimoji="1" sz="1350" kern="1200">
                          <a:solidFill>
                            <a:schemeClr val="dk1"/>
                          </a:solidFill>
                          <a:latin typeface="游ゴシック"/>
                        </a:defRPr>
                      </a:lvl2pPr>
                      <a:lvl3pPr marL="685800" algn="l" defTabSz="685800" rtl="0" eaLnBrk="1" latinLnBrk="0" hangingPunct="1">
                        <a:defRPr kumimoji="1" sz="1350" kern="1200">
                          <a:solidFill>
                            <a:schemeClr val="dk1"/>
                          </a:solidFill>
                          <a:latin typeface="游ゴシック"/>
                        </a:defRPr>
                      </a:lvl3pPr>
                      <a:lvl4pPr marL="1028700" algn="l" defTabSz="685800" rtl="0" eaLnBrk="1" latinLnBrk="0" hangingPunct="1">
                        <a:defRPr kumimoji="1" sz="1350" kern="1200">
                          <a:solidFill>
                            <a:schemeClr val="dk1"/>
                          </a:solidFill>
                          <a:latin typeface="游ゴシック"/>
                        </a:defRPr>
                      </a:lvl4pPr>
                      <a:lvl5pPr marL="1371600" algn="l" defTabSz="685800" rtl="0" eaLnBrk="1" latinLnBrk="0" hangingPunct="1">
                        <a:defRPr kumimoji="1" sz="1350" kern="1200">
                          <a:solidFill>
                            <a:schemeClr val="dk1"/>
                          </a:solidFill>
                          <a:latin typeface="游ゴシック"/>
                        </a:defRPr>
                      </a:lvl5pPr>
                      <a:lvl6pPr marL="1714500" algn="l" defTabSz="685800" rtl="0" eaLnBrk="1" latinLnBrk="0" hangingPunct="1">
                        <a:defRPr kumimoji="1" sz="1350" kern="1200">
                          <a:solidFill>
                            <a:schemeClr val="dk1"/>
                          </a:solidFill>
                          <a:latin typeface="游ゴシック"/>
                        </a:defRPr>
                      </a:lvl6pPr>
                      <a:lvl7pPr marL="2057400" algn="l" defTabSz="685800" rtl="0" eaLnBrk="1" latinLnBrk="0" hangingPunct="1">
                        <a:defRPr kumimoji="1" sz="1350" kern="1200">
                          <a:solidFill>
                            <a:schemeClr val="dk1"/>
                          </a:solidFill>
                          <a:latin typeface="游ゴシック"/>
                        </a:defRPr>
                      </a:lvl7pPr>
                      <a:lvl8pPr marL="2400300" algn="l" defTabSz="685800" rtl="0" eaLnBrk="1" latinLnBrk="0" hangingPunct="1">
                        <a:defRPr kumimoji="1" sz="1350" kern="1200">
                          <a:solidFill>
                            <a:schemeClr val="dk1"/>
                          </a:solidFill>
                          <a:latin typeface="游ゴシック"/>
                        </a:defRPr>
                      </a:lvl8pPr>
                      <a:lvl9pPr marL="2743200" algn="l" defTabSz="685800" rtl="0" eaLnBrk="1" latinLnBrk="0" hangingPunct="1">
                        <a:defRPr kumimoji="1" sz="1350" kern="1200">
                          <a:solidFill>
                            <a:schemeClr val="dk1"/>
                          </a:solidFill>
                          <a:latin typeface="游ゴシック"/>
                        </a:defRPr>
                      </a:lvl9pPr>
                    </a:lstStyle>
                    <a:p>
                      <a:endParaRPr kumimoji="1" lang="ja-JP" altLang="en-US" sz="1800" b="1" dirty="0">
                        <a:latin typeface="+mn-ea"/>
                        <a:ea typeface="+mn-ea"/>
                      </a:endParaRPr>
                    </a:p>
                  </a:txBody>
                  <a:tcPr marL="143990" marR="143990" marT="71995" marB="71995">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685800" rtl="0" eaLnBrk="1" latinLnBrk="0" hangingPunct="1">
                        <a:defRPr kumimoji="1" sz="1350" kern="1200">
                          <a:solidFill>
                            <a:schemeClr val="dk1"/>
                          </a:solidFill>
                          <a:latin typeface="游ゴシック"/>
                        </a:defRPr>
                      </a:lvl1pPr>
                      <a:lvl2pPr marL="342900" algn="l" defTabSz="685800" rtl="0" eaLnBrk="1" latinLnBrk="0" hangingPunct="1">
                        <a:defRPr kumimoji="1" sz="1350" kern="1200">
                          <a:solidFill>
                            <a:schemeClr val="dk1"/>
                          </a:solidFill>
                          <a:latin typeface="游ゴシック"/>
                        </a:defRPr>
                      </a:lvl2pPr>
                      <a:lvl3pPr marL="685800" algn="l" defTabSz="685800" rtl="0" eaLnBrk="1" latinLnBrk="0" hangingPunct="1">
                        <a:defRPr kumimoji="1" sz="1350" kern="1200">
                          <a:solidFill>
                            <a:schemeClr val="dk1"/>
                          </a:solidFill>
                          <a:latin typeface="游ゴシック"/>
                        </a:defRPr>
                      </a:lvl3pPr>
                      <a:lvl4pPr marL="1028700" algn="l" defTabSz="685800" rtl="0" eaLnBrk="1" latinLnBrk="0" hangingPunct="1">
                        <a:defRPr kumimoji="1" sz="1350" kern="1200">
                          <a:solidFill>
                            <a:schemeClr val="dk1"/>
                          </a:solidFill>
                          <a:latin typeface="游ゴシック"/>
                        </a:defRPr>
                      </a:lvl4pPr>
                      <a:lvl5pPr marL="1371600" algn="l" defTabSz="685800" rtl="0" eaLnBrk="1" latinLnBrk="0" hangingPunct="1">
                        <a:defRPr kumimoji="1" sz="1350" kern="1200">
                          <a:solidFill>
                            <a:schemeClr val="dk1"/>
                          </a:solidFill>
                          <a:latin typeface="游ゴシック"/>
                        </a:defRPr>
                      </a:lvl5pPr>
                      <a:lvl6pPr marL="1714500" algn="l" defTabSz="685800" rtl="0" eaLnBrk="1" latinLnBrk="0" hangingPunct="1">
                        <a:defRPr kumimoji="1" sz="1350" kern="1200">
                          <a:solidFill>
                            <a:schemeClr val="dk1"/>
                          </a:solidFill>
                          <a:latin typeface="游ゴシック"/>
                        </a:defRPr>
                      </a:lvl6pPr>
                      <a:lvl7pPr marL="2057400" algn="l" defTabSz="685800" rtl="0" eaLnBrk="1" latinLnBrk="0" hangingPunct="1">
                        <a:defRPr kumimoji="1" sz="1350" kern="1200">
                          <a:solidFill>
                            <a:schemeClr val="dk1"/>
                          </a:solidFill>
                          <a:latin typeface="游ゴシック"/>
                        </a:defRPr>
                      </a:lvl7pPr>
                      <a:lvl8pPr marL="2400300" algn="l" defTabSz="685800" rtl="0" eaLnBrk="1" latinLnBrk="0" hangingPunct="1">
                        <a:defRPr kumimoji="1" sz="1350" kern="1200">
                          <a:solidFill>
                            <a:schemeClr val="dk1"/>
                          </a:solidFill>
                          <a:latin typeface="游ゴシック"/>
                        </a:defRPr>
                      </a:lvl8pPr>
                      <a:lvl9pPr marL="2743200" algn="l" defTabSz="685800" rtl="0" eaLnBrk="1" latinLnBrk="0" hangingPunct="1">
                        <a:defRPr kumimoji="1" sz="1350" kern="1200">
                          <a:solidFill>
                            <a:schemeClr val="dk1"/>
                          </a:solidFill>
                          <a:latin typeface="游ゴシック"/>
                        </a:defRPr>
                      </a:lvl9pPr>
                    </a:lstStyle>
                    <a:p>
                      <a:endParaRPr kumimoji="1" lang="ja-JP" altLang="en-US" sz="1800" b="1" dirty="0">
                        <a:latin typeface="+mn-ea"/>
                        <a:ea typeface="+mn-ea"/>
                      </a:endParaRPr>
                    </a:p>
                  </a:txBody>
                  <a:tcPr marL="143990" marR="143990" marT="71995" marB="71995">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685800" rtl="0" eaLnBrk="1" latinLnBrk="0" hangingPunct="1">
                        <a:defRPr kumimoji="1" sz="1350" kern="1200">
                          <a:solidFill>
                            <a:schemeClr val="dk1"/>
                          </a:solidFill>
                          <a:latin typeface="游ゴシック"/>
                        </a:defRPr>
                      </a:lvl1pPr>
                      <a:lvl2pPr marL="342900" algn="l" defTabSz="685800" rtl="0" eaLnBrk="1" latinLnBrk="0" hangingPunct="1">
                        <a:defRPr kumimoji="1" sz="1350" kern="1200">
                          <a:solidFill>
                            <a:schemeClr val="dk1"/>
                          </a:solidFill>
                          <a:latin typeface="游ゴシック"/>
                        </a:defRPr>
                      </a:lvl2pPr>
                      <a:lvl3pPr marL="685800" algn="l" defTabSz="685800" rtl="0" eaLnBrk="1" latinLnBrk="0" hangingPunct="1">
                        <a:defRPr kumimoji="1" sz="1350" kern="1200">
                          <a:solidFill>
                            <a:schemeClr val="dk1"/>
                          </a:solidFill>
                          <a:latin typeface="游ゴシック"/>
                        </a:defRPr>
                      </a:lvl3pPr>
                      <a:lvl4pPr marL="1028700" algn="l" defTabSz="685800" rtl="0" eaLnBrk="1" latinLnBrk="0" hangingPunct="1">
                        <a:defRPr kumimoji="1" sz="1350" kern="1200">
                          <a:solidFill>
                            <a:schemeClr val="dk1"/>
                          </a:solidFill>
                          <a:latin typeface="游ゴシック"/>
                        </a:defRPr>
                      </a:lvl4pPr>
                      <a:lvl5pPr marL="1371600" algn="l" defTabSz="685800" rtl="0" eaLnBrk="1" latinLnBrk="0" hangingPunct="1">
                        <a:defRPr kumimoji="1" sz="1350" kern="1200">
                          <a:solidFill>
                            <a:schemeClr val="dk1"/>
                          </a:solidFill>
                          <a:latin typeface="游ゴシック"/>
                        </a:defRPr>
                      </a:lvl5pPr>
                      <a:lvl6pPr marL="1714500" algn="l" defTabSz="685800" rtl="0" eaLnBrk="1" latinLnBrk="0" hangingPunct="1">
                        <a:defRPr kumimoji="1" sz="1350" kern="1200">
                          <a:solidFill>
                            <a:schemeClr val="dk1"/>
                          </a:solidFill>
                          <a:latin typeface="游ゴシック"/>
                        </a:defRPr>
                      </a:lvl6pPr>
                      <a:lvl7pPr marL="2057400" algn="l" defTabSz="685800" rtl="0" eaLnBrk="1" latinLnBrk="0" hangingPunct="1">
                        <a:defRPr kumimoji="1" sz="1350" kern="1200">
                          <a:solidFill>
                            <a:schemeClr val="dk1"/>
                          </a:solidFill>
                          <a:latin typeface="游ゴシック"/>
                        </a:defRPr>
                      </a:lvl7pPr>
                      <a:lvl8pPr marL="2400300" algn="l" defTabSz="685800" rtl="0" eaLnBrk="1" latinLnBrk="0" hangingPunct="1">
                        <a:defRPr kumimoji="1" sz="1350" kern="1200">
                          <a:solidFill>
                            <a:schemeClr val="dk1"/>
                          </a:solidFill>
                          <a:latin typeface="游ゴシック"/>
                        </a:defRPr>
                      </a:lvl8pPr>
                      <a:lvl9pPr marL="2743200" algn="l" defTabSz="685800" rtl="0" eaLnBrk="1" latinLnBrk="0" hangingPunct="1">
                        <a:defRPr kumimoji="1" sz="1350" kern="1200">
                          <a:solidFill>
                            <a:schemeClr val="dk1"/>
                          </a:solidFill>
                          <a:latin typeface="游ゴシック"/>
                        </a:defRPr>
                      </a:lvl9pPr>
                    </a:lstStyle>
                    <a:p>
                      <a:r>
                        <a:rPr kumimoji="1" lang="en-US" altLang="ja-JP" sz="1800" b="1" dirty="0">
                          <a:latin typeface="+mn-ea"/>
                          <a:ea typeface="+mn-ea"/>
                        </a:rPr>
                        <a:t>Mini</a:t>
                      </a:r>
                      <a:endParaRPr kumimoji="1" lang="ja-JP" altLang="en-US" sz="1800" b="1" dirty="0">
                        <a:latin typeface="+mn-ea"/>
                        <a:ea typeface="+mn-ea"/>
                      </a:endParaRPr>
                    </a:p>
                  </a:txBody>
                  <a:tcPr marL="143990" marR="143990" marT="71995" marB="71995">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685800" rtl="0" eaLnBrk="1" latinLnBrk="0" hangingPunct="1">
                        <a:defRPr kumimoji="1" sz="1350" kern="1200">
                          <a:solidFill>
                            <a:schemeClr val="dk1"/>
                          </a:solidFill>
                          <a:latin typeface="游ゴシック"/>
                        </a:defRPr>
                      </a:lvl1pPr>
                      <a:lvl2pPr marL="342900" algn="l" defTabSz="685800" rtl="0" eaLnBrk="1" latinLnBrk="0" hangingPunct="1">
                        <a:defRPr kumimoji="1" sz="1350" kern="1200">
                          <a:solidFill>
                            <a:schemeClr val="dk1"/>
                          </a:solidFill>
                          <a:latin typeface="游ゴシック"/>
                        </a:defRPr>
                      </a:lvl2pPr>
                      <a:lvl3pPr marL="685800" algn="l" defTabSz="685800" rtl="0" eaLnBrk="1" latinLnBrk="0" hangingPunct="1">
                        <a:defRPr kumimoji="1" sz="1350" kern="1200">
                          <a:solidFill>
                            <a:schemeClr val="dk1"/>
                          </a:solidFill>
                          <a:latin typeface="游ゴシック"/>
                        </a:defRPr>
                      </a:lvl3pPr>
                      <a:lvl4pPr marL="1028700" algn="l" defTabSz="685800" rtl="0" eaLnBrk="1" latinLnBrk="0" hangingPunct="1">
                        <a:defRPr kumimoji="1" sz="1350" kern="1200">
                          <a:solidFill>
                            <a:schemeClr val="dk1"/>
                          </a:solidFill>
                          <a:latin typeface="游ゴシック"/>
                        </a:defRPr>
                      </a:lvl4pPr>
                      <a:lvl5pPr marL="1371600" algn="l" defTabSz="685800" rtl="0" eaLnBrk="1" latinLnBrk="0" hangingPunct="1">
                        <a:defRPr kumimoji="1" sz="1350" kern="1200">
                          <a:solidFill>
                            <a:schemeClr val="dk1"/>
                          </a:solidFill>
                          <a:latin typeface="游ゴシック"/>
                        </a:defRPr>
                      </a:lvl5pPr>
                      <a:lvl6pPr marL="1714500" algn="l" defTabSz="685800" rtl="0" eaLnBrk="1" latinLnBrk="0" hangingPunct="1">
                        <a:defRPr kumimoji="1" sz="1350" kern="1200">
                          <a:solidFill>
                            <a:schemeClr val="dk1"/>
                          </a:solidFill>
                          <a:latin typeface="游ゴシック"/>
                        </a:defRPr>
                      </a:lvl6pPr>
                      <a:lvl7pPr marL="2057400" algn="l" defTabSz="685800" rtl="0" eaLnBrk="1" latinLnBrk="0" hangingPunct="1">
                        <a:defRPr kumimoji="1" sz="1350" kern="1200">
                          <a:solidFill>
                            <a:schemeClr val="dk1"/>
                          </a:solidFill>
                          <a:latin typeface="游ゴシック"/>
                        </a:defRPr>
                      </a:lvl7pPr>
                      <a:lvl8pPr marL="2400300" algn="l" defTabSz="685800" rtl="0" eaLnBrk="1" latinLnBrk="0" hangingPunct="1">
                        <a:defRPr kumimoji="1" sz="1350" kern="1200">
                          <a:solidFill>
                            <a:schemeClr val="dk1"/>
                          </a:solidFill>
                          <a:latin typeface="游ゴシック"/>
                        </a:defRPr>
                      </a:lvl8pPr>
                      <a:lvl9pPr marL="2743200" algn="l" defTabSz="685800" rtl="0" eaLnBrk="1" latinLnBrk="0" hangingPunct="1">
                        <a:defRPr kumimoji="1" sz="1350" kern="1200">
                          <a:solidFill>
                            <a:schemeClr val="dk1"/>
                          </a:solidFill>
                          <a:latin typeface="游ゴシック"/>
                        </a:defRPr>
                      </a:lvl9pPr>
                    </a:lstStyle>
                    <a:p>
                      <a:r>
                        <a:rPr kumimoji="1" lang="en-US" altLang="ja-JP" sz="1800" b="1" dirty="0">
                          <a:solidFill>
                            <a:schemeClr val="accent5">
                              <a:lumMod val="75000"/>
                            </a:schemeClr>
                          </a:solidFill>
                          <a:latin typeface="+mn-ea"/>
                          <a:ea typeface="+mn-ea"/>
                        </a:rPr>
                        <a:t>S7130UX,S7130WUX</a:t>
                      </a:r>
                      <a:endParaRPr kumimoji="1" lang="ja-JP" altLang="en-US" sz="1800" b="1" dirty="0">
                        <a:solidFill>
                          <a:schemeClr val="accent5">
                            <a:lumMod val="75000"/>
                          </a:schemeClr>
                        </a:solidFill>
                        <a:latin typeface="+mn-ea"/>
                        <a:ea typeface="+mn-ea"/>
                      </a:endParaRPr>
                    </a:p>
                  </a:txBody>
                  <a:tcPr marL="143990" marR="143990" marT="71995" marB="71995">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extLst>
                  <a:ext uri="{0D108BD9-81ED-4DB2-BD59-A6C34878D82A}">
                    <a16:rowId xmlns:a16="http://schemas.microsoft.com/office/drawing/2014/main" val="1217251583"/>
                  </a:ext>
                </a:extLst>
              </a:tr>
              <a:tr h="1295908">
                <a:tc>
                  <a:txBody>
                    <a:bodyPr/>
                    <a:lstStyle>
                      <a:lvl1pPr marL="0" algn="l" defTabSz="685800" rtl="0" eaLnBrk="1" latinLnBrk="0" hangingPunct="1">
                        <a:defRPr kumimoji="1" sz="1350" kern="1200">
                          <a:solidFill>
                            <a:schemeClr val="dk1"/>
                          </a:solidFill>
                          <a:latin typeface="游ゴシック"/>
                        </a:defRPr>
                      </a:lvl1pPr>
                      <a:lvl2pPr marL="342900" algn="l" defTabSz="685800" rtl="0" eaLnBrk="1" latinLnBrk="0" hangingPunct="1">
                        <a:defRPr kumimoji="1" sz="1350" kern="1200">
                          <a:solidFill>
                            <a:schemeClr val="dk1"/>
                          </a:solidFill>
                          <a:latin typeface="游ゴシック"/>
                        </a:defRPr>
                      </a:lvl2pPr>
                      <a:lvl3pPr marL="685800" algn="l" defTabSz="685800" rtl="0" eaLnBrk="1" latinLnBrk="0" hangingPunct="1">
                        <a:defRPr kumimoji="1" sz="1350" kern="1200">
                          <a:solidFill>
                            <a:schemeClr val="dk1"/>
                          </a:solidFill>
                          <a:latin typeface="游ゴシック"/>
                        </a:defRPr>
                      </a:lvl3pPr>
                      <a:lvl4pPr marL="1028700" algn="l" defTabSz="685800" rtl="0" eaLnBrk="1" latinLnBrk="0" hangingPunct="1">
                        <a:defRPr kumimoji="1" sz="1350" kern="1200">
                          <a:solidFill>
                            <a:schemeClr val="dk1"/>
                          </a:solidFill>
                          <a:latin typeface="游ゴシック"/>
                        </a:defRPr>
                      </a:lvl4pPr>
                      <a:lvl5pPr marL="1371600" algn="l" defTabSz="685800" rtl="0" eaLnBrk="1" latinLnBrk="0" hangingPunct="1">
                        <a:defRPr kumimoji="1" sz="1350" kern="1200">
                          <a:solidFill>
                            <a:schemeClr val="dk1"/>
                          </a:solidFill>
                          <a:latin typeface="游ゴシック"/>
                        </a:defRPr>
                      </a:lvl5pPr>
                      <a:lvl6pPr marL="1714500" algn="l" defTabSz="685800" rtl="0" eaLnBrk="1" latinLnBrk="0" hangingPunct="1">
                        <a:defRPr kumimoji="1" sz="1350" kern="1200">
                          <a:solidFill>
                            <a:schemeClr val="dk1"/>
                          </a:solidFill>
                          <a:latin typeface="游ゴシック"/>
                        </a:defRPr>
                      </a:lvl6pPr>
                      <a:lvl7pPr marL="2057400" algn="l" defTabSz="685800" rtl="0" eaLnBrk="1" latinLnBrk="0" hangingPunct="1">
                        <a:defRPr kumimoji="1" sz="1350" kern="1200">
                          <a:solidFill>
                            <a:schemeClr val="dk1"/>
                          </a:solidFill>
                          <a:latin typeface="游ゴシック"/>
                        </a:defRPr>
                      </a:lvl7pPr>
                      <a:lvl8pPr marL="2400300" algn="l" defTabSz="685800" rtl="0" eaLnBrk="1" latinLnBrk="0" hangingPunct="1">
                        <a:defRPr kumimoji="1" sz="1350" kern="1200">
                          <a:solidFill>
                            <a:schemeClr val="dk1"/>
                          </a:solidFill>
                          <a:latin typeface="游ゴシック"/>
                        </a:defRPr>
                      </a:lvl8pPr>
                      <a:lvl9pPr marL="2743200" algn="l" defTabSz="685800" rtl="0" eaLnBrk="1" latinLnBrk="0" hangingPunct="1">
                        <a:defRPr kumimoji="1" sz="1350" kern="1200">
                          <a:solidFill>
                            <a:schemeClr val="dk1"/>
                          </a:solidFill>
                          <a:latin typeface="游ゴシック"/>
                        </a:defRPr>
                      </a:lvl9pPr>
                    </a:lstStyle>
                    <a:p>
                      <a:endParaRPr kumimoji="1" lang="ja-JP" altLang="en-US" sz="1800" b="1" dirty="0">
                        <a:latin typeface="+mn-ea"/>
                        <a:ea typeface="+mn-ea"/>
                      </a:endParaRPr>
                    </a:p>
                  </a:txBody>
                  <a:tcPr marL="143990" marR="143990" marT="71995" marB="71995">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685800" rtl="0" eaLnBrk="1" latinLnBrk="0" hangingPunct="1">
                        <a:defRPr kumimoji="1" sz="1350" kern="1200">
                          <a:solidFill>
                            <a:schemeClr val="dk1"/>
                          </a:solidFill>
                          <a:latin typeface="游ゴシック"/>
                        </a:defRPr>
                      </a:lvl1pPr>
                      <a:lvl2pPr marL="342900" algn="l" defTabSz="685800" rtl="0" eaLnBrk="1" latinLnBrk="0" hangingPunct="1">
                        <a:defRPr kumimoji="1" sz="1350" kern="1200">
                          <a:solidFill>
                            <a:schemeClr val="dk1"/>
                          </a:solidFill>
                          <a:latin typeface="游ゴシック"/>
                        </a:defRPr>
                      </a:lvl2pPr>
                      <a:lvl3pPr marL="685800" algn="l" defTabSz="685800" rtl="0" eaLnBrk="1" latinLnBrk="0" hangingPunct="1">
                        <a:defRPr kumimoji="1" sz="1350" kern="1200">
                          <a:solidFill>
                            <a:schemeClr val="dk1"/>
                          </a:solidFill>
                          <a:latin typeface="游ゴシック"/>
                        </a:defRPr>
                      </a:lvl3pPr>
                      <a:lvl4pPr marL="1028700" algn="l" defTabSz="685800" rtl="0" eaLnBrk="1" latinLnBrk="0" hangingPunct="1">
                        <a:defRPr kumimoji="1" sz="1350" kern="1200">
                          <a:solidFill>
                            <a:schemeClr val="dk1"/>
                          </a:solidFill>
                          <a:latin typeface="游ゴシック"/>
                        </a:defRPr>
                      </a:lvl4pPr>
                      <a:lvl5pPr marL="1371600" algn="l" defTabSz="685800" rtl="0" eaLnBrk="1" latinLnBrk="0" hangingPunct="1">
                        <a:defRPr kumimoji="1" sz="1350" kern="1200">
                          <a:solidFill>
                            <a:schemeClr val="dk1"/>
                          </a:solidFill>
                          <a:latin typeface="游ゴシック"/>
                        </a:defRPr>
                      </a:lvl5pPr>
                      <a:lvl6pPr marL="1714500" algn="l" defTabSz="685800" rtl="0" eaLnBrk="1" latinLnBrk="0" hangingPunct="1">
                        <a:defRPr kumimoji="1" sz="1350" kern="1200">
                          <a:solidFill>
                            <a:schemeClr val="dk1"/>
                          </a:solidFill>
                          <a:latin typeface="游ゴシック"/>
                        </a:defRPr>
                      </a:lvl6pPr>
                      <a:lvl7pPr marL="2057400" algn="l" defTabSz="685800" rtl="0" eaLnBrk="1" latinLnBrk="0" hangingPunct="1">
                        <a:defRPr kumimoji="1" sz="1350" kern="1200">
                          <a:solidFill>
                            <a:schemeClr val="dk1"/>
                          </a:solidFill>
                          <a:latin typeface="游ゴシック"/>
                        </a:defRPr>
                      </a:lvl7pPr>
                      <a:lvl8pPr marL="2400300" algn="l" defTabSz="685800" rtl="0" eaLnBrk="1" latinLnBrk="0" hangingPunct="1">
                        <a:defRPr kumimoji="1" sz="1350" kern="1200">
                          <a:solidFill>
                            <a:schemeClr val="dk1"/>
                          </a:solidFill>
                          <a:latin typeface="游ゴシック"/>
                        </a:defRPr>
                      </a:lvl8pPr>
                      <a:lvl9pPr marL="2743200" algn="l" defTabSz="685800" rtl="0" eaLnBrk="1" latinLnBrk="0" hangingPunct="1">
                        <a:defRPr kumimoji="1" sz="1350" kern="1200">
                          <a:solidFill>
                            <a:schemeClr val="dk1"/>
                          </a:solidFill>
                          <a:latin typeface="游ゴシック"/>
                        </a:defRPr>
                      </a:lvl9pPr>
                    </a:lstStyle>
                    <a:p>
                      <a:endParaRPr kumimoji="1" lang="ja-JP" altLang="en-US" sz="1800" b="1" dirty="0">
                        <a:latin typeface="+mn-ea"/>
                        <a:ea typeface="+mn-ea"/>
                      </a:endParaRPr>
                    </a:p>
                  </a:txBody>
                  <a:tcPr marL="143990" marR="143990" marT="71995" marB="71995">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685800" rtl="0" eaLnBrk="1" latinLnBrk="0" hangingPunct="1">
                        <a:defRPr kumimoji="1" sz="1350" kern="1200">
                          <a:solidFill>
                            <a:schemeClr val="dk1"/>
                          </a:solidFill>
                          <a:latin typeface="游ゴシック"/>
                        </a:defRPr>
                      </a:lvl1pPr>
                      <a:lvl2pPr marL="342900" algn="l" defTabSz="685800" rtl="0" eaLnBrk="1" latinLnBrk="0" hangingPunct="1">
                        <a:defRPr kumimoji="1" sz="1350" kern="1200">
                          <a:solidFill>
                            <a:schemeClr val="dk1"/>
                          </a:solidFill>
                          <a:latin typeface="游ゴシック"/>
                        </a:defRPr>
                      </a:lvl2pPr>
                      <a:lvl3pPr marL="685800" algn="l" defTabSz="685800" rtl="0" eaLnBrk="1" latinLnBrk="0" hangingPunct="1">
                        <a:defRPr kumimoji="1" sz="1350" kern="1200">
                          <a:solidFill>
                            <a:schemeClr val="dk1"/>
                          </a:solidFill>
                          <a:latin typeface="游ゴシック"/>
                        </a:defRPr>
                      </a:lvl3pPr>
                      <a:lvl4pPr marL="1028700" algn="l" defTabSz="685800" rtl="0" eaLnBrk="1" latinLnBrk="0" hangingPunct="1">
                        <a:defRPr kumimoji="1" sz="1350" kern="1200">
                          <a:solidFill>
                            <a:schemeClr val="dk1"/>
                          </a:solidFill>
                          <a:latin typeface="游ゴシック"/>
                        </a:defRPr>
                      </a:lvl4pPr>
                      <a:lvl5pPr marL="1371600" algn="l" defTabSz="685800" rtl="0" eaLnBrk="1" latinLnBrk="0" hangingPunct="1">
                        <a:defRPr kumimoji="1" sz="1350" kern="1200">
                          <a:solidFill>
                            <a:schemeClr val="dk1"/>
                          </a:solidFill>
                          <a:latin typeface="游ゴシック"/>
                        </a:defRPr>
                      </a:lvl5pPr>
                      <a:lvl6pPr marL="1714500" algn="l" defTabSz="685800" rtl="0" eaLnBrk="1" latinLnBrk="0" hangingPunct="1">
                        <a:defRPr kumimoji="1" sz="1350" kern="1200">
                          <a:solidFill>
                            <a:schemeClr val="dk1"/>
                          </a:solidFill>
                          <a:latin typeface="游ゴシック"/>
                        </a:defRPr>
                      </a:lvl6pPr>
                      <a:lvl7pPr marL="2057400" algn="l" defTabSz="685800" rtl="0" eaLnBrk="1" latinLnBrk="0" hangingPunct="1">
                        <a:defRPr kumimoji="1" sz="1350" kern="1200">
                          <a:solidFill>
                            <a:schemeClr val="dk1"/>
                          </a:solidFill>
                          <a:latin typeface="游ゴシック"/>
                        </a:defRPr>
                      </a:lvl7pPr>
                      <a:lvl8pPr marL="2400300" algn="l" defTabSz="685800" rtl="0" eaLnBrk="1" latinLnBrk="0" hangingPunct="1">
                        <a:defRPr kumimoji="1" sz="1350" kern="1200">
                          <a:solidFill>
                            <a:schemeClr val="dk1"/>
                          </a:solidFill>
                          <a:latin typeface="游ゴシック"/>
                        </a:defRPr>
                      </a:lvl8pPr>
                      <a:lvl9pPr marL="2743200" algn="l" defTabSz="685800" rtl="0" eaLnBrk="1" latinLnBrk="0" hangingPunct="1">
                        <a:defRPr kumimoji="1" sz="1350" kern="1200">
                          <a:solidFill>
                            <a:schemeClr val="dk1"/>
                          </a:solidFill>
                          <a:latin typeface="游ゴシック"/>
                        </a:defRPr>
                      </a:lvl9pPr>
                    </a:lstStyle>
                    <a:p>
                      <a:r>
                        <a:rPr kumimoji="1" lang="en-US" altLang="ja-JP" sz="1800" b="1" dirty="0">
                          <a:solidFill>
                            <a:srgbClr val="FF0000"/>
                          </a:solidFill>
                          <a:latin typeface="+mn-ea"/>
                          <a:ea typeface="+mn-ea"/>
                        </a:rPr>
                        <a:t>PTZ </a:t>
                      </a:r>
                      <a:r>
                        <a:rPr kumimoji="1" lang="en-US" altLang="ja-JP" sz="1800" b="1" baseline="30000" dirty="0">
                          <a:solidFill>
                            <a:srgbClr val="FF0000"/>
                          </a:solidFill>
                          <a:latin typeface="+mn-ea"/>
                          <a:ea typeface="+mn-ea"/>
                        </a:rPr>
                        <a:t>*1</a:t>
                      </a:r>
                      <a:endParaRPr kumimoji="1" lang="ja-JP" altLang="en-US" sz="1800" b="1" baseline="30000" dirty="0">
                        <a:solidFill>
                          <a:srgbClr val="FF0000"/>
                        </a:solidFill>
                        <a:latin typeface="+mn-ea"/>
                        <a:ea typeface="+mn-ea"/>
                      </a:endParaRPr>
                    </a:p>
                  </a:txBody>
                  <a:tcPr marL="143990" marR="143990" marT="71995" marB="71995">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685800" rtl="0" eaLnBrk="1" latinLnBrk="0" hangingPunct="1">
                        <a:defRPr kumimoji="1" sz="1350" kern="1200">
                          <a:solidFill>
                            <a:schemeClr val="dk1"/>
                          </a:solidFill>
                          <a:latin typeface="游ゴシック"/>
                        </a:defRPr>
                      </a:lvl1pPr>
                      <a:lvl2pPr marL="342900" algn="l" defTabSz="685800" rtl="0" eaLnBrk="1" latinLnBrk="0" hangingPunct="1">
                        <a:defRPr kumimoji="1" sz="1350" kern="1200">
                          <a:solidFill>
                            <a:schemeClr val="dk1"/>
                          </a:solidFill>
                          <a:latin typeface="游ゴシック"/>
                        </a:defRPr>
                      </a:lvl2pPr>
                      <a:lvl3pPr marL="685800" algn="l" defTabSz="685800" rtl="0" eaLnBrk="1" latinLnBrk="0" hangingPunct="1">
                        <a:defRPr kumimoji="1" sz="1350" kern="1200">
                          <a:solidFill>
                            <a:schemeClr val="dk1"/>
                          </a:solidFill>
                          <a:latin typeface="游ゴシック"/>
                        </a:defRPr>
                      </a:lvl3pPr>
                      <a:lvl4pPr marL="1028700" algn="l" defTabSz="685800" rtl="0" eaLnBrk="1" latinLnBrk="0" hangingPunct="1">
                        <a:defRPr kumimoji="1" sz="1350" kern="1200">
                          <a:solidFill>
                            <a:schemeClr val="dk1"/>
                          </a:solidFill>
                          <a:latin typeface="游ゴシック"/>
                        </a:defRPr>
                      </a:lvl4pPr>
                      <a:lvl5pPr marL="1371600" algn="l" defTabSz="685800" rtl="0" eaLnBrk="1" latinLnBrk="0" hangingPunct="1">
                        <a:defRPr kumimoji="1" sz="1350" kern="1200">
                          <a:solidFill>
                            <a:schemeClr val="dk1"/>
                          </a:solidFill>
                          <a:latin typeface="游ゴシック"/>
                        </a:defRPr>
                      </a:lvl5pPr>
                      <a:lvl6pPr marL="1714500" algn="l" defTabSz="685800" rtl="0" eaLnBrk="1" latinLnBrk="0" hangingPunct="1">
                        <a:defRPr kumimoji="1" sz="1350" kern="1200">
                          <a:solidFill>
                            <a:schemeClr val="dk1"/>
                          </a:solidFill>
                          <a:latin typeface="游ゴシック"/>
                        </a:defRPr>
                      </a:lvl6pPr>
                      <a:lvl7pPr marL="2057400" algn="l" defTabSz="685800" rtl="0" eaLnBrk="1" latinLnBrk="0" hangingPunct="1">
                        <a:defRPr kumimoji="1" sz="1350" kern="1200">
                          <a:solidFill>
                            <a:schemeClr val="dk1"/>
                          </a:solidFill>
                          <a:latin typeface="游ゴシック"/>
                        </a:defRPr>
                      </a:lvl7pPr>
                      <a:lvl8pPr marL="2400300" algn="l" defTabSz="685800" rtl="0" eaLnBrk="1" latinLnBrk="0" hangingPunct="1">
                        <a:defRPr kumimoji="1" sz="1350" kern="1200">
                          <a:solidFill>
                            <a:schemeClr val="dk1"/>
                          </a:solidFill>
                          <a:latin typeface="游ゴシック"/>
                        </a:defRPr>
                      </a:lvl8pPr>
                      <a:lvl9pPr marL="2743200" algn="l" defTabSz="685800" rtl="0" eaLnBrk="1" latinLnBrk="0" hangingPunct="1">
                        <a:defRPr kumimoji="1" sz="1350" kern="1200">
                          <a:solidFill>
                            <a:schemeClr val="dk1"/>
                          </a:solidFill>
                          <a:latin typeface="游ゴシック"/>
                        </a:defRPr>
                      </a:lvl9pPr>
                    </a:lstStyle>
                    <a:p>
                      <a:r>
                        <a:rPr kumimoji="1" lang="en-US" altLang="ja-JP" sz="1800" b="1" dirty="0">
                          <a:solidFill>
                            <a:schemeClr val="accent5">
                              <a:lumMod val="75000"/>
                            </a:schemeClr>
                          </a:solidFill>
                          <a:latin typeface="+mn-ea"/>
                          <a:ea typeface="+mn-ea"/>
                        </a:rPr>
                        <a:t>S61301-Z2,S61301-Z2,S65340-Z4N,S65340-Z4N1,S65340-Z4K</a:t>
                      </a:r>
                    </a:p>
                    <a:p>
                      <a:r>
                        <a:rPr kumimoji="1" lang="en-US" altLang="ja-JP" sz="1800" b="1" dirty="0">
                          <a:solidFill>
                            <a:schemeClr val="accent5">
                              <a:lumMod val="75000"/>
                            </a:schemeClr>
                          </a:solidFill>
                          <a:latin typeface="+mn-ea"/>
                          <a:ea typeface="+mn-ea"/>
                        </a:rPr>
                        <a:t>S65340-Z2N,S65340-Z2N1,S65340-Z2K,S61302-Z4,S65300-ZY</a:t>
                      </a:r>
                    </a:p>
                    <a:p>
                      <a:r>
                        <a:rPr kumimoji="1" lang="en-US" altLang="ja-JP" sz="1800" b="1" dirty="0">
                          <a:solidFill>
                            <a:schemeClr val="accent5">
                              <a:lumMod val="75000"/>
                            </a:schemeClr>
                          </a:solidFill>
                          <a:latin typeface="+mn-ea"/>
                          <a:ea typeface="+mn-ea"/>
                        </a:rPr>
                        <a:t>S61300-ZY,S65301-Z1,S65301-Z1-1,S65301-Z1S,S65302-Z2</a:t>
                      </a:r>
                    </a:p>
                    <a:p>
                      <a:r>
                        <a:rPr kumimoji="1" lang="en-US" altLang="ja-JP" sz="1800" b="1" dirty="0">
                          <a:solidFill>
                            <a:schemeClr val="accent5">
                              <a:lumMod val="75000"/>
                            </a:schemeClr>
                          </a:solidFill>
                          <a:latin typeface="+mn-ea"/>
                          <a:ea typeface="+mn-ea"/>
                        </a:rPr>
                        <a:t>S65302-Z2-1,S65501-Z1,S61501-Z1 </a:t>
                      </a:r>
                      <a:endParaRPr kumimoji="1" lang="ja-JP" altLang="en-US" sz="1800" b="1" dirty="0">
                        <a:solidFill>
                          <a:schemeClr val="accent5">
                            <a:lumMod val="75000"/>
                          </a:schemeClr>
                        </a:solidFill>
                        <a:latin typeface="+mn-ea"/>
                        <a:ea typeface="+mn-ea"/>
                      </a:endParaRPr>
                    </a:p>
                  </a:txBody>
                  <a:tcPr marL="143990" marR="143990" marT="71995" marB="71995">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extLst>
                  <a:ext uri="{0D108BD9-81ED-4DB2-BD59-A6C34878D82A}">
                    <a16:rowId xmlns:a16="http://schemas.microsoft.com/office/drawing/2014/main" val="1230978552"/>
                  </a:ext>
                </a:extLst>
              </a:tr>
              <a:tr h="719949">
                <a:tc>
                  <a:txBody>
                    <a:bodyPr/>
                    <a:lstStyle>
                      <a:lvl1pPr marL="0" algn="l" defTabSz="685800" rtl="0" eaLnBrk="1" latinLnBrk="0" hangingPunct="1">
                        <a:defRPr kumimoji="1" sz="1350" kern="1200">
                          <a:solidFill>
                            <a:schemeClr val="dk1"/>
                          </a:solidFill>
                          <a:latin typeface="游ゴシック"/>
                        </a:defRPr>
                      </a:lvl1pPr>
                      <a:lvl2pPr marL="342900" algn="l" defTabSz="685800" rtl="0" eaLnBrk="1" latinLnBrk="0" hangingPunct="1">
                        <a:defRPr kumimoji="1" sz="1350" kern="1200">
                          <a:solidFill>
                            <a:schemeClr val="dk1"/>
                          </a:solidFill>
                          <a:latin typeface="游ゴシック"/>
                        </a:defRPr>
                      </a:lvl2pPr>
                      <a:lvl3pPr marL="685800" algn="l" defTabSz="685800" rtl="0" eaLnBrk="1" latinLnBrk="0" hangingPunct="1">
                        <a:defRPr kumimoji="1" sz="1350" kern="1200">
                          <a:solidFill>
                            <a:schemeClr val="dk1"/>
                          </a:solidFill>
                          <a:latin typeface="游ゴシック"/>
                        </a:defRPr>
                      </a:lvl3pPr>
                      <a:lvl4pPr marL="1028700" algn="l" defTabSz="685800" rtl="0" eaLnBrk="1" latinLnBrk="0" hangingPunct="1">
                        <a:defRPr kumimoji="1" sz="1350" kern="1200">
                          <a:solidFill>
                            <a:schemeClr val="dk1"/>
                          </a:solidFill>
                          <a:latin typeface="游ゴシック"/>
                        </a:defRPr>
                      </a:lvl4pPr>
                      <a:lvl5pPr marL="1371600" algn="l" defTabSz="685800" rtl="0" eaLnBrk="1" latinLnBrk="0" hangingPunct="1">
                        <a:defRPr kumimoji="1" sz="1350" kern="1200">
                          <a:solidFill>
                            <a:schemeClr val="dk1"/>
                          </a:solidFill>
                          <a:latin typeface="游ゴシック"/>
                        </a:defRPr>
                      </a:lvl5pPr>
                      <a:lvl6pPr marL="1714500" algn="l" defTabSz="685800" rtl="0" eaLnBrk="1" latinLnBrk="0" hangingPunct="1">
                        <a:defRPr kumimoji="1" sz="1350" kern="1200">
                          <a:solidFill>
                            <a:schemeClr val="dk1"/>
                          </a:solidFill>
                          <a:latin typeface="游ゴシック"/>
                        </a:defRPr>
                      </a:lvl6pPr>
                      <a:lvl7pPr marL="2057400" algn="l" defTabSz="685800" rtl="0" eaLnBrk="1" latinLnBrk="0" hangingPunct="1">
                        <a:defRPr kumimoji="1" sz="1350" kern="1200">
                          <a:solidFill>
                            <a:schemeClr val="dk1"/>
                          </a:solidFill>
                          <a:latin typeface="游ゴシック"/>
                        </a:defRPr>
                      </a:lvl7pPr>
                      <a:lvl8pPr marL="2400300" algn="l" defTabSz="685800" rtl="0" eaLnBrk="1" latinLnBrk="0" hangingPunct="1">
                        <a:defRPr kumimoji="1" sz="1350" kern="1200">
                          <a:solidFill>
                            <a:schemeClr val="dk1"/>
                          </a:solidFill>
                          <a:latin typeface="游ゴシック"/>
                        </a:defRPr>
                      </a:lvl8pPr>
                      <a:lvl9pPr marL="2743200" algn="l" defTabSz="685800" rtl="0" eaLnBrk="1" latinLnBrk="0" hangingPunct="1">
                        <a:defRPr kumimoji="1" sz="1350" kern="1200">
                          <a:solidFill>
                            <a:schemeClr val="dk1"/>
                          </a:solidFill>
                          <a:latin typeface="游ゴシック"/>
                        </a:defRPr>
                      </a:lvl9pPr>
                    </a:lstStyle>
                    <a:p>
                      <a:endParaRPr kumimoji="1" lang="ja-JP" altLang="en-US" sz="1800" b="1" dirty="0">
                        <a:latin typeface="+mn-ea"/>
                        <a:ea typeface="+mn-ea"/>
                      </a:endParaRPr>
                    </a:p>
                  </a:txBody>
                  <a:tcPr marL="143990" marR="143990" marT="71995" marB="71995">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685800" rtl="0" eaLnBrk="1" latinLnBrk="0" hangingPunct="1">
                        <a:defRPr kumimoji="1" sz="1350" kern="1200">
                          <a:solidFill>
                            <a:schemeClr val="dk1"/>
                          </a:solidFill>
                          <a:latin typeface="游ゴシック"/>
                        </a:defRPr>
                      </a:lvl1pPr>
                      <a:lvl2pPr marL="342900" algn="l" defTabSz="685800" rtl="0" eaLnBrk="1" latinLnBrk="0" hangingPunct="1">
                        <a:defRPr kumimoji="1" sz="1350" kern="1200">
                          <a:solidFill>
                            <a:schemeClr val="dk1"/>
                          </a:solidFill>
                          <a:latin typeface="游ゴシック"/>
                        </a:defRPr>
                      </a:lvl2pPr>
                      <a:lvl3pPr marL="685800" algn="l" defTabSz="685800" rtl="0" eaLnBrk="1" latinLnBrk="0" hangingPunct="1">
                        <a:defRPr kumimoji="1" sz="1350" kern="1200">
                          <a:solidFill>
                            <a:schemeClr val="dk1"/>
                          </a:solidFill>
                          <a:latin typeface="游ゴシック"/>
                        </a:defRPr>
                      </a:lvl3pPr>
                      <a:lvl4pPr marL="1028700" algn="l" defTabSz="685800" rtl="0" eaLnBrk="1" latinLnBrk="0" hangingPunct="1">
                        <a:defRPr kumimoji="1" sz="1350" kern="1200">
                          <a:solidFill>
                            <a:schemeClr val="dk1"/>
                          </a:solidFill>
                          <a:latin typeface="游ゴシック"/>
                        </a:defRPr>
                      </a:lvl4pPr>
                      <a:lvl5pPr marL="1371600" algn="l" defTabSz="685800" rtl="0" eaLnBrk="1" latinLnBrk="0" hangingPunct="1">
                        <a:defRPr kumimoji="1" sz="1350" kern="1200">
                          <a:solidFill>
                            <a:schemeClr val="dk1"/>
                          </a:solidFill>
                          <a:latin typeface="游ゴシック"/>
                        </a:defRPr>
                      </a:lvl5pPr>
                      <a:lvl6pPr marL="1714500" algn="l" defTabSz="685800" rtl="0" eaLnBrk="1" latinLnBrk="0" hangingPunct="1">
                        <a:defRPr kumimoji="1" sz="1350" kern="1200">
                          <a:solidFill>
                            <a:schemeClr val="dk1"/>
                          </a:solidFill>
                          <a:latin typeface="游ゴシック"/>
                        </a:defRPr>
                      </a:lvl6pPr>
                      <a:lvl7pPr marL="2057400" algn="l" defTabSz="685800" rtl="0" eaLnBrk="1" latinLnBrk="0" hangingPunct="1">
                        <a:defRPr kumimoji="1" sz="1350" kern="1200">
                          <a:solidFill>
                            <a:schemeClr val="dk1"/>
                          </a:solidFill>
                          <a:latin typeface="游ゴシック"/>
                        </a:defRPr>
                      </a:lvl7pPr>
                      <a:lvl8pPr marL="2400300" algn="l" defTabSz="685800" rtl="0" eaLnBrk="1" latinLnBrk="0" hangingPunct="1">
                        <a:defRPr kumimoji="1" sz="1350" kern="1200">
                          <a:solidFill>
                            <a:schemeClr val="dk1"/>
                          </a:solidFill>
                          <a:latin typeface="游ゴシック"/>
                        </a:defRPr>
                      </a:lvl8pPr>
                      <a:lvl9pPr marL="2743200" algn="l" defTabSz="685800" rtl="0" eaLnBrk="1" latinLnBrk="0" hangingPunct="1">
                        <a:defRPr kumimoji="1" sz="1350" kern="1200">
                          <a:solidFill>
                            <a:schemeClr val="dk1"/>
                          </a:solidFill>
                          <a:latin typeface="游ゴシック"/>
                        </a:defRPr>
                      </a:lvl9pPr>
                    </a:lstStyle>
                    <a:p>
                      <a:endParaRPr kumimoji="1" lang="ja-JP" altLang="en-US" sz="1800" b="1" dirty="0">
                        <a:latin typeface="+mn-ea"/>
                        <a:ea typeface="+mn-ea"/>
                      </a:endParaRPr>
                    </a:p>
                  </a:txBody>
                  <a:tcPr marL="143990" marR="143990" marT="71995" marB="71995">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685800" rtl="0" eaLnBrk="1" latinLnBrk="0" hangingPunct="1">
                        <a:defRPr kumimoji="1" sz="1350" kern="1200">
                          <a:solidFill>
                            <a:schemeClr val="dk1"/>
                          </a:solidFill>
                          <a:latin typeface="游ゴシック"/>
                        </a:defRPr>
                      </a:lvl1pPr>
                      <a:lvl2pPr marL="342900" algn="l" defTabSz="685800" rtl="0" eaLnBrk="1" latinLnBrk="0" hangingPunct="1">
                        <a:defRPr kumimoji="1" sz="1350" kern="1200">
                          <a:solidFill>
                            <a:schemeClr val="dk1"/>
                          </a:solidFill>
                          <a:latin typeface="游ゴシック"/>
                        </a:defRPr>
                      </a:lvl2pPr>
                      <a:lvl3pPr marL="685800" algn="l" defTabSz="685800" rtl="0" eaLnBrk="1" latinLnBrk="0" hangingPunct="1">
                        <a:defRPr kumimoji="1" sz="1350" kern="1200">
                          <a:solidFill>
                            <a:schemeClr val="dk1"/>
                          </a:solidFill>
                          <a:latin typeface="游ゴシック"/>
                        </a:defRPr>
                      </a:lvl3pPr>
                      <a:lvl4pPr marL="1028700" algn="l" defTabSz="685800" rtl="0" eaLnBrk="1" latinLnBrk="0" hangingPunct="1">
                        <a:defRPr kumimoji="1" sz="1350" kern="1200">
                          <a:solidFill>
                            <a:schemeClr val="dk1"/>
                          </a:solidFill>
                          <a:latin typeface="游ゴシック"/>
                        </a:defRPr>
                      </a:lvl4pPr>
                      <a:lvl5pPr marL="1371600" algn="l" defTabSz="685800" rtl="0" eaLnBrk="1" latinLnBrk="0" hangingPunct="1">
                        <a:defRPr kumimoji="1" sz="1350" kern="1200">
                          <a:solidFill>
                            <a:schemeClr val="dk1"/>
                          </a:solidFill>
                          <a:latin typeface="游ゴシック"/>
                        </a:defRPr>
                      </a:lvl5pPr>
                      <a:lvl6pPr marL="1714500" algn="l" defTabSz="685800" rtl="0" eaLnBrk="1" latinLnBrk="0" hangingPunct="1">
                        <a:defRPr kumimoji="1" sz="1350" kern="1200">
                          <a:solidFill>
                            <a:schemeClr val="dk1"/>
                          </a:solidFill>
                          <a:latin typeface="游ゴシック"/>
                        </a:defRPr>
                      </a:lvl6pPr>
                      <a:lvl7pPr marL="2057400" algn="l" defTabSz="685800" rtl="0" eaLnBrk="1" latinLnBrk="0" hangingPunct="1">
                        <a:defRPr kumimoji="1" sz="1350" kern="1200">
                          <a:solidFill>
                            <a:schemeClr val="dk1"/>
                          </a:solidFill>
                          <a:latin typeface="游ゴシック"/>
                        </a:defRPr>
                      </a:lvl7pPr>
                      <a:lvl8pPr marL="2400300" algn="l" defTabSz="685800" rtl="0" eaLnBrk="1" latinLnBrk="0" hangingPunct="1">
                        <a:defRPr kumimoji="1" sz="1350" kern="1200">
                          <a:solidFill>
                            <a:schemeClr val="dk1"/>
                          </a:solidFill>
                          <a:latin typeface="游ゴシック"/>
                        </a:defRPr>
                      </a:lvl8pPr>
                      <a:lvl9pPr marL="2743200" algn="l" defTabSz="685800" rtl="0" eaLnBrk="1" latinLnBrk="0" hangingPunct="1">
                        <a:defRPr kumimoji="1" sz="1350" kern="1200">
                          <a:solidFill>
                            <a:schemeClr val="dk1"/>
                          </a:solidFill>
                          <a:latin typeface="游ゴシック"/>
                        </a:defRPr>
                      </a:lvl9pPr>
                    </a:lstStyle>
                    <a:p>
                      <a:r>
                        <a:rPr kumimoji="1" lang="ja-JP" altLang="en-US" sz="1800" b="1" dirty="0">
                          <a:solidFill>
                            <a:srgbClr val="FF0000"/>
                          </a:solidFill>
                          <a:latin typeface="+mn-ea"/>
                          <a:ea typeface="+mn-ea"/>
                        </a:rPr>
                        <a:t>マルチ </a:t>
                      </a:r>
                      <a:r>
                        <a:rPr kumimoji="1" lang="en-US" altLang="ja-JP" sz="1800" b="1" baseline="30000" dirty="0">
                          <a:solidFill>
                            <a:srgbClr val="FF0000"/>
                          </a:solidFill>
                          <a:latin typeface="+mn-ea"/>
                          <a:ea typeface="+mn-ea"/>
                        </a:rPr>
                        <a:t>*2</a:t>
                      </a:r>
                      <a:endParaRPr kumimoji="1" lang="ja-JP" altLang="en-US" sz="1800" b="1" baseline="30000" dirty="0">
                        <a:solidFill>
                          <a:srgbClr val="FF0000"/>
                        </a:solidFill>
                        <a:latin typeface="+mn-ea"/>
                        <a:ea typeface="+mn-ea"/>
                      </a:endParaRPr>
                    </a:p>
                  </a:txBody>
                  <a:tcPr marL="143990" marR="143990" marT="71995" marB="71995">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685800" rtl="0" eaLnBrk="1" latinLnBrk="0" hangingPunct="1">
                        <a:defRPr kumimoji="1" sz="1350" kern="1200">
                          <a:solidFill>
                            <a:schemeClr val="dk1"/>
                          </a:solidFill>
                          <a:latin typeface="游ゴシック"/>
                        </a:defRPr>
                      </a:lvl1pPr>
                      <a:lvl2pPr marL="342900" algn="l" defTabSz="685800" rtl="0" eaLnBrk="1" latinLnBrk="0" hangingPunct="1">
                        <a:defRPr kumimoji="1" sz="1350" kern="1200">
                          <a:solidFill>
                            <a:schemeClr val="dk1"/>
                          </a:solidFill>
                          <a:latin typeface="游ゴシック"/>
                        </a:defRPr>
                      </a:lvl2pPr>
                      <a:lvl3pPr marL="685800" algn="l" defTabSz="685800" rtl="0" eaLnBrk="1" latinLnBrk="0" hangingPunct="1">
                        <a:defRPr kumimoji="1" sz="1350" kern="1200">
                          <a:solidFill>
                            <a:schemeClr val="dk1"/>
                          </a:solidFill>
                          <a:latin typeface="游ゴシック"/>
                        </a:defRPr>
                      </a:lvl3pPr>
                      <a:lvl4pPr marL="1028700" algn="l" defTabSz="685800" rtl="0" eaLnBrk="1" latinLnBrk="0" hangingPunct="1">
                        <a:defRPr kumimoji="1" sz="1350" kern="1200">
                          <a:solidFill>
                            <a:schemeClr val="dk1"/>
                          </a:solidFill>
                          <a:latin typeface="游ゴシック"/>
                        </a:defRPr>
                      </a:lvl4pPr>
                      <a:lvl5pPr marL="1371600" algn="l" defTabSz="685800" rtl="0" eaLnBrk="1" latinLnBrk="0" hangingPunct="1">
                        <a:defRPr kumimoji="1" sz="1350" kern="1200">
                          <a:solidFill>
                            <a:schemeClr val="dk1"/>
                          </a:solidFill>
                          <a:latin typeface="游ゴシック"/>
                        </a:defRPr>
                      </a:lvl5pPr>
                      <a:lvl6pPr marL="1714500" algn="l" defTabSz="685800" rtl="0" eaLnBrk="1" latinLnBrk="0" hangingPunct="1">
                        <a:defRPr kumimoji="1" sz="1350" kern="1200">
                          <a:solidFill>
                            <a:schemeClr val="dk1"/>
                          </a:solidFill>
                          <a:latin typeface="游ゴシック"/>
                        </a:defRPr>
                      </a:lvl6pPr>
                      <a:lvl7pPr marL="2057400" algn="l" defTabSz="685800" rtl="0" eaLnBrk="1" latinLnBrk="0" hangingPunct="1">
                        <a:defRPr kumimoji="1" sz="1350" kern="1200">
                          <a:solidFill>
                            <a:schemeClr val="dk1"/>
                          </a:solidFill>
                          <a:latin typeface="游ゴシック"/>
                        </a:defRPr>
                      </a:lvl7pPr>
                      <a:lvl8pPr marL="2400300" algn="l" defTabSz="685800" rtl="0" eaLnBrk="1" latinLnBrk="0" hangingPunct="1">
                        <a:defRPr kumimoji="1" sz="1350" kern="1200">
                          <a:solidFill>
                            <a:schemeClr val="dk1"/>
                          </a:solidFill>
                          <a:latin typeface="游ゴシック"/>
                        </a:defRPr>
                      </a:lvl8pPr>
                      <a:lvl9pPr marL="2743200" algn="l" defTabSz="685800" rtl="0" eaLnBrk="1" latinLnBrk="0" hangingPunct="1">
                        <a:defRPr kumimoji="1" sz="1350" kern="1200">
                          <a:solidFill>
                            <a:schemeClr val="dk1"/>
                          </a:solidFill>
                          <a:latin typeface="游ゴシック"/>
                        </a:defRPr>
                      </a:lvl9pPr>
                    </a:lstStyle>
                    <a:p>
                      <a:r>
                        <a:rPr kumimoji="1" lang="en-US" altLang="ja-JP" sz="1800" b="1" dirty="0">
                          <a:solidFill>
                            <a:schemeClr val="accent5">
                              <a:lumMod val="75000"/>
                            </a:schemeClr>
                          </a:solidFill>
                          <a:latin typeface="+mn-ea"/>
                          <a:ea typeface="+mn-ea"/>
                        </a:rPr>
                        <a:t>S8574LUX,S8573LUX,S8544LUX,S8543LUX</a:t>
                      </a:r>
                    </a:p>
                    <a:p>
                      <a:r>
                        <a:rPr kumimoji="1" lang="en-US" altLang="ja-JP" sz="1800" b="1" dirty="0">
                          <a:solidFill>
                            <a:schemeClr val="accent5">
                              <a:lumMod val="75000"/>
                            </a:schemeClr>
                          </a:solidFill>
                          <a:latin typeface="+mn-ea"/>
                          <a:ea typeface="+mn-ea"/>
                        </a:rPr>
                        <a:t>X86531-Z2</a:t>
                      </a:r>
                      <a:r>
                        <a:rPr kumimoji="1" lang="pl-PL" altLang="ja-JP" sz="1800" b="1" dirty="0">
                          <a:solidFill>
                            <a:schemeClr val="accent5">
                              <a:lumMod val="75000"/>
                            </a:schemeClr>
                          </a:solidFill>
                          <a:latin typeface="+mn-ea"/>
                          <a:ea typeface="+mn-ea"/>
                        </a:rPr>
                        <a:t>(</a:t>
                      </a:r>
                      <a:r>
                        <a:rPr kumimoji="1" lang="ja-JP" altLang="en-US" sz="1800" b="1" dirty="0">
                          <a:solidFill>
                            <a:schemeClr val="accent5">
                              <a:lumMod val="75000"/>
                            </a:schemeClr>
                          </a:solidFill>
                          <a:latin typeface="+mn-ea"/>
                          <a:ea typeface="+mn-ea"/>
                        </a:rPr>
                        <a:t>マルチカメラ</a:t>
                      </a:r>
                      <a:r>
                        <a:rPr kumimoji="1" lang="ja-JP" altLang="pl-PL" sz="1800" b="1" dirty="0">
                          <a:solidFill>
                            <a:schemeClr val="accent5">
                              <a:lumMod val="75000"/>
                            </a:schemeClr>
                          </a:solidFill>
                          <a:latin typeface="+mn-ea"/>
                          <a:ea typeface="+mn-ea"/>
                        </a:rPr>
                        <a:t>部</a:t>
                      </a:r>
                      <a:r>
                        <a:rPr kumimoji="1" lang="pl-PL" altLang="ja-JP" sz="1800" b="1" dirty="0">
                          <a:solidFill>
                            <a:schemeClr val="accent5">
                              <a:lumMod val="75000"/>
                            </a:schemeClr>
                          </a:solidFill>
                          <a:latin typeface="+mn-ea"/>
                          <a:ea typeface="+mn-ea"/>
                        </a:rPr>
                        <a:t>)</a:t>
                      </a:r>
                      <a:r>
                        <a:rPr kumimoji="1" lang="en-US" altLang="ja-JP" sz="1800" b="1" dirty="0">
                          <a:solidFill>
                            <a:schemeClr val="accent5">
                              <a:lumMod val="75000"/>
                            </a:schemeClr>
                          </a:solidFill>
                          <a:latin typeface="+mn-ea"/>
                          <a:ea typeface="+mn-ea"/>
                        </a:rPr>
                        <a:t>,</a:t>
                      </a:r>
                      <a:r>
                        <a:rPr kumimoji="1" lang="pl-PL" altLang="ja-JP" sz="1800" b="1" dirty="0">
                          <a:solidFill>
                            <a:schemeClr val="accent5">
                              <a:lumMod val="75000"/>
                            </a:schemeClr>
                          </a:solidFill>
                          <a:latin typeface="+mn-ea"/>
                          <a:ea typeface="+mn-ea"/>
                        </a:rPr>
                        <a:t> X86531-Z2 (PTZ</a:t>
                      </a:r>
                      <a:r>
                        <a:rPr kumimoji="1" lang="ja-JP" altLang="en-US" sz="1800" b="1" dirty="0">
                          <a:solidFill>
                            <a:schemeClr val="accent5">
                              <a:lumMod val="75000"/>
                            </a:schemeClr>
                          </a:solidFill>
                          <a:latin typeface="+mn-ea"/>
                          <a:ea typeface="+mn-ea"/>
                        </a:rPr>
                        <a:t>カメラ</a:t>
                      </a:r>
                      <a:r>
                        <a:rPr kumimoji="1" lang="ja-JP" altLang="pl-PL" sz="1800" b="1" dirty="0">
                          <a:solidFill>
                            <a:schemeClr val="accent5">
                              <a:lumMod val="75000"/>
                            </a:schemeClr>
                          </a:solidFill>
                          <a:latin typeface="+mn-ea"/>
                          <a:ea typeface="+mn-ea"/>
                        </a:rPr>
                        <a:t>部</a:t>
                      </a:r>
                      <a:r>
                        <a:rPr kumimoji="1" lang="pl-PL" altLang="ja-JP" sz="1800" b="1" dirty="0">
                          <a:solidFill>
                            <a:schemeClr val="accent5">
                              <a:lumMod val="75000"/>
                            </a:schemeClr>
                          </a:solidFill>
                          <a:latin typeface="+mn-ea"/>
                          <a:ea typeface="+mn-ea"/>
                        </a:rPr>
                        <a:t>)</a:t>
                      </a:r>
                      <a:r>
                        <a:rPr kumimoji="1" lang="en-US" altLang="ja-JP" sz="1800" b="1" dirty="0">
                          <a:solidFill>
                            <a:schemeClr val="accent5">
                              <a:lumMod val="75000"/>
                            </a:schemeClr>
                          </a:solidFill>
                          <a:latin typeface="+mn-ea"/>
                          <a:ea typeface="+mn-ea"/>
                        </a:rPr>
                        <a:t>,S85702-F3L,S85402-V2L</a:t>
                      </a:r>
                      <a:endParaRPr kumimoji="1" lang="ja-JP" altLang="en-US" sz="1800" b="1" dirty="0">
                        <a:solidFill>
                          <a:schemeClr val="accent5">
                            <a:lumMod val="75000"/>
                          </a:schemeClr>
                        </a:solidFill>
                        <a:latin typeface="+mn-ea"/>
                        <a:ea typeface="+mn-ea"/>
                      </a:endParaRPr>
                    </a:p>
                  </a:txBody>
                  <a:tcPr marL="143990" marR="143990" marT="71995" marB="71995">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extLst>
                  <a:ext uri="{0D108BD9-81ED-4DB2-BD59-A6C34878D82A}">
                    <a16:rowId xmlns:a16="http://schemas.microsoft.com/office/drawing/2014/main" val="122192884"/>
                  </a:ext>
                </a:extLst>
              </a:tr>
            </a:tbl>
          </a:graphicData>
        </a:graphic>
      </p:graphicFrame>
      <p:sp>
        <p:nvSpPr>
          <p:cNvPr id="10" name="テキスト ボックス 9">
            <a:extLst>
              <a:ext uri="{FF2B5EF4-FFF2-40B4-BE49-F238E27FC236}">
                <a16:creationId xmlns:a16="http://schemas.microsoft.com/office/drawing/2014/main" id="{9C192113-61FD-C1CC-309B-A3C6922AB2FF}"/>
              </a:ext>
            </a:extLst>
          </p:cNvPr>
          <p:cNvSpPr txBox="1"/>
          <p:nvPr/>
        </p:nvSpPr>
        <p:spPr>
          <a:xfrm>
            <a:off x="977800" y="6174048"/>
            <a:ext cx="7786318" cy="400110"/>
          </a:xfrm>
          <a:prstGeom prst="rect">
            <a:avLst/>
          </a:prstGeom>
          <a:noFill/>
        </p:spPr>
        <p:txBody>
          <a:bodyPr wrap="square" rtlCol="0">
            <a:spAutoFit/>
          </a:bodyPr>
          <a:lstStyle/>
          <a:p>
            <a:pPr defTabSz="719953" fontAlgn="base">
              <a:spcBef>
                <a:spcPct val="0"/>
              </a:spcBef>
              <a:spcAft>
                <a:spcPct val="0"/>
              </a:spcAft>
            </a:pPr>
            <a:r>
              <a:rPr lang="ja-JP" altLang="en-US" sz="2000" b="1" dirty="0">
                <a:solidFill>
                  <a:schemeClr val="accent1">
                    <a:lumMod val="75000"/>
                  </a:schemeClr>
                </a:solidFill>
                <a:latin typeface="+mn-ea"/>
                <a:hlinkClick r:id="rId2">
                  <a:extLst>
                    <a:ext uri="{A12FA001-AC4F-418D-AE19-62706E023703}">
                      <ahyp:hlinkClr xmlns:ahyp="http://schemas.microsoft.com/office/drawing/2018/hyperlinkcolor" val="tx"/>
                    </a:ext>
                  </a:extLst>
                </a:hlinkClick>
              </a:rPr>
              <a:t>ソフトウェアの種類と機能の詳細および対応機種一覧</a:t>
            </a:r>
            <a:r>
              <a:rPr lang="en-US" altLang="ja-JP" sz="2000" b="1" dirty="0">
                <a:solidFill>
                  <a:schemeClr val="accent1">
                    <a:lumMod val="75000"/>
                  </a:schemeClr>
                </a:solidFill>
                <a:latin typeface="+mn-ea"/>
                <a:hlinkClick r:id="rId2">
                  <a:extLst>
                    <a:ext uri="{A12FA001-AC4F-418D-AE19-62706E023703}">
                      <ahyp:hlinkClr xmlns:ahyp="http://schemas.microsoft.com/office/drawing/2018/hyperlinkcolor" val="tx"/>
                    </a:ext>
                  </a:extLst>
                </a:hlinkClick>
              </a:rPr>
              <a:t>【C0103】</a:t>
            </a:r>
            <a:endParaRPr lang="ja-JP" altLang="en-US" sz="2000" dirty="0">
              <a:solidFill>
                <a:prstClr val="black"/>
              </a:solidFill>
              <a:latin typeface="+mn-ea"/>
            </a:endParaRPr>
          </a:p>
        </p:txBody>
      </p:sp>
      <p:sp>
        <p:nvSpPr>
          <p:cNvPr id="11" name="テキスト ボックス 10">
            <a:extLst>
              <a:ext uri="{FF2B5EF4-FFF2-40B4-BE49-F238E27FC236}">
                <a16:creationId xmlns:a16="http://schemas.microsoft.com/office/drawing/2014/main" id="{11EACF3B-3858-4D95-AF6A-66233EC2C2C8}"/>
              </a:ext>
            </a:extLst>
          </p:cNvPr>
          <p:cNvSpPr txBox="1"/>
          <p:nvPr/>
        </p:nvSpPr>
        <p:spPr>
          <a:xfrm>
            <a:off x="10675080" y="5579270"/>
            <a:ext cx="3540976" cy="594778"/>
          </a:xfrm>
          <a:prstGeom prst="rect">
            <a:avLst/>
          </a:prstGeom>
          <a:noFill/>
        </p:spPr>
        <p:txBody>
          <a:bodyPr wrap="square" rtlCol="0">
            <a:spAutoFit/>
          </a:bodyPr>
          <a:lstStyle/>
          <a:p>
            <a:pPr defTabSz="719953" fontAlgn="base">
              <a:lnSpc>
                <a:spcPct val="120000"/>
              </a:lnSpc>
              <a:spcBef>
                <a:spcPct val="0"/>
              </a:spcBef>
              <a:spcAft>
                <a:spcPct val="0"/>
              </a:spcAft>
            </a:pPr>
            <a:r>
              <a:rPr lang="en-US" altLang="ja-JP" sz="1400" b="1" u="sng" dirty="0">
                <a:solidFill>
                  <a:srgbClr val="FF0000"/>
                </a:solidFill>
                <a:latin typeface="+mn-ea"/>
              </a:rPr>
              <a:t>*1</a:t>
            </a:r>
            <a:r>
              <a:rPr lang="ja-JP" altLang="en-US" sz="1400" b="1" u="sng" dirty="0">
                <a:solidFill>
                  <a:srgbClr val="FF0000"/>
                </a:solidFill>
                <a:latin typeface="+mn-ea"/>
              </a:rPr>
              <a:t>：プリセットポジションで運用</a:t>
            </a:r>
            <a:br>
              <a:rPr lang="en-US" altLang="ja-JP" sz="1400" b="1" u="sng" dirty="0">
                <a:solidFill>
                  <a:srgbClr val="FF0000"/>
                </a:solidFill>
                <a:latin typeface="+mn-ea"/>
              </a:rPr>
            </a:br>
            <a:r>
              <a:rPr lang="ja-JP" altLang="en-US" sz="1400" b="1" u="sng" dirty="0">
                <a:solidFill>
                  <a:srgbClr val="FF0000"/>
                </a:solidFill>
                <a:latin typeface="+mn-ea"/>
              </a:rPr>
              <a:t>*</a:t>
            </a:r>
            <a:r>
              <a:rPr lang="en-US" altLang="ja-JP" sz="1400" b="1" u="sng" dirty="0">
                <a:solidFill>
                  <a:srgbClr val="FF0000"/>
                </a:solidFill>
                <a:latin typeface="+mn-ea"/>
              </a:rPr>
              <a:t>2</a:t>
            </a:r>
            <a:r>
              <a:rPr lang="ja-JP" altLang="en-US" sz="1400" b="1" u="sng" dirty="0">
                <a:solidFill>
                  <a:srgbClr val="FF0000"/>
                </a:solidFill>
                <a:latin typeface="+mn-ea"/>
              </a:rPr>
              <a:t>：使用するストリーム分アプリが必要</a:t>
            </a:r>
          </a:p>
        </p:txBody>
      </p:sp>
      <p:sp>
        <p:nvSpPr>
          <p:cNvPr id="12" name="正方形/長方形 11">
            <a:extLst>
              <a:ext uri="{FF2B5EF4-FFF2-40B4-BE49-F238E27FC236}">
                <a16:creationId xmlns:a16="http://schemas.microsoft.com/office/drawing/2014/main" id="{CDA62B60-3A33-0F16-9253-125A09B2481B}"/>
              </a:ext>
            </a:extLst>
          </p:cNvPr>
          <p:cNvSpPr/>
          <p:nvPr/>
        </p:nvSpPr>
        <p:spPr>
          <a:xfrm>
            <a:off x="184156" y="6174048"/>
            <a:ext cx="793644" cy="340133"/>
          </a:xfrm>
          <a:prstGeom prst="rect">
            <a:avLst/>
          </a:prstGeom>
          <a:noFill/>
          <a:ln w="19050" cap="flat" cmpd="sng" algn="ctr">
            <a:solidFill>
              <a:srgbClr val="0070C0"/>
            </a:solidFill>
            <a:prstDash val="solid"/>
            <a:miter lim="800000"/>
          </a:ln>
          <a:effectLst/>
        </p:spPr>
        <p:txBody>
          <a:bodyPr rtlCol="0" anchor="ctr"/>
          <a:lstStyle/>
          <a:p>
            <a:pPr algn="ctr" defTabSz="719953" fontAlgn="base">
              <a:spcBef>
                <a:spcPct val="0"/>
              </a:spcBef>
              <a:spcAft>
                <a:spcPct val="0"/>
              </a:spcAft>
              <a:defRPr/>
            </a:pPr>
            <a:r>
              <a:rPr kumimoji="0" lang="en-US" altLang="ja-JP" sz="1417" kern="0" dirty="0">
                <a:solidFill>
                  <a:srgbClr val="0070C0"/>
                </a:solidFill>
                <a:latin typeface="Yu Gothic UI" panose="020B0500000000000000" pitchFamily="34" charset="-128"/>
                <a:ea typeface="Yu Gothic UI" panose="020B0500000000000000" pitchFamily="34" charset="-128"/>
              </a:rPr>
              <a:t>i-PRO</a:t>
            </a:r>
            <a:endParaRPr kumimoji="0" lang="ja-JP" altLang="en-US" sz="1417" kern="0" dirty="0">
              <a:solidFill>
                <a:srgbClr val="0070C0"/>
              </a:solidFill>
              <a:latin typeface="Yu Gothic UI" panose="020B0500000000000000" pitchFamily="34" charset="-128"/>
              <a:ea typeface="Yu Gothic UI" panose="020B0500000000000000" pitchFamily="34" charset="-128"/>
            </a:endParaRPr>
          </a:p>
        </p:txBody>
      </p:sp>
    </p:spTree>
    <p:extLst>
      <p:ext uri="{BB962C8B-B14F-4D97-AF65-F5344CB8AC3E}">
        <p14:creationId xmlns:p14="http://schemas.microsoft.com/office/powerpoint/2010/main" val="21006397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アプリケーションソフトと対応カメラ</a:t>
            </a:r>
            <a:r>
              <a:rPr lang="ja-JP" altLang="en-US" sz="2000" dirty="0"/>
              <a:t>（</a:t>
            </a:r>
            <a:r>
              <a:rPr lang="en-US" altLang="ja-JP" sz="2000" dirty="0"/>
              <a:t>2022</a:t>
            </a:r>
            <a:r>
              <a:rPr lang="ja-JP" altLang="en-US" sz="2000" dirty="0"/>
              <a:t>年</a:t>
            </a:r>
            <a:r>
              <a:rPr lang="en-US" altLang="ja-JP" sz="2000" dirty="0"/>
              <a:t>4</a:t>
            </a:r>
            <a:r>
              <a:rPr lang="ja-JP" altLang="en-US" sz="2000" dirty="0"/>
              <a:t>月現在）</a:t>
            </a:r>
          </a:p>
        </p:txBody>
      </p:sp>
      <p:graphicFrame>
        <p:nvGraphicFramePr>
          <p:cNvPr id="3" name="表 2">
            <a:extLst>
              <a:ext uri="{FF2B5EF4-FFF2-40B4-BE49-F238E27FC236}">
                <a16:creationId xmlns:a16="http://schemas.microsoft.com/office/drawing/2014/main" id="{A1E53F5F-0605-4C67-B4D5-EBE60A51109A}"/>
              </a:ext>
            </a:extLst>
          </p:cNvPr>
          <p:cNvGraphicFramePr>
            <a:graphicFrameLocks noGrp="1"/>
          </p:cNvGraphicFramePr>
          <p:nvPr>
            <p:extLst>
              <p:ext uri="{D42A27DB-BD31-4B8C-83A1-F6EECF244321}">
                <p14:modId xmlns:p14="http://schemas.microsoft.com/office/powerpoint/2010/main" val="160973188"/>
              </p:ext>
            </p:extLst>
          </p:nvPr>
        </p:nvGraphicFramePr>
        <p:xfrm>
          <a:off x="225910" y="830844"/>
          <a:ext cx="13831851" cy="2495822"/>
        </p:xfrm>
        <a:graphic>
          <a:graphicData uri="http://schemas.openxmlformats.org/drawingml/2006/table">
            <a:tbl>
              <a:tblPr firstRow="1" bandRow="1">
                <a:effectLst>
                  <a:outerShdw blurRad="50800" dist="38100" dir="2700000" algn="tl" rotWithShape="0">
                    <a:prstClr val="black">
                      <a:alpha val="40000"/>
                    </a:prstClr>
                  </a:outerShdw>
                </a:effectLst>
              </a:tblPr>
              <a:tblGrid>
                <a:gridCol w="1567472">
                  <a:extLst>
                    <a:ext uri="{9D8B030D-6E8A-4147-A177-3AD203B41FA5}">
                      <a16:colId xmlns:a16="http://schemas.microsoft.com/office/drawing/2014/main" val="1982311267"/>
                    </a:ext>
                  </a:extLst>
                </a:gridCol>
                <a:gridCol w="1965968">
                  <a:extLst>
                    <a:ext uri="{9D8B030D-6E8A-4147-A177-3AD203B41FA5}">
                      <a16:colId xmlns:a16="http://schemas.microsoft.com/office/drawing/2014/main" val="3407759300"/>
                    </a:ext>
                  </a:extLst>
                </a:gridCol>
                <a:gridCol w="1210683">
                  <a:extLst>
                    <a:ext uri="{9D8B030D-6E8A-4147-A177-3AD203B41FA5}">
                      <a16:colId xmlns:a16="http://schemas.microsoft.com/office/drawing/2014/main" val="2960570255"/>
                    </a:ext>
                  </a:extLst>
                </a:gridCol>
                <a:gridCol w="9087728">
                  <a:extLst>
                    <a:ext uri="{9D8B030D-6E8A-4147-A177-3AD203B41FA5}">
                      <a16:colId xmlns:a16="http://schemas.microsoft.com/office/drawing/2014/main" val="2054167450"/>
                    </a:ext>
                  </a:extLst>
                </a:gridCol>
              </a:tblGrid>
              <a:tr h="479966">
                <a:tc>
                  <a:txBody>
                    <a:bodyPr/>
                    <a:lstStyle>
                      <a:lvl1pPr marL="0" algn="l" defTabSz="685800" rtl="0" eaLnBrk="1" latinLnBrk="0" hangingPunct="1">
                        <a:defRPr kumimoji="1" sz="1350" b="1" kern="1200">
                          <a:solidFill>
                            <a:schemeClr val="lt1"/>
                          </a:solidFill>
                          <a:latin typeface="游ゴシック"/>
                        </a:defRPr>
                      </a:lvl1pPr>
                      <a:lvl2pPr marL="342900" algn="l" defTabSz="685800" rtl="0" eaLnBrk="1" latinLnBrk="0" hangingPunct="1">
                        <a:defRPr kumimoji="1" sz="1350" b="1" kern="1200">
                          <a:solidFill>
                            <a:schemeClr val="lt1"/>
                          </a:solidFill>
                          <a:latin typeface="游ゴシック"/>
                        </a:defRPr>
                      </a:lvl2pPr>
                      <a:lvl3pPr marL="685800" algn="l" defTabSz="685800" rtl="0" eaLnBrk="1" latinLnBrk="0" hangingPunct="1">
                        <a:defRPr kumimoji="1" sz="1350" b="1" kern="1200">
                          <a:solidFill>
                            <a:schemeClr val="lt1"/>
                          </a:solidFill>
                          <a:latin typeface="游ゴシック"/>
                        </a:defRPr>
                      </a:lvl3pPr>
                      <a:lvl4pPr marL="1028700" algn="l" defTabSz="685800" rtl="0" eaLnBrk="1" latinLnBrk="0" hangingPunct="1">
                        <a:defRPr kumimoji="1" sz="1350" b="1" kern="1200">
                          <a:solidFill>
                            <a:schemeClr val="lt1"/>
                          </a:solidFill>
                          <a:latin typeface="游ゴシック"/>
                        </a:defRPr>
                      </a:lvl4pPr>
                      <a:lvl5pPr marL="1371600" algn="l" defTabSz="685800" rtl="0" eaLnBrk="1" latinLnBrk="0" hangingPunct="1">
                        <a:defRPr kumimoji="1" sz="1350" b="1" kern="1200">
                          <a:solidFill>
                            <a:schemeClr val="lt1"/>
                          </a:solidFill>
                          <a:latin typeface="游ゴシック"/>
                        </a:defRPr>
                      </a:lvl5pPr>
                      <a:lvl6pPr marL="1714500" algn="l" defTabSz="685800" rtl="0" eaLnBrk="1" latinLnBrk="0" hangingPunct="1">
                        <a:defRPr kumimoji="1" sz="1350" b="1" kern="1200">
                          <a:solidFill>
                            <a:schemeClr val="lt1"/>
                          </a:solidFill>
                          <a:latin typeface="游ゴシック"/>
                        </a:defRPr>
                      </a:lvl6pPr>
                      <a:lvl7pPr marL="2057400" algn="l" defTabSz="685800" rtl="0" eaLnBrk="1" latinLnBrk="0" hangingPunct="1">
                        <a:defRPr kumimoji="1" sz="1350" b="1" kern="1200">
                          <a:solidFill>
                            <a:schemeClr val="lt1"/>
                          </a:solidFill>
                          <a:latin typeface="游ゴシック"/>
                        </a:defRPr>
                      </a:lvl7pPr>
                      <a:lvl8pPr marL="2400300" algn="l" defTabSz="685800" rtl="0" eaLnBrk="1" latinLnBrk="0" hangingPunct="1">
                        <a:defRPr kumimoji="1" sz="1350" b="1" kern="1200">
                          <a:solidFill>
                            <a:schemeClr val="lt1"/>
                          </a:solidFill>
                          <a:latin typeface="游ゴシック"/>
                        </a:defRPr>
                      </a:lvl8pPr>
                      <a:lvl9pPr marL="2743200" algn="l" defTabSz="685800" rtl="0" eaLnBrk="1" latinLnBrk="0" hangingPunct="1">
                        <a:defRPr kumimoji="1" sz="1350" b="1" kern="1200">
                          <a:solidFill>
                            <a:schemeClr val="lt1"/>
                          </a:solidFill>
                          <a:latin typeface="游ゴシック"/>
                        </a:defRPr>
                      </a:lvl9pPr>
                    </a:lstStyle>
                    <a:p>
                      <a:r>
                        <a:rPr kumimoji="1" lang="ja-JP" altLang="en-US" sz="2000" dirty="0">
                          <a:effectLst/>
                          <a:latin typeface="+mn-ea"/>
                          <a:ea typeface="+mn-ea"/>
                        </a:rPr>
                        <a:t>ブランド</a:t>
                      </a:r>
                    </a:p>
                  </a:txBody>
                  <a:tcPr marL="143990" marR="143990" marT="71995" marB="71995">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B9BD5"/>
                    </a:solidFill>
                  </a:tcPr>
                </a:tc>
                <a:tc>
                  <a:txBody>
                    <a:bodyPr/>
                    <a:lstStyle>
                      <a:lvl1pPr marL="0" algn="l" defTabSz="685800" rtl="0" eaLnBrk="1" latinLnBrk="0" hangingPunct="1">
                        <a:defRPr kumimoji="1" sz="1350" b="1" kern="1200">
                          <a:solidFill>
                            <a:schemeClr val="lt1"/>
                          </a:solidFill>
                          <a:latin typeface="游ゴシック"/>
                        </a:defRPr>
                      </a:lvl1pPr>
                      <a:lvl2pPr marL="342900" algn="l" defTabSz="685800" rtl="0" eaLnBrk="1" latinLnBrk="0" hangingPunct="1">
                        <a:defRPr kumimoji="1" sz="1350" b="1" kern="1200">
                          <a:solidFill>
                            <a:schemeClr val="lt1"/>
                          </a:solidFill>
                          <a:latin typeface="游ゴシック"/>
                        </a:defRPr>
                      </a:lvl2pPr>
                      <a:lvl3pPr marL="685800" algn="l" defTabSz="685800" rtl="0" eaLnBrk="1" latinLnBrk="0" hangingPunct="1">
                        <a:defRPr kumimoji="1" sz="1350" b="1" kern="1200">
                          <a:solidFill>
                            <a:schemeClr val="lt1"/>
                          </a:solidFill>
                          <a:latin typeface="游ゴシック"/>
                        </a:defRPr>
                      </a:lvl3pPr>
                      <a:lvl4pPr marL="1028700" algn="l" defTabSz="685800" rtl="0" eaLnBrk="1" latinLnBrk="0" hangingPunct="1">
                        <a:defRPr kumimoji="1" sz="1350" b="1" kern="1200">
                          <a:solidFill>
                            <a:schemeClr val="lt1"/>
                          </a:solidFill>
                          <a:latin typeface="游ゴシック"/>
                        </a:defRPr>
                      </a:lvl4pPr>
                      <a:lvl5pPr marL="1371600" algn="l" defTabSz="685800" rtl="0" eaLnBrk="1" latinLnBrk="0" hangingPunct="1">
                        <a:defRPr kumimoji="1" sz="1350" b="1" kern="1200">
                          <a:solidFill>
                            <a:schemeClr val="lt1"/>
                          </a:solidFill>
                          <a:latin typeface="游ゴシック"/>
                        </a:defRPr>
                      </a:lvl5pPr>
                      <a:lvl6pPr marL="1714500" algn="l" defTabSz="685800" rtl="0" eaLnBrk="1" latinLnBrk="0" hangingPunct="1">
                        <a:defRPr kumimoji="1" sz="1350" b="1" kern="1200">
                          <a:solidFill>
                            <a:schemeClr val="lt1"/>
                          </a:solidFill>
                          <a:latin typeface="游ゴシック"/>
                        </a:defRPr>
                      </a:lvl6pPr>
                      <a:lvl7pPr marL="2057400" algn="l" defTabSz="685800" rtl="0" eaLnBrk="1" latinLnBrk="0" hangingPunct="1">
                        <a:defRPr kumimoji="1" sz="1350" b="1" kern="1200">
                          <a:solidFill>
                            <a:schemeClr val="lt1"/>
                          </a:solidFill>
                          <a:latin typeface="游ゴシック"/>
                        </a:defRPr>
                      </a:lvl7pPr>
                      <a:lvl8pPr marL="2400300" algn="l" defTabSz="685800" rtl="0" eaLnBrk="1" latinLnBrk="0" hangingPunct="1">
                        <a:defRPr kumimoji="1" sz="1350" b="1" kern="1200">
                          <a:solidFill>
                            <a:schemeClr val="lt1"/>
                          </a:solidFill>
                          <a:latin typeface="游ゴシック"/>
                        </a:defRPr>
                      </a:lvl8pPr>
                      <a:lvl9pPr marL="2743200" algn="l" defTabSz="685800" rtl="0" eaLnBrk="1" latinLnBrk="0" hangingPunct="1">
                        <a:defRPr kumimoji="1" sz="1350" b="1" kern="1200">
                          <a:solidFill>
                            <a:schemeClr val="lt1"/>
                          </a:solidFill>
                          <a:latin typeface="游ゴシック"/>
                        </a:defRPr>
                      </a:lvl9pPr>
                    </a:lstStyle>
                    <a:p>
                      <a:r>
                        <a:rPr kumimoji="1" lang="ja-JP" altLang="en-US" sz="2000" dirty="0">
                          <a:effectLst/>
                          <a:latin typeface="+mn-ea"/>
                          <a:ea typeface="+mn-ea"/>
                        </a:rPr>
                        <a:t>アプリ</a:t>
                      </a:r>
                    </a:p>
                  </a:txBody>
                  <a:tcPr marL="143990" marR="143990" marT="71995" marB="71995">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B9BD5"/>
                    </a:solidFill>
                  </a:tcPr>
                </a:tc>
                <a:tc gridSpan="2">
                  <a:txBody>
                    <a:bodyPr/>
                    <a:lstStyle>
                      <a:lvl1pPr marL="0" algn="l" defTabSz="685800" rtl="0" eaLnBrk="1" latinLnBrk="0" hangingPunct="1">
                        <a:defRPr kumimoji="1" sz="1350" b="1" kern="1200">
                          <a:solidFill>
                            <a:schemeClr val="lt1"/>
                          </a:solidFill>
                          <a:latin typeface="游ゴシック"/>
                        </a:defRPr>
                      </a:lvl1pPr>
                      <a:lvl2pPr marL="342900" algn="l" defTabSz="685800" rtl="0" eaLnBrk="1" latinLnBrk="0" hangingPunct="1">
                        <a:defRPr kumimoji="1" sz="1350" b="1" kern="1200">
                          <a:solidFill>
                            <a:schemeClr val="lt1"/>
                          </a:solidFill>
                          <a:latin typeface="游ゴシック"/>
                        </a:defRPr>
                      </a:lvl2pPr>
                      <a:lvl3pPr marL="685800" algn="l" defTabSz="685800" rtl="0" eaLnBrk="1" latinLnBrk="0" hangingPunct="1">
                        <a:defRPr kumimoji="1" sz="1350" b="1" kern="1200">
                          <a:solidFill>
                            <a:schemeClr val="lt1"/>
                          </a:solidFill>
                          <a:latin typeface="游ゴシック"/>
                        </a:defRPr>
                      </a:lvl3pPr>
                      <a:lvl4pPr marL="1028700" algn="l" defTabSz="685800" rtl="0" eaLnBrk="1" latinLnBrk="0" hangingPunct="1">
                        <a:defRPr kumimoji="1" sz="1350" b="1" kern="1200">
                          <a:solidFill>
                            <a:schemeClr val="lt1"/>
                          </a:solidFill>
                          <a:latin typeface="游ゴシック"/>
                        </a:defRPr>
                      </a:lvl4pPr>
                      <a:lvl5pPr marL="1371600" algn="l" defTabSz="685800" rtl="0" eaLnBrk="1" latinLnBrk="0" hangingPunct="1">
                        <a:defRPr kumimoji="1" sz="1350" b="1" kern="1200">
                          <a:solidFill>
                            <a:schemeClr val="lt1"/>
                          </a:solidFill>
                          <a:latin typeface="游ゴシック"/>
                        </a:defRPr>
                      </a:lvl5pPr>
                      <a:lvl6pPr marL="1714500" algn="l" defTabSz="685800" rtl="0" eaLnBrk="1" latinLnBrk="0" hangingPunct="1">
                        <a:defRPr kumimoji="1" sz="1350" b="1" kern="1200">
                          <a:solidFill>
                            <a:schemeClr val="lt1"/>
                          </a:solidFill>
                          <a:latin typeface="游ゴシック"/>
                        </a:defRPr>
                      </a:lvl6pPr>
                      <a:lvl7pPr marL="2057400" algn="l" defTabSz="685800" rtl="0" eaLnBrk="1" latinLnBrk="0" hangingPunct="1">
                        <a:defRPr kumimoji="1" sz="1350" b="1" kern="1200">
                          <a:solidFill>
                            <a:schemeClr val="lt1"/>
                          </a:solidFill>
                          <a:latin typeface="游ゴシック"/>
                        </a:defRPr>
                      </a:lvl7pPr>
                      <a:lvl8pPr marL="2400300" algn="l" defTabSz="685800" rtl="0" eaLnBrk="1" latinLnBrk="0" hangingPunct="1">
                        <a:defRPr kumimoji="1" sz="1350" b="1" kern="1200">
                          <a:solidFill>
                            <a:schemeClr val="lt1"/>
                          </a:solidFill>
                          <a:latin typeface="游ゴシック"/>
                        </a:defRPr>
                      </a:lvl8pPr>
                      <a:lvl9pPr marL="2743200" algn="l" defTabSz="685800" rtl="0" eaLnBrk="1" latinLnBrk="0" hangingPunct="1">
                        <a:defRPr kumimoji="1" sz="1350" b="1" kern="1200">
                          <a:solidFill>
                            <a:schemeClr val="lt1"/>
                          </a:solidFill>
                          <a:latin typeface="游ゴシック"/>
                        </a:defRPr>
                      </a:lvl9pPr>
                    </a:lstStyle>
                    <a:p>
                      <a:r>
                        <a:rPr kumimoji="1" lang="ja-JP" altLang="en-US" sz="2000" dirty="0">
                          <a:effectLst/>
                          <a:latin typeface="+mn-ea"/>
                          <a:ea typeface="+mn-ea"/>
                        </a:rPr>
                        <a:t>カメラ</a:t>
                      </a:r>
                    </a:p>
                  </a:txBody>
                  <a:tcPr marL="143990" marR="143990" marT="71995" marB="71995">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B9BD5"/>
                    </a:solidFill>
                  </a:tcPr>
                </a:tc>
                <a:tc hMerge="1">
                  <a:txBody>
                    <a:bodyPr/>
                    <a:lstStyle/>
                    <a:p>
                      <a:endParaRPr kumimoji="1" lang="ja-JP" altLang="en-US"/>
                    </a:p>
                  </a:txBody>
                  <a:tcPr/>
                </a:tc>
                <a:extLst>
                  <a:ext uri="{0D108BD9-81ED-4DB2-BD59-A6C34878D82A}">
                    <a16:rowId xmlns:a16="http://schemas.microsoft.com/office/drawing/2014/main" val="4052798655"/>
                  </a:ext>
                </a:extLst>
              </a:tr>
              <a:tr h="1007928">
                <a:tc>
                  <a:txBody>
                    <a:bodyPr/>
                    <a:lstStyle>
                      <a:lvl1pPr marL="0" algn="l" defTabSz="685800" rtl="0" eaLnBrk="1" latinLnBrk="0" hangingPunct="1">
                        <a:defRPr kumimoji="1" sz="1350" kern="1200">
                          <a:solidFill>
                            <a:schemeClr val="dk1"/>
                          </a:solidFill>
                          <a:latin typeface="游ゴシック"/>
                        </a:defRPr>
                      </a:lvl1pPr>
                      <a:lvl2pPr marL="342900" algn="l" defTabSz="685800" rtl="0" eaLnBrk="1" latinLnBrk="0" hangingPunct="1">
                        <a:defRPr kumimoji="1" sz="1350" kern="1200">
                          <a:solidFill>
                            <a:schemeClr val="dk1"/>
                          </a:solidFill>
                          <a:latin typeface="游ゴシック"/>
                        </a:defRPr>
                      </a:lvl2pPr>
                      <a:lvl3pPr marL="685800" algn="l" defTabSz="685800" rtl="0" eaLnBrk="1" latinLnBrk="0" hangingPunct="1">
                        <a:defRPr kumimoji="1" sz="1350" kern="1200">
                          <a:solidFill>
                            <a:schemeClr val="dk1"/>
                          </a:solidFill>
                          <a:latin typeface="游ゴシック"/>
                        </a:defRPr>
                      </a:lvl3pPr>
                      <a:lvl4pPr marL="1028700" algn="l" defTabSz="685800" rtl="0" eaLnBrk="1" latinLnBrk="0" hangingPunct="1">
                        <a:defRPr kumimoji="1" sz="1350" kern="1200">
                          <a:solidFill>
                            <a:schemeClr val="dk1"/>
                          </a:solidFill>
                          <a:latin typeface="游ゴシック"/>
                        </a:defRPr>
                      </a:lvl4pPr>
                      <a:lvl5pPr marL="1371600" algn="l" defTabSz="685800" rtl="0" eaLnBrk="1" latinLnBrk="0" hangingPunct="1">
                        <a:defRPr kumimoji="1" sz="1350" kern="1200">
                          <a:solidFill>
                            <a:schemeClr val="dk1"/>
                          </a:solidFill>
                          <a:latin typeface="游ゴシック"/>
                        </a:defRPr>
                      </a:lvl5pPr>
                      <a:lvl6pPr marL="1714500" algn="l" defTabSz="685800" rtl="0" eaLnBrk="1" latinLnBrk="0" hangingPunct="1">
                        <a:defRPr kumimoji="1" sz="1350" kern="1200">
                          <a:solidFill>
                            <a:schemeClr val="dk1"/>
                          </a:solidFill>
                          <a:latin typeface="游ゴシック"/>
                        </a:defRPr>
                      </a:lvl6pPr>
                      <a:lvl7pPr marL="2057400" algn="l" defTabSz="685800" rtl="0" eaLnBrk="1" latinLnBrk="0" hangingPunct="1">
                        <a:defRPr kumimoji="1" sz="1350" kern="1200">
                          <a:solidFill>
                            <a:schemeClr val="dk1"/>
                          </a:solidFill>
                          <a:latin typeface="游ゴシック"/>
                        </a:defRPr>
                      </a:lvl7pPr>
                      <a:lvl8pPr marL="2400300" algn="l" defTabSz="685800" rtl="0" eaLnBrk="1" latinLnBrk="0" hangingPunct="1">
                        <a:defRPr kumimoji="1" sz="1350" kern="1200">
                          <a:solidFill>
                            <a:schemeClr val="dk1"/>
                          </a:solidFill>
                          <a:latin typeface="游ゴシック"/>
                        </a:defRPr>
                      </a:lvl8pPr>
                      <a:lvl9pPr marL="2743200" algn="l" defTabSz="685800" rtl="0" eaLnBrk="1" latinLnBrk="0" hangingPunct="1">
                        <a:defRPr kumimoji="1" sz="1350" kern="1200">
                          <a:solidFill>
                            <a:schemeClr val="dk1"/>
                          </a:solidFill>
                          <a:latin typeface="游ゴシック"/>
                        </a:defRPr>
                      </a:lvl9pPr>
                    </a:lstStyle>
                    <a:p>
                      <a:r>
                        <a:rPr kumimoji="1" lang="en-US" altLang="ja-JP" sz="1800" b="1" dirty="0">
                          <a:effectLst/>
                          <a:latin typeface="+mn-ea"/>
                          <a:ea typeface="+mn-ea"/>
                        </a:rPr>
                        <a:t>Panasonic</a:t>
                      </a:r>
                      <a:endParaRPr kumimoji="1" lang="ja-JP" altLang="en-US" sz="1800" b="1" dirty="0">
                        <a:effectLst/>
                        <a:latin typeface="+mn-ea"/>
                        <a:ea typeface="+mn-ea"/>
                      </a:endParaRPr>
                    </a:p>
                  </a:txBody>
                  <a:tcPr marL="143990" marR="143990" marT="71995" marB="71995">
                    <a:lnL w="12700" cmpd="sng">
                      <a:solidFill>
                        <a:sysClr val="window" lastClr="FFFFFF"/>
                      </a:solidFill>
                    </a:lnL>
                    <a:lnR w="127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685800" rtl="0" eaLnBrk="1" latinLnBrk="0" hangingPunct="1">
                        <a:defRPr kumimoji="1" sz="1350" kern="1200">
                          <a:solidFill>
                            <a:schemeClr val="dk1"/>
                          </a:solidFill>
                          <a:latin typeface="游ゴシック"/>
                        </a:defRPr>
                      </a:lvl1pPr>
                      <a:lvl2pPr marL="342900" algn="l" defTabSz="685800" rtl="0" eaLnBrk="1" latinLnBrk="0" hangingPunct="1">
                        <a:defRPr kumimoji="1" sz="1350" kern="1200">
                          <a:solidFill>
                            <a:schemeClr val="dk1"/>
                          </a:solidFill>
                          <a:latin typeface="游ゴシック"/>
                        </a:defRPr>
                      </a:lvl2pPr>
                      <a:lvl3pPr marL="685800" algn="l" defTabSz="685800" rtl="0" eaLnBrk="1" latinLnBrk="0" hangingPunct="1">
                        <a:defRPr kumimoji="1" sz="1350" kern="1200">
                          <a:solidFill>
                            <a:schemeClr val="dk1"/>
                          </a:solidFill>
                          <a:latin typeface="游ゴシック"/>
                        </a:defRPr>
                      </a:lvl3pPr>
                      <a:lvl4pPr marL="1028700" algn="l" defTabSz="685800" rtl="0" eaLnBrk="1" latinLnBrk="0" hangingPunct="1">
                        <a:defRPr kumimoji="1" sz="1350" kern="1200">
                          <a:solidFill>
                            <a:schemeClr val="dk1"/>
                          </a:solidFill>
                          <a:latin typeface="游ゴシック"/>
                        </a:defRPr>
                      </a:lvl4pPr>
                      <a:lvl5pPr marL="1371600" algn="l" defTabSz="685800" rtl="0" eaLnBrk="1" latinLnBrk="0" hangingPunct="1">
                        <a:defRPr kumimoji="1" sz="1350" kern="1200">
                          <a:solidFill>
                            <a:schemeClr val="dk1"/>
                          </a:solidFill>
                          <a:latin typeface="游ゴシック"/>
                        </a:defRPr>
                      </a:lvl5pPr>
                      <a:lvl6pPr marL="1714500" algn="l" defTabSz="685800" rtl="0" eaLnBrk="1" latinLnBrk="0" hangingPunct="1">
                        <a:defRPr kumimoji="1" sz="1350" kern="1200">
                          <a:solidFill>
                            <a:schemeClr val="dk1"/>
                          </a:solidFill>
                          <a:latin typeface="游ゴシック"/>
                        </a:defRPr>
                      </a:lvl6pPr>
                      <a:lvl7pPr marL="2057400" algn="l" defTabSz="685800" rtl="0" eaLnBrk="1" latinLnBrk="0" hangingPunct="1">
                        <a:defRPr kumimoji="1" sz="1350" kern="1200">
                          <a:solidFill>
                            <a:schemeClr val="dk1"/>
                          </a:solidFill>
                          <a:latin typeface="游ゴシック"/>
                        </a:defRPr>
                      </a:lvl7pPr>
                      <a:lvl8pPr marL="2400300" algn="l" defTabSz="685800" rtl="0" eaLnBrk="1" latinLnBrk="0" hangingPunct="1">
                        <a:defRPr kumimoji="1" sz="1350" kern="1200">
                          <a:solidFill>
                            <a:schemeClr val="dk1"/>
                          </a:solidFill>
                          <a:latin typeface="游ゴシック"/>
                        </a:defRPr>
                      </a:lvl8pPr>
                      <a:lvl9pPr marL="2743200" algn="l" defTabSz="685800" rtl="0" eaLnBrk="1" latinLnBrk="0" hangingPunct="1">
                        <a:defRPr kumimoji="1" sz="1350" kern="1200">
                          <a:solidFill>
                            <a:schemeClr val="dk1"/>
                          </a:solidFill>
                          <a:latin typeface="游ゴシック"/>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dirty="0">
                          <a:effectLst/>
                          <a:latin typeface="+mn-ea"/>
                          <a:ea typeface="+mn-ea"/>
                        </a:rPr>
                        <a:t>WV-XAE200W</a:t>
                      </a:r>
                      <a:br>
                        <a:rPr kumimoji="1" lang="en-US" altLang="ja-JP" sz="1800" b="1" dirty="0">
                          <a:effectLst/>
                          <a:latin typeface="+mn-ea"/>
                          <a:ea typeface="+mn-ea"/>
                        </a:rPr>
                      </a:br>
                      <a:r>
                        <a:rPr kumimoji="1" lang="en-US" altLang="ja-JP" sz="1800" b="1" dirty="0">
                          <a:effectLst/>
                          <a:latin typeface="+mn-ea"/>
                          <a:ea typeface="+mn-ea"/>
                        </a:rPr>
                        <a:t>(v3.21)</a:t>
                      </a:r>
                      <a:endParaRPr kumimoji="1" lang="ja-JP" altLang="en-US" sz="1800" b="1" dirty="0">
                        <a:effectLst/>
                        <a:latin typeface="+mn-ea"/>
                        <a:ea typeface="+mn-ea"/>
                      </a:endParaRPr>
                    </a:p>
                    <a:p>
                      <a:endParaRPr kumimoji="1" lang="ja-JP" altLang="en-US" sz="1800" b="1" dirty="0">
                        <a:effectLst/>
                        <a:latin typeface="+mn-ea"/>
                        <a:ea typeface="+mn-ea"/>
                      </a:endParaRPr>
                    </a:p>
                  </a:txBody>
                  <a:tcPr marL="143990" marR="143990" marT="71995" marB="71995">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685800" rtl="0" eaLnBrk="1" latinLnBrk="0" hangingPunct="1">
                        <a:defRPr kumimoji="1" sz="1350" kern="1200">
                          <a:solidFill>
                            <a:schemeClr val="dk1"/>
                          </a:solidFill>
                          <a:latin typeface="游ゴシック"/>
                        </a:defRPr>
                      </a:lvl1pPr>
                      <a:lvl2pPr marL="342900" algn="l" defTabSz="685800" rtl="0" eaLnBrk="1" latinLnBrk="0" hangingPunct="1">
                        <a:defRPr kumimoji="1" sz="1350" kern="1200">
                          <a:solidFill>
                            <a:schemeClr val="dk1"/>
                          </a:solidFill>
                          <a:latin typeface="游ゴシック"/>
                        </a:defRPr>
                      </a:lvl2pPr>
                      <a:lvl3pPr marL="685800" algn="l" defTabSz="685800" rtl="0" eaLnBrk="1" latinLnBrk="0" hangingPunct="1">
                        <a:defRPr kumimoji="1" sz="1350" kern="1200">
                          <a:solidFill>
                            <a:schemeClr val="dk1"/>
                          </a:solidFill>
                          <a:latin typeface="游ゴシック"/>
                        </a:defRPr>
                      </a:lvl3pPr>
                      <a:lvl4pPr marL="1028700" algn="l" defTabSz="685800" rtl="0" eaLnBrk="1" latinLnBrk="0" hangingPunct="1">
                        <a:defRPr kumimoji="1" sz="1350" kern="1200">
                          <a:solidFill>
                            <a:schemeClr val="dk1"/>
                          </a:solidFill>
                          <a:latin typeface="游ゴシック"/>
                        </a:defRPr>
                      </a:lvl4pPr>
                      <a:lvl5pPr marL="1371600" algn="l" defTabSz="685800" rtl="0" eaLnBrk="1" latinLnBrk="0" hangingPunct="1">
                        <a:defRPr kumimoji="1" sz="1350" kern="1200">
                          <a:solidFill>
                            <a:schemeClr val="dk1"/>
                          </a:solidFill>
                          <a:latin typeface="游ゴシック"/>
                        </a:defRPr>
                      </a:lvl5pPr>
                      <a:lvl6pPr marL="1714500" algn="l" defTabSz="685800" rtl="0" eaLnBrk="1" latinLnBrk="0" hangingPunct="1">
                        <a:defRPr kumimoji="1" sz="1350" kern="1200">
                          <a:solidFill>
                            <a:schemeClr val="dk1"/>
                          </a:solidFill>
                          <a:latin typeface="游ゴシック"/>
                        </a:defRPr>
                      </a:lvl6pPr>
                      <a:lvl7pPr marL="2057400" algn="l" defTabSz="685800" rtl="0" eaLnBrk="1" latinLnBrk="0" hangingPunct="1">
                        <a:defRPr kumimoji="1" sz="1350" kern="1200">
                          <a:solidFill>
                            <a:schemeClr val="dk1"/>
                          </a:solidFill>
                          <a:latin typeface="游ゴシック"/>
                        </a:defRPr>
                      </a:lvl7pPr>
                      <a:lvl8pPr marL="2400300" algn="l" defTabSz="685800" rtl="0" eaLnBrk="1" latinLnBrk="0" hangingPunct="1">
                        <a:defRPr kumimoji="1" sz="1350" kern="1200">
                          <a:solidFill>
                            <a:schemeClr val="dk1"/>
                          </a:solidFill>
                          <a:latin typeface="游ゴシック"/>
                        </a:defRPr>
                      </a:lvl8pPr>
                      <a:lvl9pPr marL="2743200" algn="l" defTabSz="685800" rtl="0" eaLnBrk="1" latinLnBrk="0" hangingPunct="1">
                        <a:defRPr kumimoji="1" sz="1350" kern="1200">
                          <a:solidFill>
                            <a:schemeClr val="dk1"/>
                          </a:solidFill>
                          <a:latin typeface="游ゴシック"/>
                        </a:defRPr>
                      </a:lvl9pPr>
                    </a:lstStyle>
                    <a:p>
                      <a:r>
                        <a:rPr kumimoji="1" lang="ja-JP" altLang="en-US" sz="1800" b="1" dirty="0">
                          <a:effectLst/>
                          <a:latin typeface="+mn-ea"/>
                          <a:ea typeface="+mn-ea"/>
                        </a:rPr>
                        <a:t>ドーム</a:t>
                      </a:r>
                    </a:p>
                  </a:txBody>
                  <a:tcPr marL="143990" marR="143990" marT="71995" marB="71995">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685800" rtl="0" eaLnBrk="1" latinLnBrk="0" hangingPunct="1">
                        <a:defRPr kumimoji="1" sz="1350" kern="1200">
                          <a:solidFill>
                            <a:schemeClr val="dk1"/>
                          </a:solidFill>
                          <a:latin typeface="游ゴシック"/>
                        </a:defRPr>
                      </a:lvl1pPr>
                      <a:lvl2pPr marL="342900" algn="l" defTabSz="685800" rtl="0" eaLnBrk="1" latinLnBrk="0" hangingPunct="1">
                        <a:defRPr kumimoji="1" sz="1350" kern="1200">
                          <a:solidFill>
                            <a:schemeClr val="dk1"/>
                          </a:solidFill>
                          <a:latin typeface="游ゴシック"/>
                        </a:defRPr>
                      </a:lvl2pPr>
                      <a:lvl3pPr marL="685800" algn="l" defTabSz="685800" rtl="0" eaLnBrk="1" latinLnBrk="0" hangingPunct="1">
                        <a:defRPr kumimoji="1" sz="1350" kern="1200">
                          <a:solidFill>
                            <a:schemeClr val="dk1"/>
                          </a:solidFill>
                          <a:latin typeface="游ゴシック"/>
                        </a:defRPr>
                      </a:lvl3pPr>
                      <a:lvl4pPr marL="1028700" algn="l" defTabSz="685800" rtl="0" eaLnBrk="1" latinLnBrk="0" hangingPunct="1">
                        <a:defRPr kumimoji="1" sz="1350" kern="1200">
                          <a:solidFill>
                            <a:schemeClr val="dk1"/>
                          </a:solidFill>
                          <a:latin typeface="游ゴシック"/>
                        </a:defRPr>
                      </a:lvl4pPr>
                      <a:lvl5pPr marL="1371600" algn="l" defTabSz="685800" rtl="0" eaLnBrk="1" latinLnBrk="0" hangingPunct="1">
                        <a:defRPr kumimoji="1" sz="1350" kern="1200">
                          <a:solidFill>
                            <a:schemeClr val="dk1"/>
                          </a:solidFill>
                          <a:latin typeface="游ゴシック"/>
                        </a:defRPr>
                      </a:lvl5pPr>
                      <a:lvl6pPr marL="1714500" algn="l" defTabSz="685800" rtl="0" eaLnBrk="1" latinLnBrk="0" hangingPunct="1">
                        <a:defRPr kumimoji="1" sz="1350" kern="1200">
                          <a:solidFill>
                            <a:schemeClr val="dk1"/>
                          </a:solidFill>
                          <a:latin typeface="游ゴシック"/>
                        </a:defRPr>
                      </a:lvl6pPr>
                      <a:lvl7pPr marL="2057400" algn="l" defTabSz="685800" rtl="0" eaLnBrk="1" latinLnBrk="0" hangingPunct="1">
                        <a:defRPr kumimoji="1" sz="1350" kern="1200">
                          <a:solidFill>
                            <a:schemeClr val="dk1"/>
                          </a:solidFill>
                          <a:latin typeface="游ゴシック"/>
                        </a:defRPr>
                      </a:lvl7pPr>
                      <a:lvl8pPr marL="2400300" algn="l" defTabSz="685800" rtl="0" eaLnBrk="1" latinLnBrk="0" hangingPunct="1">
                        <a:defRPr kumimoji="1" sz="1350" kern="1200">
                          <a:solidFill>
                            <a:schemeClr val="dk1"/>
                          </a:solidFill>
                          <a:latin typeface="游ゴシック"/>
                        </a:defRPr>
                      </a:lvl8pPr>
                      <a:lvl9pPr marL="2743200" algn="l" defTabSz="685800" rtl="0" eaLnBrk="1" latinLnBrk="0" hangingPunct="1">
                        <a:defRPr kumimoji="1" sz="1350" kern="1200">
                          <a:solidFill>
                            <a:schemeClr val="dk1"/>
                          </a:solidFill>
                          <a:latin typeface="游ゴシック"/>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dirty="0">
                          <a:effectLst/>
                          <a:latin typeface="+mn-ea"/>
                          <a:ea typeface="+mn-ea"/>
                        </a:rPr>
                        <a:t>S2115,</a:t>
                      </a:r>
                      <a:r>
                        <a:rPr kumimoji="1" lang="ja-JP" altLang="en-US" sz="1800" b="1" dirty="0">
                          <a:effectLst/>
                          <a:latin typeface="+mn-ea"/>
                          <a:ea typeface="+mn-ea"/>
                        </a:rPr>
                        <a:t> </a:t>
                      </a:r>
                      <a:r>
                        <a:rPr kumimoji="1" lang="en-US" altLang="ja-JP" sz="1800" b="1" dirty="0">
                          <a:effectLst/>
                          <a:latin typeface="+mn-ea"/>
                          <a:ea typeface="+mn-ea"/>
                        </a:rPr>
                        <a:t>S2116LD,</a:t>
                      </a:r>
                      <a:r>
                        <a:rPr kumimoji="1" lang="ja-JP" altLang="en-US" sz="1800" b="1" dirty="0">
                          <a:effectLst/>
                          <a:latin typeface="+mn-ea"/>
                          <a:ea typeface="+mn-ea"/>
                        </a:rPr>
                        <a:t> </a:t>
                      </a:r>
                      <a:r>
                        <a:rPr kumimoji="1" lang="en-US" altLang="ja-JP" sz="1800" b="1" dirty="0">
                          <a:effectLst/>
                          <a:latin typeface="+mn-ea"/>
                          <a:ea typeface="+mn-ea"/>
                        </a:rPr>
                        <a:t>S2116L,</a:t>
                      </a:r>
                      <a:r>
                        <a:rPr kumimoji="1" lang="ja-JP" altLang="en-US" sz="1800" b="1" dirty="0">
                          <a:effectLst/>
                          <a:latin typeface="+mn-ea"/>
                          <a:ea typeface="+mn-ea"/>
                        </a:rPr>
                        <a:t> </a:t>
                      </a:r>
                      <a:r>
                        <a:rPr kumimoji="1" lang="en-US" altLang="ja-JP" sz="1800" b="1" dirty="0">
                          <a:effectLst/>
                          <a:latin typeface="+mn-ea"/>
                          <a:ea typeface="+mn-ea"/>
                        </a:rPr>
                        <a:t>S2135,</a:t>
                      </a:r>
                      <a:r>
                        <a:rPr kumimoji="1" lang="ja-JP" altLang="en-US" sz="1800" b="1" dirty="0">
                          <a:effectLst/>
                          <a:latin typeface="+mn-ea"/>
                          <a:ea typeface="+mn-ea"/>
                        </a:rPr>
                        <a:t> </a:t>
                      </a:r>
                      <a:r>
                        <a:rPr kumimoji="1" lang="en-US" altLang="ja-JP" sz="1800" b="1" dirty="0">
                          <a:effectLst/>
                          <a:latin typeface="+mn-ea"/>
                          <a:ea typeface="+mn-ea"/>
                        </a:rPr>
                        <a:t>S2136LJ,</a:t>
                      </a:r>
                      <a:r>
                        <a:rPr kumimoji="1" lang="ja-JP" altLang="en-US" sz="1800" b="1" dirty="0">
                          <a:effectLst/>
                          <a:latin typeface="+mn-ea"/>
                          <a:ea typeface="+mn-ea"/>
                        </a:rPr>
                        <a:t> </a:t>
                      </a:r>
                      <a:r>
                        <a:rPr kumimoji="1" lang="en-US" altLang="ja-JP" sz="1800" b="1" dirty="0">
                          <a:effectLst/>
                          <a:latin typeface="+mn-ea"/>
                          <a:ea typeface="+mn-ea"/>
                        </a:rPr>
                        <a:t>S2536LTNJ,</a:t>
                      </a:r>
                      <a:r>
                        <a:rPr kumimoji="1" lang="ja-JP" altLang="en-US" sz="1800" b="1" dirty="0">
                          <a:effectLst/>
                          <a:latin typeface="+mn-ea"/>
                          <a:ea typeface="+mn-ea"/>
                        </a:rPr>
                        <a:t> </a:t>
                      </a:r>
                      <a:r>
                        <a:rPr kumimoji="1" lang="en-US" altLang="ja-JP" sz="1800" b="1" dirty="0">
                          <a:effectLst/>
                          <a:latin typeface="+mn-ea"/>
                          <a:ea typeface="+mn-ea"/>
                        </a:rPr>
                        <a:t>S2536LNJ,</a:t>
                      </a:r>
                      <a:r>
                        <a:rPr kumimoji="1" lang="ja-JP" altLang="en-US" sz="1800" b="1" dirty="0">
                          <a:effectLst/>
                          <a:latin typeface="+mn-ea"/>
                          <a:ea typeface="+mn-ea"/>
                        </a:rPr>
                        <a:t> </a:t>
                      </a:r>
                      <a:r>
                        <a:rPr kumimoji="1" lang="en-US" altLang="ja-JP" sz="1800" b="1" dirty="0">
                          <a:effectLst/>
                          <a:latin typeface="+mn-ea"/>
                          <a:ea typeface="+mn-ea"/>
                        </a:rPr>
                        <a:t>S2536LNJ </a:t>
                      </a:r>
                      <a:br>
                        <a:rPr kumimoji="1" lang="en-US" altLang="ja-JP" sz="1800" b="1" dirty="0">
                          <a:effectLst/>
                          <a:latin typeface="+mn-ea"/>
                          <a:ea typeface="+mn-ea"/>
                        </a:rPr>
                      </a:br>
                      <a:r>
                        <a:rPr kumimoji="1" lang="en-US" altLang="ja-JP" sz="1800" b="1" dirty="0">
                          <a:effectLst/>
                          <a:latin typeface="+mn-ea"/>
                          <a:ea typeface="+mn-ea"/>
                        </a:rPr>
                        <a:t>X2232LJ,</a:t>
                      </a:r>
                      <a:r>
                        <a:rPr kumimoji="1" lang="ja-JP" altLang="en-US" sz="1800" b="1" dirty="0">
                          <a:effectLst/>
                          <a:latin typeface="+mn-ea"/>
                          <a:ea typeface="+mn-ea"/>
                        </a:rPr>
                        <a:t> </a:t>
                      </a:r>
                      <a:r>
                        <a:rPr kumimoji="1" lang="en-US" altLang="ja-JP" sz="1800" b="1" dirty="0">
                          <a:effectLst/>
                          <a:latin typeface="+mn-ea"/>
                          <a:ea typeface="+mn-ea"/>
                        </a:rPr>
                        <a:t>X2533LNJ,</a:t>
                      </a:r>
                      <a:r>
                        <a:rPr kumimoji="1" lang="ja-JP" altLang="en-US" sz="1800" b="1" dirty="0">
                          <a:effectLst/>
                          <a:latin typeface="+mn-ea"/>
                          <a:ea typeface="+mn-ea"/>
                        </a:rPr>
                        <a:t> </a:t>
                      </a:r>
                      <a:r>
                        <a:rPr kumimoji="1" lang="en-US" altLang="ja-JP" sz="1800" b="1" dirty="0">
                          <a:effectLst/>
                          <a:latin typeface="+mn-ea"/>
                          <a:ea typeface="+mn-ea"/>
                        </a:rPr>
                        <a:t>X2571LNJ</a:t>
                      </a:r>
                      <a:endParaRPr kumimoji="1" lang="ja-JP" altLang="en-US" sz="1800" b="1" dirty="0">
                        <a:effectLst/>
                        <a:latin typeface="+mn-ea"/>
                        <a:ea typeface="+mn-ea"/>
                      </a:endParaRPr>
                    </a:p>
                  </a:txBody>
                  <a:tcPr marL="143990" marR="143990" marT="71995" marB="71995">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extLst>
                  <a:ext uri="{0D108BD9-81ED-4DB2-BD59-A6C34878D82A}">
                    <a16:rowId xmlns:a16="http://schemas.microsoft.com/office/drawing/2014/main" val="49816717"/>
                  </a:ext>
                </a:extLst>
              </a:tr>
              <a:tr h="1007928">
                <a:tc>
                  <a:txBody>
                    <a:bodyPr/>
                    <a:lstStyle>
                      <a:lvl1pPr marL="0" algn="l" defTabSz="685800" rtl="0" eaLnBrk="1" latinLnBrk="0" hangingPunct="1">
                        <a:defRPr kumimoji="1" sz="1350" kern="1200">
                          <a:solidFill>
                            <a:schemeClr val="dk1"/>
                          </a:solidFill>
                          <a:latin typeface="游ゴシック"/>
                        </a:defRPr>
                      </a:lvl1pPr>
                      <a:lvl2pPr marL="342900" algn="l" defTabSz="685800" rtl="0" eaLnBrk="1" latinLnBrk="0" hangingPunct="1">
                        <a:defRPr kumimoji="1" sz="1350" kern="1200">
                          <a:solidFill>
                            <a:schemeClr val="dk1"/>
                          </a:solidFill>
                          <a:latin typeface="游ゴシック"/>
                        </a:defRPr>
                      </a:lvl2pPr>
                      <a:lvl3pPr marL="685800" algn="l" defTabSz="685800" rtl="0" eaLnBrk="1" latinLnBrk="0" hangingPunct="1">
                        <a:defRPr kumimoji="1" sz="1350" kern="1200">
                          <a:solidFill>
                            <a:schemeClr val="dk1"/>
                          </a:solidFill>
                          <a:latin typeface="游ゴシック"/>
                        </a:defRPr>
                      </a:lvl3pPr>
                      <a:lvl4pPr marL="1028700" algn="l" defTabSz="685800" rtl="0" eaLnBrk="1" latinLnBrk="0" hangingPunct="1">
                        <a:defRPr kumimoji="1" sz="1350" kern="1200">
                          <a:solidFill>
                            <a:schemeClr val="dk1"/>
                          </a:solidFill>
                          <a:latin typeface="游ゴシック"/>
                        </a:defRPr>
                      </a:lvl4pPr>
                      <a:lvl5pPr marL="1371600" algn="l" defTabSz="685800" rtl="0" eaLnBrk="1" latinLnBrk="0" hangingPunct="1">
                        <a:defRPr kumimoji="1" sz="1350" kern="1200">
                          <a:solidFill>
                            <a:schemeClr val="dk1"/>
                          </a:solidFill>
                          <a:latin typeface="游ゴシック"/>
                        </a:defRPr>
                      </a:lvl5pPr>
                      <a:lvl6pPr marL="1714500" algn="l" defTabSz="685800" rtl="0" eaLnBrk="1" latinLnBrk="0" hangingPunct="1">
                        <a:defRPr kumimoji="1" sz="1350" kern="1200">
                          <a:solidFill>
                            <a:schemeClr val="dk1"/>
                          </a:solidFill>
                          <a:latin typeface="游ゴシック"/>
                        </a:defRPr>
                      </a:lvl6pPr>
                      <a:lvl7pPr marL="2057400" algn="l" defTabSz="685800" rtl="0" eaLnBrk="1" latinLnBrk="0" hangingPunct="1">
                        <a:defRPr kumimoji="1" sz="1350" kern="1200">
                          <a:solidFill>
                            <a:schemeClr val="dk1"/>
                          </a:solidFill>
                          <a:latin typeface="游ゴシック"/>
                        </a:defRPr>
                      </a:lvl7pPr>
                      <a:lvl8pPr marL="2400300" algn="l" defTabSz="685800" rtl="0" eaLnBrk="1" latinLnBrk="0" hangingPunct="1">
                        <a:defRPr kumimoji="1" sz="1350" kern="1200">
                          <a:solidFill>
                            <a:schemeClr val="dk1"/>
                          </a:solidFill>
                          <a:latin typeface="游ゴシック"/>
                        </a:defRPr>
                      </a:lvl8pPr>
                      <a:lvl9pPr marL="2743200" algn="l" defTabSz="685800" rtl="0" eaLnBrk="1" latinLnBrk="0" hangingPunct="1">
                        <a:defRPr kumimoji="1" sz="1350" kern="1200">
                          <a:solidFill>
                            <a:schemeClr val="dk1"/>
                          </a:solidFill>
                          <a:latin typeface="游ゴシック"/>
                        </a:defRPr>
                      </a:lvl9pPr>
                    </a:lstStyle>
                    <a:p>
                      <a:endParaRPr kumimoji="1" lang="ja-JP" altLang="en-US" sz="1800" b="1" dirty="0">
                        <a:effectLst/>
                        <a:latin typeface="+mn-ea"/>
                        <a:ea typeface="+mn-ea"/>
                      </a:endParaRPr>
                    </a:p>
                  </a:txBody>
                  <a:tcPr marL="143990" marR="143990" marT="71995" marB="71995">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685800" rtl="0" eaLnBrk="1" latinLnBrk="0" hangingPunct="1">
                        <a:defRPr kumimoji="1" sz="1350" kern="1200">
                          <a:solidFill>
                            <a:schemeClr val="dk1"/>
                          </a:solidFill>
                          <a:latin typeface="游ゴシック"/>
                        </a:defRPr>
                      </a:lvl1pPr>
                      <a:lvl2pPr marL="342900" algn="l" defTabSz="685800" rtl="0" eaLnBrk="1" latinLnBrk="0" hangingPunct="1">
                        <a:defRPr kumimoji="1" sz="1350" kern="1200">
                          <a:solidFill>
                            <a:schemeClr val="dk1"/>
                          </a:solidFill>
                          <a:latin typeface="游ゴシック"/>
                        </a:defRPr>
                      </a:lvl2pPr>
                      <a:lvl3pPr marL="685800" algn="l" defTabSz="685800" rtl="0" eaLnBrk="1" latinLnBrk="0" hangingPunct="1">
                        <a:defRPr kumimoji="1" sz="1350" kern="1200">
                          <a:solidFill>
                            <a:schemeClr val="dk1"/>
                          </a:solidFill>
                          <a:latin typeface="游ゴシック"/>
                        </a:defRPr>
                      </a:lvl3pPr>
                      <a:lvl4pPr marL="1028700" algn="l" defTabSz="685800" rtl="0" eaLnBrk="1" latinLnBrk="0" hangingPunct="1">
                        <a:defRPr kumimoji="1" sz="1350" kern="1200">
                          <a:solidFill>
                            <a:schemeClr val="dk1"/>
                          </a:solidFill>
                          <a:latin typeface="游ゴシック"/>
                        </a:defRPr>
                      </a:lvl4pPr>
                      <a:lvl5pPr marL="1371600" algn="l" defTabSz="685800" rtl="0" eaLnBrk="1" latinLnBrk="0" hangingPunct="1">
                        <a:defRPr kumimoji="1" sz="1350" kern="1200">
                          <a:solidFill>
                            <a:schemeClr val="dk1"/>
                          </a:solidFill>
                          <a:latin typeface="游ゴシック"/>
                        </a:defRPr>
                      </a:lvl5pPr>
                      <a:lvl6pPr marL="1714500" algn="l" defTabSz="685800" rtl="0" eaLnBrk="1" latinLnBrk="0" hangingPunct="1">
                        <a:defRPr kumimoji="1" sz="1350" kern="1200">
                          <a:solidFill>
                            <a:schemeClr val="dk1"/>
                          </a:solidFill>
                          <a:latin typeface="游ゴシック"/>
                        </a:defRPr>
                      </a:lvl6pPr>
                      <a:lvl7pPr marL="2057400" algn="l" defTabSz="685800" rtl="0" eaLnBrk="1" latinLnBrk="0" hangingPunct="1">
                        <a:defRPr kumimoji="1" sz="1350" kern="1200">
                          <a:solidFill>
                            <a:schemeClr val="dk1"/>
                          </a:solidFill>
                          <a:latin typeface="游ゴシック"/>
                        </a:defRPr>
                      </a:lvl7pPr>
                      <a:lvl8pPr marL="2400300" algn="l" defTabSz="685800" rtl="0" eaLnBrk="1" latinLnBrk="0" hangingPunct="1">
                        <a:defRPr kumimoji="1" sz="1350" kern="1200">
                          <a:solidFill>
                            <a:schemeClr val="dk1"/>
                          </a:solidFill>
                          <a:latin typeface="游ゴシック"/>
                        </a:defRPr>
                      </a:lvl8pPr>
                      <a:lvl9pPr marL="2743200" algn="l" defTabSz="685800" rtl="0" eaLnBrk="1" latinLnBrk="0" hangingPunct="1">
                        <a:defRPr kumimoji="1" sz="1350" kern="1200">
                          <a:solidFill>
                            <a:schemeClr val="dk1"/>
                          </a:solidFill>
                          <a:latin typeface="游ゴシック"/>
                        </a:defRPr>
                      </a:lvl9pPr>
                    </a:lstStyle>
                    <a:p>
                      <a:endParaRPr kumimoji="1" lang="ja-JP" altLang="en-US" sz="1800" b="1" dirty="0">
                        <a:effectLst/>
                        <a:latin typeface="+mn-ea"/>
                        <a:ea typeface="+mn-ea"/>
                      </a:endParaRPr>
                    </a:p>
                  </a:txBody>
                  <a:tcPr marL="143990" marR="143990" marT="71995" marB="71995">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685800" rtl="0" eaLnBrk="1" latinLnBrk="0" hangingPunct="1">
                        <a:defRPr kumimoji="1" sz="1350" kern="1200">
                          <a:solidFill>
                            <a:schemeClr val="dk1"/>
                          </a:solidFill>
                          <a:latin typeface="游ゴシック"/>
                        </a:defRPr>
                      </a:lvl1pPr>
                      <a:lvl2pPr marL="342900" algn="l" defTabSz="685800" rtl="0" eaLnBrk="1" latinLnBrk="0" hangingPunct="1">
                        <a:defRPr kumimoji="1" sz="1350" kern="1200">
                          <a:solidFill>
                            <a:schemeClr val="dk1"/>
                          </a:solidFill>
                          <a:latin typeface="游ゴシック"/>
                        </a:defRPr>
                      </a:lvl2pPr>
                      <a:lvl3pPr marL="685800" algn="l" defTabSz="685800" rtl="0" eaLnBrk="1" latinLnBrk="0" hangingPunct="1">
                        <a:defRPr kumimoji="1" sz="1350" kern="1200">
                          <a:solidFill>
                            <a:schemeClr val="dk1"/>
                          </a:solidFill>
                          <a:latin typeface="游ゴシック"/>
                        </a:defRPr>
                      </a:lvl3pPr>
                      <a:lvl4pPr marL="1028700" algn="l" defTabSz="685800" rtl="0" eaLnBrk="1" latinLnBrk="0" hangingPunct="1">
                        <a:defRPr kumimoji="1" sz="1350" kern="1200">
                          <a:solidFill>
                            <a:schemeClr val="dk1"/>
                          </a:solidFill>
                          <a:latin typeface="游ゴシック"/>
                        </a:defRPr>
                      </a:lvl4pPr>
                      <a:lvl5pPr marL="1371600" algn="l" defTabSz="685800" rtl="0" eaLnBrk="1" latinLnBrk="0" hangingPunct="1">
                        <a:defRPr kumimoji="1" sz="1350" kern="1200">
                          <a:solidFill>
                            <a:schemeClr val="dk1"/>
                          </a:solidFill>
                          <a:latin typeface="游ゴシック"/>
                        </a:defRPr>
                      </a:lvl5pPr>
                      <a:lvl6pPr marL="1714500" algn="l" defTabSz="685800" rtl="0" eaLnBrk="1" latinLnBrk="0" hangingPunct="1">
                        <a:defRPr kumimoji="1" sz="1350" kern="1200">
                          <a:solidFill>
                            <a:schemeClr val="dk1"/>
                          </a:solidFill>
                          <a:latin typeface="游ゴシック"/>
                        </a:defRPr>
                      </a:lvl6pPr>
                      <a:lvl7pPr marL="2057400" algn="l" defTabSz="685800" rtl="0" eaLnBrk="1" latinLnBrk="0" hangingPunct="1">
                        <a:defRPr kumimoji="1" sz="1350" kern="1200">
                          <a:solidFill>
                            <a:schemeClr val="dk1"/>
                          </a:solidFill>
                          <a:latin typeface="游ゴシック"/>
                        </a:defRPr>
                      </a:lvl7pPr>
                      <a:lvl8pPr marL="2400300" algn="l" defTabSz="685800" rtl="0" eaLnBrk="1" latinLnBrk="0" hangingPunct="1">
                        <a:defRPr kumimoji="1" sz="1350" kern="1200">
                          <a:solidFill>
                            <a:schemeClr val="dk1"/>
                          </a:solidFill>
                          <a:latin typeface="游ゴシック"/>
                        </a:defRPr>
                      </a:lvl8pPr>
                      <a:lvl9pPr marL="2743200" algn="l" defTabSz="685800" rtl="0" eaLnBrk="1" latinLnBrk="0" hangingPunct="1">
                        <a:defRPr kumimoji="1" sz="1350" kern="1200">
                          <a:solidFill>
                            <a:schemeClr val="dk1"/>
                          </a:solidFill>
                          <a:latin typeface="游ゴシック"/>
                        </a:defRPr>
                      </a:lvl9pPr>
                    </a:lstStyle>
                    <a:p>
                      <a:r>
                        <a:rPr kumimoji="1" lang="en-US" altLang="ja-JP" sz="1800" b="1" dirty="0">
                          <a:effectLst/>
                          <a:latin typeface="+mn-ea"/>
                          <a:ea typeface="+mn-ea"/>
                        </a:rPr>
                        <a:t>BOX</a:t>
                      </a:r>
                      <a:endParaRPr kumimoji="1" lang="ja-JP" altLang="en-US" sz="1800" b="1" dirty="0">
                        <a:effectLst/>
                        <a:latin typeface="+mn-ea"/>
                        <a:ea typeface="+mn-ea"/>
                      </a:endParaRPr>
                    </a:p>
                  </a:txBody>
                  <a:tcPr marL="143990" marR="143990" marT="71995" marB="71995">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685800" rtl="0" eaLnBrk="1" latinLnBrk="0" hangingPunct="1">
                        <a:defRPr kumimoji="1" sz="1350" kern="1200">
                          <a:solidFill>
                            <a:schemeClr val="dk1"/>
                          </a:solidFill>
                          <a:latin typeface="游ゴシック"/>
                        </a:defRPr>
                      </a:lvl1pPr>
                      <a:lvl2pPr marL="342900" algn="l" defTabSz="685800" rtl="0" eaLnBrk="1" latinLnBrk="0" hangingPunct="1">
                        <a:defRPr kumimoji="1" sz="1350" kern="1200">
                          <a:solidFill>
                            <a:schemeClr val="dk1"/>
                          </a:solidFill>
                          <a:latin typeface="游ゴシック"/>
                        </a:defRPr>
                      </a:lvl2pPr>
                      <a:lvl3pPr marL="685800" algn="l" defTabSz="685800" rtl="0" eaLnBrk="1" latinLnBrk="0" hangingPunct="1">
                        <a:defRPr kumimoji="1" sz="1350" kern="1200">
                          <a:solidFill>
                            <a:schemeClr val="dk1"/>
                          </a:solidFill>
                          <a:latin typeface="游ゴシック"/>
                        </a:defRPr>
                      </a:lvl3pPr>
                      <a:lvl4pPr marL="1028700" algn="l" defTabSz="685800" rtl="0" eaLnBrk="1" latinLnBrk="0" hangingPunct="1">
                        <a:defRPr kumimoji="1" sz="1350" kern="1200">
                          <a:solidFill>
                            <a:schemeClr val="dk1"/>
                          </a:solidFill>
                          <a:latin typeface="游ゴシック"/>
                        </a:defRPr>
                      </a:lvl4pPr>
                      <a:lvl5pPr marL="1371600" algn="l" defTabSz="685800" rtl="0" eaLnBrk="1" latinLnBrk="0" hangingPunct="1">
                        <a:defRPr kumimoji="1" sz="1350" kern="1200">
                          <a:solidFill>
                            <a:schemeClr val="dk1"/>
                          </a:solidFill>
                          <a:latin typeface="游ゴシック"/>
                        </a:defRPr>
                      </a:lvl5pPr>
                      <a:lvl6pPr marL="1714500" algn="l" defTabSz="685800" rtl="0" eaLnBrk="1" latinLnBrk="0" hangingPunct="1">
                        <a:defRPr kumimoji="1" sz="1350" kern="1200">
                          <a:solidFill>
                            <a:schemeClr val="dk1"/>
                          </a:solidFill>
                          <a:latin typeface="游ゴシック"/>
                        </a:defRPr>
                      </a:lvl6pPr>
                      <a:lvl7pPr marL="2057400" algn="l" defTabSz="685800" rtl="0" eaLnBrk="1" latinLnBrk="0" hangingPunct="1">
                        <a:defRPr kumimoji="1" sz="1350" kern="1200">
                          <a:solidFill>
                            <a:schemeClr val="dk1"/>
                          </a:solidFill>
                          <a:latin typeface="游ゴシック"/>
                        </a:defRPr>
                      </a:lvl7pPr>
                      <a:lvl8pPr marL="2400300" algn="l" defTabSz="685800" rtl="0" eaLnBrk="1" latinLnBrk="0" hangingPunct="1">
                        <a:defRPr kumimoji="1" sz="1350" kern="1200">
                          <a:solidFill>
                            <a:schemeClr val="dk1"/>
                          </a:solidFill>
                          <a:latin typeface="游ゴシック"/>
                        </a:defRPr>
                      </a:lvl8pPr>
                      <a:lvl9pPr marL="2743200" algn="l" defTabSz="685800" rtl="0" eaLnBrk="1" latinLnBrk="0" hangingPunct="1">
                        <a:defRPr kumimoji="1" sz="1350" kern="1200">
                          <a:solidFill>
                            <a:schemeClr val="dk1"/>
                          </a:solidFill>
                          <a:latin typeface="游ゴシック"/>
                        </a:defRPr>
                      </a:lvl9pPr>
                    </a:lstStyle>
                    <a:p>
                      <a:r>
                        <a:rPr kumimoji="1" lang="en-US" altLang="ja-JP" sz="1800" b="1" dirty="0">
                          <a:effectLst/>
                          <a:latin typeface="+mn-ea"/>
                          <a:ea typeface="+mn-ea"/>
                        </a:rPr>
                        <a:t>S1115V,</a:t>
                      </a:r>
                      <a:r>
                        <a:rPr kumimoji="1" lang="ja-JP" altLang="en-US" sz="1800" b="1" dirty="0">
                          <a:effectLst/>
                          <a:latin typeface="+mn-ea"/>
                          <a:ea typeface="+mn-ea"/>
                        </a:rPr>
                        <a:t> </a:t>
                      </a:r>
                      <a:r>
                        <a:rPr kumimoji="1" lang="en-US" altLang="ja-JP" sz="1800" b="1" dirty="0">
                          <a:effectLst/>
                          <a:latin typeface="+mn-ea"/>
                          <a:ea typeface="+mn-ea"/>
                        </a:rPr>
                        <a:t>S1116D,</a:t>
                      </a:r>
                      <a:r>
                        <a:rPr kumimoji="1" lang="ja-JP" altLang="en-US" sz="1800" b="1" dirty="0">
                          <a:effectLst/>
                          <a:latin typeface="+mn-ea"/>
                          <a:ea typeface="+mn-ea"/>
                        </a:rPr>
                        <a:t> </a:t>
                      </a:r>
                      <a:r>
                        <a:rPr kumimoji="1" lang="en-US" altLang="ja-JP" sz="1800" b="1" dirty="0">
                          <a:effectLst/>
                          <a:latin typeface="+mn-ea"/>
                          <a:ea typeface="+mn-ea"/>
                        </a:rPr>
                        <a:t>S1116,</a:t>
                      </a:r>
                      <a:r>
                        <a:rPr kumimoji="1" lang="ja-JP" altLang="en-US" sz="1800" b="1" dirty="0">
                          <a:effectLst/>
                          <a:latin typeface="+mn-ea"/>
                          <a:ea typeface="+mn-ea"/>
                        </a:rPr>
                        <a:t> </a:t>
                      </a:r>
                      <a:r>
                        <a:rPr kumimoji="1" lang="en-US" altLang="ja-JP" sz="1800" b="1" dirty="0">
                          <a:effectLst/>
                          <a:latin typeface="+mn-ea"/>
                          <a:ea typeface="+mn-ea"/>
                        </a:rPr>
                        <a:t>S1135V,</a:t>
                      </a:r>
                      <a:r>
                        <a:rPr kumimoji="1" lang="ja-JP" altLang="en-US" sz="1800" b="1" dirty="0">
                          <a:effectLst/>
                          <a:latin typeface="+mn-ea"/>
                          <a:ea typeface="+mn-ea"/>
                        </a:rPr>
                        <a:t> </a:t>
                      </a:r>
                      <a:r>
                        <a:rPr kumimoji="1" lang="en-US" altLang="ja-JP" sz="1800" b="1" dirty="0">
                          <a:effectLst/>
                          <a:latin typeface="+mn-ea"/>
                          <a:ea typeface="+mn-ea"/>
                        </a:rPr>
                        <a:t>S1136J,</a:t>
                      </a:r>
                      <a:r>
                        <a:rPr kumimoji="1" lang="ja-JP" altLang="en-US" sz="1800" b="1" dirty="0">
                          <a:effectLst/>
                          <a:latin typeface="+mn-ea"/>
                          <a:ea typeface="+mn-ea"/>
                        </a:rPr>
                        <a:t> </a:t>
                      </a:r>
                      <a:r>
                        <a:rPr kumimoji="1" lang="en-US" altLang="ja-JP" sz="1800" b="1" dirty="0">
                          <a:effectLst/>
                          <a:latin typeface="+mn-ea"/>
                          <a:ea typeface="+mn-ea"/>
                        </a:rPr>
                        <a:t>S1515L,</a:t>
                      </a:r>
                      <a:r>
                        <a:rPr kumimoji="1" lang="ja-JP" altLang="en-US" sz="1800" b="1" dirty="0">
                          <a:effectLst/>
                          <a:latin typeface="+mn-ea"/>
                          <a:ea typeface="+mn-ea"/>
                        </a:rPr>
                        <a:t> </a:t>
                      </a:r>
                      <a:r>
                        <a:rPr kumimoji="1" lang="en-US" altLang="ja-JP" sz="1800" b="1" dirty="0">
                          <a:effectLst/>
                          <a:latin typeface="+mn-ea"/>
                          <a:ea typeface="+mn-ea"/>
                        </a:rPr>
                        <a:t>S1516LDN,</a:t>
                      </a:r>
                      <a:r>
                        <a:rPr kumimoji="1" lang="ja-JP" altLang="en-US" sz="1800" b="1" dirty="0">
                          <a:effectLst/>
                          <a:latin typeface="+mn-ea"/>
                          <a:ea typeface="+mn-ea"/>
                        </a:rPr>
                        <a:t> </a:t>
                      </a:r>
                      <a:r>
                        <a:rPr kumimoji="1" lang="en-US" altLang="ja-JP" sz="1800" b="1" dirty="0">
                          <a:effectLst/>
                          <a:latin typeface="+mn-ea"/>
                          <a:ea typeface="+mn-ea"/>
                        </a:rPr>
                        <a:t>S1516LN</a:t>
                      </a:r>
                    </a:p>
                    <a:p>
                      <a:r>
                        <a:rPr kumimoji="1" lang="en-US" altLang="ja-JP" sz="1800" b="1" dirty="0">
                          <a:effectLst/>
                          <a:latin typeface="+mn-ea"/>
                          <a:ea typeface="+mn-ea"/>
                        </a:rPr>
                        <a:t>S1536LTNJ,</a:t>
                      </a:r>
                      <a:r>
                        <a:rPr kumimoji="1" lang="ja-JP" altLang="en-US" sz="1800" b="1" dirty="0">
                          <a:effectLst/>
                          <a:latin typeface="+mn-ea"/>
                          <a:ea typeface="+mn-ea"/>
                        </a:rPr>
                        <a:t> </a:t>
                      </a:r>
                      <a:r>
                        <a:rPr kumimoji="1" lang="en-US" altLang="ja-JP" sz="1800" b="1" dirty="0">
                          <a:effectLst/>
                          <a:latin typeface="+mn-ea"/>
                          <a:ea typeface="+mn-ea"/>
                        </a:rPr>
                        <a:t>S1536LNSJ,</a:t>
                      </a:r>
                      <a:r>
                        <a:rPr kumimoji="1" lang="ja-JP" altLang="en-US" sz="1800" b="1" dirty="0">
                          <a:effectLst/>
                          <a:latin typeface="+mn-ea"/>
                          <a:ea typeface="+mn-ea"/>
                        </a:rPr>
                        <a:t> </a:t>
                      </a:r>
                      <a:r>
                        <a:rPr kumimoji="1" lang="en-US" altLang="ja-JP" sz="1800" b="1" dirty="0">
                          <a:effectLst/>
                          <a:latin typeface="+mn-ea"/>
                          <a:ea typeface="+mn-ea"/>
                        </a:rPr>
                        <a:t>S1536LNJ,</a:t>
                      </a:r>
                      <a:r>
                        <a:rPr kumimoji="1" lang="ja-JP" altLang="en-US" sz="1800" b="1" dirty="0">
                          <a:effectLst/>
                          <a:latin typeface="+mn-ea"/>
                          <a:ea typeface="+mn-ea"/>
                        </a:rPr>
                        <a:t> </a:t>
                      </a:r>
                      <a:r>
                        <a:rPr kumimoji="1" lang="en-US" altLang="ja-JP" sz="1800" b="1" dirty="0">
                          <a:effectLst/>
                          <a:latin typeface="+mn-ea"/>
                          <a:ea typeface="+mn-ea"/>
                        </a:rPr>
                        <a:t>X1534LNJ,</a:t>
                      </a:r>
                      <a:r>
                        <a:rPr kumimoji="1" lang="ja-JP" altLang="en-US" sz="1800" b="1" dirty="0">
                          <a:effectLst/>
                          <a:latin typeface="+mn-ea"/>
                          <a:ea typeface="+mn-ea"/>
                        </a:rPr>
                        <a:t> </a:t>
                      </a:r>
                      <a:r>
                        <a:rPr kumimoji="1" lang="en-US" altLang="ja-JP" sz="1800" b="1" dirty="0">
                          <a:effectLst/>
                          <a:latin typeface="+mn-ea"/>
                          <a:ea typeface="+mn-ea"/>
                        </a:rPr>
                        <a:t>X1571LNJ</a:t>
                      </a:r>
                    </a:p>
                    <a:p>
                      <a:endParaRPr kumimoji="1" lang="ja-JP" altLang="en-US" sz="1800" b="1" dirty="0">
                        <a:effectLst/>
                        <a:latin typeface="+mn-ea"/>
                        <a:ea typeface="+mn-ea"/>
                      </a:endParaRPr>
                    </a:p>
                  </a:txBody>
                  <a:tcPr marL="143990" marR="143990" marT="71995" marB="71995">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extLst>
                  <a:ext uri="{0D108BD9-81ED-4DB2-BD59-A6C34878D82A}">
                    <a16:rowId xmlns:a16="http://schemas.microsoft.com/office/drawing/2014/main" val="1678331635"/>
                  </a:ext>
                </a:extLst>
              </a:tr>
            </a:tbl>
          </a:graphicData>
        </a:graphic>
      </p:graphicFrame>
      <p:sp>
        <p:nvSpPr>
          <p:cNvPr id="12" name="正方形/長方形 11">
            <a:extLst>
              <a:ext uri="{FF2B5EF4-FFF2-40B4-BE49-F238E27FC236}">
                <a16:creationId xmlns:a16="http://schemas.microsoft.com/office/drawing/2014/main" id="{CDA62B60-3A33-0F16-9253-125A09B2481B}"/>
              </a:ext>
            </a:extLst>
          </p:cNvPr>
          <p:cNvSpPr/>
          <p:nvPr/>
        </p:nvSpPr>
        <p:spPr>
          <a:xfrm>
            <a:off x="225910" y="4431982"/>
            <a:ext cx="1523460" cy="336847"/>
          </a:xfrm>
          <a:prstGeom prst="rect">
            <a:avLst/>
          </a:prstGeom>
          <a:noFill/>
          <a:ln w="19050" cap="flat" cmpd="sng" algn="ctr">
            <a:solidFill>
              <a:srgbClr val="0070C0"/>
            </a:solidFill>
            <a:prstDash val="solid"/>
            <a:miter lim="800000"/>
          </a:ln>
          <a:effectLst/>
        </p:spPr>
        <p:txBody>
          <a:bodyPr rtlCol="0" anchor="ctr"/>
          <a:lstStyle/>
          <a:p>
            <a:pPr algn="ctr" defTabSz="719953" fontAlgn="base">
              <a:spcBef>
                <a:spcPct val="0"/>
              </a:spcBef>
              <a:spcAft>
                <a:spcPct val="0"/>
              </a:spcAft>
              <a:defRPr/>
            </a:pPr>
            <a:r>
              <a:rPr kumimoji="0" lang="en-US" altLang="ja-JP" sz="1417" kern="0" dirty="0">
                <a:solidFill>
                  <a:srgbClr val="0070C0"/>
                </a:solidFill>
                <a:latin typeface="Yu Gothic UI" panose="020B0500000000000000" pitchFamily="34" charset="-128"/>
                <a:ea typeface="Yu Gothic UI" panose="020B0500000000000000" pitchFamily="34" charset="-128"/>
              </a:rPr>
              <a:t>Panasonic</a:t>
            </a:r>
            <a:endParaRPr kumimoji="0" lang="ja-JP" altLang="en-US" sz="1417" kern="0" dirty="0">
              <a:solidFill>
                <a:srgbClr val="0070C0"/>
              </a:solidFill>
              <a:latin typeface="Yu Gothic UI" panose="020B0500000000000000" pitchFamily="34" charset="-128"/>
              <a:ea typeface="Yu Gothic UI" panose="020B0500000000000000" pitchFamily="34" charset="-128"/>
            </a:endParaRPr>
          </a:p>
        </p:txBody>
      </p:sp>
      <p:sp>
        <p:nvSpPr>
          <p:cNvPr id="4" name="テキスト ボックス 3">
            <a:extLst>
              <a:ext uri="{FF2B5EF4-FFF2-40B4-BE49-F238E27FC236}">
                <a16:creationId xmlns:a16="http://schemas.microsoft.com/office/drawing/2014/main" id="{EB3A0F90-2A17-3D21-9BC4-FC34C20F55ED}"/>
              </a:ext>
            </a:extLst>
          </p:cNvPr>
          <p:cNvSpPr txBox="1"/>
          <p:nvPr/>
        </p:nvSpPr>
        <p:spPr>
          <a:xfrm>
            <a:off x="2046266" y="4413717"/>
            <a:ext cx="3386241" cy="400110"/>
          </a:xfrm>
          <a:prstGeom prst="rect">
            <a:avLst/>
          </a:prstGeom>
          <a:noFill/>
        </p:spPr>
        <p:txBody>
          <a:bodyPr wrap="square" rtlCol="0">
            <a:spAutoFit/>
          </a:bodyPr>
          <a:lstStyle/>
          <a:p>
            <a:r>
              <a:rPr lang="en-US" altLang="ja-JP" sz="2000" b="1" dirty="0">
                <a:solidFill>
                  <a:srgbClr val="0000FF"/>
                </a:solidFill>
                <a:hlinkClick r:id="rId2">
                  <a:extLst>
                    <a:ext uri="{A12FA001-AC4F-418D-AE19-62706E023703}">
                      <ahyp:hlinkClr xmlns:ahyp="http://schemas.microsoft.com/office/drawing/2018/hyperlinkcolor" val="tx"/>
                    </a:ext>
                  </a:extLst>
                </a:hlinkClick>
              </a:rPr>
              <a:t>9007 (panasonic.eu)</a:t>
            </a:r>
            <a:endParaRPr lang="ja-JP" altLang="en-US" sz="2000" b="1" dirty="0">
              <a:solidFill>
                <a:srgbClr val="0000FF"/>
              </a:solidFill>
            </a:endParaRPr>
          </a:p>
        </p:txBody>
      </p:sp>
    </p:spTree>
    <p:extLst>
      <p:ext uri="{BB962C8B-B14F-4D97-AF65-F5344CB8AC3E}">
        <p14:creationId xmlns:p14="http://schemas.microsoft.com/office/powerpoint/2010/main" val="32578540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E1B9F7B4-4C61-E797-3FE2-19AFE085AAC2}"/>
              </a:ext>
            </a:extLst>
          </p:cNvPr>
          <p:cNvSpPr txBox="1"/>
          <p:nvPr/>
        </p:nvSpPr>
        <p:spPr>
          <a:xfrm>
            <a:off x="562503" y="799906"/>
            <a:ext cx="13224148" cy="6616620"/>
          </a:xfrm>
          <a:prstGeom prst="rect">
            <a:avLst/>
          </a:prstGeom>
          <a:noFill/>
        </p:spPr>
        <p:txBody>
          <a:bodyPr wrap="square" rtlCol="0">
            <a:spAutoFit/>
          </a:bodyPr>
          <a:lstStyle/>
          <a:p>
            <a:pPr defTabSz="1439906" fontAlgn="base">
              <a:lnSpc>
                <a:spcPct val="120000"/>
              </a:lnSpc>
              <a:spcBef>
                <a:spcPct val="0"/>
              </a:spcBef>
              <a:spcAft>
                <a:spcPct val="0"/>
              </a:spcAft>
              <a:defRPr/>
            </a:pPr>
            <a:r>
              <a:rPr lang="ja-JP" altLang="en-US" sz="2000" b="1" dirty="0">
                <a:solidFill>
                  <a:srgbClr val="0A54A0"/>
                </a:solidFill>
                <a:latin typeface="+mn-ea"/>
                <a:cs typeface="Calibri" panose="020F0502020204030204" pitchFamily="34" charset="0"/>
              </a:rPr>
              <a:t>下記のような環境要因により、認識精度に影響を与える場合があります。</a:t>
            </a:r>
            <a:endParaRPr lang="en-US" altLang="ja-JP" sz="2000" b="1" dirty="0">
              <a:solidFill>
                <a:srgbClr val="0A54A0"/>
              </a:solidFill>
              <a:latin typeface="+mn-ea"/>
              <a:cs typeface="Calibri" panose="020F0502020204030204" pitchFamily="34" charset="0"/>
            </a:endParaRPr>
          </a:p>
          <a:p>
            <a:pPr defTabSz="1439906" fontAlgn="base">
              <a:lnSpc>
                <a:spcPct val="120000"/>
              </a:lnSpc>
              <a:spcBef>
                <a:spcPct val="0"/>
              </a:spcBef>
              <a:spcAft>
                <a:spcPct val="0"/>
              </a:spcAft>
              <a:defRPr/>
            </a:pPr>
            <a:r>
              <a:rPr lang="en-US" altLang="ja-JP" sz="2000" b="1" dirty="0">
                <a:solidFill>
                  <a:srgbClr val="0A54A0"/>
                </a:solidFill>
                <a:latin typeface="+mn-ea"/>
                <a:cs typeface="Meiryo UI" panose="020B0604030504040204" pitchFamily="50" charset="-128"/>
              </a:rPr>
              <a:t>AI</a:t>
            </a:r>
            <a:r>
              <a:rPr lang="ja-JP" altLang="en-US" sz="2000" b="1" dirty="0">
                <a:solidFill>
                  <a:srgbClr val="0A54A0"/>
                </a:solidFill>
                <a:latin typeface="+mn-ea"/>
                <a:cs typeface="Meiryo UI" panose="020B0604030504040204" pitchFamily="50" charset="-128"/>
              </a:rPr>
              <a:t>技術により大きく性能改善していますが、</a:t>
            </a:r>
            <a:r>
              <a:rPr lang="ja-JP" altLang="en-US" sz="2000" b="1" dirty="0">
                <a:solidFill>
                  <a:prstClr val="black"/>
                </a:solidFill>
                <a:latin typeface="+mn-ea"/>
                <a:cs typeface="Meiryo UI" panose="020B0604030504040204" pitchFamily="50" charset="-128"/>
              </a:rPr>
              <a:t>これら失報誤報要因が</a:t>
            </a:r>
            <a:r>
              <a:rPr lang="en-US" altLang="ja-JP" sz="2000" b="1" dirty="0">
                <a:solidFill>
                  <a:prstClr val="black"/>
                </a:solidFill>
                <a:latin typeface="+mn-ea"/>
                <a:cs typeface="Meiryo UI" panose="020B0604030504040204" pitchFamily="50" charset="-128"/>
              </a:rPr>
              <a:t>100%</a:t>
            </a:r>
            <a:r>
              <a:rPr lang="ja-JP" altLang="en-US" sz="2000" b="1" dirty="0">
                <a:solidFill>
                  <a:prstClr val="black"/>
                </a:solidFill>
                <a:latin typeface="+mn-ea"/>
                <a:cs typeface="Meiryo UI" panose="020B0604030504040204" pitchFamily="50" charset="-128"/>
              </a:rPr>
              <a:t>無くなるわけではありません。</a:t>
            </a:r>
            <a:endParaRPr lang="en-US" altLang="ja-JP" sz="2000" b="1" dirty="0">
              <a:solidFill>
                <a:prstClr val="black"/>
              </a:solidFill>
              <a:latin typeface="+mn-ea"/>
              <a:cs typeface="Meiryo UI" panose="020B0604030504040204" pitchFamily="50" charset="-128"/>
            </a:endParaRPr>
          </a:p>
          <a:p>
            <a:pPr marL="449971" indent="-449971" defTabSz="1439906" fontAlgn="base">
              <a:spcBef>
                <a:spcPct val="0"/>
              </a:spcBef>
              <a:spcAft>
                <a:spcPct val="0"/>
              </a:spcAft>
              <a:buFont typeface="Arial" panose="020B0604020202020204" pitchFamily="34" charset="0"/>
              <a:buChar char="•"/>
              <a:defRPr/>
            </a:pPr>
            <a:endParaRPr lang="en-US" altLang="ja-JP" sz="1732" b="1" dirty="0">
              <a:solidFill>
                <a:srgbClr val="0A54A0"/>
              </a:solidFill>
              <a:latin typeface="+mn-ea"/>
              <a:cs typeface="Meiryo UI" panose="020B0604030504040204" pitchFamily="50" charset="-128"/>
            </a:endParaRPr>
          </a:p>
          <a:p>
            <a:pPr marL="449971" indent="-449971" defTabSz="1439906" fontAlgn="base">
              <a:lnSpc>
                <a:spcPct val="120000"/>
              </a:lnSpc>
              <a:spcBef>
                <a:spcPct val="0"/>
              </a:spcBef>
              <a:spcAft>
                <a:spcPct val="0"/>
              </a:spcAft>
              <a:buFont typeface="Arial" panose="020B0604020202020204" pitchFamily="34" charset="0"/>
              <a:buChar char="•"/>
              <a:defRPr/>
            </a:pPr>
            <a:r>
              <a:rPr lang="ja-JP" altLang="en-US" sz="2000" b="1" dirty="0">
                <a:solidFill>
                  <a:srgbClr val="FF0000"/>
                </a:solidFill>
                <a:latin typeface="+mn-ea"/>
                <a:cs typeface="Meiryo UI" panose="020B0604030504040204" pitchFamily="50" charset="-128"/>
              </a:rPr>
              <a:t>背景と動いている被写体に輝度</a:t>
            </a:r>
            <a:r>
              <a:rPr lang="en-US" altLang="ja-JP" sz="2000" b="1" dirty="0">
                <a:solidFill>
                  <a:srgbClr val="FF0000"/>
                </a:solidFill>
                <a:latin typeface="+mn-ea"/>
                <a:cs typeface="Meiryo UI" panose="020B0604030504040204" pitchFamily="50" charset="-128"/>
              </a:rPr>
              <a:t>(</a:t>
            </a:r>
            <a:r>
              <a:rPr lang="ja-JP" altLang="en-US" sz="2000" b="1" dirty="0">
                <a:solidFill>
                  <a:srgbClr val="FF0000"/>
                </a:solidFill>
                <a:latin typeface="+mn-ea"/>
                <a:cs typeface="Meiryo UI" panose="020B0604030504040204" pitchFamily="50" charset="-128"/>
              </a:rPr>
              <a:t>明るさ</a:t>
            </a:r>
            <a:r>
              <a:rPr lang="en-US" altLang="ja-JP" sz="2000" b="1" dirty="0">
                <a:solidFill>
                  <a:srgbClr val="FF0000"/>
                </a:solidFill>
                <a:latin typeface="+mn-ea"/>
                <a:cs typeface="Meiryo UI" panose="020B0604030504040204" pitchFamily="50" charset="-128"/>
              </a:rPr>
              <a:t>)</a:t>
            </a:r>
            <a:r>
              <a:rPr lang="ja-JP" altLang="en-US" sz="2000" b="1" dirty="0">
                <a:solidFill>
                  <a:srgbClr val="FF0000"/>
                </a:solidFill>
                <a:latin typeface="+mn-ea"/>
                <a:cs typeface="Meiryo UI" panose="020B0604030504040204" pitchFamily="50" charset="-128"/>
              </a:rPr>
              <a:t>の差が少ない</a:t>
            </a:r>
            <a:endParaRPr lang="en-US" altLang="ja-JP" sz="2000" b="1" dirty="0">
              <a:solidFill>
                <a:srgbClr val="FF0000"/>
              </a:solidFill>
              <a:latin typeface="+mn-ea"/>
              <a:cs typeface="Meiryo UI" panose="020B0604030504040204" pitchFamily="50" charset="-128"/>
            </a:endParaRPr>
          </a:p>
          <a:p>
            <a:pPr marL="449971" indent="-449971" defTabSz="1439906" fontAlgn="base">
              <a:lnSpc>
                <a:spcPct val="120000"/>
              </a:lnSpc>
              <a:spcBef>
                <a:spcPct val="0"/>
              </a:spcBef>
              <a:spcAft>
                <a:spcPct val="0"/>
              </a:spcAft>
              <a:buFont typeface="Arial" panose="020B0604020202020204" pitchFamily="34" charset="0"/>
              <a:buChar char="•"/>
              <a:defRPr/>
            </a:pPr>
            <a:r>
              <a:rPr lang="ja-JP" altLang="en-US" sz="2000" b="1" dirty="0">
                <a:solidFill>
                  <a:srgbClr val="FF0000"/>
                </a:solidFill>
                <a:latin typeface="+mn-ea"/>
                <a:cs typeface="Meiryo UI" panose="020B0604030504040204" pitchFamily="50" charset="-128"/>
              </a:rPr>
              <a:t>夜間など、映像に輝度が低い</a:t>
            </a:r>
            <a:endParaRPr lang="en-US" altLang="ja-JP" sz="2000" b="1" dirty="0">
              <a:solidFill>
                <a:srgbClr val="FF0000"/>
              </a:solidFill>
              <a:latin typeface="+mn-ea"/>
              <a:cs typeface="Meiryo UI" panose="020B0604030504040204" pitchFamily="50" charset="-128"/>
            </a:endParaRPr>
          </a:p>
          <a:p>
            <a:pPr marL="449971" indent="-449971" defTabSz="1439906" fontAlgn="base">
              <a:lnSpc>
                <a:spcPct val="120000"/>
              </a:lnSpc>
              <a:spcBef>
                <a:spcPct val="0"/>
              </a:spcBef>
              <a:spcAft>
                <a:spcPct val="0"/>
              </a:spcAft>
              <a:buFont typeface="Arial" panose="020B0604020202020204" pitchFamily="34" charset="0"/>
              <a:buChar char="•"/>
              <a:defRPr/>
            </a:pPr>
            <a:r>
              <a:rPr lang="ja-JP" altLang="en-US" sz="2000" b="1" dirty="0">
                <a:solidFill>
                  <a:srgbClr val="FF0000"/>
                </a:solidFill>
                <a:latin typeface="+mn-ea"/>
                <a:cs typeface="Meiryo UI" panose="020B0604030504040204" pitchFamily="50" charset="-128"/>
              </a:rPr>
              <a:t>被写体が小さすぎたり大きすぎたりする</a:t>
            </a:r>
            <a:endParaRPr lang="en-US" altLang="ja-JP" sz="2000" b="1" dirty="0">
              <a:solidFill>
                <a:srgbClr val="FF0000"/>
              </a:solidFill>
              <a:latin typeface="+mn-ea"/>
              <a:cs typeface="Meiryo UI" panose="020B0604030504040204" pitchFamily="50" charset="-128"/>
            </a:endParaRPr>
          </a:p>
          <a:p>
            <a:pPr marL="449971" indent="-449971" defTabSz="1439906" fontAlgn="base">
              <a:lnSpc>
                <a:spcPct val="120000"/>
              </a:lnSpc>
              <a:spcBef>
                <a:spcPct val="0"/>
              </a:spcBef>
              <a:spcAft>
                <a:spcPct val="0"/>
              </a:spcAft>
              <a:buFont typeface="Arial" panose="020B0604020202020204" pitchFamily="34" charset="0"/>
              <a:buChar char="•"/>
              <a:defRPr/>
            </a:pPr>
            <a:r>
              <a:rPr lang="ja-JP" altLang="en-US" sz="2000" b="1" dirty="0">
                <a:solidFill>
                  <a:srgbClr val="FF0000"/>
                </a:solidFill>
                <a:latin typeface="+mn-ea"/>
                <a:cs typeface="Meiryo UI" panose="020B0604030504040204" pitchFamily="50" charset="-128"/>
              </a:rPr>
              <a:t>屋外、窓際など光の状態が変わりやすい</a:t>
            </a:r>
            <a:endParaRPr lang="en-US" altLang="ja-JP" sz="2000" b="1" dirty="0">
              <a:solidFill>
                <a:srgbClr val="FF0000"/>
              </a:solidFill>
              <a:latin typeface="+mn-ea"/>
              <a:cs typeface="Meiryo UI" panose="020B0604030504040204" pitchFamily="50" charset="-128"/>
            </a:endParaRPr>
          </a:p>
          <a:p>
            <a:pPr marL="449971" indent="-449971" defTabSz="1439906" fontAlgn="base">
              <a:lnSpc>
                <a:spcPct val="120000"/>
              </a:lnSpc>
              <a:spcBef>
                <a:spcPct val="0"/>
              </a:spcBef>
              <a:spcAft>
                <a:spcPct val="0"/>
              </a:spcAft>
              <a:buFont typeface="Arial" panose="020B0604020202020204" pitchFamily="34" charset="0"/>
              <a:buChar char="•"/>
              <a:defRPr/>
            </a:pPr>
            <a:r>
              <a:rPr lang="ja-JP" altLang="en-US" sz="2000" b="1" dirty="0">
                <a:solidFill>
                  <a:srgbClr val="0A54A0"/>
                </a:solidFill>
                <a:latin typeface="+mn-ea"/>
                <a:cs typeface="Meiryo UI" panose="020B0604030504040204" pitchFamily="50" charset="-128"/>
              </a:rPr>
              <a:t>日光、車のヘッドライトなどの外光が入る</a:t>
            </a:r>
            <a:endParaRPr lang="en-US" altLang="ja-JP" sz="2000" b="1" dirty="0">
              <a:solidFill>
                <a:srgbClr val="0A54A0"/>
              </a:solidFill>
              <a:latin typeface="+mn-ea"/>
              <a:cs typeface="Meiryo UI" panose="020B0604030504040204" pitchFamily="50" charset="-128"/>
            </a:endParaRPr>
          </a:p>
          <a:p>
            <a:pPr marL="449971" indent="-449971" defTabSz="1439906" fontAlgn="base">
              <a:lnSpc>
                <a:spcPct val="120000"/>
              </a:lnSpc>
              <a:spcBef>
                <a:spcPct val="0"/>
              </a:spcBef>
              <a:spcAft>
                <a:spcPct val="0"/>
              </a:spcAft>
              <a:buFont typeface="Arial" panose="020B0604020202020204" pitchFamily="34" charset="0"/>
              <a:buChar char="•"/>
              <a:defRPr/>
            </a:pPr>
            <a:r>
              <a:rPr lang="ja-JP" altLang="en-US" sz="2000" b="1" dirty="0">
                <a:solidFill>
                  <a:srgbClr val="0A54A0"/>
                </a:solidFill>
                <a:latin typeface="+mn-ea"/>
                <a:cs typeface="Meiryo UI" panose="020B0604030504040204" pitchFamily="50" charset="-128"/>
              </a:rPr>
              <a:t>蛍光灯がちらつく</a:t>
            </a:r>
            <a:endParaRPr lang="en-US" altLang="ja-JP" sz="2000" b="1" dirty="0">
              <a:solidFill>
                <a:srgbClr val="0A54A0"/>
              </a:solidFill>
              <a:latin typeface="+mn-ea"/>
              <a:cs typeface="Meiryo UI" panose="020B0604030504040204" pitchFamily="50" charset="-128"/>
            </a:endParaRPr>
          </a:p>
          <a:p>
            <a:pPr marL="449971" indent="-449971" defTabSz="1439906" fontAlgn="base">
              <a:lnSpc>
                <a:spcPct val="120000"/>
              </a:lnSpc>
              <a:spcBef>
                <a:spcPct val="0"/>
              </a:spcBef>
              <a:spcAft>
                <a:spcPct val="0"/>
              </a:spcAft>
              <a:buFont typeface="Arial" panose="020B0604020202020204" pitchFamily="34" charset="0"/>
              <a:buChar char="•"/>
              <a:defRPr/>
            </a:pPr>
            <a:r>
              <a:rPr lang="ja-JP" altLang="en-US" sz="2000" b="1" dirty="0">
                <a:solidFill>
                  <a:srgbClr val="0A54A0"/>
                </a:solidFill>
                <a:latin typeface="+mn-ea"/>
                <a:cs typeface="Meiryo UI" panose="020B0604030504040204" pitchFamily="50" charset="-128"/>
              </a:rPr>
              <a:t>カメラのドームに水滴や汚れがついている</a:t>
            </a:r>
            <a:endParaRPr lang="en-US" altLang="ja-JP" sz="2000" b="1" dirty="0">
              <a:solidFill>
                <a:srgbClr val="0A54A0"/>
              </a:solidFill>
              <a:latin typeface="+mn-ea"/>
              <a:cs typeface="Meiryo UI" panose="020B0604030504040204" pitchFamily="50" charset="-128"/>
            </a:endParaRPr>
          </a:p>
          <a:p>
            <a:pPr marL="449971" indent="-449971" defTabSz="1439906" fontAlgn="base">
              <a:lnSpc>
                <a:spcPct val="120000"/>
              </a:lnSpc>
              <a:spcBef>
                <a:spcPct val="0"/>
              </a:spcBef>
              <a:spcAft>
                <a:spcPct val="0"/>
              </a:spcAft>
              <a:buFont typeface="Arial" panose="020B0604020202020204" pitchFamily="34" charset="0"/>
              <a:buChar char="•"/>
              <a:defRPr/>
            </a:pPr>
            <a:r>
              <a:rPr lang="ja-JP" altLang="en-US" sz="2000" b="1" dirty="0">
                <a:solidFill>
                  <a:srgbClr val="FF0000"/>
                </a:solidFill>
                <a:latin typeface="+mn-ea"/>
                <a:cs typeface="Meiryo UI" panose="020B0604030504040204" pitchFamily="50" charset="-128"/>
              </a:rPr>
              <a:t>被写体がカメラに向かって真っすぐ移動している</a:t>
            </a:r>
            <a:endParaRPr lang="en-US" altLang="ja-JP" sz="2000" b="1" dirty="0">
              <a:solidFill>
                <a:srgbClr val="FF0000"/>
              </a:solidFill>
              <a:latin typeface="+mn-ea"/>
              <a:cs typeface="Meiryo UI" panose="020B0604030504040204" pitchFamily="50" charset="-128"/>
            </a:endParaRPr>
          </a:p>
          <a:p>
            <a:pPr marL="449971" indent="-449971" defTabSz="1439906" fontAlgn="base">
              <a:lnSpc>
                <a:spcPct val="120000"/>
              </a:lnSpc>
              <a:spcBef>
                <a:spcPct val="0"/>
              </a:spcBef>
              <a:spcAft>
                <a:spcPct val="0"/>
              </a:spcAft>
              <a:buFont typeface="Arial" panose="020B0604020202020204" pitchFamily="34" charset="0"/>
              <a:buChar char="•"/>
              <a:defRPr/>
            </a:pPr>
            <a:r>
              <a:rPr lang="ja-JP" altLang="en-US" sz="2000" b="1" dirty="0">
                <a:solidFill>
                  <a:srgbClr val="FF0000"/>
                </a:solidFill>
                <a:latin typeface="+mn-ea"/>
                <a:cs typeface="Meiryo UI" panose="020B0604030504040204" pitchFamily="50" charset="-128"/>
              </a:rPr>
              <a:t>被写体の動きが速すぎたり遅すぎたりする</a:t>
            </a:r>
            <a:endParaRPr lang="en-US" altLang="ja-JP" sz="2000" b="1" dirty="0">
              <a:solidFill>
                <a:srgbClr val="FF0000"/>
              </a:solidFill>
              <a:latin typeface="+mn-ea"/>
              <a:cs typeface="Meiryo UI" panose="020B0604030504040204" pitchFamily="50" charset="-128"/>
            </a:endParaRPr>
          </a:p>
          <a:p>
            <a:pPr marL="449971" indent="-449971" defTabSz="1439906" fontAlgn="base">
              <a:lnSpc>
                <a:spcPct val="120000"/>
              </a:lnSpc>
              <a:spcBef>
                <a:spcPct val="0"/>
              </a:spcBef>
              <a:spcAft>
                <a:spcPct val="0"/>
              </a:spcAft>
              <a:buFont typeface="Arial" panose="020B0604020202020204" pitchFamily="34" charset="0"/>
              <a:buChar char="•"/>
              <a:defRPr/>
            </a:pPr>
            <a:r>
              <a:rPr lang="ja-JP" altLang="en-US" sz="2000" b="1" dirty="0">
                <a:solidFill>
                  <a:srgbClr val="0A54A0"/>
                </a:solidFill>
                <a:latin typeface="+mn-ea"/>
                <a:cs typeface="Meiryo UI" panose="020B0604030504040204" pitchFamily="50" charset="-128"/>
              </a:rPr>
              <a:t>移動物体が多すぎる</a:t>
            </a:r>
            <a:endParaRPr lang="en-US" altLang="ja-JP" sz="2000" b="1" dirty="0">
              <a:solidFill>
                <a:srgbClr val="0A54A0"/>
              </a:solidFill>
              <a:latin typeface="+mn-ea"/>
              <a:cs typeface="Meiryo UI" panose="020B0604030504040204" pitchFamily="50" charset="-128"/>
            </a:endParaRPr>
          </a:p>
          <a:p>
            <a:pPr marL="449971" indent="-449971" defTabSz="1439906" fontAlgn="base">
              <a:lnSpc>
                <a:spcPct val="120000"/>
              </a:lnSpc>
              <a:spcBef>
                <a:spcPct val="0"/>
              </a:spcBef>
              <a:spcAft>
                <a:spcPct val="0"/>
              </a:spcAft>
              <a:buFont typeface="Arial" panose="020B0604020202020204" pitchFamily="34" charset="0"/>
              <a:buChar char="•"/>
              <a:defRPr/>
            </a:pPr>
            <a:r>
              <a:rPr lang="ja-JP" altLang="en-US" sz="2000" b="1" dirty="0">
                <a:solidFill>
                  <a:srgbClr val="0A54A0"/>
                </a:solidFill>
                <a:latin typeface="+mn-ea"/>
                <a:cs typeface="Meiryo UI" panose="020B0604030504040204" pitchFamily="50" charset="-128"/>
              </a:rPr>
              <a:t>カメラが揺れている</a:t>
            </a:r>
            <a:endParaRPr lang="en-US" altLang="ja-JP" sz="2000" b="1" dirty="0">
              <a:solidFill>
                <a:srgbClr val="0A54A0"/>
              </a:solidFill>
              <a:latin typeface="+mn-ea"/>
              <a:cs typeface="Meiryo UI" panose="020B0604030504040204" pitchFamily="50" charset="-128"/>
            </a:endParaRPr>
          </a:p>
          <a:p>
            <a:pPr marL="449971" indent="-449971" defTabSz="1439906" fontAlgn="base">
              <a:lnSpc>
                <a:spcPct val="120000"/>
              </a:lnSpc>
              <a:spcBef>
                <a:spcPct val="0"/>
              </a:spcBef>
              <a:spcAft>
                <a:spcPct val="0"/>
              </a:spcAft>
              <a:buFont typeface="Arial" panose="020B0604020202020204" pitchFamily="34" charset="0"/>
              <a:buChar char="•"/>
              <a:defRPr/>
            </a:pPr>
            <a:r>
              <a:rPr lang="ja-JP" altLang="en-US" sz="2000" b="1" dirty="0">
                <a:solidFill>
                  <a:srgbClr val="FF0000"/>
                </a:solidFill>
                <a:latin typeface="+mn-ea"/>
                <a:cs typeface="Meiryo UI" panose="020B0604030504040204" pitchFamily="50" charset="-128"/>
              </a:rPr>
              <a:t>天候が著しく悪い</a:t>
            </a:r>
            <a:endParaRPr lang="en-US" altLang="ja-JP" sz="2000" b="1" dirty="0">
              <a:solidFill>
                <a:srgbClr val="FF0000"/>
              </a:solidFill>
              <a:latin typeface="+mn-ea"/>
              <a:cs typeface="Meiryo UI" panose="020B0604030504040204" pitchFamily="50" charset="-128"/>
            </a:endParaRPr>
          </a:p>
          <a:p>
            <a:pPr marL="449971" indent="-449971" defTabSz="1439906" fontAlgn="base">
              <a:lnSpc>
                <a:spcPct val="120000"/>
              </a:lnSpc>
              <a:spcBef>
                <a:spcPct val="0"/>
              </a:spcBef>
              <a:spcAft>
                <a:spcPct val="0"/>
              </a:spcAft>
              <a:buFont typeface="Arial" panose="020B0604020202020204" pitchFamily="34" charset="0"/>
              <a:buChar char="•"/>
              <a:defRPr/>
            </a:pPr>
            <a:r>
              <a:rPr lang="ja-JP" altLang="en-US" sz="2000" b="1" dirty="0">
                <a:solidFill>
                  <a:srgbClr val="0A54A0"/>
                </a:solidFill>
                <a:latin typeface="+mn-ea"/>
                <a:cs typeface="Meiryo UI" panose="020B0604030504040204" pitchFamily="50" charset="-128"/>
              </a:rPr>
              <a:t>水溜まりやガラスなどの光の反射が入る</a:t>
            </a:r>
            <a:endParaRPr lang="en-US" altLang="ja-JP" sz="2000" b="1" dirty="0">
              <a:solidFill>
                <a:srgbClr val="0A54A0"/>
              </a:solidFill>
              <a:latin typeface="+mn-ea"/>
              <a:cs typeface="Meiryo UI" panose="020B0604030504040204" pitchFamily="50" charset="-128"/>
            </a:endParaRPr>
          </a:p>
          <a:p>
            <a:pPr marL="449971" indent="-449971" defTabSz="1439906" fontAlgn="base">
              <a:lnSpc>
                <a:spcPct val="120000"/>
              </a:lnSpc>
              <a:spcBef>
                <a:spcPct val="0"/>
              </a:spcBef>
              <a:spcAft>
                <a:spcPct val="0"/>
              </a:spcAft>
              <a:buFont typeface="Arial" panose="020B0604020202020204" pitchFamily="34" charset="0"/>
              <a:buChar char="•"/>
              <a:defRPr/>
            </a:pPr>
            <a:r>
              <a:rPr lang="ja-JP" altLang="en-US" sz="2000" b="1" dirty="0">
                <a:solidFill>
                  <a:srgbClr val="0A54A0"/>
                </a:solidFill>
                <a:latin typeface="+mn-ea"/>
                <a:cs typeface="Meiryo UI" panose="020B0604030504040204" pitchFamily="50" charset="-128"/>
              </a:rPr>
              <a:t>旗やビニールなどが風などの影響で動いたりする</a:t>
            </a:r>
            <a:endParaRPr lang="en-US" altLang="ja-JP" sz="2000" b="1" dirty="0">
              <a:solidFill>
                <a:srgbClr val="0A54A0"/>
              </a:solidFill>
              <a:latin typeface="+mn-ea"/>
              <a:cs typeface="Meiryo UI" panose="020B0604030504040204" pitchFamily="50" charset="-128"/>
            </a:endParaRPr>
          </a:p>
          <a:p>
            <a:pPr marL="449971" indent="-449971" defTabSz="1439906" fontAlgn="base">
              <a:lnSpc>
                <a:spcPct val="120000"/>
              </a:lnSpc>
              <a:spcBef>
                <a:spcPct val="0"/>
              </a:spcBef>
              <a:spcAft>
                <a:spcPct val="0"/>
              </a:spcAft>
              <a:buFont typeface="Arial" panose="020B0604020202020204" pitchFamily="34" charset="0"/>
              <a:buChar char="•"/>
              <a:defRPr/>
            </a:pPr>
            <a:r>
              <a:rPr lang="ja-JP" altLang="en-US" sz="2000" b="1" dirty="0">
                <a:solidFill>
                  <a:srgbClr val="0A54A0"/>
                </a:solidFill>
                <a:latin typeface="+mn-ea"/>
                <a:cs typeface="Meiryo UI" panose="020B0604030504040204" pitchFamily="50" charset="-128"/>
              </a:rPr>
              <a:t>虫や動物が入る</a:t>
            </a:r>
            <a:endParaRPr lang="en-US" altLang="ja-JP" sz="2000" b="1" dirty="0">
              <a:solidFill>
                <a:srgbClr val="0A54A0"/>
              </a:solidFill>
              <a:latin typeface="+mn-ea"/>
              <a:cs typeface="Meiryo UI" panose="020B0604030504040204" pitchFamily="50" charset="-128"/>
            </a:endParaRPr>
          </a:p>
        </p:txBody>
      </p:sp>
      <p:sp>
        <p:nvSpPr>
          <p:cNvPr id="2" name="タイトル 1"/>
          <p:cNvSpPr>
            <a:spLocks noGrp="1"/>
          </p:cNvSpPr>
          <p:nvPr>
            <p:ph type="title"/>
          </p:nvPr>
        </p:nvSpPr>
        <p:spPr/>
        <p:txBody>
          <a:bodyPr/>
          <a:lstStyle/>
          <a:p>
            <a:r>
              <a:rPr lang="ja-JP" altLang="en-US" dirty="0"/>
              <a:t>画像解析技術を用いた製品の制約事項</a:t>
            </a:r>
          </a:p>
        </p:txBody>
      </p:sp>
      <p:sp>
        <p:nvSpPr>
          <p:cNvPr id="5" name="テキスト ボックス 4">
            <a:extLst>
              <a:ext uri="{FF2B5EF4-FFF2-40B4-BE49-F238E27FC236}">
                <a16:creationId xmlns:a16="http://schemas.microsoft.com/office/drawing/2014/main" id="{6115BA80-9E60-C07F-AD12-D99111DF26FB}"/>
              </a:ext>
            </a:extLst>
          </p:cNvPr>
          <p:cNvSpPr txBox="1"/>
          <p:nvPr/>
        </p:nvSpPr>
        <p:spPr>
          <a:xfrm>
            <a:off x="7522835" y="3524273"/>
            <a:ext cx="6774078" cy="400110"/>
          </a:xfrm>
          <a:prstGeom prst="rect">
            <a:avLst/>
          </a:prstGeom>
          <a:noFill/>
        </p:spPr>
        <p:txBody>
          <a:bodyPr wrap="square" rtlCol="0">
            <a:spAutoFit/>
          </a:bodyPr>
          <a:lstStyle/>
          <a:p>
            <a:pPr defTabSz="1439906" fontAlgn="base">
              <a:spcBef>
                <a:spcPct val="0"/>
              </a:spcBef>
              <a:spcAft>
                <a:spcPct val="0"/>
              </a:spcAft>
              <a:defRPr/>
            </a:pPr>
            <a:r>
              <a:rPr lang="ja-JP" altLang="en-US" sz="2000" b="1" dirty="0">
                <a:solidFill>
                  <a:srgbClr val="0A54A0"/>
                </a:solidFill>
                <a:latin typeface="+mn-ea"/>
                <a:cs typeface="Meiryo UI" panose="020B0604030504040204" pitchFamily="50" charset="-128"/>
              </a:rPr>
              <a:t>■ 難しいシーン</a:t>
            </a:r>
            <a:r>
              <a:rPr lang="en-US" altLang="ja-JP" sz="1600" b="1" dirty="0">
                <a:solidFill>
                  <a:srgbClr val="0A54A0"/>
                </a:solidFill>
                <a:latin typeface="+mn-ea"/>
                <a:cs typeface="Meiryo UI" panose="020B0604030504040204" pitchFamily="50" charset="-128"/>
              </a:rPr>
              <a:t>(</a:t>
            </a:r>
            <a:r>
              <a:rPr lang="ja-JP" altLang="en-US" sz="1600" b="1" dirty="0">
                <a:solidFill>
                  <a:srgbClr val="0A54A0"/>
                </a:solidFill>
                <a:latin typeface="+mn-ea"/>
                <a:cs typeface="Meiryo UI" panose="020B0604030504040204" pitchFamily="50" charset="-128"/>
              </a:rPr>
              <a:t>失報・誤報を生じやすいシーン</a:t>
            </a:r>
            <a:r>
              <a:rPr lang="en-US" altLang="ja-JP" sz="1600" b="1" dirty="0">
                <a:solidFill>
                  <a:srgbClr val="0A54A0"/>
                </a:solidFill>
                <a:latin typeface="+mn-ea"/>
                <a:cs typeface="Meiryo UI" panose="020B0604030504040204" pitchFamily="50" charset="-128"/>
              </a:rPr>
              <a:t>) </a:t>
            </a:r>
            <a:r>
              <a:rPr lang="ja-JP" altLang="en-US" sz="2000" b="1" dirty="0">
                <a:solidFill>
                  <a:srgbClr val="0A54A0"/>
                </a:solidFill>
                <a:latin typeface="+mn-ea"/>
                <a:cs typeface="Meiryo UI" panose="020B0604030504040204" pitchFamily="50" charset="-128"/>
              </a:rPr>
              <a:t>の検知精度</a:t>
            </a:r>
          </a:p>
        </p:txBody>
      </p:sp>
      <p:graphicFrame>
        <p:nvGraphicFramePr>
          <p:cNvPr id="6" name="表 5">
            <a:extLst>
              <a:ext uri="{FF2B5EF4-FFF2-40B4-BE49-F238E27FC236}">
                <a16:creationId xmlns:a16="http://schemas.microsoft.com/office/drawing/2014/main" id="{4E4180BD-1A9D-51A2-BE9D-5E2EB7241944}"/>
              </a:ext>
            </a:extLst>
          </p:cNvPr>
          <p:cNvGraphicFramePr>
            <a:graphicFrameLocks noGrp="1"/>
          </p:cNvGraphicFramePr>
          <p:nvPr>
            <p:extLst>
              <p:ext uri="{D42A27DB-BD31-4B8C-83A1-F6EECF244321}">
                <p14:modId xmlns:p14="http://schemas.microsoft.com/office/powerpoint/2010/main" val="167519650"/>
              </p:ext>
            </p:extLst>
          </p:nvPr>
        </p:nvGraphicFramePr>
        <p:xfrm>
          <a:off x="7723997" y="4015108"/>
          <a:ext cx="6089413" cy="2059635"/>
        </p:xfrm>
        <a:graphic>
          <a:graphicData uri="http://schemas.openxmlformats.org/drawingml/2006/table">
            <a:tbl>
              <a:tblPr firstRow="1">
                <a:effectLst>
                  <a:outerShdw blurRad="50800" dist="38100" dir="2700000" algn="tl" rotWithShape="0">
                    <a:prstClr val="black">
                      <a:alpha val="40000"/>
                    </a:prstClr>
                  </a:outerShdw>
                </a:effectLst>
              </a:tblPr>
              <a:tblGrid>
                <a:gridCol w="1554301">
                  <a:extLst>
                    <a:ext uri="{9D8B030D-6E8A-4147-A177-3AD203B41FA5}">
                      <a16:colId xmlns:a16="http://schemas.microsoft.com/office/drawing/2014/main" val="3323277342"/>
                    </a:ext>
                  </a:extLst>
                </a:gridCol>
                <a:gridCol w="2267556">
                  <a:extLst>
                    <a:ext uri="{9D8B030D-6E8A-4147-A177-3AD203B41FA5}">
                      <a16:colId xmlns:a16="http://schemas.microsoft.com/office/drawing/2014/main" val="2217409004"/>
                    </a:ext>
                  </a:extLst>
                </a:gridCol>
                <a:gridCol w="2267556">
                  <a:extLst>
                    <a:ext uri="{9D8B030D-6E8A-4147-A177-3AD203B41FA5}">
                      <a16:colId xmlns:a16="http://schemas.microsoft.com/office/drawing/2014/main" val="294387348"/>
                    </a:ext>
                  </a:extLst>
                </a:gridCol>
              </a:tblGrid>
              <a:tr h="692152">
                <a:tc>
                  <a:txBody>
                    <a:bodyPr/>
                    <a:lstStyle>
                      <a:lvl1pPr marL="0" algn="l" defTabSz="685800" rtl="0" eaLnBrk="1" latinLnBrk="0" hangingPunct="1">
                        <a:defRPr kumimoji="1" sz="1350" b="1" kern="1200">
                          <a:solidFill>
                            <a:schemeClr val="lt1"/>
                          </a:solidFill>
                          <a:latin typeface="游ゴシック"/>
                        </a:defRPr>
                      </a:lvl1pPr>
                      <a:lvl2pPr marL="342900" algn="l" defTabSz="685800" rtl="0" eaLnBrk="1" latinLnBrk="0" hangingPunct="1">
                        <a:defRPr kumimoji="1" sz="1350" b="1" kern="1200">
                          <a:solidFill>
                            <a:schemeClr val="lt1"/>
                          </a:solidFill>
                          <a:latin typeface="游ゴシック"/>
                        </a:defRPr>
                      </a:lvl2pPr>
                      <a:lvl3pPr marL="685800" algn="l" defTabSz="685800" rtl="0" eaLnBrk="1" latinLnBrk="0" hangingPunct="1">
                        <a:defRPr kumimoji="1" sz="1350" b="1" kern="1200">
                          <a:solidFill>
                            <a:schemeClr val="lt1"/>
                          </a:solidFill>
                          <a:latin typeface="游ゴシック"/>
                        </a:defRPr>
                      </a:lvl3pPr>
                      <a:lvl4pPr marL="1028700" algn="l" defTabSz="685800" rtl="0" eaLnBrk="1" latinLnBrk="0" hangingPunct="1">
                        <a:defRPr kumimoji="1" sz="1350" b="1" kern="1200">
                          <a:solidFill>
                            <a:schemeClr val="lt1"/>
                          </a:solidFill>
                          <a:latin typeface="游ゴシック"/>
                        </a:defRPr>
                      </a:lvl4pPr>
                      <a:lvl5pPr marL="1371600" algn="l" defTabSz="685800" rtl="0" eaLnBrk="1" latinLnBrk="0" hangingPunct="1">
                        <a:defRPr kumimoji="1" sz="1350" b="1" kern="1200">
                          <a:solidFill>
                            <a:schemeClr val="lt1"/>
                          </a:solidFill>
                          <a:latin typeface="游ゴシック"/>
                        </a:defRPr>
                      </a:lvl5pPr>
                      <a:lvl6pPr marL="1714500" algn="l" defTabSz="685800" rtl="0" eaLnBrk="1" latinLnBrk="0" hangingPunct="1">
                        <a:defRPr kumimoji="1" sz="1350" b="1" kern="1200">
                          <a:solidFill>
                            <a:schemeClr val="lt1"/>
                          </a:solidFill>
                          <a:latin typeface="游ゴシック"/>
                        </a:defRPr>
                      </a:lvl6pPr>
                      <a:lvl7pPr marL="2057400" algn="l" defTabSz="685800" rtl="0" eaLnBrk="1" latinLnBrk="0" hangingPunct="1">
                        <a:defRPr kumimoji="1" sz="1350" b="1" kern="1200">
                          <a:solidFill>
                            <a:schemeClr val="lt1"/>
                          </a:solidFill>
                          <a:latin typeface="游ゴシック"/>
                        </a:defRPr>
                      </a:lvl7pPr>
                      <a:lvl8pPr marL="2400300" algn="l" defTabSz="685800" rtl="0" eaLnBrk="1" latinLnBrk="0" hangingPunct="1">
                        <a:defRPr kumimoji="1" sz="1350" b="1" kern="1200">
                          <a:solidFill>
                            <a:schemeClr val="lt1"/>
                          </a:solidFill>
                          <a:latin typeface="游ゴシック"/>
                        </a:defRPr>
                      </a:lvl8pPr>
                      <a:lvl9pPr marL="2743200" algn="l" defTabSz="685800" rtl="0" eaLnBrk="1" latinLnBrk="0" hangingPunct="1">
                        <a:defRPr kumimoji="1" sz="1350" b="1" kern="1200">
                          <a:solidFill>
                            <a:schemeClr val="lt1"/>
                          </a:solidFill>
                          <a:latin typeface="游ゴシック"/>
                        </a:defRPr>
                      </a:lvl9pPr>
                    </a:lstStyle>
                    <a:p>
                      <a:pPr algn="ctr" fontAlgn="ctr"/>
                      <a:r>
                        <a:rPr lang="ja-JP" altLang="en-US" sz="2200" b="1" u="none" strike="noStrike" dirty="0">
                          <a:effectLst/>
                          <a:latin typeface="+mn-ea"/>
                          <a:ea typeface="+mn-ea"/>
                        </a:rPr>
                        <a:t>　</a:t>
                      </a:r>
                      <a:endParaRPr lang="ja-JP" altLang="en-US" sz="2200" b="1" i="0" u="none" strike="noStrike" dirty="0">
                        <a:solidFill>
                          <a:srgbClr val="FFFFFF"/>
                        </a:solidFill>
                        <a:effectLst/>
                        <a:latin typeface="+mn-ea"/>
                        <a:ea typeface="+mn-ea"/>
                      </a:endParaRPr>
                    </a:p>
                  </a:txBody>
                  <a:tcPr marL="0" marR="0"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B9BD5"/>
                    </a:solidFill>
                  </a:tcPr>
                </a:tc>
                <a:tc>
                  <a:txBody>
                    <a:bodyPr/>
                    <a:lstStyle>
                      <a:lvl1pPr marL="0" algn="l" defTabSz="685800" rtl="0" eaLnBrk="1" latinLnBrk="0" hangingPunct="1">
                        <a:defRPr kumimoji="1" sz="1350" b="1" kern="1200">
                          <a:solidFill>
                            <a:schemeClr val="lt1"/>
                          </a:solidFill>
                          <a:latin typeface="游ゴシック"/>
                        </a:defRPr>
                      </a:lvl1pPr>
                      <a:lvl2pPr marL="342900" algn="l" defTabSz="685800" rtl="0" eaLnBrk="1" latinLnBrk="0" hangingPunct="1">
                        <a:defRPr kumimoji="1" sz="1350" b="1" kern="1200">
                          <a:solidFill>
                            <a:schemeClr val="lt1"/>
                          </a:solidFill>
                          <a:latin typeface="游ゴシック"/>
                        </a:defRPr>
                      </a:lvl2pPr>
                      <a:lvl3pPr marL="685800" algn="l" defTabSz="685800" rtl="0" eaLnBrk="1" latinLnBrk="0" hangingPunct="1">
                        <a:defRPr kumimoji="1" sz="1350" b="1" kern="1200">
                          <a:solidFill>
                            <a:schemeClr val="lt1"/>
                          </a:solidFill>
                          <a:latin typeface="游ゴシック"/>
                        </a:defRPr>
                      </a:lvl3pPr>
                      <a:lvl4pPr marL="1028700" algn="l" defTabSz="685800" rtl="0" eaLnBrk="1" latinLnBrk="0" hangingPunct="1">
                        <a:defRPr kumimoji="1" sz="1350" b="1" kern="1200">
                          <a:solidFill>
                            <a:schemeClr val="lt1"/>
                          </a:solidFill>
                          <a:latin typeface="游ゴシック"/>
                        </a:defRPr>
                      </a:lvl4pPr>
                      <a:lvl5pPr marL="1371600" algn="l" defTabSz="685800" rtl="0" eaLnBrk="1" latinLnBrk="0" hangingPunct="1">
                        <a:defRPr kumimoji="1" sz="1350" b="1" kern="1200">
                          <a:solidFill>
                            <a:schemeClr val="lt1"/>
                          </a:solidFill>
                          <a:latin typeface="游ゴシック"/>
                        </a:defRPr>
                      </a:lvl5pPr>
                      <a:lvl6pPr marL="1714500" algn="l" defTabSz="685800" rtl="0" eaLnBrk="1" latinLnBrk="0" hangingPunct="1">
                        <a:defRPr kumimoji="1" sz="1350" b="1" kern="1200">
                          <a:solidFill>
                            <a:schemeClr val="lt1"/>
                          </a:solidFill>
                          <a:latin typeface="游ゴシック"/>
                        </a:defRPr>
                      </a:lvl6pPr>
                      <a:lvl7pPr marL="2057400" algn="l" defTabSz="685800" rtl="0" eaLnBrk="1" latinLnBrk="0" hangingPunct="1">
                        <a:defRPr kumimoji="1" sz="1350" b="1" kern="1200">
                          <a:solidFill>
                            <a:schemeClr val="lt1"/>
                          </a:solidFill>
                          <a:latin typeface="游ゴシック"/>
                        </a:defRPr>
                      </a:lvl7pPr>
                      <a:lvl8pPr marL="2400300" algn="l" defTabSz="685800" rtl="0" eaLnBrk="1" latinLnBrk="0" hangingPunct="1">
                        <a:defRPr kumimoji="1" sz="1350" b="1" kern="1200">
                          <a:solidFill>
                            <a:schemeClr val="lt1"/>
                          </a:solidFill>
                          <a:latin typeface="游ゴシック"/>
                        </a:defRPr>
                      </a:lvl8pPr>
                      <a:lvl9pPr marL="2743200" algn="l" defTabSz="685800" rtl="0" eaLnBrk="1" latinLnBrk="0" hangingPunct="1">
                        <a:defRPr kumimoji="1" sz="1350" b="1" kern="1200">
                          <a:solidFill>
                            <a:schemeClr val="lt1"/>
                          </a:solidFill>
                          <a:latin typeface="游ゴシック"/>
                        </a:defRPr>
                      </a:lvl9pPr>
                    </a:lstStyle>
                    <a:p>
                      <a:pPr algn="ctr" fontAlgn="ctr"/>
                      <a:r>
                        <a:rPr lang="en-US" altLang="ja-JP" sz="2000" b="1" dirty="0">
                          <a:effectLst>
                            <a:outerShdw blurRad="38100" dist="38100" dir="2700000" algn="tl">
                              <a:srgbClr val="000000">
                                <a:alpha val="43137"/>
                              </a:srgbClr>
                            </a:outerShdw>
                          </a:effectLst>
                          <a:latin typeface="+mn-ea"/>
                          <a:ea typeface="+mn-ea"/>
                        </a:rPr>
                        <a:t>AI</a:t>
                      </a:r>
                      <a:r>
                        <a:rPr lang="ja-JP" altLang="en-US" sz="2000" b="1" dirty="0">
                          <a:effectLst>
                            <a:outerShdw blurRad="38100" dist="38100" dir="2700000" algn="tl">
                              <a:srgbClr val="000000">
                                <a:alpha val="43137"/>
                              </a:srgbClr>
                            </a:outerShdw>
                          </a:effectLst>
                          <a:latin typeface="+mn-ea"/>
                          <a:ea typeface="+mn-ea"/>
                        </a:rPr>
                        <a:t>動体検知</a:t>
                      </a:r>
                      <a:endParaRPr lang="en-US" altLang="ja-JP" sz="2000" b="1" dirty="0">
                        <a:effectLst>
                          <a:outerShdw blurRad="38100" dist="38100" dir="2700000" algn="tl">
                            <a:srgbClr val="000000">
                              <a:alpha val="43137"/>
                            </a:srgbClr>
                          </a:outerShdw>
                        </a:effectLst>
                        <a:latin typeface="+mn-ea"/>
                        <a:ea typeface="+mn-ea"/>
                      </a:endParaRPr>
                    </a:p>
                    <a:p>
                      <a:pPr marL="0" marR="0" lvl="0" indent="0" algn="ctr" defTabSz="457178" rtl="0" eaLnBrk="1" fontAlgn="ctr" latinLnBrk="0" hangingPunct="1">
                        <a:lnSpc>
                          <a:spcPct val="100000"/>
                        </a:lnSpc>
                        <a:spcBef>
                          <a:spcPts val="0"/>
                        </a:spcBef>
                        <a:spcAft>
                          <a:spcPts val="0"/>
                        </a:spcAft>
                        <a:buClrTx/>
                        <a:buSzTx/>
                        <a:buFontTx/>
                        <a:buNone/>
                        <a:tabLst/>
                        <a:defRPr/>
                      </a:pPr>
                      <a:r>
                        <a:rPr lang="ja-JP" altLang="en-US" sz="1600" b="1" dirty="0">
                          <a:effectLst>
                            <a:outerShdw blurRad="38100" dist="38100" dir="2700000" algn="tl">
                              <a:srgbClr val="000000">
                                <a:alpha val="43137"/>
                              </a:srgbClr>
                            </a:outerShdw>
                          </a:effectLst>
                          <a:latin typeface="+mn-ea"/>
                          <a:ea typeface="+mn-ea"/>
                        </a:rPr>
                        <a:t>（</a:t>
                      </a:r>
                      <a:r>
                        <a:rPr lang="en-US" altLang="ja-JP" sz="1600" b="1" dirty="0">
                          <a:effectLst>
                            <a:outerShdw blurRad="38100" dist="38100" dir="2700000" algn="tl">
                              <a:srgbClr val="000000">
                                <a:alpha val="43137"/>
                              </a:srgbClr>
                            </a:outerShdw>
                          </a:effectLst>
                          <a:latin typeface="+mn-ea"/>
                          <a:ea typeface="+mn-ea"/>
                        </a:rPr>
                        <a:t>WV-XAE200WUX</a:t>
                      </a:r>
                      <a:r>
                        <a:rPr lang="ja-JP" altLang="en-US" sz="1600" b="1" dirty="0">
                          <a:effectLst>
                            <a:outerShdw blurRad="38100" dist="38100" dir="2700000" algn="tl">
                              <a:srgbClr val="000000">
                                <a:alpha val="43137"/>
                              </a:srgbClr>
                            </a:outerShdw>
                          </a:effectLst>
                          <a:latin typeface="+mn-ea"/>
                          <a:ea typeface="+mn-ea"/>
                        </a:rPr>
                        <a:t>）</a:t>
                      </a:r>
                      <a:endParaRPr lang="en-US" altLang="ja-JP" sz="1600" b="1" dirty="0">
                        <a:solidFill>
                          <a:prstClr val="white"/>
                        </a:solidFill>
                        <a:effectLst>
                          <a:outerShdw blurRad="38100" dist="38100" dir="2700000" algn="tl">
                            <a:srgbClr val="000000">
                              <a:alpha val="43137"/>
                            </a:srgbClr>
                          </a:outerShdw>
                        </a:effectLst>
                        <a:latin typeface="+mn-ea"/>
                        <a:ea typeface="+mn-ea"/>
                      </a:endParaRPr>
                    </a:p>
                  </a:txBody>
                  <a:tcPr marL="0" marR="0"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B9BD5"/>
                    </a:solidFill>
                  </a:tcPr>
                </a:tc>
                <a:tc>
                  <a:txBody>
                    <a:bodyPr/>
                    <a:lstStyle>
                      <a:lvl1pPr marL="0" algn="l" defTabSz="685800" rtl="0" eaLnBrk="1" latinLnBrk="0" hangingPunct="1">
                        <a:defRPr kumimoji="1" sz="1350" b="1" kern="1200">
                          <a:solidFill>
                            <a:schemeClr val="lt1"/>
                          </a:solidFill>
                          <a:latin typeface="游ゴシック"/>
                        </a:defRPr>
                      </a:lvl1pPr>
                      <a:lvl2pPr marL="342900" algn="l" defTabSz="685800" rtl="0" eaLnBrk="1" latinLnBrk="0" hangingPunct="1">
                        <a:defRPr kumimoji="1" sz="1350" b="1" kern="1200">
                          <a:solidFill>
                            <a:schemeClr val="lt1"/>
                          </a:solidFill>
                          <a:latin typeface="游ゴシック"/>
                        </a:defRPr>
                      </a:lvl2pPr>
                      <a:lvl3pPr marL="685800" algn="l" defTabSz="685800" rtl="0" eaLnBrk="1" latinLnBrk="0" hangingPunct="1">
                        <a:defRPr kumimoji="1" sz="1350" b="1" kern="1200">
                          <a:solidFill>
                            <a:schemeClr val="lt1"/>
                          </a:solidFill>
                          <a:latin typeface="游ゴシック"/>
                        </a:defRPr>
                      </a:lvl3pPr>
                      <a:lvl4pPr marL="1028700" algn="l" defTabSz="685800" rtl="0" eaLnBrk="1" latinLnBrk="0" hangingPunct="1">
                        <a:defRPr kumimoji="1" sz="1350" b="1" kern="1200">
                          <a:solidFill>
                            <a:schemeClr val="lt1"/>
                          </a:solidFill>
                          <a:latin typeface="游ゴシック"/>
                        </a:defRPr>
                      </a:lvl4pPr>
                      <a:lvl5pPr marL="1371600" algn="l" defTabSz="685800" rtl="0" eaLnBrk="1" latinLnBrk="0" hangingPunct="1">
                        <a:defRPr kumimoji="1" sz="1350" b="1" kern="1200">
                          <a:solidFill>
                            <a:schemeClr val="lt1"/>
                          </a:solidFill>
                          <a:latin typeface="游ゴシック"/>
                        </a:defRPr>
                      </a:lvl5pPr>
                      <a:lvl6pPr marL="1714500" algn="l" defTabSz="685800" rtl="0" eaLnBrk="1" latinLnBrk="0" hangingPunct="1">
                        <a:defRPr kumimoji="1" sz="1350" b="1" kern="1200">
                          <a:solidFill>
                            <a:schemeClr val="lt1"/>
                          </a:solidFill>
                          <a:latin typeface="游ゴシック"/>
                        </a:defRPr>
                      </a:lvl6pPr>
                      <a:lvl7pPr marL="2057400" algn="l" defTabSz="685800" rtl="0" eaLnBrk="1" latinLnBrk="0" hangingPunct="1">
                        <a:defRPr kumimoji="1" sz="1350" b="1" kern="1200">
                          <a:solidFill>
                            <a:schemeClr val="lt1"/>
                          </a:solidFill>
                          <a:latin typeface="游ゴシック"/>
                        </a:defRPr>
                      </a:lvl7pPr>
                      <a:lvl8pPr marL="2400300" algn="l" defTabSz="685800" rtl="0" eaLnBrk="1" latinLnBrk="0" hangingPunct="1">
                        <a:defRPr kumimoji="1" sz="1350" b="1" kern="1200">
                          <a:solidFill>
                            <a:schemeClr val="lt1"/>
                          </a:solidFill>
                          <a:latin typeface="游ゴシック"/>
                        </a:defRPr>
                      </a:lvl8pPr>
                      <a:lvl9pPr marL="2743200" algn="l" defTabSz="685800" rtl="0" eaLnBrk="1" latinLnBrk="0" hangingPunct="1">
                        <a:defRPr kumimoji="1" sz="1350" b="1" kern="1200">
                          <a:solidFill>
                            <a:schemeClr val="lt1"/>
                          </a:solidFill>
                          <a:latin typeface="游ゴシック"/>
                        </a:defRPr>
                      </a:lvl9pPr>
                    </a:lstStyle>
                    <a:p>
                      <a:pPr algn="ctr" fontAlgn="ctr"/>
                      <a:r>
                        <a:rPr lang="ja-JP" altLang="en-US" sz="2000" b="1" u="none" strike="noStrike" dirty="0">
                          <a:effectLst>
                            <a:outerShdw blurRad="38100" dist="38100" dir="2700000" algn="tl">
                              <a:srgbClr val="000000">
                                <a:alpha val="43137"/>
                              </a:srgbClr>
                            </a:outerShdw>
                          </a:effectLst>
                          <a:latin typeface="+mn-ea"/>
                          <a:ea typeface="+mn-ea"/>
                        </a:rPr>
                        <a:t>旧動体検知</a:t>
                      </a:r>
                      <a:endParaRPr lang="en-US" altLang="ja-JP" sz="2000" b="1" u="none" strike="noStrike" dirty="0">
                        <a:effectLst>
                          <a:outerShdw blurRad="38100" dist="38100" dir="2700000" algn="tl">
                            <a:srgbClr val="000000">
                              <a:alpha val="43137"/>
                            </a:srgbClr>
                          </a:outerShdw>
                        </a:effectLst>
                        <a:latin typeface="+mn-ea"/>
                        <a:ea typeface="+mn-ea"/>
                      </a:endParaRPr>
                    </a:p>
                    <a:p>
                      <a:pPr algn="ctr" fontAlgn="ctr"/>
                      <a:r>
                        <a:rPr lang="en-US" altLang="ja-JP" sz="1600" b="1" u="none" strike="noStrike" dirty="0">
                          <a:effectLst>
                            <a:outerShdw blurRad="38100" dist="38100" dir="2700000" algn="tl">
                              <a:srgbClr val="000000">
                                <a:alpha val="43137"/>
                              </a:srgbClr>
                            </a:outerShdw>
                          </a:effectLst>
                          <a:latin typeface="+mn-ea"/>
                          <a:ea typeface="+mn-ea"/>
                        </a:rPr>
                        <a:t>(WV-SAE200W)</a:t>
                      </a:r>
                      <a:endParaRPr lang="ja-JP" altLang="en-US" sz="1600" b="1" i="0" u="none" strike="noStrike" dirty="0">
                        <a:solidFill>
                          <a:srgbClr val="FFFFFF"/>
                        </a:solidFill>
                        <a:effectLst>
                          <a:outerShdw blurRad="38100" dist="38100" dir="2700000" algn="tl">
                            <a:srgbClr val="000000">
                              <a:alpha val="43137"/>
                            </a:srgbClr>
                          </a:outerShdw>
                        </a:effectLst>
                        <a:latin typeface="+mn-ea"/>
                        <a:ea typeface="+mn-ea"/>
                      </a:endParaRPr>
                    </a:p>
                  </a:txBody>
                  <a:tcPr marL="0" marR="0"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B9BD5"/>
                    </a:solidFill>
                  </a:tcPr>
                </a:tc>
                <a:extLst>
                  <a:ext uri="{0D108BD9-81ED-4DB2-BD59-A6C34878D82A}">
                    <a16:rowId xmlns:a16="http://schemas.microsoft.com/office/drawing/2014/main" val="931955139"/>
                  </a:ext>
                </a:extLst>
              </a:tr>
              <a:tr h="442989">
                <a:tc>
                  <a:txBody>
                    <a:bodyPr/>
                    <a:lstStyle>
                      <a:lvl1pPr marL="0" algn="l" defTabSz="685800" rtl="0" eaLnBrk="1" latinLnBrk="0" hangingPunct="1">
                        <a:defRPr kumimoji="1" sz="1350" kern="1200">
                          <a:solidFill>
                            <a:schemeClr val="dk1"/>
                          </a:solidFill>
                          <a:latin typeface="游ゴシック"/>
                        </a:defRPr>
                      </a:lvl1pPr>
                      <a:lvl2pPr marL="342900" algn="l" defTabSz="685800" rtl="0" eaLnBrk="1" latinLnBrk="0" hangingPunct="1">
                        <a:defRPr kumimoji="1" sz="1350" kern="1200">
                          <a:solidFill>
                            <a:schemeClr val="dk1"/>
                          </a:solidFill>
                          <a:latin typeface="游ゴシック"/>
                        </a:defRPr>
                      </a:lvl2pPr>
                      <a:lvl3pPr marL="685800" algn="l" defTabSz="685800" rtl="0" eaLnBrk="1" latinLnBrk="0" hangingPunct="1">
                        <a:defRPr kumimoji="1" sz="1350" kern="1200">
                          <a:solidFill>
                            <a:schemeClr val="dk1"/>
                          </a:solidFill>
                          <a:latin typeface="游ゴシック"/>
                        </a:defRPr>
                      </a:lvl3pPr>
                      <a:lvl4pPr marL="1028700" algn="l" defTabSz="685800" rtl="0" eaLnBrk="1" latinLnBrk="0" hangingPunct="1">
                        <a:defRPr kumimoji="1" sz="1350" kern="1200">
                          <a:solidFill>
                            <a:schemeClr val="dk1"/>
                          </a:solidFill>
                          <a:latin typeface="游ゴシック"/>
                        </a:defRPr>
                      </a:lvl4pPr>
                      <a:lvl5pPr marL="1371600" algn="l" defTabSz="685800" rtl="0" eaLnBrk="1" latinLnBrk="0" hangingPunct="1">
                        <a:defRPr kumimoji="1" sz="1350" kern="1200">
                          <a:solidFill>
                            <a:schemeClr val="dk1"/>
                          </a:solidFill>
                          <a:latin typeface="游ゴシック"/>
                        </a:defRPr>
                      </a:lvl5pPr>
                      <a:lvl6pPr marL="1714500" algn="l" defTabSz="685800" rtl="0" eaLnBrk="1" latinLnBrk="0" hangingPunct="1">
                        <a:defRPr kumimoji="1" sz="1350" kern="1200">
                          <a:solidFill>
                            <a:schemeClr val="dk1"/>
                          </a:solidFill>
                          <a:latin typeface="游ゴシック"/>
                        </a:defRPr>
                      </a:lvl6pPr>
                      <a:lvl7pPr marL="2057400" algn="l" defTabSz="685800" rtl="0" eaLnBrk="1" latinLnBrk="0" hangingPunct="1">
                        <a:defRPr kumimoji="1" sz="1350" kern="1200">
                          <a:solidFill>
                            <a:schemeClr val="dk1"/>
                          </a:solidFill>
                          <a:latin typeface="游ゴシック"/>
                        </a:defRPr>
                      </a:lvl7pPr>
                      <a:lvl8pPr marL="2400300" algn="l" defTabSz="685800" rtl="0" eaLnBrk="1" latinLnBrk="0" hangingPunct="1">
                        <a:defRPr kumimoji="1" sz="1350" kern="1200">
                          <a:solidFill>
                            <a:schemeClr val="dk1"/>
                          </a:solidFill>
                          <a:latin typeface="游ゴシック"/>
                        </a:defRPr>
                      </a:lvl8pPr>
                      <a:lvl9pPr marL="2743200" algn="l" defTabSz="685800" rtl="0" eaLnBrk="1" latinLnBrk="0" hangingPunct="1">
                        <a:defRPr kumimoji="1" sz="1350" kern="1200">
                          <a:solidFill>
                            <a:schemeClr val="dk1"/>
                          </a:solidFill>
                          <a:latin typeface="游ゴシック"/>
                        </a:defRPr>
                      </a:lvl9pPr>
                    </a:lstStyle>
                    <a:p>
                      <a:pPr algn="ctr" fontAlgn="ctr"/>
                      <a:r>
                        <a:rPr lang="ja-JP" altLang="en-US" sz="2000" b="1" u="none" strike="noStrike" dirty="0">
                          <a:effectLst/>
                          <a:latin typeface="+mn-ea"/>
                          <a:ea typeface="+mn-ea"/>
                        </a:rPr>
                        <a:t>正報率</a:t>
                      </a:r>
                      <a:endParaRPr lang="ja-JP" altLang="en-US" sz="2000" b="1" i="0" u="none" strike="noStrike" dirty="0">
                        <a:solidFill>
                          <a:schemeClr val="tx1"/>
                        </a:solidFill>
                        <a:effectLst/>
                        <a:latin typeface="+mn-ea"/>
                        <a:ea typeface="+mn-ea"/>
                      </a:endParaRPr>
                    </a:p>
                  </a:txBody>
                  <a:tcPr marL="0" marR="0"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685800" rtl="0" eaLnBrk="1" latinLnBrk="0" hangingPunct="1">
                        <a:defRPr kumimoji="1" sz="1350" kern="1200">
                          <a:solidFill>
                            <a:schemeClr val="dk1"/>
                          </a:solidFill>
                          <a:latin typeface="游ゴシック"/>
                        </a:defRPr>
                      </a:lvl1pPr>
                      <a:lvl2pPr marL="342900" algn="l" defTabSz="685800" rtl="0" eaLnBrk="1" latinLnBrk="0" hangingPunct="1">
                        <a:defRPr kumimoji="1" sz="1350" kern="1200">
                          <a:solidFill>
                            <a:schemeClr val="dk1"/>
                          </a:solidFill>
                          <a:latin typeface="游ゴシック"/>
                        </a:defRPr>
                      </a:lvl2pPr>
                      <a:lvl3pPr marL="685800" algn="l" defTabSz="685800" rtl="0" eaLnBrk="1" latinLnBrk="0" hangingPunct="1">
                        <a:defRPr kumimoji="1" sz="1350" kern="1200">
                          <a:solidFill>
                            <a:schemeClr val="dk1"/>
                          </a:solidFill>
                          <a:latin typeface="游ゴシック"/>
                        </a:defRPr>
                      </a:lvl3pPr>
                      <a:lvl4pPr marL="1028700" algn="l" defTabSz="685800" rtl="0" eaLnBrk="1" latinLnBrk="0" hangingPunct="1">
                        <a:defRPr kumimoji="1" sz="1350" kern="1200">
                          <a:solidFill>
                            <a:schemeClr val="dk1"/>
                          </a:solidFill>
                          <a:latin typeface="游ゴシック"/>
                        </a:defRPr>
                      </a:lvl4pPr>
                      <a:lvl5pPr marL="1371600" algn="l" defTabSz="685800" rtl="0" eaLnBrk="1" latinLnBrk="0" hangingPunct="1">
                        <a:defRPr kumimoji="1" sz="1350" kern="1200">
                          <a:solidFill>
                            <a:schemeClr val="dk1"/>
                          </a:solidFill>
                          <a:latin typeface="游ゴシック"/>
                        </a:defRPr>
                      </a:lvl5pPr>
                      <a:lvl6pPr marL="1714500" algn="l" defTabSz="685800" rtl="0" eaLnBrk="1" latinLnBrk="0" hangingPunct="1">
                        <a:defRPr kumimoji="1" sz="1350" kern="1200">
                          <a:solidFill>
                            <a:schemeClr val="dk1"/>
                          </a:solidFill>
                          <a:latin typeface="游ゴシック"/>
                        </a:defRPr>
                      </a:lvl6pPr>
                      <a:lvl7pPr marL="2057400" algn="l" defTabSz="685800" rtl="0" eaLnBrk="1" latinLnBrk="0" hangingPunct="1">
                        <a:defRPr kumimoji="1" sz="1350" kern="1200">
                          <a:solidFill>
                            <a:schemeClr val="dk1"/>
                          </a:solidFill>
                          <a:latin typeface="游ゴシック"/>
                        </a:defRPr>
                      </a:lvl7pPr>
                      <a:lvl8pPr marL="2400300" algn="l" defTabSz="685800" rtl="0" eaLnBrk="1" latinLnBrk="0" hangingPunct="1">
                        <a:defRPr kumimoji="1" sz="1350" kern="1200">
                          <a:solidFill>
                            <a:schemeClr val="dk1"/>
                          </a:solidFill>
                          <a:latin typeface="游ゴシック"/>
                        </a:defRPr>
                      </a:lvl8pPr>
                      <a:lvl9pPr marL="2743200" algn="l" defTabSz="685800" rtl="0" eaLnBrk="1" latinLnBrk="0" hangingPunct="1">
                        <a:defRPr kumimoji="1" sz="1350" kern="1200">
                          <a:solidFill>
                            <a:schemeClr val="dk1"/>
                          </a:solidFill>
                          <a:latin typeface="游ゴシック"/>
                        </a:defRPr>
                      </a:lvl9pPr>
                    </a:lstStyle>
                    <a:p>
                      <a:pPr algn="ctr" fontAlgn="ctr"/>
                      <a:r>
                        <a:rPr lang="en-US" altLang="ja-JP" sz="2000" b="1" u="none" strike="noStrike" dirty="0">
                          <a:solidFill>
                            <a:srgbClr val="0070C0"/>
                          </a:solidFill>
                          <a:effectLst/>
                          <a:latin typeface="+mn-ea"/>
                          <a:ea typeface="+mn-ea"/>
                        </a:rPr>
                        <a:t>85 %</a:t>
                      </a:r>
                      <a:endParaRPr lang="en-US" altLang="ja-JP" sz="2000" b="1" i="0" u="none" strike="noStrike" dirty="0">
                        <a:solidFill>
                          <a:srgbClr val="0070C0"/>
                        </a:solidFill>
                        <a:effectLst/>
                        <a:latin typeface="+mn-ea"/>
                        <a:ea typeface="+mn-ea"/>
                      </a:endParaRPr>
                    </a:p>
                  </a:txBody>
                  <a:tcPr marL="0" marR="113378"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685800" rtl="0" eaLnBrk="1" latinLnBrk="0" hangingPunct="1">
                        <a:defRPr kumimoji="1" sz="1350" kern="1200">
                          <a:solidFill>
                            <a:schemeClr val="dk1"/>
                          </a:solidFill>
                          <a:latin typeface="游ゴシック"/>
                        </a:defRPr>
                      </a:lvl1pPr>
                      <a:lvl2pPr marL="342900" algn="l" defTabSz="685800" rtl="0" eaLnBrk="1" latinLnBrk="0" hangingPunct="1">
                        <a:defRPr kumimoji="1" sz="1350" kern="1200">
                          <a:solidFill>
                            <a:schemeClr val="dk1"/>
                          </a:solidFill>
                          <a:latin typeface="游ゴシック"/>
                        </a:defRPr>
                      </a:lvl2pPr>
                      <a:lvl3pPr marL="685800" algn="l" defTabSz="685800" rtl="0" eaLnBrk="1" latinLnBrk="0" hangingPunct="1">
                        <a:defRPr kumimoji="1" sz="1350" kern="1200">
                          <a:solidFill>
                            <a:schemeClr val="dk1"/>
                          </a:solidFill>
                          <a:latin typeface="游ゴシック"/>
                        </a:defRPr>
                      </a:lvl3pPr>
                      <a:lvl4pPr marL="1028700" algn="l" defTabSz="685800" rtl="0" eaLnBrk="1" latinLnBrk="0" hangingPunct="1">
                        <a:defRPr kumimoji="1" sz="1350" kern="1200">
                          <a:solidFill>
                            <a:schemeClr val="dk1"/>
                          </a:solidFill>
                          <a:latin typeface="游ゴシック"/>
                        </a:defRPr>
                      </a:lvl4pPr>
                      <a:lvl5pPr marL="1371600" algn="l" defTabSz="685800" rtl="0" eaLnBrk="1" latinLnBrk="0" hangingPunct="1">
                        <a:defRPr kumimoji="1" sz="1350" kern="1200">
                          <a:solidFill>
                            <a:schemeClr val="dk1"/>
                          </a:solidFill>
                          <a:latin typeface="游ゴシック"/>
                        </a:defRPr>
                      </a:lvl5pPr>
                      <a:lvl6pPr marL="1714500" algn="l" defTabSz="685800" rtl="0" eaLnBrk="1" latinLnBrk="0" hangingPunct="1">
                        <a:defRPr kumimoji="1" sz="1350" kern="1200">
                          <a:solidFill>
                            <a:schemeClr val="dk1"/>
                          </a:solidFill>
                          <a:latin typeface="游ゴシック"/>
                        </a:defRPr>
                      </a:lvl6pPr>
                      <a:lvl7pPr marL="2057400" algn="l" defTabSz="685800" rtl="0" eaLnBrk="1" latinLnBrk="0" hangingPunct="1">
                        <a:defRPr kumimoji="1" sz="1350" kern="1200">
                          <a:solidFill>
                            <a:schemeClr val="dk1"/>
                          </a:solidFill>
                          <a:latin typeface="游ゴシック"/>
                        </a:defRPr>
                      </a:lvl7pPr>
                      <a:lvl8pPr marL="2400300" algn="l" defTabSz="685800" rtl="0" eaLnBrk="1" latinLnBrk="0" hangingPunct="1">
                        <a:defRPr kumimoji="1" sz="1350" kern="1200">
                          <a:solidFill>
                            <a:schemeClr val="dk1"/>
                          </a:solidFill>
                          <a:latin typeface="游ゴシック"/>
                        </a:defRPr>
                      </a:lvl8pPr>
                      <a:lvl9pPr marL="2743200" algn="l" defTabSz="685800" rtl="0" eaLnBrk="1" latinLnBrk="0" hangingPunct="1">
                        <a:defRPr kumimoji="1" sz="1350" kern="1200">
                          <a:solidFill>
                            <a:schemeClr val="dk1"/>
                          </a:solidFill>
                          <a:latin typeface="游ゴシック"/>
                        </a:defRPr>
                      </a:lvl9pPr>
                    </a:lstStyle>
                    <a:p>
                      <a:pPr algn="ctr" fontAlgn="ctr"/>
                      <a:r>
                        <a:rPr lang="en-US" altLang="ja-JP" sz="2000" b="1" u="none" strike="noStrike" dirty="0">
                          <a:effectLst/>
                          <a:latin typeface="+mn-ea"/>
                          <a:ea typeface="+mn-ea"/>
                        </a:rPr>
                        <a:t>69 %</a:t>
                      </a:r>
                      <a:endParaRPr lang="en-US" altLang="ja-JP" sz="2000" b="1" i="0" u="none" strike="noStrike" dirty="0">
                        <a:solidFill>
                          <a:schemeClr val="tx1"/>
                        </a:solidFill>
                        <a:effectLst/>
                        <a:latin typeface="+mn-ea"/>
                        <a:ea typeface="+mn-ea"/>
                      </a:endParaRPr>
                    </a:p>
                  </a:txBody>
                  <a:tcPr marL="0" marR="113378"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extLst>
                  <a:ext uri="{0D108BD9-81ED-4DB2-BD59-A6C34878D82A}">
                    <a16:rowId xmlns:a16="http://schemas.microsoft.com/office/drawing/2014/main" val="523641083"/>
                  </a:ext>
                </a:extLst>
              </a:tr>
              <a:tr h="462247">
                <a:tc>
                  <a:txBody>
                    <a:bodyPr/>
                    <a:lstStyle>
                      <a:lvl1pPr marL="0" algn="l" defTabSz="685800" rtl="0" eaLnBrk="1" latinLnBrk="0" hangingPunct="1">
                        <a:defRPr kumimoji="1" sz="1350" kern="1200">
                          <a:solidFill>
                            <a:schemeClr val="dk1"/>
                          </a:solidFill>
                          <a:latin typeface="游ゴシック"/>
                        </a:defRPr>
                      </a:lvl1pPr>
                      <a:lvl2pPr marL="342900" algn="l" defTabSz="685800" rtl="0" eaLnBrk="1" latinLnBrk="0" hangingPunct="1">
                        <a:defRPr kumimoji="1" sz="1350" kern="1200">
                          <a:solidFill>
                            <a:schemeClr val="dk1"/>
                          </a:solidFill>
                          <a:latin typeface="游ゴシック"/>
                        </a:defRPr>
                      </a:lvl2pPr>
                      <a:lvl3pPr marL="685800" algn="l" defTabSz="685800" rtl="0" eaLnBrk="1" latinLnBrk="0" hangingPunct="1">
                        <a:defRPr kumimoji="1" sz="1350" kern="1200">
                          <a:solidFill>
                            <a:schemeClr val="dk1"/>
                          </a:solidFill>
                          <a:latin typeface="游ゴシック"/>
                        </a:defRPr>
                      </a:lvl3pPr>
                      <a:lvl4pPr marL="1028700" algn="l" defTabSz="685800" rtl="0" eaLnBrk="1" latinLnBrk="0" hangingPunct="1">
                        <a:defRPr kumimoji="1" sz="1350" kern="1200">
                          <a:solidFill>
                            <a:schemeClr val="dk1"/>
                          </a:solidFill>
                          <a:latin typeface="游ゴシック"/>
                        </a:defRPr>
                      </a:lvl4pPr>
                      <a:lvl5pPr marL="1371600" algn="l" defTabSz="685800" rtl="0" eaLnBrk="1" latinLnBrk="0" hangingPunct="1">
                        <a:defRPr kumimoji="1" sz="1350" kern="1200">
                          <a:solidFill>
                            <a:schemeClr val="dk1"/>
                          </a:solidFill>
                          <a:latin typeface="游ゴシック"/>
                        </a:defRPr>
                      </a:lvl5pPr>
                      <a:lvl6pPr marL="1714500" algn="l" defTabSz="685800" rtl="0" eaLnBrk="1" latinLnBrk="0" hangingPunct="1">
                        <a:defRPr kumimoji="1" sz="1350" kern="1200">
                          <a:solidFill>
                            <a:schemeClr val="dk1"/>
                          </a:solidFill>
                          <a:latin typeface="游ゴシック"/>
                        </a:defRPr>
                      </a:lvl6pPr>
                      <a:lvl7pPr marL="2057400" algn="l" defTabSz="685800" rtl="0" eaLnBrk="1" latinLnBrk="0" hangingPunct="1">
                        <a:defRPr kumimoji="1" sz="1350" kern="1200">
                          <a:solidFill>
                            <a:schemeClr val="dk1"/>
                          </a:solidFill>
                          <a:latin typeface="游ゴシック"/>
                        </a:defRPr>
                      </a:lvl7pPr>
                      <a:lvl8pPr marL="2400300" algn="l" defTabSz="685800" rtl="0" eaLnBrk="1" latinLnBrk="0" hangingPunct="1">
                        <a:defRPr kumimoji="1" sz="1350" kern="1200">
                          <a:solidFill>
                            <a:schemeClr val="dk1"/>
                          </a:solidFill>
                          <a:latin typeface="游ゴシック"/>
                        </a:defRPr>
                      </a:lvl8pPr>
                      <a:lvl9pPr marL="2743200" algn="l" defTabSz="685800" rtl="0" eaLnBrk="1" latinLnBrk="0" hangingPunct="1">
                        <a:defRPr kumimoji="1" sz="1350" kern="1200">
                          <a:solidFill>
                            <a:schemeClr val="dk1"/>
                          </a:solidFill>
                          <a:latin typeface="游ゴシック"/>
                        </a:defRPr>
                      </a:lvl9pPr>
                    </a:lstStyle>
                    <a:p>
                      <a:pPr algn="ctr" fontAlgn="ctr"/>
                      <a:r>
                        <a:rPr lang="ja-JP" altLang="en-US" sz="2000" b="1" u="none" strike="noStrike" dirty="0">
                          <a:effectLst/>
                          <a:latin typeface="+mn-ea"/>
                          <a:ea typeface="+mn-ea"/>
                        </a:rPr>
                        <a:t>失報率</a:t>
                      </a:r>
                      <a:endParaRPr lang="ja-JP" altLang="en-US" sz="2000" b="1" i="0" u="none" strike="noStrike" dirty="0">
                        <a:solidFill>
                          <a:schemeClr val="tx1"/>
                        </a:solidFill>
                        <a:effectLst/>
                        <a:latin typeface="+mn-ea"/>
                        <a:ea typeface="+mn-ea"/>
                      </a:endParaRPr>
                    </a:p>
                  </a:txBody>
                  <a:tcPr marL="0" marR="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685800" rtl="0" eaLnBrk="1" latinLnBrk="0" hangingPunct="1">
                        <a:defRPr kumimoji="1" sz="1350" kern="1200">
                          <a:solidFill>
                            <a:schemeClr val="dk1"/>
                          </a:solidFill>
                          <a:latin typeface="游ゴシック"/>
                        </a:defRPr>
                      </a:lvl1pPr>
                      <a:lvl2pPr marL="342900" algn="l" defTabSz="685800" rtl="0" eaLnBrk="1" latinLnBrk="0" hangingPunct="1">
                        <a:defRPr kumimoji="1" sz="1350" kern="1200">
                          <a:solidFill>
                            <a:schemeClr val="dk1"/>
                          </a:solidFill>
                          <a:latin typeface="游ゴシック"/>
                        </a:defRPr>
                      </a:lvl2pPr>
                      <a:lvl3pPr marL="685800" algn="l" defTabSz="685800" rtl="0" eaLnBrk="1" latinLnBrk="0" hangingPunct="1">
                        <a:defRPr kumimoji="1" sz="1350" kern="1200">
                          <a:solidFill>
                            <a:schemeClr val="dk1"/>
                          </a:solidFill>
                          <a:latin typeface="游ゴシック"/>
                        </a:defRPr>
                      </a:lvl3pPr>
                      <a:lvl4pPr marL="1028700" algn="l" defTabSz="685800" rtl="0" eaLnBrk="1" latinLnBrk="0" hangingPunct="1">
                        <a:defRPr kumimoji="1" sz="1350" kern="1200">
                          <a:solidFill>
                            <a:schemeClr val="dk1"/>
                          </a:solidFill>
                          <a:latin typeface="游ゴシック"/>
                        </a:defRPr>
                      </a:lvl4pPr>
                      <a:lvl5pPr marL="1371600" algn="l" defTabSz="685800" rtl="0" eaLnBrk="1" latinLnBrk="0" hangingPunct="1">
                        <a:defRPr kumimoji="1" sz="1350" kern="1200">
                          <a:solidFill>
                            <a:schemeClr val="dk1"/>
                          </a:solidFill>
                          <a:latin typeface="游ゴシック"/>
                        </a:defRPr>
                      </a:lvl5pPr>
                      <a:lvl6pPr marL="1714500" algn="l" defTabSz="685800" rtl="0" eaLnBrk="1" latinLnBrk="0" hangingPunct="1">
                        <a:defRPr kumimoji="1" sz="1350" kern="1200">
                          <a:solidFill>
                            <a:schemeClr val="dk1"/>
                          </a:solidFill>
                          <a:latin typeface="游ゴシック"/>
                        </a:defRPr>
                      </a:lvl6pPr>
                      <a:lvl7pPr marL="2057400" algn="l" defTabSz="685800" rtl="0" eaLnBrk="1" latinLnBrk="0" hangingPunct="1">
                        <a:defRPr kumimoji="1" sz="1350" kern="1200">
                          <a:solidFill>
                            <a:schemeClr val="dk1"/>
                          </a:solidFill>
                          <a:latin typeface="游ゴシック"/>
                        </a:defRPr>
                      </a:lvl7pPr>
                      <a:lvl8pPr marL="2400300" algn="l" defTabSz="685800" rtl="0" eaLnBrk="1" latinLnBrk="0" hangingPunct="1">
                        <a:defRPr kumimoji="1" sz="1350" kern="1200">
                          <a:solidFill>
                            <a:schemeClr val="dk1"/>
                          </a:solidFill>
                          <a:latin typeface="游ゴシック"/>
                        </a:defRPr>
                      </a:lvl8pPr>
                      <a:lvl9pPr marL="2743200" algn="l" defTabSz="685800" rtl="0" eaLnBrk="1" latinLnBrk="0" hangingPunct="1">
                        <a:defRPr kumimoji="1" sz="1350" kern="1200">
                          <a:solidFill>
                            <a:schemeClr val="dk1"/>
                          </a:solidFill>
                          <a:latin typeface="游ゴシック"/>
                        </a:defRPr>
                      </a:lvl9pPr>
                    </a:lstStyle>
                    <a:p>
                      <a:pPr algn="ctr" fontAlgn="ctr"/>
                      <a:r>
                        <a:rPr lang="en-US" altLang="ja-JP" sz="2000" b="1" u="none" strike="noStrike" dirty="0">
                          <a:solidFill>
                            <a:srgbClr val="0070C0"/>
                          </a:solidFill>
                          <a:effectLst/>
                          <a:latin typeface="+mn-ea"/>
                          <a:ea typeface="+mn-ea"/>
                        </a:rPr>
                        <a:t>15 %</a:t>
                      </a:r>
                      <a:endParaRPr lang="en-US" altLang="ja-JP" sz="2000" b="1" i="0" u="none" strike="noStrike" dirty="0">
                        <a:solidFill>
                          <a:srgbClr val="0070C0"/>
                        </a:solidFill>
                        <a:effectLst/>
                        <a:latin typeface="+mn-ea"/>
                        <a:ea typeface="+mn-ea"/>
                      </a:endParaRPr>
                    </a:p>
                  </a:txBody>
                  <a:tcPr marL="0" marR="113378"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685800" rtl="0" eaLnBrk="1" latinLnBrk="0" hangingPunct="1">
                        <a:defRPr kumimoji="1" sz="1350" kern="1200">
                          <a:solidFill>
                            <a:schemeClr val="dk1"/>
                          </a:solidFill>
                          <a:latin typeface="游ゴシック"/>
                        </a:defRPr>
                      </a:lvl1pPr>
                      <a:lvl2pPr marL="342900" algn="l" defTabSz="685800" rtl="0" eaLnBrk="1" latinLnBrk="0" hangingPunct="1">
                        <a:defRPr kumimoji="1" sz="1350" kern="1200">
                          <a:solidFill>
                            <a:schemeClr val="dk1"/>
                          </a:solidFill>
                          <a:latin typeface="游ゴシック"/>
                        </a:defRPr>
                      </a:lvl2pPr>
                      <a:lvl3pPr marL="685800" algn="l" defTabSz="685800" rtl="0" eaLnBrk="1" latinLnBrk="0" hangingPunct="1">
                        <a:defRPr kumimoji="1" sz="1350" kern="1200">
                          <a:solidFill>
                            <a:schemeClr val="dk1"/>
                          </a:solidFill>
                          <a:latin typeface="游ゴシック"/>
                        </a:defRPr>
                      </a:lvl3pPr>
                      <a:lvl4pPr marL="1028700" algn="l" defTabSz="685800" rtl="0" eaLnBrk="1" latinLnBrk="0" hangingPunct="1">
                        <a:defRPr kumimoji="1" sz="1350" kern="1200">
                          <a:solidFill>
                            <a:schemeClr val="dk1"/>
                          </a:solidFill>
                          <a:latin typeface="游ゴシック"/>
                        </a:defRPr>
                      </a:lvl4pPr>
                      <a:lvl5pPr marL="1371600" algn="l" defTabSz="685800" rtl="0" eaLnBrk="1" latinLnBrk="0" hangingPunct="1">
                        <a:defRPr kumimoji="1" sz="1350" kern="1200">
                          <a:solidFill>
                            <a:schemeClr val="dk1"/>
                          </a:solidFill>
                          <a:latin typeface="游ゴシック"/>
                        </a:defRPr>
                      </a:lvl5pPr>
                      <a:lvl6pPr marL="1714500" algn="l" defTabSz="685800" rtl="0" eaLnBrk="1" latinLnBrk="0" hangingPunct="1">
                        <a:defRPr kumimoji="1" sz="1350" kern="1200">
                          <a:solidFill>
                            <a:schemeClr val="dk1"/>
                          </a:solidFill>
                          <a:latin typeface="游ゴシック"/>
                        </a:defRPr>
                      </a:lvl6pPr>
                      <a:lvl7pPr marL="2057400" algn="l" defTabSz="685800" rtl="0" eaLnBrk="1" latinLnBrk="0" hangingPunct="1">
                        <a:defRPr kumimoji="1" sz="1350" kern="1200">
                          <a:solidFill>
                            <a:schemeClr val="dk1"/>
                          </a:solidFill>
                          <a:latin typeface="游ゴシック"/>
                        </a:defRPr>
                      </a:lvl7pPr>
                      <a:lvl8pPr marL="2400300" algn="l" defTabSz="685800" rtl="0" eaLnBrk="1" latinLnBrk="0" hangingPunct="1">
                        <a:defRPr kumimoji="1" sz="1350" kern="1200">
                          <a:solidFill>
                            <a:schemeClr val="dk1"/>
                          </a:solidFill>
                          <a:latin typeface="游ゴシック"/>
                        </a:defRPr>
                      </a:lvl8pPr>
                      <a:lvl9pPr marL="2743200" algn="l" defTabSz="685800" rtl="0" eaLnBrk="1" latinLnBrk="0" hangingPunct="1">
                        <a:defRPr kumimoji="1" sz="1350" kern="1200">
                          <a:solidFill>
                            <a:schemeClr val="dk1"/>
                          </a:solidFill>
                          <a:latin typeface="游ゴシック"/>
                        </a:defRPr>
                      </a:lvl9pPr>
                    </a:lstStyle>
                    <a:p>
                      <a:pPr algn="ctr" fontAlgn="ctr"/>
                      <a:r>
                        <a:rPr lang="en-US" altLang="ja-JP" sz="2000" b="1" u="none" strike="noStrike" dirty="0">
                          <a:effectLst/>
                          <a:latin typeface="+mn-ea"/>
                          <a:ea typeface="+mn-ea"/>
                        </a:rPr>
                        <a:t>31 %</a:t>
                      </a:r>
                      <a:endParaRPr lang="en-US" altLang="ja-JP" sz="2000" b="1" i="0" u="none" strike="noStrike" dirty="0">
                        <a:solidFill>
                          <a:schemeClr val="tx1"/>
                        </a:solidFill>
                        <a:effectLst/>
                        <a:latin typeface="+mn-ea"/>
                        <a:ea typeface="+mn-ea"/>
                      </a:endParaRPr>
                    </a:p>
                  </a:txBody>
                  <a:tcPr marL="0" marR="113378"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extLst>
                  <a:ext uri="{0D108BD9-81ED-4DB2-BD59-A6C34878D82A}">
                    <a16:rowId xmlns:a16="http://schemas.microsoft.com/office/drawing/2014/main" val="2872942305"/>
                  </a:ext>
                </a:extLst>
              </a:tr>
              <a:tr h="462247">
                <a:tc>
                  <a:txBody>
                    <a:bodyPr/>
                    <a:lstStyle>
                      <a:lvl1pPr marL="0" algn="l" defTabSz="685800" rtl="0" eaLnBrk="1" latinLnBrk="0" hangingPunct="1">
                        <a:defRPr kumimoji="1" sz="1350" kern="1200">
                          <a:solidFill>
                            <a:schemeClr val="dk1"/>
                          </a:solidFill>
                          <a:latin typeface="游ゴシック"/>
                        </a:defRPr>
                      </a:lvl1pPr>
                      <a:lvl2pPr marL="342900" algn="l" defTabSz="685800" rtl="0" eaLnBrk="1" latinLnBrk="0" hangingPunct="1">
                        <a:defRPr kumimoji="1" sz="1350" kern="1200">
                          <a:solidFill>
                            <a:schemeClr val="dk1"/>
                          </a:solidFill>
                          <a:latin typeface="游ゴシック"/>
                        </a:defRPr>
                      </a:lvl2pPr>
                      <a:lvl3pPr marL="685800" algn="l" defTabSz="685800" rtl="0" eaLnBrk="1" latinLnBrk="0" hangingPunct="1">
                        <a:defRPr kumimoji="1" sz="1350" kern="1200">
                          <a:solidFill>
                            <a:schemeClr val="dk1"/>
                          </a:solidFill>
                          <a:latin typeface="游ゴシック"/>
                        </a:defRPr>
                      </a:lvl3pPr>
                      <a:lvl4pPr marL="1028700" algn="l" defTabSz="685800" rtl="0" eaLnBrk="1" latinLnBrk="0" hangingPunct="1">
                        <a:defRPr kumimoji="1" sz="1350" kern="1200">
                          <a:solidFill>
                            <a:schemeClr val="dk1"/>
                          </a:solidFill>
                          <a:latin typeface="游ゴシック"/>
                        </a:defRPr>
                      </a:lvl4pPr>
                      <a:lvl5pPr marL="1371600" algn="l" defTabSz="685800" rtl="0" eaLnBrk="1" latinLnBrk="0" hangingPunct="1">
                        <a:defRPr kumimoji="1" sz="1350" kern="1200">
                          <a:solidFill>
                            <a:schemeClr val="dk1"/>
                          </a:solidFill>
                          <a:latin typeface="游ゴシック"/>
                        </a:defRPr>
                      </a:lvl5pPr>
                      <a:lvl6pPr marL="1714500" algn="l" defTabSz="685800" rtl="0" eaLnBrk="1" latinLnBrk="0" hangingPunct="1">
                        <a:defRPr kumimoji="1" sz="1350" kern="1200">
                          <a:solidFill>
                            <a:schemeClr val="dk1"/>
                          </a:solidFill>
                          <a:latin typeface="游ゴシック"/>
                        </a:defRPr>
                      </a:lvl6pPr>
                      <a:lvl7pPr marL="2057400" algn="l" defTabSz="685800" rtl="0" eaLnBrk="1" latinLnBrk="0" hangingPunct="1">
                        <a:defRPr kumimoji="1" sz="1350" kern="1200">
                          <a:solidFill>
                            <a:schemeClr val="dk1"/>
                          </a:solidFill>
                          <a:latin typeface="游ゴシック"/>
                        </a:defRPr>
                      </a:lvl7pPr>
                      <a:lvl8pPr marL="2400300" algn="l" defTabSz="685800" rtl="0" eaLnBrk="1" latinLnBrk="0" hangingPunct="1">
                        <a:defRPr kumimoji="1" sz="1350" kern="1200">
                          <a:solidFill>
                            <a:schemeClr val="dk1"/>
                          </a:solidFill>
                          <a:latin typeface="游ゴシック"/>
                        </a:defRPr>
                      </a:lvl8pPr>
                      <a:lvl9pPr marL="2743200" algn="l" defTabSz="685800" rtl="0" eaLnBrk="1" latinLnBrk="0" hangingPunct="1">
                        <a:defRPr kumimoji="1" sz="1350" kern="1200">
                          <a:solidFill>
                            <a:schemeClr val="dk1"/>
                          </a:solidFill>
                          <a:latin typeface="游ゴシック"/>
                        </a:defRPr>
                      </a:lvl9pPr>
                    </a:lstStyle>
                    <a:p>
                      <a:pPr algn="ctr" fontAlgn="ctr"/>
                      <a:r>
                        <a:rPr lang="ja-JP" altLang="en-US" sz="2000" b="1" u="none" strike="noStrike" dirty="0">
                          <a:effectLst/>
                          <a:latin typeface="+mn-ea"/>
                          <a:ea typeface="+mn-ea"/>
                        </a:rPr>
                        <a:t>誤報率</a:t>
                      </a:r>
                      <a:endParaRPr lang="ja-JP" altLang="en-US" sz="2000" b="1" i="0" u="none" strike="noStrike" dirty="0">
                        <a:solidFill>
                          <a:schemeClr val="tx1"/>
                        </a:solidFill>
                        <a:effectLst/>
                        <a:latin typeface="+mn-ea"/>
                        <a:ea typeface="+mn-ea"/>
                      </a:endParaRPr>
                    </a:p>
                  </a:txBody>
                  <a:tcPr marL="0" marR="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685800" rtl="0" eaLnBrk="1" latinLnBrk="0" hangingPunct="1">
                        <a:defRPr kumimoji="1" sz="1350" kern="1200">
                          <a:solidFill>
                            <a:schemeClr val="dk1"/>
                          </a:solidFill>
                          <a:latin typeface="游ゴシック"/>
                        </a:defRPr>
                      </a:lvl1pPr>
                      <a:lvl2pPr marL="342900" algn="l" defTabSz="685800" rtl="0" eaLnBrk="1" latinLnBrk="0" hangingPunct="1">
                        <a:defRPr kumimoji="1" sz="1350" kern="1200">
                          <a:solidFill>
                            <a:schemeClr val="dk1"/>
                          </a:solidFill>
                          <a:latin typeface="游ゴシック"/>
                        </a:defRPr>
                      </a:lvl2pPr>
                      <a:lvl3pPr marL="685800" algn="l" defTabSz="685800" rtl="0" eaLnBrk="1" latinLnBrk="0" hangingPunct="1">
                        <a:defRPr kumimoji="1" sz="1350" kern="1200">
                          <a:solidFill>
                            <a:schemeClr val="dk1"/>
                          </a:solidFill>
                          <a:latin typeface="游ゴシック"/>
                        </a:defRPr>
                      </a:lvl3pPr>
                      <a:lvl4pPr marL="1028700" algn="l" defTabSz="685800" rtl="0" eaLnBrk="1" latinLnBrk="0" hangingPunct="1">
                        <a:defRPr kumimoji="1" sz="1350" kern="1200">
                          <a:solidFill>
                            <a:schemeClr val="dk1"/>
                          </a:solidFill>
                          <a:latin typeface="游ゴシック"/>
                        </a:defRPr>
                      </a:lvl4pPr>
                      <a:lvl5pPr marL="1371600" algn="l" defTabSz="685800" rtl="0" eaLnBrk="1" latinLnBrk="0" hangingPunct="1">
                        <a:defRPr kumimoji="1" sz="1350" kern="1200">
                          <a:solidFill>
                            <a:schemeClr val="dk1"/>
                          </a:solidFill>
                          <a:latin typeface="游ゴシック"/>
                        </a:defRPr>
                      </a:lvl5pPr>
                      <a:lvl6pPr marL="1714500" algn="l" defTabSz="685800" rtl="0" eaLnBrk="1" latinLnBrk="0" hangingPunct="1">
                        <a:defRPr kumimoji="1" sz="1350" kern="1200">
                          <a:solidFill>
                            <a:schemeClr val="dk1"/>
                          </a:solidFill>
                          <a:latin typeface="游ゴシック"/>
                        </a:defRPr>
                      </a:lvl6pPr>
                      <a:lvl7pPr marL="2057400" algn="l" defTabSz="685800" rtl="0" eaLnBrk="1" latinLnBrk="0" hangingPunct="1">
                        <a:defRPr kumimoji="1" sz="1350" kern="1200">
                          <a:solidFill>
                            <a:schemeClr val="dk1"/>
                          </a:solidFill>
                          <a:latin typeface="游ゴシック"/>
                        </a:defRPr>
                      </a:lvl7pPr>
                      <a:lvl8pPr marL="2400300" algn="l" defTabSz="685800" rtl="0" eaLnBrk="1" latinLnBrk="0" hangingPunct="1">
                        <a:defRPr kumimoji="1" sz="1350" kern="1200">
                          <a:solidFill>
                            <a:schemeClr val="dk1"/>
                          </a:solidFill>
                          <a:latin typeface="游ゴシック"/>
                        </a:defRPr>
                      </a:lvl8pPr>
                      <a:lvl9pPr marL="2743200" algn="l" defTabSz="685800" rtl="0" eaLnBrk="1" latinLnBrk="0" hangingPunct="1">
                        <a:defRPr kumimoji="1" sz="1350" kern="1200">
                          <a:solidFill>
                            <a:schemeClr val="dk1"/>
                          </a:solidFill>
                          <a:latin typeface="游ゴシック"/>
                        </a:defRPr>
                      </a:lvl9pPr>
                    </a:lstStyle>
                    <a:p>
                      <a:pPr algn="ctr" fontAlgn="ctr"/>
                      <a:r>
                        <a:rPr lang="en-US" altLang="ja-JP" sz="2000" b="1" u="none" strike="noStrike" dirty="0">
                          <a:solidFill>
                            <a:srgbClr val="0070C0"/>
                          </a:solidFill>
                          <a:effectLst/>
                          <a:latin typeface="+mn-ea"/>
                          <a:ea typeface="+mn-ea"/>
                        </a:rPr>
                        <a:t>15 %</a:t>
                      </a:r>
                      <a:endParaRPr lang="en-US" altLang="ja-JP" sz="2000" b="1" i="0" u="none" strike="noStrike" dirty="0">
                        <a:solidFill>
                          <a:srgbClr val="0070C0"/>
                        </a:solidFill>
                        <a:effectLst/>
                        <a:latin typeface="+mn-ea"/>
                        <a:ea typeface="+mn-ea"/>
                      </a:endParaRPr>
                    </a:p>
                  </a:txBody>
                  <a:tcPr marL="0" marR="113378"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685800" rtl="0" eaLnBrk="1" latinLnBrk="0" hangingPunct="1">
                        <a:defRPr kumimoji="1" sz="1350" kern="1200">
                          <a:solidFill>
                            <a:schemeClr val="dk1"/>
                          </a:solidFill>
                          <a:latin typeface="游ゴシック"/>
                        </a:defRPr>
                      </a:lvl1pPr>
                      <a:lvl2pPr marL="342900" algn="l" defTabSz="685800" rtl="0" eaLnBrk="1" latinLnBrk="0" hangingPunct="1">
                        <a:defRPr kumimoji="1" sz="1350" kern="1200">
                          <a:solidFill>
                            <a:schemeClr val="dk1"/>
                          </a:solidFill>
                          <a:latin typeface="游ゴシック"/>
                        </a:defRPr>
                      </a:lvl2pPr>
                      <a:lvl3pPr marL="685800" algn="l" defTabSz="685800" rtl="0" eaLnBrk="1" latinLnBrk="0" hangingPunct="1">
                        <a:defRPr kumimoji="1" sz="1350" kern="1200">
                          <a:solidFill>
                            <a:schemeClr val="dk1"/>
                          </a:solidFill>
                          <a:latin typeface="游ゴシック"/>
                        </a:defRPr>
                      </a:lvl3pPr>
                      <a:lvl4pPr marL="1028700" algn="l" defTabSz="685800" rtl="0" eaLnBrk="1" latinLnBrk="0" hangingPunct="1">
                        <a:defRPr kumimoji="1" sz="1350" kern="1200">
                          <a:solidFill>
                            <a:schemeClr val="dk1"/>
                          </a:solidFill>
                          <a:latin typeface="游ゴシック"/>
                        </a:defRPr>
                      </a:lvl4pPr>
                      <a:lvl5pPr marL="1371600" algn="l" defTabSz="685800" rtl="0" eaLnBrk="1" latinLnBrk="0" hangingPunct="1">
                        <a:defRPr kumimoji="1" sz="1350" kern="1200">
                          <a:solidFill>
                            <a:schemeClr val="dk1"/>
                          </a:solidFill>
                          <a:latin typeface="游ゴシック"/>
                        </a:defRPr>
                      </a:lvl5pPr>
                      <a:lvl6pPr marL="1714500" algn="l" defTabSz="685800" rtl="0" eaLnBrk="1" latinLnBrk="0" hangingPunct="1">
                        <a:defRPr kumimoji="1" sz="1350" kern="1200">
                          <a:solidFill>
                            <a:schemeClr val="dk1"/>
                          </a:solidFill>
                          <a:latin typeface="游ゴシック"/>
                        </a:defRPr>
                      </a:lvl6pPr>
                      <a:lvl7pPr marL="2057400" algn="l" defTabSz="685800" rtl="0" eaLnBrk="1" latinLnBrk="0" hangingPunct="1">
                        <a:defRPr kumimoji="1" sz="1350" kern="1200">
                          <a:solidFill>
                            <a:schemeClr val="dk1"/>
                          </a:solidFill>
                          <a:latin typeface="游ゴシック"/>
                        </a:defRPr>
                      </a:lvl7pPr>
                      <a:lvl8pPr marL="2400300" algn="l" defTabSz="685800" rtl="0" eaLnBrk="1" latinLnBrk="0" hangingPunct="1">
                        <a:defRPr kumimoji="1" sz="1350" kern="1200">
                          <a:solidFill>
                            <a:schemeClr val="dk1"/>
                          </a:solidFill>
                          <a:latin typeface="游ゴシック"/>
                        </a:defRPr>
                      </a:lvl8pPr>
                      <a:lvl9pPr marL="2743200" algn="l" defTabSz="685800" rtl="0" eaLnBrk="1" latinLnBrk="0" hangingPunct="1">
                        <a:defRPr kumimoji="1" sz="1350" kern="1200">
                          <a:solidFill>
                            <a:schemeClr val="dk1"/>
                          </a:solidFill>
                          <a:latin typeface="游ゴシック"/>
                        </a:defRPr>
                      </a:lvl9pPr>
                    </a:lstStyle>
                    <a:p>
                      <a:pPr algn="ctr" fontAlgn="ctr"/>
                      <a:r>
                        <a:rPr lang="en-US" altLang="ja-JP" sz="2000" b="1" u="none" strike="noStrike" dirty="0">
                          <a:effectLst/>
                          <a:latin typeface="+mn-ea"/>
                          <a:ea typeface="+mn-ea"/>
                        </a:rPr>
                        <a:t>43 %</a:t>
                      </a:r>
                      <a:endParaRPr lang="en-US" altLang="ja-JP" sz="2000" b="1" i="0" u="none" strike="noStrike" dirty="0">
                        <a:solidFill>
                          <a:schemeClr val="tx1"/>
                        </a:solidFill>
                        <a:effectLst/>
                        <a:latin typeface="+mn-ea"/>
                        <a:ea typeface="+mn-ea"/>
                      </a:endParaRPr>
                    </a:p>
                  </a:txBody>
                  <a:tcPr marL="0" marR="113378"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lumMod val="85000"/>
                      </a:sysClr>
                    </a:solidFill>
                  </a:tcPr>
                </a:tc>
                <a:extLst>
                  <a:ext uri="{0D108BD9-81ED-4DB2-BD59-A6C34878D82A}">
                    <a16:rowId xmlns:a16="http://schemas.microsoft.com/office/drawing/2014/main" val="92470893"/>
                  </a:ext>
                </a:extLst>
              </a:tr>
            </a:tbl>
          </a:graphicData>
        </a:graphic>
      </p:graphicFrame>
      <p:sp>
        <p:nvSpPr>
          <p:cNvPr id="7" name="テキスト ボックス 6">
            <a:extLst>
              <a:ext uri="{FF2B5EF4-FFF2-40B4-BE49-F238E27FC236}">
                <a16:creationId xmlns:a16="http://schemas.microsoft.com/office/drawing/2014/main" id="{DD1E2E10-D6E2-AB8F-E749-B1FCE3E59D68}"/>
              </a:ext>
            </a:extLst>
          </p:cNvPr>
          <p:cNvSpPr txBox="1"/>
          <p:nvPr/>
        </p:nvSpPr>
        <p:spPr>
          <a:xfrm>
            <a:off x="9180983" y="6196246"/>
            <a:ext cx="4605668" cy="369332"/>
          </a:xfrm>
          <a:prstGeom prst="rect">
            <a:avLst/>
          </a:prstGeom>
          <a:noFill/>
        </p:spPr>
        <p:txBody>
          <a:bodyPr wrap="square" rtlCol="0">
            <a:spAutoFit/>
          </a:bodyPr>
          <a:lstStyle/>
          <a:p>
            <a:pPr algn="r" defTabSz="719953" fontAlgn="base">
              <a:spcBef>
                <a:spcPct val="0"/>
              </a:spcBef>
              <a:spcAft>
                <a:spcPct val="0"/>
              </a:spcAft>
              <a:defRPr/>
            </a:pPr>
            <a:r>
              <a:rPr lang="en-US" altLang="ja-JP" sz="1800" b="1" dirty="0">
                <a:solidFill>
                  <a:prstClr val="black"/>
                </a:solidFill>
                <a:latin typeface="+mn-ea"/>
              </a:rPr>
              <a:t>※</a:t>
            </a:r>
            <a:r>
              <a:rPr lang="ja-JP" altLang="en-US" sz="1800" b="1" dirty="0">
                <a:solidFill>
                  <a:prstClr val="black"/>
                </a:solidFill>
                <a:latin typeface="+mn-ea"/>
              </a:rPr>
              <a:t>弊社内実験環境による参考結果です</a:t>
            </a:r>
          </a:p>
        </p:txBody>
      </p:sp>
    </p:spTree>
    <p:extLst>
      <p:ext uri="{BB962C8B-B14F-4D97-AF65-F5344CB8AC3E}">
        <p14:creationId xmlns:p14="http://schemas.microsoft.com/office/powerpoint/2010/main" val="9280635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グループ化 11">
            <a:extLst>
              <a:ext uri="{FF2B5EF4-FFF2-40B4-BE49-F238E27FC236}">
                <a16:creationId xmlns:a16="http://schemas.microsoft.com/office/drawing/2014/main" id="{79FEC873-1594-1B65-7390-EA9CB16F5E55}"/>
              </a:ext>
            </a:extLst>
          </p:cNvPr>
          <p:cNvGrpSpPr/>
          <p:nvPr/>
        </p:nvGrpSpPr>
        <p:grpSpPr>
          <a:xfrm>
            <a:off x="283594" y="1030617"/>
            <a:ext cx="13833023" cy="6553768"/>
            <a:chOff x="283594" y="1115689"/>
            <a:chExt cx="13833023" cy="6553768"/>
          </a:xfrm>
        </p:grpSpPr>
        <p:pic>
          <p:nvPicPr>
            <p:cNvPr id="5" name="図 4">
              <a:extLst>
                <a:ext uri="{FF2B5EF4-FFF2-40B4-BE49-F238E27FC236}">
                  <a16:creationId xmlns:a16="http://schemas.microsoft.com/office/drawing/2014/main" id="{3DF576D0-D9E6-7E63-7BF1-87920DD4739E}"/>
                </a:ext>
              </a:extLst>
            </p:cNvPr>
            <p:cNvPicPr>
              <a:picLocks noChangeAspect="1"/>
            </p:cNvPicPr>
            <p:nvPr/>
          </p:nvPicPr>
          <p:blipFill>
            <a:blip r:embed="rId2"/>
            <a:stretch>
              <a:fillRect/>
            </a:stretch>
          </p:blipFill>
          <p:spPr>
            <a:xfrm>
              <a:off x="283594" y="1115689"/>
              <a:ext cx="13833023" cy="6553768"/>
            </a:xfrm>
            <a:prstGeom prst="rect">
              <a:avLst/>
            </a:prstGeom>
          </p:spPr>
        </p:pic>
        <p:sp>
          <p:nvSpPr>
            <p:cNvPr id="7" name="テキスト ボックス 6">
              <a:extLst>
                <a:ext uri="{FF2B5EF4-FFF2-40B4-BE49-F238E27FC236}">
                  <a16:creationId xmlns:a16="http://schemas.microsoft.com/office/drawing/2014/main" id="{31FB6029-7626-4280-4E8D-A10C8644BE2E}"/>
                </a:ext>
              </a:extLst>
            </p:cNvPr>
            <p:cNvSpPr txBox="1"/>
            <p:nvPr/>
          </p:nvSpPr>
          <p:spPr>
            <a:xfrm>
              <a:off x="3506993" y="3087445"/>
              <a:ext cx="1043492" cy="666974"/>
            </a:xfrm>
            <a:prstGeom prst="rect">
              <a:avLst/>
            </a:prstGeom>
            <a:noFill/>
            <a:ln w="38100">
              <a:solidFill>
                <a:srgbClr val="FF0000"/>
              </a:solidFill>
            </a:ln>
          </p:spPr>
          <p:txBody>
            <a:bodyPr wrap="square" rtlCol="0">
              <a:spAutoFit/>
            </a:bodyPr>
            <a:lstStyle/>
            <a:p>
              <a:pPr algn="l"/>
              <a:endParaRPr kumimoji="1" lang="ja-JP" altLang="en-US" sz="1600" b="1" dirty="0"/>
            </a:p>
          </p:txBody>
        </p:sp>
        <p:sp>
          <p:nvSpPr>
            <p:cNvPr id="6" name="円弧 5">
              <a:extLst>
                <a:ext uri="{FF2B5EF4-FFF2-40B4-BE49-F238E27FC236}">
                  <a16:creationId xmlns:a16="http://schemas.microsoft.com/office/drawing/2014/main" id="{3EB556A9-FFAF-7377-9C93-B8AEF340AFCE}"/>
                </a:ext>
              </a:extLst>
            </p:cNvPr>
            <p:cNvSpPr/>
            <p:nvPr/>
          </p:nvSpPr>
          <p:spPr>
            <a:xfrm rot="266877">
              <a:off x="4367604" y="3017200"/>
              <a:ext cx="1387737" cy="895963"/>
            </a:xfrm>
            <a:prstGeom prst="arc">
              <a:avLst>
                <a:gd name="adj1" fmla="val 11735030"/>
                <a:gd name="adj2" fmla="val 20430419"/>
              </a:avLst>
            </a:prstGeom>
            <a:ln w="47625">
              <a:solidFill>
                <a:srgbClr val="66FFFF"/>
              </a:solidFill>
              <a:tailEnd type="triangle"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A147C5F6-54DE-1AC9-1349-B002E186660D}"/>
                </a:ext>
              </a:extLst>
            </p:cNvPr>
            <p:cNvSpPr txBox="1"/>
            <p:nvPr/>
          </p:nvSpPr>
          <p:spPr>
            <a:xfrm>
              <a:off x="4550485" y="3487684"/>
              <a:ext cx="1338828" cy="646331"/>
            </a:xfrm>
            <a:prstGeom prst="rect">
              <a:avLst/>
            </a:prstGeom>
            <a:noFill/>
          </p:spPr>
          <p:txBody>
            <a:bodyPr wrap="none" rtlCol="0">
              <a:spAutoFit/>
            </a:bodyPr>
            <a:lstStyle/>
            <a:p>
              <a:pPr algn="l"/>
              <a:r>
                <a:rPr kumimoji="1" lang="ja-JP" altLang="en-US" sz="1800" b="1" dirty="0">
                  <a:solidFill>
                    <a:srgbClr val="66FFFF"/>
                  </a:solidFill>
                  <a:effectLst>
                    <a:outerShdw blurRad="38100" dist="38100" dir="2700000" algn="tl">
                      <a:srgbClr val="000000">
                        <a:alpha val="43137"/>
                      </a:srgbClr>
                    </a:outerShdw>
                  </a:effectLst>
                </a:rPr>
                <a:t>ドラッグ</a:t>
              </a:r>
              <a:endParaRPr kumimoji="1" lang="en-US" altLang="ja-JP" sz="1800" b="1" dirty="0">
                <a:solidFill>
                  <a:srgbClr val="66FFFF"/>
                </a:solidFill>
                <a:effectLst>
                  <a:outerShdw blurRad="38100" dist="38100" dir="2700000" algn="tl">
                    <a:srgbClr val="000000">
                      <a:alpha val="43137"/>
                    </a:srgbClr>
                  </a:outerShdw>
                </a:effectLst>
              </a:endParaRPr>
            </a:p>
            <a:p>
              <a:pPr algn="l"/>
              <a:r>
                <a:rPr kumimoji="1" lang="ja-JP" altLang="en-US" sz="1800" b="1" dirty="0">
                  <a:solidFill>
                    <a:srgbClr val="66FFFF"/>
                  </a:solidFill>
                  <a:effectLst>
                    <a:outerShdw blurRad="38100" dist="38100" dir="2700000" algn="tl">
                      <a:srgbClr val="000000">
                        <a:alpha val="43137"/>
                      </a:srgbClr>
                    </a:outerShdw>
                  </a:effectLst>
                </a:rPr>
                <a:t>＆ドロップ</a:t>
              </a:r>
            </a:p>
          </p:txBody>
        </p:sp>
      </p:grpSp>
      <p:sp>
        <p:nvSpPr>
          <p:cNvPr id="2" name="タイトル 1"/>
          <p:cNvSpPr>
            <a:spLocks noGrp="1"/>
          </p:cNvSpPr>
          <p:nvPr>
            <p:ph type="title"/>
          </p:nvPr>
        </p:nvSpPr>
        <p:spPr/>
        <p:txBody>
          <a:bodyPr/>
          <a:lstStyle/>
          <a:p>
            <a:r>
              <a:rPr lang="ja-JP" altLang="en-US" dirty="0"/>
              <a:t>より精度良くお使いいただくために</a:t>
            </a:r>
          </a:p>
        </p:txBody>
      </p:sp>
      <p:sp>
        <p:nvSpPr>
          <p:cNvPr id="3" name="テキスト ボックス 2">
            <a:extLst>
              <a:ext uri="{FF2B5EF4-FFF2-40B4-BE49-F238E27FC236}">
                <a16:creationId xmlns:a16="http://schemas.microsoft.com/office/drawing/2014/main" id="{D8D6C7AF-E7EC-8E57-87FD-21852007271B}"/>
              </a:ext>
            </a:extLst>
          </p:cNvPr>
          <p:cNvSpPr txBox="1"/>
          <p:nvPr/>
        </p:nvSpPr>
        <p:spPr>
          <a:xfrm>
            <a:off x="207438" y="638366"/>
            <a:ext cx="12777093" cy="400110"/>
          </a:xfrm>
          <a:prstGeom prst="rect">
            <a:avLst/>
          </a:prstGeom>
          <a:noFill/>
        </p:spPr>
        <p:txBody>
          <a:bodyPr wrap="square" rtlCol="0">
            <a:spAutoFit/>
          </a:bodyPr>
          <a:lstStyle/>
          <a:p>
            <a:pPr defTabSz="719953" fontAlgn="base">
              <a:spcBef>
                <a:spcPct val="0"/>
              </a:spcBef>
              <a:spcAft>
                <a:spcPct val="0"/>
              </a:spcAft>
              <a:defRPr/>
            </a:pPr>
            <a:r>
              <a:rPr lang="ja-JP" altLang="en-US" sz="2000" b="1" dirty="0">
                <a:solidFill>
                  <a:prstClr val="black"/>
                </a:solidFill>
                <a:latin typeface="+mn-ea"/>
              </a:rPr>
              <a:t>◆検出可能な設置環境（距離・高さ・画角など）をシュミレーション</a:t>
            </a:r>
          </a:p>
        </p:txBody>
      </p:sp>
      <p:sp>
        <p:nvSpPr>
          <p:cNvPr id="11" name="テキスト ボックス 10">
            <a:extLst>
              <a:ext uri="{FF2B5EF4-FFF2-40B4-BE49-F238E27FC236}">
                <a16:creationId xmlns:a16="http://schemas.microsoft.com/office/drawing/2014/main" id="{BFD852E1-7F8F-B78A-08DE-C952AFB62823}"/>
              </a:ext>
            </a:extLst>
          </p:cNvPr>
          <p:cNvSpPr txBox="1"/>
          <p:nvPr/>
        </p:nvSpPr>
        <p:spPr>
          <a:xfrm>
            <a:off x="8888399" y="897953"/>
            <a:ext cx="5163670" cy="646331"/>
          </a:xfrm>
          <a:prstGeom prst="rect">
            <a:avLst/>
          </a:prstGeom>
          <a:solidFill>
            <a:schemeClr val="accent4">
              <a:lumMod val="20000"/>
              <a:lumOff val="80000"/>
            </a:schemeClr>
          </a:solidFill>
          <a:effectLst>
            <a:outerShdw blurRad="50800" dist="38100" dir="2700000" algn="tl" rotWithShape="0">
              <a:prstClr val="black">
                <a:alpha val="40000"/>
              </a:prstClr>
            </a:outerShdw>
          </a:effectLst>
        </p:spPr>
        <p:txBody>
          <a:bodyPr wrap="square" rtlCol="0">
            <a:spAutoFit/>
          </a:bodyPr>
          <a:lstStyle/>
          <a:p>
            <a:pPr defTabSz="1439906">
              <a:defRPr/>
            </a:pPr>
            <a:r>
              <a:rPr kumimoji="0" lang="ja-JP" altLang="en-US" sz="1800" b="1" kern="0" dirty="0">
                <a:solidFill>
                  <a:prstClr val="black"/>
                </a:solidFill>
                <a:latin typeface="+mn-ea"/>
              </a:rPr>
              <a:t>システムデザインツール</a:t>
            </a:r>
            <a:r>
              <a:rPr kumimoji="0" lang="ja-JP" altLang="en-US" sz="1200" b="1" kern="0" dirty="0">
                <a:solidFill>
                  <a:prstClr val="black"/>
                </a:solidFill>
                <a:latin typeface="+mn-ea"/>
              </a:rPr>
              <a:t>（</a:t>
            </a:r>
            <a:r>
              <a:rPr kumimoji="0" lang="en-US" altLang="ja-JP" sz="1200" b="1" kern="0" dirty="0">
                <a:solidFill>
                  <a:prstClr val="black"/>
                </a:solidFill>
                <a:latin typeface="+mn-ea"/>
              </a:rPr>
              <a:t>SYSTEM</a:t>
            </a:r>
            <a:r>
              <a:rPr kumimoji="0" lang="ja-JP" altLang="en-US" sz="1200" b="1" kern="0" dirty="0">
                <a:solidFill>
                  <a:prstClr val="black"/>
                </a:solidFill>
                <a:latin typeface="+mn-ea"/>
              </a:rPr>
              <a:t> </a:t>
            </a:r>
            <a:r>
              <a:rPr kumimoji="0" lang="en-US" altLang="ja-JP" sz="1200" b="1" kern="0" dirty="0">
                <a:solidFill>
                  <a:prstClr val="black"/>
                </a:solidFill>
                <a:latin typeface="+mn-ea"/>
              </a:rPr>
              <a:t>DESIGN</a:t>
            </a:r>
            <a:r>
              <a:rPr kumimoji="0" lang="ja-JP" altLang="en-US" sz="1200" b="1" kern="0" dirty="0">
                <a:solidFill>
                  <a:prstClr val="black"/>
                </a:solidFill>
                <a:latin typeface="+mn-ea"/>
              </a:rPr>
              <a:t> </a:t>
            </a:r>
            <a:r>
              <a:rPr kumimoji="0" lang="en-US" altLang="ja-JP" sz="1200" b="1" kern="0" dirty="0">
                <a:solidFill>
                  <a:prstClr val="black"/>
                </a:solidFill>
                <a:latin typeface="+mn-ea"/>
              </a:rPr>
              <a:t>TOOL</a:t>
            </a:r>
            <a:r>
              <a:rPr kumimoji="0" lang="ja-JP" altLang="en-US" sz="1200" b="1" kern="0" dirty="0">
                <a:solidFill>
                  <a:prstClr val="black"/>
                </a:solidFill>
                <a:latin typeface="+mn-ea"/>
              </a:rPr>
              <a:t>）</a:t>
            </a:r>
            <a:r>
              <a:rPr kumimoji="0" lang="ja-JP" altLang="en-US" sz="1800" b="1" kern="0" dirty="0">
                <a:solidFill>
                  <a:prstClr val="black"/>
                </a:solidFill>
                <a:latin typeface="+mn-ea"/>
              </a:rPr>
              <a:t>により、カメラ設置のシミュレーションが可能</a:t>
            </a:r>
          </a:p>
        </p:txBody>
      </p:sp>
    </p:spTree>
    <p:extLst>
      <p:ext uri="{BB962C8B-B14F-4D97-AF65-F5344CB8AC3E}">
        <p14:creationId xmlns:p14="http://schemas.microsoft.com/office/powerpoint/2010/main" val="38716479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より精度良くお使いいただくために</a:t>
            </a:r>
          </a:p>
        </p:txBody>
      </p:sp>
      <p:sp>
        <p:nvSpPr>
          <p:cNvPr id="7" name="テキスト ボックス 6">
            <a:extLst>
              <a:ext uri="{FF2B5EF4-FFF2-40B4-BE49-F238E27FC236}">
                <a16:creationId xmlns:a16="http://schemas.microsoft.com/office/drawing/2014/main" id="{956A8AB1-138C-F131-9808-2F8B8D01DA37}"/>
              </a:ext>
            </a:extLst>
          </p:cNvPr>
          <p:cNvSpPr txBox="1"/>
          <p:nvPr/>
        </p:nvSpPr>
        <p:spPr>
          <a:xfrm>
            <a:off x="226600" y="673960"/>
            <a:ext cx="5281316" cy="461665"/>
          </a:xfrm>
          <a:prstGeom prst="rect">
            <a:avLst/>
          </a:prstGeom>
          <a:noFill/>
        </p:spPr>
        <p:txBody>
          <a:bodyPr wrap="square" rtlCol="0">
            <a:spAutoFit/>
          </a:bodyPr>
          <a:lstStyle/>
          <a:p>
            <a:pPr defTabSz="719953" fontAlgn="base">
              <a:spcBef>
                <a:spcPct val="0"/>
              </a:spcBef>
              <a:spcAft>
                <a:spcPct val="0"/>
              </a:spcAft>
              <a:defRPr/>
            </a:pPr>
            <a:r>
              <a:rPr lang="ja-JP" altLang="en-US" sz="2400" b="1" dirty="0">
                <a:solidFill>
                  <a:prstClr val="black"/>
                </a:solidFill>
                <a:latin typeface="+mn-ea"/>
              </a:rPr>
              <a:t>◆適切な被写体サイズを撮影する</a:t>
            </a:r>
          </a:p>
        </p:txBody>
      </p:sp>
      <p:sp>
        <p:nvSpPr>
          <p:cNvPr id="8" name="テキスト ボックス 7">
            <a:extLst>
              <a:ext uri="{FF2B5EF4-FFF2-40B4-BE49-F238E27FC236}">
                <a16:creationId xmlns:a16="http://schemas.microsoft.com/office/drawing/2014/main" id="{830F4F3F-268F-2CA1-B467-09658DC4B8F3}"/>
              </a:ext>
            </a:extLst>
          </p:cNvPr>
          <p:cNvSpPr txBox="1"/>
          <p:nvPr/>
        </p:nvSpPr>
        <p:spPr>
          <a:xfrm>
            <a:off x="501069" y="1170250"/>
            <a:ext cx="10977999" cy="400110"/>
          </a:xfrm>
          <a:prstGeom prst="rect">
            <a:avLst/>
          </a:prstGeom>
          <a:noFill/>
        </p:spPr>
        <p:txBody>
          <a:bodyPr wrap="square" rtlCol="0">
            <a:spAutoFit/>
          </a:bodyPr>
          <a:lstStyle/>
          <a:p>
            <a:pPr defTabSz="1439906">
              <a:defRPr/>
            </a:pPr>
            <a:r>
              <a:rPr kumimoji="0" lang="ja-JP" altLang="en-US" sz="2000" b="1" kern="0" dirty="0">
                <a:solidFill>
                  <a:prstClr val="black"/>
                </a:solidFill>
                <a:latin typeface="+mn-ea"/>
              </a:rPr>
              <a:t>ライブ画面で「グリッド表示」アイコンをクリックするとグリッド表示します。</a:t>
            </a:r>
          </a:p>
        </p:txBody>
      </p:sp>
      <p:pic>
        <p:nvPicPr>
          <p:cNvPr id="11" name="図 10">
            <a:extLst>
              <a:ext uri="{FF2B5EF4-FFF2-40B4-BE49-F238E27FC236}">
                <a16:creationId xmlns:a16="http://schemas.microsoft.com/office/drawing/2014/main" id="{1FCF3127-C3D1-4419-780F-F95E18937EF5}"/>
              </a:ext>
            </a:extLst>
          </p:cNvPr>
          <p:cNvPicPr>
            <a:picLocks noChangeAspect="1"/>
          </p:cNvPicPr>
          <p:nvPr/>
        </p:nvPicPr>
        <p:blipFill rotWithShape="1">
          <a:blip r:embed="rId2"/>
          <a:srcRect t="9232" r="2754" b="14943"/>
          <a:stretch/>
        </p:blipFill>
        <p:spPr>
          <a:xfrm>
            <a:off x="386517" y="1920034"/>
            <a:ext cx="11092551" cy="4645858"/>
          </a:xfrm>
          <a:prstGeom prst="rect">
            <a:avLst/>
          </a:prstGeom>
          <a:ln>
            <a:solidFill>
              <a:schemeClr val="bg1">
                <a:lumMod val="75000"/>
              </a:schemeClr>
            </a:solidFill>
          </a:ln>
          <a:effectLst>
            <a:outerShdw blurRad="50800" dist="38100" dir="2700000" algn="tl" rotWithShape="0">
              <a:prstClr val="black">
                <a:alpha val="40000"/>
              </a:prstClr>
            </a:outerShdw>
          </a:effectLst>
        </p:spPr>
      </p:pic>
      <p:sp>
        <p:nvSpPr>
          <p:cNvPr id="12" name="楕円 11">
            <a:extLst>
              <a:ext uri="{FF2B5EF4-FFF2-40B4-BE49-F238E27FC236}">
                <a16:creationId xmlns:a16="http://schemas.microsoft.com/office/drawing/2014/main" id="{A28A489C-1F0D-30ED-68DC-C0A6B785EFB8}"/>
              </a:ext>
            </a:extLst>
          </p:cNvPr>
          <p:cNvSpPr/>
          <p:nvPr/>
        </p:nvSpPr>
        <p:spPr>
          <a:xfrm>
            <a:off x="9938735" y="1787495"/>
            <a:ext cx="923223" cy="877634"/>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3348" b="1">
              <a:latin typeface="+mn-ea"/>
            </a:endParaRPr>
          </a:p>
        </p:txBody>
      </p:sp>
      <p:sp>
        <p:nvSpPr>
          <p:cNvPr id="13" name="テキスト ボックス 12">
            <a:extLst>
              <a:ext uri="{FF2B5EF4-FFF2-40B4-BE49-F238E27FC236}">
                <a16:creationId xmlns:a16="http://schemas.microsoft.com/office/drawing/2014/main" id="{53F87A85-FE99-0B9B-F484-F2AB65EA2614}"/>
              </a:ext>
            </a:extLst>
          </p:cNvPr>
          <p:cNvSpPr txBox="1"/>
          <p:nvPr/>
        </p:nvSpPr>
        <p:spPr>
          <a:xfrm>
            <a:off x="11163173" y="1263066"/>
            <a:ext cx="2735971" cy="369332"/>
          </a:xfrm>
          <a:prstGeom prst="rect">
            <a:avLst/>
          </a:prstGeom>
          <a:noFill/>
        </p:spPr>
        <p:txBody>
          <a:bodyPr wrap="none" rtlCol="0">
            <a:noAutofit/>
          </a:bodyPr>
          <a:lstStyle/>
          <a:p>
            <a:pPr algn="r" defTabSz="1439906">
              <a:defRPr/>
            </a:pPr>
            <a:r>
              <a:rPr kumimoji="0" lang="ja-JP" altLang="en-US" sz="1800" b="1" kern="0" dirty="0">
                <a:solidFill>
                  <a:prstClr val="black"/>
                </a:solidFill>
                <a:latin typeface="+mn-ea"/>
              </a:rPr>
              <a:t>「グリッド表示」アイコン</a:t>
            </a:r>
          </a:p>
        </p:txBody>
      </p:sp>
      <p:cxnSp>
        <p:nvCxnSpPr>
          <p:cNvPr id="15" name="直線コネクタ 14">
            <a:extLst>
              <a:ext uri="{FF2B5EF4-FFF2-40B4-BE49-F238E27FC236}">
                <a16:creationId xmlns:a16="http://schemas.microsoft.com/office/drawing/2014/main" id="{63EDE453-D45B-15AB-C90E-AC04459FBDDE}"/>
              </a:ext>
            </a:extLst>
          </p:cNvPr>
          <p:cNvCxnSpPr>
            <a:cxnSpLocks/>
            <a:stCxn id="12" idx="7"/>
            <a:endCxn id="13" idx="1"/>
          </p:cNvCxnSpPr>
          <p:nvPr/>
        </p:nvCxnSpPr>
        <p:spPr>
          <a:xfrm flipV="1">
            <a:off x="10726755" y="1447732"/>
            <a:ext cx="436418" cy="46829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05417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より精度良くお使いいただくために</a:t>
            </a:r>
          </a:p>
        </p:txBody>
      </p:sp>
      <p:sp>
        <p:nvSpPr>
          <p:cNvPr id="7" name="テキスト ボックス 6">
            <a:extLst>
              <a:ext uri="{FF2B5EF4-FFF2-40B4-BE49-F238E27FC236}">
                <a16:creationId xmlns:a16="http://schemas.microsoft.com/office/drawing/2014/main" id="{956A8AB1-138C-F131-9808-2F8B8D01DA37}"/>
              </a:ext>
            </a:extLst>
          </p:cNvPr>
          <p:cNvSpPr txBox="1"/>
          <p:nvPr/>
        </p:nvSpPr>
        <p:spPr>
          <a:xfrm>
            <a:off x="194326" y="605131"/>
            <a:ext cx="5851472" cy="528478"/>
          </a:xfrm>
          <a:prstGeom prst="rect">
            <a:avLst/>
          </a:prstGeom>
          <a:noFill/>
        </p:spPr>
        <p:txBody>
          <a:bodyPr wrap="square" rtlCol="0">
            <a:spAutoFit/>
          </a:bodyPr>
          <a:lstStyle/>
          <a:p>
            <a:pPr defTabSz="719953" fontAlgn="base">
              <a:spcBef>
                <a:spcPct val="0"/>
              </a:spcBef>
              <a:spcAft>
                <a:spcPct val="0"/>
              </a:spcAft>
              <a:defRPr/>
            </a:pPr>
            <a:r>
              <a:rPr lang="ja-JP" altLang="en-US" sz="2834" b="1" dirty="0">
                <a:solidFill>
                  <a:prstClr val="black"/>
                </a:solidFill>
                <a:latin typeface="+mn-ea"/>
              </a:rPr>
              <a:t>◆適切な被写体サイズを撮影する</a:t>
            </a:r>
          </a:p>
        </p:txBody>
      </p:sp>
      <p:sp>
        <p:nvSpPr>
          <p:cNvPr id="8" name="テキスト ボックス 7">
            <a:extLst>
              <a:ext uri="{FF2B5EF4-FFF2-40B4-BE49-F238E27FC236}">
                <a16:creationId xmlns:a16="http://schemas.microsoft.com/office/drawing/2014/main" id="{830F4F3F-268F-2CA1-B467-09658DC4B8F3}"/>
              </a:ext>
            </a:extLst>
          </p:cNvPr>
          <p:cNvSpPr txBox="1"/>
          <p:nvPr/>
        </p:nvSpPr>
        <p:spPr>
          <a:xfrm>
            <a:off x="561530" y="1140108"/>
            <a:ext cx="13377832" cy="400110"/>
          </a:xfrm>
          <a:prstGeom prst="rect">
            <a:avLst/>
          </a:prstGeom>
          <a:noFill/>
        </p:spPr>
        <p:txBody>
          <a:bodyPr wrap="square" rtlCol="0">
            <a:spAutoFit/>
          </a:bodyPr>
          <a:lstStyle/>
          <a:p>
            <a:pPr defTabSz="1439906">
              <a:defRPr/>
            </a:pPr>
            <a:r>
              <a:rPr kumimoji="0" lang="ja-JP" altLang="en-US" sz="2000" b="1" kern="0" dirty="0">
                <a:solidFill>
                  <a:prstClr val="black"/>
                </a:solidFill>
                <a:latin typeface="+mn-ea"/>
              </a:rPr>
              <a:t>被写体のサイズがお使いのカメラ・拡張ソフトウェアの推奨サイズを満たしているか、グリッド数で確認できます。</a:t>
            </a:r>
          </a:p>
        </p:txBody>
      </p:sp>
      <p:grpSp>
        <p:nvGrpSpPr>
          <p:cNvPr id="5" name="グループ化 4">
            <a:extLst>
              <a:ext uri="{FF2B5EF4-FFF2-40B4-BE49-F238E27FC236}">
                <a16:creationId xmlns:a16="http://schemas.microsoft.com/office/drawing/2014/main" id="{E5DACB91-DDE5-5933-F047-CD1B002B5A92}"/>
              </a:ext>
            </a:extLst>
          </p:cNvPr>
          <p:cNvGrpSpPr/>
          <p:nvPr/>
        </p:nvGrpSpPr>
        <p:grpSpPr>
          <a:xfrm>
            <a:off x="386517" y="1633454"/>
            <a:ext cx="13452166" cy="5497759"/>
            <a:chOff x="386517" y="1633454"/>
            <a:chExt cx="13452166" cy="5497759"/>
          </a:xfrm>
        </p:grpSpPr>
        <p:pic>
          <p:nvPicPr>
            <p:cNvPr id="9" name="図 8">
              <a:extLst>
                <a:ext uri="{FF2B5EF4-FFF2-40B4-BE49-F238E27FC236}">
                  <a16:creationId xmlns:a16="http://schemas.microsoft.com/office/drawing/2014/main" id="{979E1D5F-FDA7-70EE-7731-2A554FE33653}"/>
                </a:ext>
              </a:extLst>
            </p:cNvPr>
            <p:cNvPicPr>
              <a:picLocks noChangeAspect="1"/>
            </p:cNvPicPr>
            <p:nvPr/>
          </p:nvPicPr>
          <p:blipFill>
            <a:blip r:embed="rId2"/>
            <a:stretch>
              <a:fillRect/>
            </a:stretch>
          </p:blipFill>
          <p:spPr>
            <a:xfrm>
              <a:off x="386517" y="1633454"/>
              <a:ext cx="13452166" cy="5497759"/>
            </a:xfrm>
            <a:prstGeom prst="rect">
              <a:avLst/>
            </a:prstGeom>
          </p:spPr>
        </p:pic>
        <p:sp>
          <p:nvSpPr>
            <p:cNvPr id="4" name="正方形/長方形 3">
              <a:extLst>
                <a:ext uri="{FF2B5EF4-FFF2-40B4-BE49-F238E27FC236}">
                  <a16:creationId xmlns:a16="http://schemas.microsoft.com/office/drawing/2014/main" id="{894FE65B-6F77-3E8C-1C44-FEFE5852246E}"/>
                </a:ext>
              </a:extLst>
            </p:cNvPr>
            <p:cNvSpPr/>
            <p:nvPr/>
          </p:nvSpPr>
          <p:spPr>
            <a:xfrm>
              <a:off x="735010" y="2969111"/>
              <a:ext cx="12930191" cy="36227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3348" b="1">
                <a:latin typeface="+mn-ea"/>
              </a:endParaRPr>
            </a:p>
          </p:txBody>
        </p:sp>
      </p:grpSp>
      <p:sp>
        <p:nvSpPr>
          <p:cNvPr id="6" name="テキスト ボックス 5">
            <a:extLst>
              <a:ext uri="{FF2B5EF4-FFF2-40B4-BE49-F238E27FC236}">
                <a16:creationId xmlns:a16="http://schemas.microsoft.com/office/drawing/2014/main" id="{FCE2AA2E-93FC-4E46-E99E-F8451452376A}"/>
              </a:ext>
            </a:extLst>
          </p:cNvPr>
          <p:cNvSpPr txBox="1"/>
          <p:nvPr/>
        </p:nvSpPr>
        <p:spPr>
          <a:xfrm>
            <a:off x="5755459" y="7120141"/>
            <a:ext cx="8258237" cy="440762"/>
          </a:xfrm>
          <a:prstGeom prst="rect">
            <a:avLst/>
          </a:prstGeom>
          <a:noFill/>
        </p:spPr>
        <p:txBody>
          <a:bodyPr wrap="square">
            <a:spAutoFit/>
          </a:bodyPr>
          <a:lstStyle/>
          <a:p>
            <a:pPr>
              <a:lnSpc>
                <a:spcPct val="120000"/>
              </a:lnSpc>
            </a:pPr>
            <a:r>
              <a:rPr lang="ja-JP" altLang="en-US" sz="2000" b="1" dirty="0">
                <a:latin typeface="+mn-ea"/>
                <a:hlinkClick r:id="rId3"/>
              </a:rPr>
              <a:t>機能拡張ソフトウェアの適切な被写体サイズ（</a:t>
            </a:r>
            <a:r>
              <a:rPr lang="en-US" altLang="ja-JP" sz="2000" b="1" dirty="0">
                <a:latin typeface="+mn-ea"/>
                <a:hlinkClick r:id="rId3"/>
              </a:rPr>
              <a:t>C0320</a:t>
            </a:r>
            <a:r>
              <a:rPr lang="ja-JP" altLang="en-US" sz="2000" b="1" dirty="0">
                <a:latin typeface="+mn-ea"/>
                <a:hlinkClick r:id="rId3"/>
              </a:rPr>
              <a:t>）</a:t>
            </a:r>
            <a:endParaRPr lang="ja-JP" altLang="en-US" sz="2000" b="1" dirty="0">
              <a:latin typeface="+mn-ea"/>
            </a:endParaRPr>
          </a:p>
        </p:txBody>
      </p:sp>
    </p:spTree>
    <p:extLst>
      <p:ext uri="{BB962C8B-B14F-4D97-AF65-F5344CB8AC3E}">
        <p14:creationId xmlns:p14="http://schemas.microsoft.com/office/powerpoint/2010/main" val="22623291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sz="quarter" idx="10"/>
          </p:nvPr>
        </p:nvSpPr>
        <p:spPr>
          <a:prstGeom prst="rect">
            <a:avLst/>
          </a:prstGeom>
        </p:spPr>
        <p:txBody>
          <a:bodyPr/>
          <a:lstStyle/>
          <a:p>
            <a:r>
              <a:rPr lang="ja-JP" altLang="en-US" sz="3600" dirty="0"/>
              <a:t>はじめに</a:t>
            </a:r>
            <a:endParaRPr lang="en-US" altLang="ja-JP" sz="3600" dirty="0"/>
          </a:p>
          <a:p>
            <a:r>
              <a:rPr lang="en-US" altLang="ja-JP" sz="3600" dirty="0"/>
              <a:t>AI-VMD</a:t>
            </a:r>
            <a:r>
              <a:rPr lang="ja-JP" altLang="en-US" sz="3600" dirty="0"/>
              <a:t>の概要</a:t>
            </a:r>
            <a:endParaRPr lang="en-US" altLang="ja-JP" sz="3600" dirty="0"/>
          </a:p>
          <a:p>
            <a:r>
              <a:rPr lang="ja-JP" altLang="en-US" sz="3600" dirty="0"/>
              <a:t>事前準備</a:t>
            </a:r>
            <a:endParaRPr lang="en-US" altLang="ja-JP" sz="3600" dirty="0"/>
          </a:p>
          <a:p>
            <a:r>
              <a:rPr lang="ja-JP" altLang="en-US" sz="3600" dirty="0"/>
              <a:t>カメラ設置</a:t>
            </a:r>
            <a:endParaRPr lang="en-US" altLang="ja-JP" sz="3600" dirty="0"/>
          </a:p>
          <a:p>
            <a:r>
              <a:rPr lang="ja-JP" altLang="en-US" sz="3600" dirty="0"/>
              <a:t>検知機能設定</a:t>
            </a:r>
            <a:endParaRPr lang="en-US" altLang="ja-JP" sz="3600" dirty="0"/>
          </a:p>
          <a:p>
            <a:r>
              <a:rPr lang="ja-JP" altLang="en-US" sz="3600" dirty="0"/>
              <a:t>動作確認</a:t>
            </a:r>
            <a:endParaRPr lang="en-US" altLang="ja-JP" sz="3600" dirty="0"/>
          </a:p>
          <a:p>
            <a:r>
              <a:rPr lang="ja-JP" altLang="en-US" sz="3600" dirty="0"/>
              <a:t>保守</a:t>
            </a:r>
            <a:endParaRPr lang="en-US" altLang="ja-JP" sz="3600" dirty="0"/>
          </a:p>
          <a:p>
            <a:r>
              <a:rPr lang="ja-JP" altLang="en-US" sz="3600" dirty="0"/>
              <a:t>留意点</a:t>
            </a:r>
            <a:endParaRPr lang="en-US" altLang="ja-JP" sz="3600" dirty="0"/>
          </a:p>
        </p:txBody>
      </p:sp>
      <p:sp>
        <p:nvSpPr>
          <p:cNvPr id="2" name="タイトル 1"/>
          <p:cNvSpPr>
            <a:spLocks noGrp="1"/>
          </p:cNvSpPr>
          <p:nvPr>
            <p:ph type="title"/>
          </p:nvPr>
        </p:nvSpPr>
        <p:spPr/>
        <p:txBody>
          <a:bodyPr/>
          <a:lstStyle/>
          <a:p>
            <a:r>
              <a:rPr kumimoji="1" lang="ja-JP" altLang="en-US" dirty="0"/>
              <a:t>目次</a:t>
            </a:r>
          </a:p>
        </p:txBody>
      </p:sp>
    </p:spTree>
    <p:extLst>
      <p:ext uri="{BB962C8B-B14F-4D97-AF65-F5344CB8AC3E}">
        <p14:creationId xmlns:p14="http://schemas.microsoft.com/office/powerpoint/2010/main" val="17148110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より精度良くお使いいただくために</a:t>
            </a:r>
          </a:p>
        </p:txBody>
      </p:sp>
      <p:sp>
        <p:nvSpPr>
          <p:cNvPr id="7" name="テキスト ボックス 6">
            <a:extLst>
              <a:ext uri="{FF2B5EF4-FFF2-40B4-BE49-F238E27FC236}">
                <a16:creationId xmlns:a16="http://schemas.microsoft.com/office/drawing/2014/main" id="{956A8AB1-138C-F131-9808-2F8B8D01DA37}"/>
              </a:ext>
            </a:extLst>
          </p:cNvPr>
          <p:cNvSpPr txBox="1"/>
          <p:nvPr/>
        </p:nvSpPr>
        <p:spPr>
          <a:xfrm>
            <a:off x="243168" y="783436"/>
            <a:ext cx="12777093" cy="461665"/>
          </a:xfrm>
          <a:prstGeom prst="rect">
            <a:avLst/>
          </a:prstGeom>
          <a:noFill/>
        </p:spPr>
        <p:txBody>
          <a:bodyPr wrap="square" rtlCol="0">
            <a:spAutoFit/>
          </a:bodyPr>
          <a:lstStyle/>
          <a:p>
            <a:pPr defTabSz="719953" fontAlgn="base">
              <a:spcBef>
                <a:spcPct val="0"/>
              </a:spcBef>
              <a:spcAft>
                <a:spcPct val="0"/>
              </a:spcAft>
              <a:defRPr/>
            </a:pPr>
            <a:r>
              <a:rPr lang="ja-JP" altLang="en-US" sz="2400" b="1" dirty="0">
                <a:solidFill>
                  <a:prstClr val="black"/>
                </a:solidFill>
                <a:latin typeface="+mn-ea"/>
              </a:rPr>
              <a:t>◆画面内に誤検知しやすい被写体がある場所は、マスクエリアを設定してください</a:t>
            </a:r>
          </a:p>
        </p:txBody>
      </p:sp>
      <p:pic>
        <p:nvPicPr>
          <p:cNvPr id="4" name="図 3">
            <a:extLst>
              <a:ext uri="{FF2B5EF4-FFF2-40B4-BE49-F238E27FC236}">
                <a16:creationId xmlns:a16="http://schemas.microsoft.com/office/drawing/2014/main" id="{3C19D1AC-B5FD-A0F1-6F97-A392CB9D7F98}"/>
              </a:ext>
            </a:extLst>
          </p:cNvPr>
          <p:cNvPicPr>
            <a:picLocks noChangeAspect="1"/>
          </p:cNvPicPr>
          <p:nvPr/>
        </p:nvPicPr>
        <p:blipFill>
          <a:blip r:embed="rId2"/>
          <a:stretch>
            <a:fillRect/>
          </a:stretch>
        </p:blipFill>
        <p:spPr>
          <a:xfrm>
            <a:off x="771578" y="2219258"/>
            <a:ext cx="2506817" cy="3010136"/>
          </a:xfrm>
          <a:prstGeom prst="rect">
            <a:avLst/>
          </a:prstGeom>
        </p:spPr>
      </p:pic>
      <p:pic>
        <p:nvPicPr>
          <p:cNvPr id="5" name="図 4">
            <a:extLst>
              <a:ext uri="{FF2B5EF4-FFF2-40B4-BE49-F238E27FC236}">
                <a16:creationId xmlns:a16="http://schemas.microsoft.com/office/drawing/2014/main" id="{F6F97B47-C352-C924-0B0C-E46623C2FBAC}"/>
              </a:ext>
            </a:extLst>
          </p:cNvPr>
          <p:cNvPicPr>
            <a:picLocks noChangeAspect="1"/>
          </p:cNvPicPr>
          <p:nvPr/>
        </p:nvPicPr>
        <p:blipFill>
          <a:blip r:embed="rId3"/>
          <a:stretch>
            <a:fillRect/>
          </a:stretch>
        </p:blipFill>
        <p:spPr>
          <a:xfrm>
            <a:off x="4038477" y="2784570"/>
            <a:ext cx="2000349" cy="3546473"/>
          </a:xfrm>
          <a:prstGeom prst="rect">
            <a:avLst/>
          </a:prstGeom>
        </p:spPr>
      </p:pic>
      <p:pic>
        <p:nvPicPr>
          <p:cNvPr id="6" name="図 5">
            <a:extLst>
              <a:ext uri="{FF2B5EF4-FFF2-40B4-BE49-F238E27FC236}">
                <a16:creationId xmlns:a16="http://schemas.microsoft.com/office/drawing/2014/main" id="{5C17CA96-7A69-001F-6609-A29A00BD051C}"/>
              </a:ext>
            </a:extLst>
          </p:cNvPr>
          <p:cNvPicPr>
            <a:picLocks noChangeAspect="1"/>
          </p:cNvPicPr>
          <p:nvPr/>
        </p:nvPicPr>
        <p:blipFill>
          <a:blip r:embed="rId4"/>
          <a:stretch>
            <a:fillRect/>
          </a:stretch>
        </p:blipFill>
        <p:spPr>
          <a:xfrm>
            <a:off x="7028065" y="2102447"/>
            <a:ext cx="1843888" cy="3342504"/>
          </a:xfrm>
          <a:prstGeom prst="rect">
            <a:avLst/>
          </a:prstGeom>
        </p:spPr>
      </p:pic>
      <p:pic>
        <p:nvPicPr>
          <p:cNvPr id="9" name="図 8">
            <a:extLst>
              <a:ext uri="{FF2B5EF4-FFF2-40B4-BE49-F238E27FC236}">
                <a16:creationId xmlns:a16="http://schemas.microsoft.com/office/drawing/2014/main" id="{8FFBD6A5-9083-73BC-EDF7-E8E5D6748287}"/>
              </a:ext>
            </a:extLst>
          </p:cNvPr>
          <p:cNvPicPr>
            <a:picLocks noChangeAspect="1"/>
          </p:cNvPicPr>
          <p:nvPr/>
        </p:nvPicPr>
        <p:blipFill>
          <a:blip r:embed="rId5"/>
          <a:stretch>
            <a:fillRect/>
          </a:stretch>
        </p:blipFill>
        <p:spPr>
          <a:xfrm>
            <a:off x="9598313" y="3184927"/>
            <a:ext cx="2028119" cy="2843157"/>
          </a:xfrm>
          <a:prstGeom prst="rect">
            <a:avLst/>
          </a:prstGeom>
        </p:spPr>
      </p:pic>
      <p:sp>
        <p:nvSpPr>
          <p:cNvPr id="10" name="正方形/長方形 9">
            <a:extLst>
              <a:ext uri="{FF2B5EF4-FFF2-40B4-BE49-F238E27FC236}">
                <a16:creationId xmlns:a16="http://schemas.microsoft.com/office/drawing/2014/main" id="{28C657C7-5316-4E7E-6CC3-913E1ADB6494}"/>
              </a:ext>
            </a:extLst>
          </p:cNvPr>
          <p:cNvSpPr/>
          <p:nvPr/>
        </p:nvSpPr>
        <p:spPr>
          <a:xfrm>
            <a:off x="1006698" y="5838849"/>
            <a:ext cx="1947553" cy="683029"/>
          </a:xfrm>
          <a:prstGeom prst="rect">
            <a:avLst/>
          </a:prstGeom>
          <a:solidFill>
            <a:srgbClr val="FFFF00"/>
          </a:solidFill>
          <a:ln w="19050" cap="flat" cmpd="sng" algn="ctr">
            <a:solidFill>
              <a:srgbClr val="FF0000"/>
            </a:solidFill>
            <a:prstDash val="solid"/>
            <a:miter lim="800000"/>
          </a:ln>
          <a:effectLst/>
        </p:spPr>
        <p:txBody>
          <a:bodyPr rtlCol="0" anchor="ctr"/>
          <a:lstStyle/>
          <a:p>
            <a:pPr algn="ctr" defTabSz="719953" fontAlgn="base">
              <a:spcBef>
                <a:spcPct val="0"/>
              </a:spcBef>
              <a:spcAft>
                <a:spcPct val="0"/>
              </a:spcAft>
              <a:defRPr/>
            </a:pPr>
            <a:r>
              <a:rPr kumimoji="0" lang="ja-JP" altLang="en-US" sz="2834" b="1" kern="0" dirty="0">
                <a:solidFill>
                  <a:srgbClr val="0070C0"/>
                </a:solidFill>
                <a:latin typeface="+mn-ea"/>
              </a:rPr>
              <a:t>ポスター</a:t>
            </a:r>
          </a:p>
        </p:txBody>
      </p:sp>
      <p:sp>
        <p:nvSpPr>
          <p:cNvPr id="11" name="正方形/長方形 10">
            <a:extLst>
              <a:ext uri="{FF2B5EF4-FFF2-40B4-BE49-F238E27FC236}">
                <a16:creationId xmlns:a16="http://schemas.microsoft.com/office/drawing/2014/main" id="{3E8D4A35-F760-02B7-EA50-67FD7BAEA1B3}"/>
              </a:ext>
            </a:extLst>
          </p:cNvPr>
          <p:cNvSpPr/>
          <p:nvPr/>
        </p:nvSpPr>
        <p:spPr>
          <a:xfrm>
            <a:off x="3959772" y="6521878"/>
            <a:ext cx="1947553" cy="683029"/>
          </a:xfrm>
          <a:prstGeom prst="rect">
            <a:avLst/>
          </a:prstGeom>
          <a:solidFill>
            <a:srgbClr val="FFFF00"/>
          </a:solidFill>
          <a:ln w="19050" cap="flat" cmpd="sng" algn="ctr">
            <a:solidFill>
              <a:srgbClr val="FF0000"/>
            </a:solidFill>
            <a:prstDash val="solid"/>
            <a:miter lim="800000"/>
          </a:ln>
          <a:effectLst/>
        </p:spPr>
        <p:txBody>
          <a:bodyPr rtlCol="0" anchor="ctr"/>
          <a:lstStyle/>
          <a:p>
            <a:pPr algn="ctr" defTabSz="719953" fontAlgn="base">
              <a:spcBef>
                <a:spcPct val="0"/>
              </a:spcBef>
              <a:spcAft>
                <a:spcPct val="0"/>
              </a:spcAft>
              <a:defRPr/>
            </a:pPr>
            <a:r>
              <a:rPr kumimoji="0" lang="ja-JP" altLang="en-US" sz="2834" b="1" kern="0" dirty="0">
                <a:solidFill>
                  <a:srgbClr val="0070C0"/>
                </a:solidFill>
                <a:latin typeface="+mn-ea"/>
              </a:rPr>
              <a:t>パイロン</a:t>
            </a:r>
          </a:p>
        </p:txBody>
      </p:sp>
      <p:sp>
        <p:nvSpPr>
          <p:cNvPr id="12" name="正方形/長方形 11">
            <a:extLst>
              <a:ext uri="{FF2B5EF4-FFF2-40B4-BE49-F238E27FC236}">
                <a16:creationId xmlns:a16="http://schemas.microsoft.com/office/drawing/2014/main" id="{A25BE1CB-758F-02AF-06FB-BE4EADE10211}"/>
              </a:ext>
            </a:extLst>
          </p:cNvPr>
          <p:cNvSpPr/>
          <p:nvPr/>
        </p:nvSpPr>
        <p:spPr>
          <a:xfrm>
            <a:off x="6987800" y="5838840"/>
            <a:ext cx="1947553" cy="683029"/>
          </a:xfrm>
          <a:prstGeom prst="rect">
            <a:avLst/>
          </a:prstGeom>
          <a:solidFill>
            <a:srgbClr val="FFFF00"/>
          </a:solidFill>
          <a:ln w="19050" cap="flat" cmpd="sng" algn="ctr">
            <a:solidFill>
              <a:srgbClr val="FF0000"/>
            </a:solidFill>
            <a:prstDash val="solid"/>
            <a:miter lim="800000"/>
          </a:ln>
          <a:effectLst/>
        </p:spPr>
        <p:txBody>
          <a:bodyPr rtlCol="0" anchor="ctr"/>
          <a:lstStyle/>
          <a:p>
            <a:pPr algn="ctr" defTabSz="719953" fontAlgn="base">
              <a:spcBef>
                <a:spcPct val="0"/>
              </a:spcBef>
              <a:spcAft>
                <a:spcPct val="0"/>
              </a:spcAft>
              <a:defRPr/>
            </a:pPr>
            <a:r>
              <a:rPr kumimoji="0" lang="ja-JP" altLang="en-US" sz="2834" b="1" kern="0" dirty="0">
                <a:solidFill>
                  <a:srgbClr val="0070C0"/>
                </a:solidFill>
                <a:latin typeface="+mn-ea"/>
              </a:rPr>
              <a:t>動物</a:t>
            </a:r>
          </a:p>
        </p:txBody>
      </p:sp>
      <p:sp>
        <p:nvSpPr>
          <p:cNvPr id="13" name="正方形/長方形 12">
            <a:extLst>
              <a:ext uri="{FF2B5EF4-FFF2-40B4-BE49-F238E27FC236}">
                <a16:creationId xmlns:a16="http://schemas.microsoft.com/office/drawing/2014/main" id="{3D8BFCC6-92C3-289A-AE83-B2B8F64007FE}"/>
              </a:ext>
            </a:extLst>
          </p:cNvPr>
          <p:cNvSpPr/>
          <p:nvPr/>
        </p:nvSpPr>
        <p:spPr>
          <a:xfrm>
            <a:off x="10737470" y="6364957"/>
            <a:ext cx="1947553" cy="839950"/>
          </a:xfrm>
          <a:prstGeom prst="rect">
            <a:avLst/>
          </a:prstGeom>
          <a:solidFill>
            <a:srgbClr val="FFFF00"/>
          </a:solidFill>
          <a:ln w="19050" cap="flat" cmpd="sng" algn="ctr">
            <a:solidFill>
              <a:srgbClr val="FF0000"/>
            </a:solidFill>
            <a:prstDash val="solid"/>
            <a:miter lim="800000"/>
          </a:ln>
          <a:effectLst/>
        </p:spPr>
        <p:txBody>
          <a:bodyPr rtlCol="0" anchor="ctr"/>
          <a:lstStyle/>
          <a:p>
            <a:pPr algn="ctr" defTabSz="719953" fontAlgn="base">
              <a:spcBef>
                <a:spcPct val="0"/>
              </a:spcBef>
              <a:spcAft>
                <a:spcPct val="0"/>
              </a:spcAft>
              <a:defRPr/>
            </a:pPr>
            <a:r>
              <a:rPr kumimoji="0" lang="ja-JP" altLang="en-US" sz="2834" b="1" kern="0" dirty="0">
                <a:solidFill>
                  <a:srgbClr val="0070C0"/>
                </a:solidFill>
                <a:latin typeface="+mn-ea"/>
              </a:rPr>
              <a:t>植物や</a:t>
            </a:r>
            <a:endParaRPr kumimoji="0" lang="en-US" altLang="ja-JP" sz="2834" b="1" kern="0" dirty="0">
              <a:solidFill>
                <a:srgbClr val="0070C0"/>
              </a:solidFill>
              <a:latin typeface="+mn-ea"/>
            </a:endParaRPr>
          </a:p>
          <a:p>
            <a:pPr algn="ctr" defTabSz="719953" fontAlgn="base">
              <a:spcBef>
                <a:spcPct val="0"/>
              </a:spcBef>
              <a:spcAft>
                <a:spcPct val="0"/>
              </a:spcAft>
              <a:defRPr/>
            </a:pPr>
            <a:r>
              <a:rPr kumimoji="0" lang="ja-JP" altLang="en-US" sz="2834" b="1" kern="0" dirty="0">
                <a:solidFill>
                  <a:srgbClr val="0070C0"/>
                </a:solidFill>
                <a:latin typeface="+mn-ea"/>
              </a:rPr>
              <a:t>構造物</a:t>
            </a:r>
          </a:p>
        </p:txBody>
      </p:sp>
      <p:pic>
        <p:nvPicPr>
          <p:cNvPr id="14" name="図 13">
            <a:extLst>
              <a:ext uri="{FF2B5EF4-FFF2-40B4-BE49-F238E27FC236}">
                <a16:creationId xmlns:a16="http://schemas.microsoft.com/office/drawing/2014/main" id="{30E29834-0371-BA0C-9955-CA5C25968AA6}"/>
              </a:ext>
            </a:extLst>
          </p:cNvPr>
          <p:cNvPicPr>
            <a:picLocks noChangeAspect="1"/>
          </p:cNvPicPr>
          <p:nvPr/>
        </p:nvPicPr>
        <p:blipFill>
          <a:blip r:embed="rId6"/>
          <a:stretch>
            <a:fillRect/>
          </a:stretch>
        </p:blipFill>
        <p:spPr>
          <a:xfrm>
            <a:off x="11936821" y="3183098"/>
            <a:ext cx="1755121" cy="2835194"/>
          </a:xfrm>
          <a:prstGeom prst="rect">
            <a:avLst/>
          </a:prstGeom>
        </p:spPr>
      </p:pic>
    </p:spTree>
    <p:extLst>
      <p:ext uri="{BB962C8B-B14F-4D97-AF65-F5344CB8AC3E}">
        <p14:creationId xmlns:p14="http://schemas.microsoft.com/office/powerpoint/2010/main" val="14992815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marL="452438"/>
            <a:r>
              <a:rPr kumimoji="1" lang="ja-JP" altLang="en-US" dirty="0"/>
              <a:t>事前準備</a:t>
            </a:r>
          </a:p>
        </p:txBody>
      </p:sp>
    </p:spTree>
    <p:extLst>
      <p:ext uri="{BB962C8B-B14F-4D97-AF65-F5344CB8AC3E}">
        <p14:creationId xmlns:p14="http://schemas.microsoft.com/office/powerpoint/2010/main" val="30056328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A3B38E73-7643-BCD3-16DF-8222BA0CFA4B}"/>
              </a:ext>
            </a:extLst>
          </p:cNvPr>
          <p:cNvSpPr/>
          <p:nvPr/>
        </p:nvSpPr>
        <p:spPr>
          <a:xfrm>
            <a:off x="133995" y="905947"/>
            <a:ext cx="9454888" cy="6121331"/>
          </a:xfrm>
          <a:prstGeom prst="rect">
            <a:avLst/>
          </a:prstGeom>
          <a:solidFill>
            <a:srgbClr val="5B9BD5">
              <a:lumMod val="20000"/>
              <a:lumOff val="80000"/>
              <a:alpha val="50000"/>
            </a:srgbClr>
          </a:solidFill>
          <a:ln w="12700" cap="flat" cmpd="sng" algn="ctr">
            <a:noFill/>
            <a:prstDash val="solid"/>
            <a:miter lim="800000"/>
          </a:ln>
          <a:effectLst/>
        </p:spPr>
        <p:txBody>
          <a:bodyPr rtlCol="0" anchor="ctr"/>
          <a:lstStyle/>
          <a:p>
            <a:pPr algn="ctr" defTabSz="1439906">
              <a:defRPr/>
            </a:pPr>
            <a:endParaRPr kumimoji="0" lang="ja-JP" altLang="en-US" sz="2834" b="1" kern="0">
              <a:solidFill>
                <a:prstClr val="white"/>
              </a:solidFill>
              <a:latin typeface="+mn-ea"/>
            </a:endParaRPr>
          </a:p>
        </p:txBody>
      </p:sp>
      <p:sp>
        <p:nvSpPr>
          <p:cNvPr id="2" name="タイトル 1"/>
          <p:cNvSpPr>
            <a:spLocks noGrp="1"/>
          </p:cNvSpPr>
          <p:nvPr>
            <p:ph type="title"/>
          </p:nvPr>
        </p:nvSpPr>
        <p:spPr/>
        <p:txBody>
          <a:bodyPr/>
          <a:lstStyle/>
          <a:p>
            <a:r>
              <a:rPr kumimoji="1" lang="ja-JP" altLang="en-US" dirty="0"/>
              <a:t>事前準備</a:t>
            </a:r>
          </a:p>
        </p:txBody>
      </p:sp>
      <p:sp>
        <p:nvSpPr>
          <p:cNvPr id="3" name="正方形/長方形 2">
            <a:extLst>
              <a:ext uri="{FF2B5EF4-FFF2-40B4-BE49-F238E27FC236}">
                <a16:creationId xmlns:a16="http://schemas.microsoft.com/office/drawing/2014/main" id="{6FB823BC-2F74-B2DC-2E5A-E75BAE699E7F}"/>
              </a:ext>
            </a:extLst>
          </p:cNvPr>
          <p:cNvSpPr/>
          <p:nvPr/>
        </p:nvSpPr>
        <p:spPr>
          <a:xfrm>
            <a:off x="9885740" y="876205"/>
            <a:ext cx="4380478" cy="6151072"/>
          </a:xfrm>
          <a:prstGeom prst="rect">
            <a:avLst/>
          </a:prstGeom>
          <a:solidFill>
            <a:srgbClr val="70AD47">
              <a:lumMod val="20000"/>
              <a:lumOff val="80000"/>
              <a:alpha val="50000"/>
            </a:srgbClr>
          </a:solidFill>
          <a:ln w="12700" cap="flat" cmpd="sng" algn="ctr">
            <a:noFill/>
            <a:prstDash val="solid"/>
            <a:miter lim="800000"/>
          </a:ln>
          <a:effectLst/>
        </p:spPr>
        <p:txBody>
          <a:bodyPr rtlCol="0" anchor="ctr"/>
          <a:lstStyle/>
          <a:p>
            <a:pPr algn="ctr" defTabSz="1439906">
              <a:defRPr/>
            </a:pPr>
            <a:endParaRPr kumimoji="0" lang="ja-JP" altLang="en-US" sz="2834" b="1" kern="0">
              <a:solidFill>
                <a:prstClr val="white"/>
              </a:solidFill>
              <a:latin typeface="+mn-ea"/>
            </a:endParaRPr>
          </a:p>
        </p:txBody>
      </p:sp>
      <p:pic>
        <p:nvPicPr>
          <p:cNvPr id="15" name="Picture 11" descr="C:\Users\3594908.PCC-AD\AppData\Local\Microsoft\Windows\Temporary Internet Files\Content.IE5\E04F7LQX\MC900431576[1].png">
            <a:extLst>
              <a:ext uri="{FF2B5EF4-FFF2-40B4-BE49-F238E27FC236}">
                <a16:creationId xmlns:a16="http://schemas.microsoft.com/office/drawing/2014/main" id="{CA0D4CDE-EE57-5EB1-646F-953F6D045D7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738654" y="6030223"/>
            <a:ext cx="810955" cy="815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テキスト ボックス 15">
            <a:extLst>
              <a:ext uri="{FF2B5EF4-FFF2-40B4-BE49-F238E27FC236}">
                <a16:creationId xmlns:a16="http://schemas.microsoft.com/office/drawing/2014/main" id="{C6CB6CB8-662F-A00B-70E5-D2BA250CEB08}"/>
              </a:ext>
            </a:extLst>
          </p:cNvPr>
          <p:cNvSpPr txBox="1"/>
          <p:nvPr/>
        </p:nvSpPr>
        <p:spPr>
          <a:xfrm>
            <a:off x="9940192" y="4296218"/>
            <a:ext cx="1134567" cy="461665"/>
          </a:xfrm>
          <a:prstGeom prst="rect">
            <a:avLst/>
          </a:prstGeom>
          <a:solidFill>
            <a:srgbClr val="9BBB59">
              <a:lumMod val="40000"/>
              <a:lumOff val="60000"/>
            </a:srgbClr>
          </a:solidFill>
        </p:spPr>
        <p:txBody>
          <a:bodyPr wrap="square" lIns="56689" rIns="56689">
            <a:spAutoFit/>
          </a:bodyPr>
          <a:lstStyle/>
          <a:p>
            <a:pPr algn="ctr" defTabSz="996883" fontAlgn="base">
              <a:spcBef>
                <a:spcPct val="0"/>
              </a:spcBef>
              <a:spcAft>
                <a:spcPct val="0"/>
              </a:spcAft>
              <a:defRPr/>
            </a:pPr>
            <a:r>
              <a:rPr lang="en-US" altLang="ja-JP" sz="1200" b="1" kern="0" dirty="0">
                <a:solidFill>
                  <a:prstClr val="black"/>
                </a:solidFill>
                <a:latin typeface="+mn-ea"/>
                <a:cs typeface="Meiryo UI" panose="020B0604030504040204" pitchFamily="50" charset="-128"/>
              </a:rPr>
              <a:t>JPEG</a:t>
            </a:r>
            <a:r>
              <a:rPr lang="ja-JP" altLang="en-US" sz="1200" b="1" kern="0" dirty="0">
                <a:solidFill>
                  <a:prstClr val="black"/>
                </a:solidFill>
                <a:latin typeface="+mn-ea"/>
                <a:cs typeface="Meiryo UI" panose="020B0604030504040204" pitchFamily="50" charset="-128"/>
              </a:rPr>
              <a:t> </a:t>
            </a:r>
            <a:r>
              <a:rPr lang="en-US" altLang="ja-JP" sz="1200" b="1" kern="0" dirty="0">
                <a:solidFill>
                  <a:prstClr val="black"/>
                </a:solidFill>
                <a:latin typeface="+mn-ea"/>
                <a:cs typeface="Meiryo UI" panose="020B0604030504040204" pitchFamily="50" charset="-128"/>
              </a:rPr>
              <a:t>/H.265</a:t>
            </a:r>
          </a:p>
          <a:p>
            <a:pPr algn="ctr" defTabSz="996883" fontAlgn="base">
              <a:spcBef>
                <a:spcPct val="0"/>
              </a:spcBef>
              <a:spcAft>
                <a:spcPct val="0"/>
              </a:spcAft>
              <a:defRPr/>
            </a:pPr>
            <a:r>
              <a:rPr lang="ja-JP" altLang="en-US" sz="1200" b="1" kern="0" dirty="0">
                <a:solidFill>
                  <a:prstClr val="black"/>
                </a:solidFill>
                <a:latin typeface="+mn-ea"/>
                <a:cs typeface="Meiryo UI" panose="020B0604030504040204" pitchFamily="50" charset="-128"/>
              </a:rPr>
              <a:t>常時録画</a:t>
            </a:r>
          </a:p>
        </p:txBody>
      </p:sp>
      <p:sp>
        <p:nvSpPr>
          <p:cNvPr id="22" name="テキスト ボックス 62">
            <a:extLst>
              <a:ext uri="{FF2B5EF4-FFF2-40B4-BE49-F238E27FC236}">
                <a16:creationId xmlns:a16="http://schemas.microsoft.com/office/drawing/2014/main" id="{27D6FE81-9F19-170D-8E36-DC5B0E619DC4}"/>
              </a:ext>
            </a:extLst>
          </p:cNvPr>
          <p:cNvSpPr txBox="1">
            <a:spLocks noChangeArrowheads="1"/>
          </p:cNvSpPr>
          <p:nvPr/>
        </p:nvSpPr>
        <p:spPr bwMode="auto">
          <a:xfrm>
            <a:off x="10518595" y="5879807"/>
            <a:ext cx="116570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defTabSz="996883" eaLnBrk="1" fontAlgn="base" hangingPunct="1">
              <a:spcBef>
                <a:spcPct val="0"/>
              </a:spcBef>
              <a:spcAft>
                <a:spcPct val="0"/>
              </a:spcAft>
            </a:pPr>
            <a:r>
              <a:rPr lang="en-US" altLang="ja-JP" sz="1400" b="1" dirty="0">
                <a:solidFill>
                  <a:prstClr val="black"/>
                </a:solidFill>
                <a:latin typeface="+mn-ea"/>
                <a:ea typeface="+mn-ea"/>
                <a:cs typeface="Meiryo UI" pitchFamily="50" charset="-128"/>
              </a:rPr>
              <a:t>NX</a:t>
            </a:r>
            <a:r>
              <a:rPr lang="ja-JP" altLang="en-US" sz="1400" b="1" dirty="0">
                <a:solidFill>
                  <a:prstClr val="black"/>
                </a:solidFill>
                <a:latin typeface="+mn-ea"/>
                <a:ea typeface="+mn-ea"/>
                <a:cs typeface="Meiryo UI" pitchFamily="50" charset="-128"/>
              </a:rPr>
              <a:t>シリーズ</a:t>
            </a:r>
          </a:p>
        </p:txBody>
      </p:sp>
      <p:sp>
        <p:nvSpPr>
          <p:cNvPr id="24" name="テキスト ボックス 63">
            <a:extLst>
              <a:ext uri="{FF2B5EF4-FFF2-40B4-BE49-F238E27FC236}">
                <a16:creationId xmlns:a16="http://schemas.microsoft.com/office/drawing/2014/main" id="{49BC017C-39AE-1AC9-5331-C2817B816B6B}"/>
              </a:ext>
            </a:extLst>
          </p:cNvPr>
          <p:cNvSpPr txBox="1">
            <a:spLocks noChangeArrowheads="1"/>
          </p:cNvSpPr>
          <p:nvPr/>
        </p:nvSpPr>
        <p:spPr bwMode="auto">
          <a:xfrm>
            <a:off x="12321838" y="5902507"/>
            <a:ext cx="169469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defTabSz="996883" eaLnBrk="1" fontAlgn="base" hangingPunct="1">
              <a:spcBef>
                <a:spcPct val="0"/>
              </a:spcBef>
              <a:spcAft>
                <a:spcPct val="0"/>
              </a:spcAft>
            </a:pPr>
            <a:r>
              <a:rPr lang="en-US" altLang="ja-JP" sz="1400" b="1" dirty="0">
                <a:solidFill>
                  <a:prstClr val="black"/>
                </a:solidFill>
                <a:latin typeface="+mn-ea"/>
                <a:ea typeface="+mn-ea"/>
                <a:cs typeface="Meiryo UI" pitchFamily="50" charset="-128"/>
              </a:rPr>
              <a:t>WV-ASM300WUX</a:t>
            </a:r>
            <a:endParaRPr lang="ja-JP" altLang="en-US" sz="1400" b="1" dirty="0">
              <a:solidFill>
                <a:prstClr val="black"/>
              </a:solidFill>
              <a:latin typeface="+mn-ea"/>
              <a:ea typeface="+mn-ea"/>
              <a:cs typeface="Meiryo UI" pitchFamily="50" charset="-128"/>
            </a:endParaRPr>
          </a:p>
        </p:txBody>
      </p:sp>
      <p:sp>
        <p:nvSpPr>
          <p:cNvPr id="25" name="テキスト ボックス 24">
            <a:extLst>
              <a:ext uri="{FF2B5EF4-FFF2-40B4-BE49-F238E27FC236}">
                <a16:creationId xmlns:a16="http://schemas.microsoft.com/office/drawing/2014/main" id="{ADB1EA06-D551-A9AE-DA35-D66157098F30}"/>
              </a:ext>
            </a:extLst>
          </p:cNvPr>
          <p:cNvSpPr txBox="1"/>
          <p:nvPr/>
        </p:nvSpPr>
        <p:spPr>
          <a:xfrm>
            <a:off x="13064275" y="4293579"/>
            <a:ext cx="1138628" cy="286232"/>
          </a:xfrm>
          <a:prstGeom prst="rect">
            <a:avLst/>
          </a:prstGeom>
          <a:solidFill>
            <a:srgbClr val="F79646">
              <a:lumMod val="40000"/>
              <a:lumOff val="60000"/>
            </a:srgbClr>
          </a:solidFill>
        </p:spPr>
        <p:txBody>
          <a:bodyPr wrap="square">
            <a:spAutoFit/>
          </a:bodyPr>
          <a:lstStyle/>
          <a:p>
            <a:pPr algn="ctr" defTabSz="996883" fontAlgn="base">
              <a:spcBef>
                <a:spcPct val="0"/>
              </a:spcBef>
              <a:spcAft>
                <a:spcPct val="0"/>
              </a:spcAft>
              <a:defRPr/>
            </a:pPr>
            <a:r>
              <a:rPr lang="ja-JP" altLang="en-US" sz="1200" b="1" kern="0" dirty="0">
                <a:solidFill>
                  <a:prstClr val="black"/>
                </a:solidFill>
                <a:latin typeface="+mn-ea"/>
                <a:cs typeface="Meiryo UI" panose="020B0604030504040204" pitchFamily="50" charset="-128"/>
              </a:rPr>
              <a:t>アラーム</a:t>
            </a:r>
            <a:r>
              <a:rPr lang="ja-JP" altLang="en-US" sz="1260" b="1" kern="0" dirty="0">
                <a:solidFill>
                  <a:prstClr val="black"/>
                </a:solidFill>
                <a:latin typeface="+mn-ea"/>
                <a:cs typeface="Meiryo UI" panose="020B0604030504040204" pitchFamily="50" charset="-128"/>
              </a:rPr>
              <a:t>通知</a:t>
            </a:r>
          </a:p>
        </p:txBody>
      </p:sp>
      <p:sp>
        <p:nvSpPr>
          <p:cNvPr id="28" name="テキスト ボックス 7">
            <a:extLst>
              <a:ext uri="{FF2B5EF4-FFF2-40B4-BE49-F238E27FC236}">
                <a16:creationId xmlns:a16="http://schemas.microsoft.com/office/drawing/2014/main" id="{64293EB1-9C5C-CDC9-F1AD-6B0FDE3D69E6}"/>
              </a:ext>
            </a:extLst>
          </p:cNvPr>
          <p:cNvSpPr txBox="1">
            <a:spLocks noChangeArrowheads="1"/>
          </p:cNvSpPr>
          <p:nvPr/>
        </p:nvSpPr>
        <p:spPr bwMode="auto">
          <a:xfrm>
            <a:off x="9901214" y="905946"/>
            <a:ext cx="233910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defTabSz="996883" eaLnBrk="1" fontAlgn="base" hangingPunct="1">
              <a:spcBef>
                <a:spcPct val="0"/>
              </a:spcBef>
              <a:spcAft>
                <a:spcPct val="0"/>
              </a:spcAft>
            </a:pPr>
            <a:r>
              <a:rPr lang="ja-JP" altLang="en-US" sz="2400" b="1" dirty="0">
                <a:solidFill>
                  <a:prstClr val="black"/>
                </a:solidFill>
                <a:latin typeface="+mn-ea"/>
                <a:ea typeface="+mn-ea"/>
                <a:cs typeface="Meiryo UI" pitchFamily="50" charset="-128"/>
              </a:rPr>
              <a:t>システム構成例</a:t>
            </a:r>
          </a:p>
        </p:txBody>
      </p:sp>
      <p:grpSp>
        <p:nvGrpSpPr>
          <p:cNvPr id="29" name="グループ化 28">
            <a:extLst>
              <a:ext uri="{FF2B5EF4-FFF2-40B4-BE49-F238E27FC236}">
                <a16:creationId xmlns:a16="http://schemas.microsoft.com/office/drawing/2014/main" id="{45209AF7-8AC6-F536-DEC6-C50824FAAA15}"/>
              </a:ext>
            </a:extLst>
          </p:cNvPr>
          <p:cNvGrpSpPr/>
          <p:nvPr/>
        </p:nvGrpSpPr>
        <p:grpSpPr>
          <a:xfrm>
            <a:off x="241655" y="1356732"/>
            <a:ext cx="9469477" cy="5384807"/>
            <a:chOff x="141691" y="702586"/>
            <a:chExt cx="8018060" cy="4559458"/>
          </a:xfrm>
        </p:grpSpPr>
        <p:sp>
          <p:nvSpPr>
            <p:cNvPr id="30" name="正方形/長方形 29">
              <a:extLst>
                <a:ext uri="{FF2B5EF4-FFF2-40B4-BE49-F238E27FC236}">
                  <a16:creationId xmlns:a16="http://schemas.microsoft.com/office/drawing/2014/main" id="{8DE38B10-1221-6356-97C0-B8002540D420}"/>
                </a:ext>
              </a:extLst>
            </p:cNvPr>
            <p:cNvSpPr/>
            <p:nvPr/>
          </p:nvSpPr>
          <p:spPr>
            <a:xfrm>
              <a:off x="141691" y="702586"/>
              <a:ext cx="8018060" cy="4559458"/>
            </a:xfrm>
            <a:prstGeom prst="rect">
              <a:avLst/>
            </a:prstGeom>
          </p:spPr>
          <p:txBody>
            <a:bodyPr wrap="square">
              <a:spAutoFit/>
            </a:bodyPr>
            <a:lstStyle/>
            <a:p>
              <a:pPr defTabSz="996883" fontAlgn="base">
                <a:spcBef>
                  <a:spcPct val="0"/>
                </a:spcBef>
                <a:spcAft>
                  <a:spcPct val="0"/>
                </a:spcAft>
                <a:defRPr/>
              </a:pPr>
              <a:r>
                <a:rPr kumimoji="0" lang="en-US" altLang="ja-JP" sz="2000" b="1" kern="0" dirty="0">
                  <a:solidFill>
                    <a:srgbClr val="0070C0"/>
                  </a:solidFill>
                  <a:latin typeface="+mn-ea"/>
                  <a:cs typeface="Meiryo UI" panose="020B0604030504040204" pitchFamily="50" charset="-128"/>
                </a:rPr>
                <a:t>1</a:t>
              </a:r>
              <a:r>
                <a:rPr kumimoji="0" lang="ja-JP" altLang="en-US" sz="2000" b="1" kern="0" dirty="0">
                  <a:solidFill>
                    <a:srgbClr val="0070C0"/>
                  </a:solidFill>
                  <a:latin typeface="+mn-ea"/>
                  <a:cs typeface="Meiryo UI" panose="020B0604030504040204" pitchFamily="50" charset="-128"/>
                </a:rPr>
                <a:t>．ファームウェア更新</a:t>
              </a:r>
              <a:endParaRPr kumimoji="0" lang="en-US" altLang="ja-JP" sz="2000" b="1" kern="0" dirty="0">
                <a:solidFill>
                  <a:srgbClr val="0070C0"/>
                </a:solidFill>
                <a:latin typeface="+mn-ea"/>
                <a:cs typeface="Meiryo UI" panose="020B0604030504040204" pitchFamily="50" charset="-128"/>
              </a:endParaRPr>
            </a:p>
            <a:p>
              <a:pPr marL="630238" defTabSz="996883" fontAlgn="base">
                <a:spcBef>
                  <a:spcPts val="600"/>
                </a:spcBef>
                <a:spcAft>
                  <a:spcPct val="0"/>
                </a:spcAft>
                <a:defRPr/>
              </a:pPr>
              <a:r>
                <a:rPr kumimoji="0" lang="ja-JP" altLang="en-US" sz="1800" b="1" kern="0" dirty="0">
                  <a:solidFill>
                    <a:prstClr val="black"/>
                  </a:solidFill>
                  <a:latin typeface="+mn-ea"/>
                  <a:cs typeface="Meiryo UI" panose="020B0604030504040204" pitchFamily="50" charset="-128"/>
                </a:rPr>
                <a:t>カメラのファームウェアをそれぞれ最新版に更新してください。</a:t>
              </a:r>
              <a:endParaRPr kumimoji="0" lang="en-US" altLang="ja-JP" sz="1800" b="1" kern="0" dirty="0">
                <a:solidFill>
                  <a:prstClr val="black"/>
                </a:solidFill>
                <a:latin typeface="+mn-ea"/>
                <a:cs typeface="Meiryo UI" panose="020B0604030504040204" pitchFamily="50" charset="-128"/>
              </a:endParaRPr>
            </a:p>
            <a:p>
              <a:pPr marL="373831" indent="-373831" defTabSz="996883" fontAlgn="base">
                <a:spcBef>
                  <a:spcPct val="0"/>
                </a:spcBef>
                <a:spcAft>
                  <a:spcPct val="0"/>
                </a:spcAft>
                <a:buFont typeface="+mj-lt"/>
                <a:buAutoNum type="arabicPeriod"/>
                <a:defRPr/>
              </a:pPr>
              <a:endParaRPr kumimoji="0" lang="en-US" altLang="ja-JP" sz="2834" b="1" kern="0" dirty="0">
                <a:solidFill>
                  <a:prstClr val="black"/>
                </a:solidFill>
                <a:latin typeface="+mn-ea"/>
                <a:cs typeface="Meiryo UI" panose="020B0604030504040204" pitchFamily="50" charset="-128"/>
              </a:endParaRPr>
            </a:p>
            <a:p>
              <a:pPr defTabSz="996883" fontAlgn="base">
                <a:spcBef>
                  <a:spcPct val="0"/>
                </a:spcBef>
                <a:spcAft>
                  <a:spcPct val="0"/>
                </a:spcAft>
                <a:defRPr/>
              </a:pPr>
              <a:endParaRPr kumimoji="0" lang="en-US" altLang="ja-JP" sz="2834" b="1" kern="0" dirty="0">
                <a:solidFill>
                  <a:prstClr val="black"/>
                </a:solidFill>
                <a:latin typeface="+mn-ea"/>
                <a:cs typeface="Meiryo UI" panose="020B0604030504040204" pitchFamily="50" charset="-128"/>
              </a:endParaRPr>
            </a:p>
            <a:p>
              <a:pPr defTabSz="996883" fontAlgn="base">
                <a:spcBef>
                  <a:spcPct val="0"/>
                </a:spcBef>
                <a:spcAft>
                  <a:spcPct val="0"/>
                </a:spcAft>
                <a:defRPr/>
              </a:pPr>
              <a:endParaRPr kumimoji="0" lang="en-US" altLang="ja-JP" sz="1653" b="1" kern="0" dirty="0">
                <a:solidFill>
                  <a:prstClr val="black"/>
                </a:solidFill>
                <a:latin typeface="+mn-ea"/>
                <a:cs typeface="Meiryo UI" panose="020B0604030504040204" pitchFamily="50" charset="-128"/>
              </a:endParaRPr>
            </a:p>
            <a:p>
              <a:pPr defTabSz="996883" fontAlgn="base">
                <a:spcBef>
                  <a:spcPct val="0"/>
                </a:spcBef>
                <a:spcAft>
                  <a:spcPct val="0"/>
                </a:spcAft>
                <a:defRPr/>
              </a:pPr>
              <a:endParaRPr kumimoji="0" lang="en-US" altLang="ja-JP" sz="1653" b="1" kern="0" dirty="0">
                <a:solidFill>
                  <a:prstClr val="black"/>
                </a:solidFill>
                <a:latin typeface="+mn-ea"/>
                <a:cs typeface="Meiryo UI" panose="020B0604030504040204" pitchFamily="50" charset="-128"/>
              </a:endParaRPr>
            </a:p>
            <a:p>
              <a:pPr defTabSz="996883" fontAlgn="base">
                <a:spcBef>
                  <a:spcPct val="0"/>
                </a:spcBef>
                <a:spcAft>
                  <a:spcPct val="0"/>
                </a:spcAft>
                <a:defRPr/>
              </a:pPr>
              <a:r>
                <a:rPr kumimoji="0" lang="en-US" altLang="ja-JP" sz="2000" b="1" kern="0" dirty="0">
                  <a:solidFill>
                    <a:srgbClr val="0070C0"/>
                  </a:solidFill>
                  <a:latin typeface="+mn-ea"/>
                  <a:cs typeface="Meiryo UI" panose="020B0604030504040204" pitchFamily="50" charset="-128"/>
                </a:rPr>
                <a:t>2</a:t>
              </a:r>
              <a:r>
                <a:rPr kumimoji="0" lang="ja-JP" altLang="en-US" sz="2000" b="1" kern="0" dirty="0">
                  <a:solidFill>
                    <a:srgbClr val="0070C0"/>
                  </a:solidFill>
                  <a:latin typeface="+mn-ea"/>
                  <a:cs typeface="Meiryo UI" panose="020B0604030504040204" pitchFamily="50" charset="-128"/>
                </a:rPr>
                <a:t>．機能拡張ソフトウェアの入手および解除キーの登録</a:t>
              </a:r>
              <a:endParaRPr kumimoji="0" lang="en-US" altLang="ja-JP" sz="2000" b="1" kern="0" dirty="0">
                <a:solidFill>
                  <a:srgbClr val="0070C0"/>
                </a:solidFill>
                <a:latin typeface="+mn-ea"/>
                <a:cs typeface="Meiryo UI" panose="020B0604030504040204" pitchFamily="50" charset="-128"/>
              </a:endParaRPr>
            </a:p>
            <a:p>
              <a:pPr marL="630238" defTabSz="996883" fontAlgn="base">
                <a:spcBef>
                  <a:spcPts val="600"/>
                </a:spcBef>
                <a:spcAft>
                  <a:spcPct val="0"/>
                </a:spcAft>
                <a:defRPr/>
              </a:pPr>
              <a:r>
                <a:rPr kumimoji="0" lang="ja-JP" altLang="en-US" sz="1800" b="1" kern="0" dirty="0">
                  <a:solidFill>
                    <a:prstClr val="black"/>
                  </a:solidFill>
                  <a:latin typeface="+mn-ea"/>
                  <a:cs typeface="Meiryo UI" panose="020B0604030504040204" pitchFamily="50" charset="-128"/>
                </a:rPr>
                <a:t>機能拡張ソフトウェア</a:t>
              </a:r>
              <a:r>
                <a:rPr kumimoji="0" lang="en-US" altLang="ja-JP" sz="1800" b="1" kern="0" dirty="0">
                  <a:solidFill>
                    <a:prstClr val="black"/>
                  </a:solidFill>
                  <a:latin typeface="+mn-ea"/>
                  <a:cs typeface="Meiryo UI" panose="020B0604030504040204" pitchFamily="50" charset="-128"/>
                </a:rPr>
                <a:t>[WV-XAE200WUX]</a:t>
              </a:r>
              <a:r>
                <a:rPr kumimoji="0" lang="ja-JP" altLang="en-US" sz="1800" b="1" kern="0" dirty="0">
                  <a:solidFill>
                    <a:prstClr val="black"/>
                  </a:solidFill>
                  <a:latin typeface="+mn-ea"/>
                  <a:cs typeface="Meiryo UI" panose="020B0604030504040204" pitchFamily="50" charset="-128"/>
                </a:rPr>
                <a:t>をカメラにインストールし、</a:t>
              </a:r>
              <a:endParaRPr kumimoji="0" lang="en-US" altLang="ja-JP" sz="1800" b="1" kern="0" dirty="0">
                <a:solidFill>
                  <a:prstClr val="black"/>
                </a:solidFill>
                <a:latin typeface="+mn-ea"/>
                <a:cs typeface="Meiryo UI" panose="020B0604030504040204" pitchFamily="50" charset="-128"/>
              </a:endParaRPr>
            </a:p>
            <a:p>
              <a:pPr marL="630238" defTabSz="996883" fontAlgn="base">
                <a:spcBef>
                  <a:spcPct val="0"/>
                </a:spcBef>
                <a:spcAft>
                  <a:spcPct val="0"/>
                </a:spcAft>
                <a:defRPr/>
              </a:pPr>
              <a:r>
                <a:rPr kumimoji="0" lang="ja-JP" altLang="en-US" sz="1800" b="1" kern="0" dirty="0">
                  <a:solidFill>
                    <a:prstClr val="black"/>
                  </a:solidFill>
                  <a:latin typeface="+mn-ea"/>
                  <a:cs typeface="Meiryo UI" panose="020B0604030504040204" pitchFamily="50" charset="-128"/>
                </a:rPr>
                <a:t>解除キーの登録を行ってください。</a:t>
              </a:r>
              <a:endParaRPr kumimoji="0" lang="en-US" altLang="ja-JP" sz="1800" b="1" kern="0" dirty="0">
                <a:solidFill>
                  <a:prstClr val="black"/>
                </a:solidFill>
                <a:latin typeface="+mn-ea"/>
                <a:cs typeface="Meiryo UI" panose="020B0604030504040204" pitchFamily="50" charset="-128"/>
              </a:endParaRPr>
            </a:p>
            <a:p>
              <a:pPr defTabSz="996883" fontAlgn="base">
                <a:spcBef>
                  <a:spcPct val="0"/>
                </a:spcBef>
                <a:spcAft>
                  <a:spcPct val="0"/>
                </a:spcAft>
                <a:defRPr/>
              </a:pPr>
              <a:endParaRPr kumimoji="0" lang="en-US" altLang="ja-JP" sz="2834" b="1" kern="0" dirty="0">
                <a:solidFill>
                  <a:prstClr val="black"/>
                </a:solidFill>
                <a:latin typeface="+mn-ea"/>
                <a:cs typeface="Meiryo UI" panose="020B0604030504040204" pitchFamily="50" charset="-128"/>
              </a:endParaRPr>
            </a:p>
            <a:p>
              <a:pPr defTabSz="996883" fontAlgn="base">
                <a:spcBef>
                  <a:spcPct val="0"/>
                </a:spcBef>
                <a:spcAft>
                  <a:spcPct val="0"/>
                </a:spcAft>
                <a:defRPr/>
              </a:pPr>
              <a:endParaRPr kumimoji="0" lang="en-US" altLang="ja-JP" sz="2834" b="1" kern="0" dirty="0">
                <a:solidFill>
                  <a:prstClr val="black"/>
                </a:solidFill>
                <a:latin typeface="+mn-ea"/>
                <a:cs typeface="Meiryo UI" panose="020B0604030504040204" pitchFamily="50" charset="-128"/>
              </a:endParaRPr>
            </a:p>
            <a:p>
              <a:pPr defTabSz="996883" fontAlgn="base">
                <a:spcBef>
                  <a:spcPct val="0"/>
                </a:spcBef>
                <a:spcAft>
                  <a:spcPct val="0"/>
                </a:spcAft>
                <a:defRPr/>
              </a:pPr>
              <a:endParaRPr kumimoji="0" lang="en-US" altLang="ja-JP" sz="2834" b="1" kern="0" dirty="0">
                <a:solidFill>
                  <a:prstClr val="black"/>
                </a:solidFill>
                <a:latin typeface="+mn-ea"/>
                <a:cs typeface="Meiryo UI" panose="020B0604030504040204" pitchFamily="50" charset="-128"/>
              </a:endParaRPr>
            </a:p>
            <a:p>
              <a:pPr defTabSz="996883" fontAlgn="base">
                <a:spcBef>
                  <a:spcPct val="0"/>
                </a:spcBef>
                <a:spcAft>
                  <a:spcPct val="0"/>
                </a:spcAft>
                <a:defRPr/>
              </a:pPr>
              <a:endParaRPr kumimoji="0" lang="en-US" altLang="ja-JP" sz="1653" b="1" kern="0" dirty="0">
                <a:solidFill>
                  <a:prstClr val="black"/>
                </a:solidFill>
                <a:latin typeface="+mn-ea"/>
                <a:cs typeface="Meiryo UI" panose="020B0604030504040204" pitchFamily="50" charset="-128"/>
              </a:endParaRPr>
            </a:p>
            <a:p>
              <a:pPr defTabSz="996883" fontAlgn="base">
                <a:spcBef>
                  <a:spcPct val="0"/>
                </a:spcBef>
                <a:spcAft>
                  <a:spcPct val="0"/>
                </a:spcAft>
                <a:defRPr/>
              </a:pPr>
              <a:r>
                <a:rPr kumimoji="0" lang="en-US" altLang="ja-JP" sz="2000" b="1" kern="0" dirty="0">
                  <a:solidFill>
                    <a:srgbClr val="0070C0"/>
                  </a:solidFill>
                  <a:latin typeface="+mn-ea"/>
                  <a:cs typeface="Meiryo UI" panose="020B0604030504040204" pitchFamily="50" charset="-128"/>
                </a:rPr>
                <a:t>3</a:t>
              </a:r>
              <a:r>
                <a:rPr kumimoji="0" lang="ja-JP" altLang="en-US" sz="2000" b="1" kern="0" dirty="0">
                  <a:solidFill>
                    <a:srgbClr val="0070C0"/>
                  </a:solidFill>
                  <a:latin typeface="+mn-ea"/>
                  <a:cs typeface="Meiryo UI" panose="020B0604030504040204" pitchFamily="50" charset="-128"/>
                </a:rPr>
                <a:t>．ネットワーク設定</a:t>
              </a:r>
              <a:endParaRPr kumimoji="0" lang="en-US" altLang="ja-JP" sz="2000" b="1" kern="0" dirty="0">
                <a:solidFill>
                  <a:srgbClr val="0070C0"/>
                </a:solidFill>
                <a:latin typeface="+mn-ea"/>
                <a:cs typeface="Meiryo UI" panose="020B0604030504040204" pitchFamily="50" charset="-128"/>
              </a:endParaRPr>
            </a:p>
            <a:p>
              <a:pPr marL="630238" defTabSz="996883" fontAlgn="base">
                <a:spcBef>
                  <a:spcPts val="600"/>
                </a:spcBef>
                <a:spcAft>
                  <a:spcPct val="0"/>
                </a:spcAft>
                <a:defRPr/>
              </a:pPr>
              <a:r>
                <a:rPr kumimoji="0" lang="ja-JP" altLang="en-US" sz="1800" b="1" kern="0" dirty="0">
                  <a:solidFill>
                    <a:prstClr val="black"/>
                  </a:solidFill>
                  <a:latin typeface="+mn-ea"/>
                  <a:cs typeface="Meiryo UI" panose="020B0604030504040204" pitchFamily="50" charset="-128"/>
                </a:rPr>
                <a:t>運用システムに合わせてカメラのネットワークを設定してください。</a:t>
              </a:r>
              <a:endParaRPr kumimoji="0" lang="en-US" altLang="ja-JP" sz="1800" b="1" kern="0" dirty="0">
                <a:solidFill>
                  <a:prstClr val="black"/>
                </a:solidFill>
                <a:latin typeface="+mn-ea"/>
                <a:cs typeface="Meiryo UI" panose="020B0604030504040204" pitchFamily="50" charset="-128"/>
              </a:endParaRPr>
            </a:p>
          </p:txBody>
        </p:sp>
        <p:sp>
          <p:nvSpPr>
            <p:cNvPr id="33" name="正方形/長方形 32">
              <a:extLst>
                <a:ext uri="{FF2B5EF4-FFF2-40B4-BE49-F238E27FC236}">
                  <a16:creationId xmlns:a16="http://schemas.microsoft.com/office/drawing/2014/main" id="{03951C29-1656-6AC7-8055-958BC054BA7B}"/>
                </a:ext>
              </a:extLst>
            </p:cNvPr>
            <p:cNvSpPr/>
            <p:nvPr/>
          </p:nvSpPr>
          <p:spPr>
            <a:xfrm>
              <a:off x="702423" y="1427826"/>
              <a:ext cx="7267431" cy="816772"/>
            </a:xfrm>
            <a:prstGeom prst="rect">
              <a:avLst/>
            </a:prstGeom>
            <a:solidFill>
              <a:sysClr val="window" lastClr="FFFFFF">
                <a:lumMod val="85000"/>
              </a:sysClr>
            </a:solidFill>
          </p:spPr>
          <p:txBody>
            <a:bodyPr wrap="square">
              <a:spAutoFit/>
            </a:bodyPr>
            <a:lstStyle/>
            <a:p>
              <a:pPr defTabSz="996883" fontAlgn="base">
                <a:spcBef>
                  <a:spcPct val="0"/>
                </a:spcBef>
                <a:spcAft>
                  <a:spcPct val="0"/>
                </a:spcAft>
                <a:defRPr/>
              </a:pPr>
              <a:r>
                <a:rPr kumimoji="0" lang="en-US" altLang="ja-JP" sz="1417" b="1" kern="0" dirty="0">
                  <a:solidFill>
                    <a:prstClr val="black"/>
                  </a:solidFill>
                  <a:latin typeface="+mn-ea"/>
                  <a:cs typeface="Meiryo UI" panose="020B0604030504040204" pitchFamily="50" charset="-128"/>
                </a:rPr>
                <a:t>*</a:t>
              </a:r>
              <a:r>
                <a:rPr kumimoji="0" lang="ja-JP" altLang="en-US" sz="1417" b="1" kern="0" dirty="0">
                  <a:solidFill>
                    <a:prstClr val="black"/>
                  </a:solidFill>
                  <a:latin typeface="+mn-ea"/>
                  <a:cs typeface="Meiryo UI" panose="020B0604030504040204" pitchFamily="50" charset="-128"/>
                </a:rPr>
                <a:t>カメラの取扱説明書を参照ください。</a:t>
              </a:r>
              <a:endParaRPr kumimoji="0" lang="en-US" altLang="ja-JP" sz="1417" b="1" kern="0" dirty="0">
                <a:solidFill>
                  <a:prstClr val="black"/>
                </a:solidFill>
                <a:latin typeface="+mn-ea"/>
                <a:cs typeface="Meiryo UI" panose="020B0604030504040204" pitchFamily="50" charset="-128"/>
              </a:endParaRPr>
            </a:p>
            <a:p>
              <a:pPr defTabSz="996883" fontAlgn="base">
                <a:spcBef>
                  <a:spcPct val="0"/>
                </a:spcBef>
                <a:spcAft>
                  <a:spcPct val="0"/>
                </a:spcAft>
                <a:defRPr/>
              </a:pPr>
              <a:endParaRPr kumimoji="0" lang="en-US" altLang="ja-JP" sz="1417" b="1" kern="0" dirty="0">
                <a:solidFill>
                  <a:prstClr val="black"/>
                </a:solidFill>
                <a:latin typeface="+mn-ea"/>
                <a:cs typeface="Meiryo UI" panose="020B0604030504040204" pitchFamily="50" charset="-128"/>
              </a:endParaRPr>
            </a:p>
            <a:p>
              <a:pPr defTabSz="996883" fontAlgn="base">
                <a:spcBef>
                  <a:spcPct val="0"/>
                </a:spcBef>
                <a:spcAft>
                  <a:spcPct val="0"/>
                </a:spcAft>
                <a:defRPr/>
              </a:pPr>
              <a:endParaRPr kumimoji="0" lang="en-US" altLang="ja-JP" sz="1417" b="1" kern="0" dirty="0">
                <a:solidFill>
                  <a:prstClr val="black"/>
                </a:solidFill>
                <a:latin typeface="+mn-ea"/>
                <a:cs typeface="Meiryo UI" panose="020B0604030504040204" pitchFamily="50" charset="-128"/>
              </a:endParaRPr>
            </a:p>
            <a:p>
              <a:pPr marL="498441" lvl="1" defTabSz="996883" fontAlgn="base">
                <a:spcBef>
                  <a:spcPct val="0"/>
                </a:spcBef>
                <a:spcAft>
                  <a:spcPct val="0"/>
                </a:spcAft>
                <a:defRPr/>
              </a:pPr>
              <a:endParaRPr kumimoji="0" lang="en-US" altLang="ja-JP" sz="1417" b="1" kern="0" dirty="0">
                <a:solidFill>
                  <a:prstClr val="black"/>
                </a:solidFill>
                <a:latin typeface="+mn-ea"/>
                <a:cs typeface="Meiryo UI" panose="020B0604030504040204" pitchFamily="50" charset="-128"/>
              </a:endParaRPr>
            </a:p>
          </p:txBody>
        </p:sp>
        <p:sp>
          <p:nvSpPr>
            <p:cNvPr id="31" name="正方形/長方形 30">
              <a:extLst>
                <a:ext uri="{FF2B5EF4-FFF2-40B4-BE49-F238E27FC236}">
                  <a16:creationId xmlns:a16="http://schemas.microsoft.com/office/drawing/2014/main" id="{E41E90CF-6005-997B-46B5-900AFD775632}"/>
                </a:ext>
              </a:extLst>
            </p:cNvPr>
            <p:cNvSpPr/>
            <p:nvPr/>
          </p:nvSpPr>
          <p:spPr>
            <a:xfrm>
              <a:off x="708931" y="3468856"/>
              <a:ext cx="7267431" cy="878286"/>
            </a:xfrm>
            <a:prstGeom prst="rect">
              <a:avLst/>
            </a:prstGeom>
            <a:solidFill>
              <a:sysClr val="window" lastClr="FFFFFF">
                <a:lumMod val="85000"/>
              </a:sysClr>
            </a:solidFill>
          </p:spPr>
          <p:txBody>
            <a:bodyPr wrap="square">
              <a:spAutoFit/>
            </a:bodyPr>
            <a:lstStyle/>
            <a:p>
              <a:pPr defTabSz="996883" fontAlgn="base">
                <a:spcBef>
                  <a:spcPct val="0"/>
                </a:spcBef>
                <a:spcAft>
                  <a:spcPct val="0"/>
                </a:spcAft>
                <a:defRPr/>
              </a:pPr>
              <a:r>
                <a:rPr kumimoji="0" lang="en-US" altLang="ja-JP" sz="1417" b="1" kern="0" dirty="0">
                  <a:solidFill>
                    <a:prstClr val="black"/>
                  </a:solidFill>
                  <a:latin typeface="+mn-ea"/>
                  <a:cs typeface="Meiryo UI" panose="020B0604030504040204" pitchFamily="50" charset="-128"/>
                </a:rPr>
                <a:t>*</a:t>
              </a:r>
              <a:r>
                <a:rPr kumimoji="0" lang="ja-JP" altLang="en-US" sz="1417" b="1" kern="0" dirty="0">
                  <a:solidFill>
                    <a:prstClr val="black"/>
                  </a:solidFill>
                  <a:latin typeface="+mn-ea"/>
                  <a:cs typeface="Meiryo UI" panose="020B0604030504040204" pitchFamily="50" charset="-128"/>
                </a:rPr>
                <a:t>機能拡張ソフトウェアの取扱説明書を参照ください。</a:t>
              </a:r>
              <a:endParaRPr kumimoji="0" lang="en-US" altLang="ja-JP" sz="1417" b="1" kern="0" dirty="0">
                <a:solidFill>
                  <a:prstClr val="black"/>
                </a:solidFill>
                <a:latin typeface="+mn-ea"/>
                <a:cs typeface="Meiryo UI" panose="020B0604030504040204" pitchFamily="50" charset="-128"/>
              </a:endParaRPr>
            </a:p>
            <a:p>
              <a:pPr defTabSz="996883" fontAlgn="base">
                <a:spcBef>
                  <a:spcPct val="0"/>
                </a:spcBef>
                <a:spcAft>
                  <a:spcPct val="0"/>
                </a:spcAft>
                <a:defRPr/>
              </a:pPr>
              <a:endParaRPr kumimoji="0" lang="en-US" altLang="ja-JP" sz="1417" b="1" kern="0" dirty="0">
                <a:solidFill>
                  <a:prstClr val="black"/>
                </a:solidFill>
                <a:latin typeface="+mn-ea"/>
                <a:cs typeface="Meiryo UI" panose="020B0604030504040204" pitchFamily="50" charset="-128"/>
              </a:endParaRPr>
            </a:p>
            <a:p>
              <a:pPr defTabSz="996883" fontAlgn="base">
                <a:spcBef>
                  <a:spcPct val="0"/>
                </a:spcBef>
                <a:spcAft>
                  <a:spcPct val="0"/>
                </a:spcAft>
                <a:defRPr/>
              </a:pPr>
              <a:endParaRPr kumimoji="0" lang="en-US" altLang="ja-JP" sz="1417" b="1" kern="0" dirty="0">
                <a:solidFill>
                  <a:prstClr val="black"/>
                </a:solidFill>
                <a:latin typeface="+mn-ea"/>
                <a:cs typeface="Meiryo UI" panose="020B0604030504040204" pitchFamily="50" charset="-128"/>
              </a:endParaRPr>
            </a:p>
            <a:p>
              <a:pPr defTabSz="996883" fontAlgn="base">
                <a:spcBef>
                  <a:spcPct val="0"/>
                </a:spcBef>
                <a:spcAft>
                  <a:spcPct val="0"/>
                </a:spcAft>
                <a:defRPr/>
              </a:pPr>
              <a:endParaRPr kumimoji="0" lang="en-US" altLang="ja-JP" sz="1417" b="1" kern="0" dirty="0">
                <a:solidFill>
                  <a:prstClr val="black"/>
                </a:solidFill>
                <a:latin typeface="+mn-ea"/>
                <a:cs typeface="Meiryo UI" panose="020B0604030504040204" pitchFamily="50" charset="-128"/>
              </a:endParaRPr>
            </a:p>
            <a:p>
              <a:pPr marL="498441" lvl="1" defTabSz="996883" fontAlgn="base">
                <a:spcBef>
                  <a:spcPct val="0"/>
                </a:spcBef>
                <a:spcAft>
                  <a:spcPct val="0"/>
                </a:spcAft>
                <a:defRPr/>
              </a:pPr>
              <a:endParaRPr kumimoji="0" lang="en-US" altLang="ja-JP" sz="472" b="1" kern="0" dirty="0">
                <a:solidFill>
                  <a:prstClr val="black"/>
                </a:solidFill>
                <a:latin typeface="+mn-ea"/>
                <a:cs typeface="Meiryo UI" panose="020B0604030504040204" pitchFamily="50" charset="-128"/>
              </a:endParaRPr>
            </a:p>
          </p:txBody>
        </p:sp>
      </p:grpSp>
      <p:sp>
        <p:nvSpPr>
          <p:cNvPr id="34" name="テキスト ボックス 33">
            <a:extLst>
              <a:ext uri="{FF2B5EF4-FFF2-40B4-BE49-F238E27FC236}">
                <a16:creationId xmlns:a16="http://schemas.microsoft.com/office/drawing/2014/main" id="{F868EFE3-4626-76A4-06A2-06A9EAE89AA5}"/>
              </a:ext>
            </a:extLst>
          </p:cNvPr>
          <p:cNvSpPr txBox="1"/>
          <p:nvPr/>
        </p:nvSpPr>
        <p:spPr>
          <a:xfrm>
            <a:off x="179295" y="874077"/>
            <a:ext cx="1107996" cy="461665"/>
          </a:xfrm>
          <a:prstGeom prst="rect">
            <a:avLst/>
          </a:prstGeom>
          <a:noFill/>
        </p:spPr>
        <p:txBody>
          <a:bodyPr wrap="none" rtlCol="0">
            <a:spAutoFit/>
          </a:bodyPr>
          <a:lstStyle/>
          <a:p>
            <a:r>
              <a:rPr lang="ja-JP" altLang="en-US" sz="2400" b="1" dirty="0">
                <a:solidFill>
                  <a:srgbClr val="002060"/>
                </a:solidFill>
                <a:latin typeface="+mn-ea"/>
              </a:rPr>
              <a:t>カメラ</a:t>
            </a:r>
          </a:p>
        </p:txBody>
      </p:sp>
      <p:sp>
        <p:nvSpPr>
          <p:cNvPr id="35" name="テキスト ボックス 7">
            <a:extLst>
              <a:ext uri="{FF2B5EF4-FFF2-40B4-BE49-F238E27FC236}">
                <a16:creationId xmlns:a16="http://schemas.microsoft.com/office/drawing/2014/main" id="{668F9CF9-B938-CC45-5A7E-E158B106A9A4}"/>
              </a:ext>
            </a:extLst>
          </p:cNvPr>
          <p:cNvSpPr txBox="1">
            <a:spLocks noChangeArrowheads="1"/>
          </p:cNvSpPr>
          <p:nvPr/>
        </p:nvSpPr>
        <p:spPr bwMode="auto">
          <a:xfrm>
            <a:off x="10521911" y="1739664"/>
            <a:ext cx="154404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defTabSz="996883" eaLnBrk="1" fontAlgn="base" hangingPunct="1">
              <a:spcBef>
                <a:spcPct val="0"/>
              </a:spcBef>
              <a:spcAft>
                <a:spcPct val="0"/>
              </a:spcAft>
            </a:pPr>
            <a:r>
              <a:rPr lang="en-US" altLang="ja-JP" sz="1400" b="1" dirty="0">
                <a:solidFill>
                  <a:prstClr val="black"/>
                </a:solidFill>
                <a:latin typeface="+mn-ea"/>
                <a:ea typeface="+mn-ea"/>
                <a:cs typeface="Meiryo UI" pitchFamily="50" charset="-128"/>
              </a:rPr>
              <a:t>WV-S1536LUX</a:t>
            </a:r>
            <a:endParaRPr lang="ja-JP" altLang="en-US" sz="1400" b="1" dirty="0">
              <a:solidFill>
                <a:prstClr val="black"/>
              </a:solidFill>
              <a:latin typeface="+mn-ea"/>
              <a:ea typeface="+mn-ea"/>
              <a:cs typeface="Meiryo UI" pitchFamily="50" charset="-128"/>
            </a:endParaRPr>
          </a:p>
        </p:txBody>
      </p:sp>
      <p:sp>
        <p:nvSpPr>
          <p:cNvPr id="37" name="正方形/長方形 36">
            <a:extLst>
              <a:ext uri="{FF2B5EF4-FFF2-40B4-BE49-F238E27FC236}">
                <a16:creationId xmlns:a16="http://schemas.microsoft.com/office/drawing/2014/main" id="{476F198F-0AF3-90DD-6882-F7023EAEC031}"/>
              </a:ext>
            </a:extLst>
          </p:cNvPr>
          <p:cNvSpPr/>
          <p:nvPr/>
        </p:nvSpPr>
        <p:spPr>
          <a:xfrm>
            <a:off x="10534319" y="1385707"/>
            <a:ext cx="3075623" cy="1503185"/>
          </a:xfrm>
          <a:prstGeom prst="rect">
            <a:avLst/>
          </a:prstGeom>
          <a:noFill/>
          <a:ln w="12700" cap="flat" cmpd="sng" algn="ctr">
            <a:solidFill>
              <a:srgbClr val="5B9BD5">
                <a:shade val="50000"/>
              </a:srgbClr>
            </a:solidFill>
            <a:prstDash val="solid"/>
            <a:miter lim="800000"/>
          </a:ln>
          <a:effectLst/>
        </p:spPr>
        <p:txBody>
          <a:bodyPr rtlCol="0" anchor="ctr"/>
          <a:lstStyle/>
          <a:p>
            <a:pPr algn="ctr" defTabSz="1439906">
              <a:defRPr/>
            </a:pPr>
            <a:endParaRPr kumimoji="0" lang="ja-JP" altLang="en-US" sz="2834" b="1" kern="0">
              <a:solidFill>
                <a:prstClr val="white"/>
              </a:solidFill>
              <a:latin typeface="+mn-ea"/>
            </a:endParaRPr>
          </a:p>
        </p:txBody>
      </p:sp>
      <p:sp>
        <p:nvSpPr>
          <p:cNvPr id="40" name="テキスト ボックス 7">
            <a:extLst>
              <a:ext uri="{FF2B5EF4-FFF2-40B4-BE49-F238E27FC236}">
                <a16:creationId xmlns:a16="http://schemas.microsoft.com/office/drawing/2014/main" id="{0DCD4005-A201-C2FA-2462-AC08CF6767CE}"/>
              </a:ext>
            </a:extLst>
          </p:cNvPr>
          <p:cNvSpPr txBox="1">
            <a:spLocks noChangeArrowheads="1"/>
          </p:cNvSpPr>
          <p:nvPr/>
        </p:nvSpPr>
        <p:spPr bwMode="auto">
          <a:xfrm>
            <a:off x="12019043" y="1739153"/>
            <a:ext cx="164500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defTabSz="996883" eaLnBrk="1" fontAlgn="base" hangingPunct="1">
              <a:spcBef>
                <a:spcPct val="0"/>
              </a:spcBef>
              <a:spcAft>
                <a:spcPct val="0"/>
              </a:spcAft>
            </a:pPr>
            <a:r>
              <a:rPr lang="en-US" altLang="ja-JP" sz="1400" b="1" dirty="0">
                <a:solidFill>
                  <a:prstClr val="black"/>
                </a:solidFill>
                <a:latin typeface="+mn-ea"/>
                <a:ea typeface="+mn-ea"/>
                <a:cs typeface="Meiryo UI" pitchFamily="50" charset="-128"/>
              </a:rPr>
              <a:t>WV-XAE200WUX</a:t>
            </a:r>
            <a:endParaRPr lang="ja-JP" altLang="en-US" sz="1400" b="1" dirty="0">
              <a:solidFill>
                <a:prstClr val="black"/>
              </a:solidFill>
              <a:latin typeface="+mn-ea"/>
              <a:ea typeface="+mn-ea"/>
              <a:cs typeface="Meiryo UI" pitchFamily="50" charset="-128"/>
            </a:endParaRPr>
          </a:p>
        </p:txBody>
      </p:sp>
      <p:sp>
        <p:nvSpPr>
          <p:cNvPr id="43" name="フローチャート: カード 42">
            <a:extLst>
              <a:ext uri="{FF2B5EF4-FFF2-40B4-BE49-F238E27FC236}">
                <a16:creationId xmlns:a16="http://schemas.microsoft.com/office/drawing/2014/main" id="{A471E639-20BA-9473-91AF-32E88E040728}"/>
              </a:ext>
            </a:extLst>
          </p:cNvPr>
          <p:cNvSpPr/>
          <p:nvPr/>
        </p:nvSpPr>
        <p:spPr>
          <a:xfrm>
            <a:off x="12447065" y="2057163"/>
            <a:ext cx="688019" cy="733701"/>
          </a:xfrm>
          <a:prstGeom prst="flowChartPunchedCard">
            <a:avLst/>
          </a:prstGeom>
          <a:solidFill>
            <a:sysClr val="window" lastClr="FFFFFF">
              <a:lumMod val="85000"/>
            </a:sysClr>
          </a:solidFill>
          <a:ln w="12700" cap="flat" cmpd="sng" algn="ctr">
            <a:solidFill>
              <a:sysClr val="windowText" lastClr="000000">
                <a:lumMod val="50000"/>
                <a:lumOff val="50000"/>
              </a:sysClr>
            </a:solidFill>
            <a:prstDash val="solid"/>
            <a:miter lim="800000"/>
          </a:ln>
          <a:effectLst/>
        </p:spPr>
        <p:txBody>
          <a:bodyPr rtlCol="0" anchor="ctr"/>
          <a:lstStyle/>
          <a:p>
            <a:pPr algn="ctr" defTabSz="1439906">
              <a:defRPr/>
            </a:pPr>
            <a:r>
              <a:rPr kumimoji="0" lang="en-US" altLang="ja-JP" sz="1417" b="1" kern="0" dirty="0">
                <a:solidFill>
                  <a:prstClr val="black"/>
                </a:solidFill>
                <a:latin typeface="+mn-ea"/>
              </a:rPr>
              <a:t>.ext</a:t>
            </a:r>
          </a:p>
        </p:txBody>
      </p:sp>
      <p:sp>
        <p:nvSpPr>
          <p:cNvPr id="50" name="加算 47">
            <a:extLst>
              <a:ext uri="{FF2B5EF4-FFF2-40B4-BE49-F238E27FC236}">
                <a16:creationId xmlns:a16="http://schemas.microsoft.com/office/drawing/2014/main" id="{F328B364-91CC-750E-67C7-84CB06A3B287}"/>
              </a:ext>
            </a:extLst>
          </p:cNvPr>
          <p:cNvSpPr/>
          <p:nvPr/>
        </p:nvSpPr>
        <p:spPr>
          <a:xfrm>
            <a:off x="11887551" y="2084507"/>
            <a:ext cx="262482" cy="250804"/>
          </a:xfrm>
          <a:prstGeom prst="mathPlus">
            <a:avLst/>
          </a:prstGeom>
          <a:solidFill>
            <a:srgbClr val="5B9BD5"/>
          </a:solidFill>
          <a:ln w="12700" cap="flat" cmpd="sng" algn="ctr">
            <a:solidFill>
              <a:srgbClr val="5B9BD5">
                <a:shade val="50000"/>
              </a:srgbClr>
            </a:solidFill>
            <a:prstDash val="solid"/>
            <a:miter lim="800000"/>
          </a:ln>
          <a:effectLst/>
        </p:spPr>
        <p:txBody>
          <a:bodyPr rtlCol="0" anchor="ctr"/>
          <a:lstStyle/>
          <a:p>
            <a:pPr algn="ctr" defTabSz="1439906">
              <a:defRPr/>
            </a:pPr>
            <a:endParaRPr kumimoji="0" lang="ja-JP" altLang="en-US" sz="2834" b="1" kern="0">
              <a:solidFill>
                <a:prstClr val="white"/>
              </a:solidFill>
              <a:latin typeface="+mn-ea"/>
            </a:endParaRPr>
          </a:p>
        </p:txBody>
      </p:sp>
      <p:sp>
        <p:nvSpPr>
          <p:cNvPr id="51" name="テキスト ボックス 50">
            <a:extLst>
              <a:ext uri="{FF2B5EF4-FFF2-40B4-BE49-F238E27FC236}">
                <a16:creationId xmlns:a16="http://schemas.microsoft.com/office/drawing/2014/main" id="{485498F6-5B40-CA4E-7812-2FFA23CC157B}"/>
              </a:ext>
            </a:extLst>
          </p:cNvPr>
          <p:cNvSpPr txBox="1"/>
          <p:nvPr/>
        </p:nvSpPr>
        <p:spPr>
          <a:xfrm>
            <a:off x="10821231" y="1434898"/>
            <a:ext cx="877163" cy="369332"/>
          </a:xfrm>
          <a:prstGeom prst="rect">
            <a:avLst/>
          </a:prstGeom>
          <a:noFill/>
        </p:spPr>
        <p:txBody>
          <a:bodyPr wrap="none" rtlCol="0">
            <a:spAutoFit/>
          </a:bodyPr>
          <a:lstStyle/>
          <a:p>
            <a:r>
              <a:rPr lang="ja-JP" altLang="en-US" sz="1800" b="1" dirty="0">
                <a:solidFill>
                  <a:srgbClr val="002060"/>
                </a:solidFill>
                <a:latin typeface="+mn-ea"/>
              </a:rPr>
              <a:t>カメラ</a:t>
            </a:r>
          </a:p>
        </p:txBody>
      </p:sp>
      <p:sp>
        <p:nvSpPr>
          <p:cNvPr id="54" name="テキスト ボックス 53">
            <a:extLst>
              <a:ext uri="{FF2B5EF4-FFF2-40B4-BE49-F238E27FC236}">
                <a16:creationId xmlns:a16="http://schemas.microsoft.com/office/drawing/2014/main" id="{823FF69D-C60F-4DCB-84A2-CBEBAAB905F6}"/>
              </a:ext>
            </a:extLst>
          </p:cNvPr>
          <p:cNvSpPr txBox="1"/>
          <p:nvPr/>
        </p:nvSpPr>
        <p:spPr>
          <a:xfrm>
            <a:off x="12191483" y="1415010"/>
            <a:ext cx="1338828" cy="369332"/>
          </a:xfrm>
          <a:prstGeom prst="rect">
            <a:avLst/>
          </a:prstGeom>
          <a:noFill/>
        </p:spPr>
        <p:txBody>
          <a:bodyPr wrap="none" rtlCol="0">
            <a:spAutoFit/>
          </a:bodyPr>
          <a:lstStyle/>
          <a:p>
            <a:r>
              <a:rPr lang="ja-JP" altLang="en-US" sz="1800" b="1" dirty="0">
                <a:solidFill>
                  <a:srgbClr val="002060"/>
                </a:solidFill>
                <a:latin typeface="+mn-ea"/>
              </a:rPr>
              <a:t>拡張ソフト</a:t>
            </a:r>
            <a:endParaRPr lang="en-US" altLang="ja-JP" sz="1800" b="1" dirty="0">
              <a:solidFill>
                <a:srgbClr val="002060"/>
              </a:solidFill>
              <a:latin typeface="+mn-ea"/>
            </a:endParaRPr>
          </a:p>
        </p:txBody>
      </p:sp>
      <p:sp>
        <p:nvSpPr>
          <p:cNvPr id="55" name="正方形/長方形 54">
            <a:extLst>
              <a:ext uri="{FF2B5EF4-FFF2-40B4-BE49-F238E27FC236}">
                <a16:creationId xmlns:a16="http://schemas.microsoft.com/office/drawing/2014/main" id="{164BD4FF-EF77-FEE8-EC51-0BCF1E2E4562}"/>
              </a:ext>
            </a:extLst>
          </p:cNvPr>
          <p:cNvSpPr/>
          <p:nvPr/>
        </p:nvSpPr>
        <p:spPr>
          <a:xfrm>
            <a:off x="10038717" y="5637696"/>
            <a:ext cx="2027973" cy="1145177"/>
          </a:xfrm>
          <a:prstGeom prst="rect">
            <a:avLst/>
          </a:prstGeom>
          <a:noFill/>
          <a:ln w="12700" cap="flat" cmpd="sng" algn="ctr">
            <a:solidFill>
              <a:srgbClr val="5B9BD5">
                <a:shade val="50000"/>
              </a:srgbClr>
            </a:solidFill>
            <a:prstDash val="solid"/>
            <a:miter lim="800000"/>
          </a:ln>
          <a:effectLst/>
        </p:spPr>
        <p:txBody>
          <a:bodyPr rtlCol="0" anchor="ctr"/>
          <a:lstStyle/>
          <a:p>
            <a:pPr algn="ctr" defTabSz="1439906">
              <a:defRPr/>
            </a:pPr>
            <a:endParaRPr kumimoji="0" lang="ja-JP" altLang="en-US" sz="2834" b="1" kern="0">
              <a:solidFill>
                <a:prstClr val="white"/>
              </a:solidFill>
              <a:latin typeface="+mn-ea"/>
            </a:endParaRPr>
          </a:p>
        </p:txBody>
      </p:sp>
      <p:sp>
        <p:nvSpPr>
          <p:cNvPr id="56" name="テキスト ボックス 55">
            <a:extLst>
              <a:ext uri="{FF2B5EF4-FFF2-40B4-BE49-F238E27FC236}">
                <a16:creationId xmlns:a16="http://schemas.microsoft.com/office/drawing/2014/main" id="{C7231191-A39C-A58E-6C1D-FBB6352B1769}"/>
              </a:ext>
            </a:extLst>
          </p:cNvPr>
          <p:cNvSpPr txBox="1"/>
          <p:nvPr/>
        </p:nvSpPr>
        <p:spPr>
          <a:xfrm>
            <a:off x="10425267" y="5597457"/>
            <a:ext cx="1338828" cy="369332"/>
          </a:xfrm>
          <a:prstGeom prst="rect">
            <a:avLst/>
          </a:prstGeom>
          <a:noFill/>
        </p:spPr>
        <p:txBody>
          <a:bodyPr wrap="none" rtlCol="0">
            <a:spAutoFit/>
          </a:bodyPr>
          <a:lstStyle/>
          <a:p>
            <a:r>
              <a:rPr lang="ja-JP" altLang="en-US" sz="1800" b="1" dirty="0">
                <a:solidFill>
                  <a:srgbClr val="002060"/>
                </a:solidFill>
                <a:latin typeface="+mn-ea"/>
              </a:rPr>
              <a:t>レコーダー</a:t>
            </a:r>
            <a:endParaRPr lang="en-US" altLang="ja-JP" sz="1800" b="1" dirty="0">
              <a:solidFill>
                <a:srgbClr val="002060"/>
              </a:solidFill>
              <a:latin typeface="+mn-ea"/>
            </a:endParaRPr>
          </a:p>
        </p:txBody>
      </p:sp>
      <p:sp>
        <p:nvSpPr>
          <p:cNvPr id="57" name="正方形/長方形 56">
            <a:extLst>
              <a:ext uri="{FF2B5EF4-FFF2-40B4-BE49-F238E27FC236}">
                <a16:creationId xmlns:a16="http://schemas.microsoft.com/office/drawing/2014/main" id="{C2D17195-4606-36E4-26F1-3048AFB310E5}"/>
              </a:ext>
            </a:extLst>
          </p:cNvPr>
          <p:cNvSpPr/>
          <p:nvPr/>
        </p:nvSpPr>
        <p:spPr>
          <a:xfrm>
            <a:off x="12228733" y="5630767"/>
            <a:ext cx="1880907" cy="1145177"/>
          </a:xfrm>
          <a:prstGeom prst="rect">
            <a:avLst/>
          </a:prstGeom>
          <a:noFill/>
          <a:ln w="12700" cap="flat" cmpd="sng" algn="ctr">
            <a:solidFill>
              <a:srgbClr val="5B9BD5">
                <a:shade val="50000"/>
              </a:srgbClr>
            </a:solidFill>
            <a:prstDash val="solid"/>
            <a:miter lim="800000"/>
          </a:ln>
          <a:effectLst/>
        </p:spPr>
        <p:txBody>
          <a:bodyPr rtlCol="0" anchor="ctr"/>
          <a:lstStyle/>
          <a:p>
            <a:pPr algn="ctr" defTabSz="1439906">
              <a:defRPr/>
            </a:pPr>
            <a:endParaRPr kumimoji="0" lang="ja-JP" altLang="en-US" sz="2834" b="1" kern="0">
              <a:solidFill>
                <a:prstClr val="white"/>
              </a:solidFill>
              <a:latin typeface="+mn-ea"/>
            </a:endParaRPr>
          </a:p>
        </p:txBody>
      </p:sp>
      <p:sp>
        <p:nvSpPr>
          <p:cNvPr id="58" name="テキスト ボックス 57">
            <a:extLst>
              <a:ext uri="{FF2B5EF4-FFF2-40B4-BE49-F238E27FC236}">
                <a16:creationId xmlns:a16="http://schemas.microsoft.com/office/drawing/2014/main" id="{A6E73417-07B4-D137-E262-753F44C794E5}"/>
              </a:ext>
            </a:extLst>
          </p:cNvPr>
          <p:cNvSpPr txBox="1"/>
          <p:nvPr/>
        </p:nvSpPr>
        <p:spPr>
          <a:xfrm>
            <a:off x="12273582" y="5621623"/>
            <a:ext cx="1800493" cy="369332"/>
          </a:xfrm>
          <a:prstGeom prst="rect">
            <a:avLst/>
          </a:prstGeom>
          <a:noFill/>
        </p:spPr>
        <p:txBody>
          <a:bodyPr wrap="none" rtlCol="0">
            <a:spAutoFit/>
          </a:bodyPr>
          <a:lstStyle/>
          <a:p>
            <a:r>
              <a:rPr lang="ja-JP" altLang="en-US" sz="1800" b="1" dirty="0">
                <a:solidFill>
                  <a:srgbClr val="002060"/>
                </a:solidFill>
                <a:latin typeface="+mn-ea"/>
              </a:rPr>
              <a:t>映像監視ソフト</a:t>
            </a:r>
            <a:endParaRPr lang="en-US" altLang="ja-JP" sz="1800" b="1" dirty="0">
              <a:solidFill>
                <a:srgbClr val="002060"/>
              </a:solidFill>
              <a:latin typeface="+mn-ea"/>
            </a:endParaRPr>
          </a:p>
        </p:txBody>
      </p:sp>
      <p:grpSp>
        <p:nvGrpSpPr>
          <p:cNvPr id="75" name="グループ化 74">
            <a:extLst>
              <a:ext uri="{FF2B5EF4-FFF2-40B4-BE49-F238E27FC236}">
                <a16:creationId xmlns:a16="http://schemas.microsoft.com/office/drawing/2014/main" id="{8F865B24-6EC1-2739-46B3-B2E83415F801}"/>
              </a:ext>
            </a:extLst>
          </p:cNvPr>
          <p:cNvGrpSpPr/>
          <p:nvPr/>
        </p:nvGrpSpPr>
        <p:grpSpPr>
          <a:xfrm>
            <a:off x="10577093" y="2880669"/>
            <a:ext cx="2963812" cy="2750098"/>
            <a:chOff x="6716539" y="1703270"/>
            <a:chExt cx="1882154" cy="1300919"/>
          </a:xfrm>
        </p:grpSpPr>
        <p:sp>
          <p:nvSpPr>
            <p:cNvPr id="6" name="Line 62">
              <a:extLst>
                <a:ext uri="{FF2B5EF4-FFF2-40B4-BE49-F238E27FC236}">
                  <a16:creationId xmlns:a16="http://schemas.microsoft.com/office/drawing/2014/main" id="{1AE299B0-B793-0392-1176-B9333A90023E}"/>
                </a:ext>
              </a:extLst>
            </p:cNvPr>
            <p:cNvSpPr>
              <a:spLocks noChangeShapeType="1"/>
            </p:cNvSpPr>
            <p:nvPr/>
          </p:nvSpPr>
          <p:spPr bwMode="auto">
            <a:xfrm flipH="1" flipV="1">
              <a:off x="7063563" y="2123332"/>
              <a:ext cx="1660" cy="880857"/>
            </a:xfrm>
            <a:prstGeom prst="line">
              <a:avLst/>
            </a:prstGeom>
            <a:noFill/>
            <a:ln w="19050">
              <a:solidFill>
                <a:sysClr val="windowText" lastClr="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996883" fontAlgn="base">
                <a:spcBef>
                  <a:spcPct val="0"/>
                </a:spcBef>
                <a:spcAft>
                  <a:spcPct val="0"/>
                </a:spcAft>
                <a:defRPr/>
              </a:pPr>
              <a:endParaRPr lang="ja-JP" altLang="en-US" sz="1964" b="1" kern="0">
                <a:solidFill>
                  <a:prstClr val="black"/>
                </a:solidFill>
                <a:latin typeface="+mn-ea"/>
              </a:endParaRPr>
            </a:p>
          </p:txBody>
        </p:sp>
        <p:sp>
          <p:nvSpPr>
            <p:cNvPr id="12" name="Line 62">
              <a:extLst>
                <a:ext uri="{FF2B5EF4-FFF2-40B4-BE49-F238E27FC236}">
                  <a16:creationId xmlns:a16="http://schemas.microsoft.com/office/drawing/2014/main" id="{A558CD25-33E2-ED14-578A-324F5AB560D9}"/>
                </a:ext>
              </a:extLst>
            </p:cNvPr>
            <p:cNvSpPr>
              <a:spLocks noChangeShapeType="1"/>
            </p:cNvSpPr>
            <p:nvPr/>
          </p:nvSpPr>
          <p:spPr bwMode="auto">
            <a:xfrm flipH="1" flipV="1">
              <a:off x="8238730" y="2123332"/>
              <a:ext cx="3329" cy="876459"/>
            </a:xfrm>
            <a:prstGeom prst="line">
              <a:avLst/>
            </a:prstGeom>
            <a:noFill/>
            <a:ln w="19050">
              <a:solidFill>
                <a:sysClr val="windowText" lastClr="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996883" fontAlgn="base">
                <a:spcBef>
                  <a:spcPct val="0"/>
                </a:spcBef>
                <a:spcAft>
                  <a:spcPct val="0"/>
                </a:spcAft>
                <a:defRPr/>
              </a:pPr>
              <a:endParaRPr lang="ja-JP" altLang="en-US" sz="1964" b="1" kern="0">
                <a:solidFill>
                  <a:prstClr val="black"/>
                </a:solidFill>
                <a:latin typeface="+mn-ea"/>
              </a:endParaRPr>
            </a:p>
          </p:txBody>
        </p:sp>
        <p:sp>
          <p:nvSpPr>
            <p:cNvPr id="14" name="Line 62">
              <a:extLst>
                <a:ext uri="{FF2B5EF4-FFF2-40B4-BE49-F238E27FC236}">
                  <a16:creationId xmlns:a16="http://schemas.microsoft.com/office/drawing/2014/main" id="{2A4D4BF7-53E4-0AA7-07D7-ADC36E76FA1E}"/>
                </a:ext>
              </a:extLst>
            </p:cNvPr>
            <p:cNvSpPr>
              <a:spLocks noChangeShapeType="1"/>
            </p:cNvSpPr>
            <p:nvPr/>
          </p:nvSpPr>
          <p:spPr bwMode="auto">
            <a:xfrm flipH="1" flipV="1">
              <a:off x="7662500" y="1703270"/>
              <a:ext cx="0" cy="284247"/>
            </a:xfrm>
            <a:prstGeom prst="line">
              <a:avLst/>
            </a:prstGeom>
            <a:noFill/>
            <a:ln w="19050">
              <a:solidFill>
                <a:sysClr val="windowText" lastClr="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996883" fontAlgn="base">
                <a:spcBef>
                  <a:spcPct val="0"/>
                </a:spcBef>
                <a:spcAft>
                  <a:spcPct val="0"/>
                </a:spcAft>
                <a:defRPr/>
              </a:pPr>
              <a:endParaRPr lang="ja-JP" altLang="en-US" sz="1964" b="1" kern="0">
                <a:solidFill>
                  <a:prstClr val="black"/>
                </a:solidFill>
                <a:latin typeface="+mn-ea"/>
              </a:endParaRPr>
            </a:p>
          </p:txBody>
        </p:sp>
        <p:cxnSp>
          <p:nvCxnSpPr>
            <p:cNvPr id="59" name="カギ線コネクタ 70">
              <a:extLst>
                <a:ext uri="{FF2B5EF4-FFF2-40B4-BE49-F238E27FC236}">
                  <a16:creationId xmlns:a16="http://schemas.microsoft.com/office/drawing/2014/main" id="{5887ECE3-96A0-8629-B5D4-75F0954B75C4}"/>
                </a:ext>
              </a:extLst>
            </p:cNvPr>
            <p:cNvCxnSpPr/>
            <p:nvPr/>
          </p:nvCxnSpPr>
          <p:spPr>
            <a:xfrm rot="5400000">
              <a:off x="6661039" y="2173119"/>
              <a:ext cx="1295636" cy="355939"/>
            </a:xfrm>
            <a:prstGeom prst="bentConnector3">
              <a:avLst/>
            </a:prstGeom>
            <a:noFill/>
            <a:ln w="28575" cap="flat" cmpd="sng" algn="ctr">
              <a:solidFill>
                <a:srgbClr val="70AD47">
                  <a:lumMod val="75000"/>
                </a:srgbClr>
              </a:solidFill>
              <a:prstDash val="solid"/>
              <a:miter lim="800000"/>
              <a:tailEnd type="triangle"/>
            </a:ln>
            <a:effectLst/>
          </p:spPr>
        </p:cxnSp>
        <p:cxnSp>
          <p:nvCxnSpPr>
            <p:cNvPr id="60" name="カギ線コネクタ 92">
              <a:extLst>
                <a:ext uri="{FF2B5EF4-FFF2-40B4-BE49-F238E27FC236}">
                  <a16:creationId xmlns:a16="http://schemas.microsoft.com/office/drawing/2014/main" id="{FDA4C5CD-9B3F-1117-D17B-613A64A70D9B}"/>
                </a:ext>
              </a:extLst>
            </p:cNvPr>
            <p:cNvCxnSpPr/>
            <p:nvPr/>
          </p:nvCxnSpPr>
          <p:spPr>
            <a:xfrm rot="16200000" flipH="1">
              <a:off x="7354543" y="2178715"/>
              <a:ext cx="1295634" cy="344747"/>
            </a:xfrm>
            <a:prstGeom prst="bentConnector3">
              <a:avLst/>
            </a:prstGeom>
            <a:noFill/>
            <a:ln w="28575" cap="flat" cmpd="sng" algn="ctr">
              <a:solidFill>
                <a:srgbClr val="ED7D31">
                  <a:lumMod val="75000"/>
                </a:srgbClr>
              </a:solidFill>
              <a:prstDash val="solid"/>
              <a:miter lim="800000"/>
              <a:tailEnd type="triangle"/>
            </a:ln>
            <a:effectLst/>
          </p:spPr>
        </p:cxnSp>
        <p:sp>
          <p:nvSpPr>
            <p:cNvPr id="61" name="正方形/長方形 60">
              <a:extLst>
                <a:ext uri="{FF2B5EF4-FFF2-40B4-BE49-F238E27FC236}">
                  <a16:creationId xmlns:a16="http://schemas.microsoft.com/office/drawing/2014/main" id="{A2FF9220-56BF-3948-0EE4-70C72F871936}"/>
                </a:ext>
              </a:extLst>
            </p:cNvPr>
            <p:cNvSpPr/>
            <p:nvPr/>
          </p:nvSpPr>
          <p:spPr>
            <a:xfrm>
              <a:off x="6716539" y="1930632"/>
              <a:ext cx="1882154" cy="240727"/>
            </a:xfrm>
            <a:prstGeom prst="rect">
              <a:avLst/>
            </a:prstGeom>
            <a:solidFill>
              <a:srgbClr val="70AD47">
                <a:lumMod val="60000"/>
                <a:lumOff val="40000"/>
              </a:srgbClr>
            </a:solidFill>
            <a:ln w="12700" cap="flat" cmpd="sng" algn="ctr">
              <a:solidFill>
                <a:srgbClr val="70AD47">
                  <a:lumMod val="50000"/>
                </a:srgbClr>
              </a:solidFill>
              <a:prstDash val="solid"/>
              <a:miter lim="800000"/>
            </a:ln>
            <a:effectLst/>
          </p:spPr>
          <p:txBody>
            <a:bodyPr rtlCol="0" anchor="ctr"/>
            <a:lstStyle/>
            <a:p>
              <a:pPr algn="ctr" defTabSz="1439906">
                <a:defRPr/>
              </a:pPr>
              <a:r>
                <a:rPr kumimoji="0" lang="en-US" altLang="ja-JP" sz="2400" b="1" kern="0" dirty="0">
                  <a:solidFill>
                    <a:srgbClr val="70AD47">
                      <a:lumMod val="50000"/>
                    </a:srgbClr>
                  </a:solidFill>
                  <a:latin typeface="+mn-ea"/>
                </a:rPr>
                <a:t>Network switch</a:t>
              </a:r>
              <a:endParaRPr kumimoji="0" lang="ja-JP" altLang="en-US" sz="2400" b="1" kern="0" dirty="0">
                <a:solidFill>
                  <a:srgbClr val="70AD47">
                    <a:lumMod val="50000"/>
                  </a:srgbClr>
                </a:solidFill>
                <a:latin typeface="+mn-ea"/>
              </a:endParaRPr>
            </a:p>
          </p:txBody>
        </p:sp>
        <p:cxnSp>
          <p:nvCxnSpPr>
            <p:cNvPr id="66" name="カギ線コネクタ 103">
              <a:extLst>
                <a:ext uri="{FF2B5EF4-FFF2-40B4-BE49-F238E27FC236}">
                  <a16:creationId xmlns:a16="http://schemas.microsoft.com/office/drawing/2014/main" id="{37CBF643-B5E7-E387-A2E4-DC7EB74A1BB9}"/>
                </a:ext>
              </a:extLst>
            </p:cNvPr>
            <p:cNvCxnSpPr/>
            <p:nvPr/>
          </p:nvCxnSpPr>
          <p:spPr>
            <a:xfrm>
              <a:off x="7232708" y="2440035"/>
              <a:ext cx="784517" cy="561887"/>
            </a:xfrm>
            <a:prstGeom prst="bentConnector3">
              <a:avLst>
                <a:gd name="adj1" fmla="val 99779"/>
              </a:avLst>
            </a:prstGeom>
            <a:noFill/>
            <a:ln w="28575" cap="flat" cmpd="sng" algn="ctr">
              <a:solidFill>
                <a:srgbClr val="70AD47">
                  <a:lumMod val="75000"/>
                </a:srgbClr>
              </a:solidFill>
              <a:prstDash val="solid"/>
              <a:miter lim="800000"/>
              <a:tailEnd type="triangle"/>
            </a:ln>
            <a:effectLst/>
          </p:spPr>
        </p:cxnSp>
        <p:cxnSp>
          <p:nvCxnSpPr>
            <p:cNvPr id="67" name="直線コネクタ 66">
              <a:extLst>
                <a:ext uri="{FF2B5EF4-FFF2-40B4-BE49-F238E27FC236}">
                  <a16:creationId xmlns:a16="http://schemas.microsoft.com/office/drawing/2014/main" id="{4911BDCC-47F2-8C14-2C97-0CA5CEA82E7D}"/>
                </a:ext>
              </a:extLst>
            </p:cNvPr>
            <p:cNvCxnSpPr/>
            <p:nvPr/>
          </p:nvCxnSpPr>
          <p:spPr>
            <a:xfrm>
              <a:off x="7237471" y="2430510"/>
              <a:ext cx="0" cy="561887"/>
            </a:xfrm>
            <a:prstGeom prst="line">
              <a:avLst/>
            </a:prstGeom>
            <a:noFill/>
            <a:ln w="28575" cap="flat" cmpd="sng" algn="ctr">
              <a:solidFill>
                <a:srgbClr val="70AD47">
                  <a:lumMod val="75000"/>
                </a:srgbClr>
              </a:solidFill>
              <a:prstDash val="solid"/>
              <a:miter lim="800000"/>
            </a:ln>
            <a:effectLst/>
          </p:spPr>
        </p:cxnSp>
      </p:grpSp>
      <p:cxnSp>
        <p:nvCxnSpPr>
          <p:cNvPr id="68" name="直線コネクタ 67">
            <a:extLst>
              <a:ext uri="{FF2B5EF4-FFF2-40B4-BE49-F238E27FC236}">
                <a16:creationId xmlns:a16="http://schemas.microsoft.com/office/drawing/2014/main" id="{B3A603ED-23D0-8791-46AB-E3B4701ACAE4}"/>
              </a:ext>
            </a:extLst>
          </p:cNvPr>
          <p:cNvCxnSpPr>
            <a:cxnSpLocks/>
          </p:cNvCxnSpPr>
          <p:nvPr/>
        </p:nvCxnSpPr>
        <p:spPr>
          <a:xfrm>
            <a:off x="9763491" y="942015"/>
            <a:ext cx="11489" cy="6085262"/>
          </a:xfrm>
          <a:prstGeom prst="line">
            <a:avLst/>
          </a:prstGeom>
          <a:noFill/>
          <a:ln w="19050" cap="flat" cmpd="sng" algn="ctr">
            <a:solidFill>
              <a:srgbClr val="E7E6E6">
                <a:lumMod val="90000"/>
              </a:srgbClr>
            </a:solidFill>
            <a:prstDash val="solid"/>
            <a:miter lim="800000"/>
          </a:ln>
          <a:effectLst/>
        </p:spPr>
      </p:cxnSp>
      <p:sp>
        <p:nvSpPr>
          <p:cNvPr id="73" name="正方形/長方形 72">
            <a:extLst>
              <a:ext uri="{FF2B5EF4-FFF2-40B4-BE49-F238E27FC236}">
                <a16:creationId xmlns:a16="http://schemas.microsoft.com/office/drawing/2014/main" id="{BA64E3C3-ED4C-5A34-9247-9EB43409378C}"/>
              </a:ext>
            </a:extLst>
          </p:cNvPr>
          <p:cNvSpPr/>
          <p:nvPr/>
        </p:nvSpPr>
        <p:spPr>
          <a:xfrm>
            <a:off x="1006048" y="2540491"/>
            <a:ext cx="8506992" cy="577081"/>
          </a:xfrm>
          <a:prstGeom prst="rect">
            <a:avLst/>
          </a:prstGeom>
        </p:spPr>
        <p:txBody>
          <a:bodyPr wrap="square">
            <a:spAutoFit/>
          </a:bodyPr>
          <a:lstStyle/>
          <a:p>
            <a:pPr indent="-41523" defTabSz="996883" fontAlgn="base">
              <a:spcBef>
                <a:spcPct val="0"/>
              </a:spcBef>
              <a:spcAft>
                <a:spcPct val="0"/>
              </a:spcAft>
              <a:defRPr/>
            </a:pPr>
            <a:r>
              <a:rPr lang="en-US" altLang="ja-JP" sz="1575" b="1" dirty="0">
                <a:solidFill>
                  <a:srgbClr val="0000FF"/>
                </a:solidFill>
                <a:latin typeface="+mn-ea"/>
                <a:hlinkClick r:id="rId3">
                  <a:extLst>
                    <a:ext uri="{A12FA001-AC4F-418D-AE19-62706E023703}">
                      <ahyp:hlinkClr xmlns:ahyp="http://schemas.microsoft.com/office/drawing/2018/hyperlinkcolor" val="tx"/>
                    </a:ext>
                  </a:extLst>
                </a:hlinkClick>
              </a:rPr>
              <a:t>https://i-pro.com/products_and_solutions/ja/surveillance/documentation-database</a:t>
            </a:r>
            <a:endParaRPr lang="en-US" altLang="ja-JP" sz="1575" b="1" dirty="0">
              <a:solidFill>
                <a:srgbClr val="0000FF"/>
              </a:solidFill>
              <a:latin typeface="+mn-ea"/>
            </a:endParaRPr>
          </a:p>
          <a:p>
            <a:pPr indent="-41523" defTabSz="996883" fontAlgn="base">
              <a:spcBef>
                <a:spcPct val="0"/>
              </a:spcBef>
              <a:spcAft>
                <a:spcPct val="0"/>
              </a:spcAft>
              <a:defRPr/>
            </a:pPr>
            <a:endParaRPr lang="en-US" altLang="ja-JP" sz="1575" b="1" dirty="0">
              <a:solidFill>
                <a:srgbClr val="0000FF"/>
              </a:solidFill>
              <a:latin typeface="+mn-ea"/>
            </a:endParaRPr>
          </a:p>
        </p:txBody>
      </p:sp>
      <p:pic>
        <p:nvPicPr>
          <p:cNvPr id="13" name="図 12">
            <a:extLst>
              <a:ext uri="{FF2B5EF4-FFF2-40B4-BE49-F238E27FC236}">
                <a16:creationId xmlns:a16="http://schemas.microsoft.com/office/drawing/2014/main" id="{80DE5A92-4306-9762-BA2F-FC6666F96EA5}"/>
              </a:ext>
            </a:extLst>
          </p:cNvPr>
          <p:cNvPicPr>
            <a:picLocks noChangeAspect="1"/>
          </p:cNvPicPr>
          <p:nvPr/>
        </p:nvPicPr>
        <p:blipFill>
          <a:blip r:embed="rId4"/>
          <a:stretch>
            <a:fillRect/>
          </a:stretch>
        </p:blipFill>
        <p:spPr>
          <a:xfrm>
            <a:off x="10687804" y="2158414"/>
            <a:ext cx="1046176" cy="552110"/>
          </a:xfrm>
          <a:prstGeom prst="rect">
            <a:avLst/>
          </a:prstGeom>
        </p:spPr>
      </p:pic>
      <p:pic>
        <p:nvPicPr>
          <p:cNvPr id="18" name="図 17">
            <a:extLst>
              <a:ext uri="{FF2B5EF4-FFF2-40B4-BE49-F238E27FC236}">
                <a16:creationId xmlns:a16="http://schemas.microsoft.com/office/drawing/2014/main" id="{D2EC83AB-F899-637A-E93F-7D7493B8D3AD}"/>
              </a:ext>
            </a:extLst>
          </p:cNvPr>
          <p:cNvPicPr>
            <a:picLocks noChangeAspect="1"/>
          </p:cNvPicPr>
          <p:nvPr/>
        </p:nvPicPr>
        <p:blipFill>
          <a:blip r:embed="rId5"/>
          <a:stretch>
            <a:fillRect/>
          </a:stretch>
        </p:blipFill>
        <p:spPr>
          <a:xfrm>
            <a:off x="10371777" y="6237129"/>
            <a:ext cx="1396701" cy="455368"/>
          </a:xfrm>
          <a:prstGeom prst="rect">
            <a:avLst/>
          </a:prstGeom>
        </p:spPr>
      </p:pic>
      <p:sp>
        <p:nvSpPr>
          <p:cNvPr id="5" name="正方形/長方形 4">
            <a:extLst>
              <a:ext uri="{FF2B5EF4-FFF2-40B4-BE49-F238E27FC236}">
                <a16:creationId xmlns:a16="http://schemas.microsoft.com/office/drawing/2014/main" id="{EB8CA9AE-1A5F-43B1-D1FF-F37B15C1AD4C}"/>
              </a:ext>
            </a:extLst>
          </p:cNvPr>
          <p:cNvSpPr/>
          <p:nvPr/>
        </p:nvSpPr>
        <p:spPr>
          <a:xfrm>
            <a:off x="1006048" y="4975790"/>
            <a:ext cx="8404834" cy="577081"/>
          </a:xfrm>
          <a:prstGeom prst="rect">
            <a:avLst/>
          </a:prstGeom>
        </p:spPr>
        <p:txBody>
          <a:bodyPr wrap="square">
            <a:spAutoFit/>
          </a:bodyPr>
          <a:lstStyle/>
          <a:p>
            <a:pPr indent="-41523" defTabSz="996883" fontAlgn="base">
              <a:spcBef>
                <a:spcPct val="0"/>
              </a:spcBef>
              <a:spcAft>
                <a:spcPct val="0"/>
              </a:spcAft>
              <a:defRPr/>
            </a:pPr>
            <a:r>
              <a:rPr lang="en-US" altLang="ja-JP" sz="1575" b="1" dirty="0">
                <a:solidFill>
                  <a:srgbClr val="0000FF"/>
                </a:solidFill>
                <a:latin typeface="+mn-ea"/>
                <a:hlinkClick r:id="rId3">
                  <a:extLst>
                    <a:ext uri="{A12FA001-AC4F-418D-AE19-62706E023703}">
                      <ahyp:hlinkClr xmlns:ahyp="http://schemas.microsoft.com/office/drawing/2018/hyperlinkcolor" val="tx"/>
                    </a:ext>
                  </a:extLst>
                </a:hlinkClick>
              </a:rPr>
              <a:t>https://i-pro.com/products_and_solutions/ja/surveillance/documentation-database</a:t>
            </a:r>
            <a:endParaRPr lang="en-US" altLang="ja-JP" sz="1575" b="1" dirty="0">
              <a:solidFill>
                <a:srgbClr val="0000FF"/>
              </a:solidFill>
              <a:latin typeface="+mn-ea"/>
            </a:endParaRPr>
          </a:p>
          <a:p>
            <a:pPr indent="-41523" defTabSz="996883" fontAlgn="base">
              <a:spcBef>
                <a:spcPct val="0"/>
              </a:spcBef>
              <a:spcAft>
                <a:spcPct val="0"/>
              </a:spcAft>
              <a:defRPr/>
            </a:pPr>
            <a:endParaRPr lang="en-US" altLang="ja-JP" sz="1575" b="1" dirty="0">
              <a:solidFill>
                <a:srgbClr val="0000FF"/>
              </a:solidFill>
              <a:latin typeface="+mn-ea"/>
            </a:endParaRPr>
          </a:p>
        </p:txBody>
      </p:sp>
    </p:spTree>
    <p:extLst>
      <p:ext uri="{BB962C8B-B14F-4D97-AF65-F5344CB8AC3E}">
        <p14:creationId xmlns:p14="http://schemas.microsoft.com/office/powerpoint/2010/main" val="31402027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marL="452438"/>
            <a:r>
              <a:rPr lang="ja-JP" altLang="en-US" dirty="0"/>
              <a:t>カメラ設置</a:t>
            </a:r>
            <a:endParaRPr kumimoji="1" lang="ja-JP" altLang="en-US" dirty="0"/>
          </a:p>
        </p:txBody>
      </p:sp>
    </p:spTree>
    <p:extLst>
      <p:ext uri="{BB962C8B-B14F-4D97-AF65-F5344CB8AC3E}">
        <p14:creationId xmlns:p14="http://schemas.microsoft.com/office/powerpoint/2010/main" val="2411093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正方形/長方形 93">
            <a:extLst>
              <a:ext uri="{FF2B5EF4-FFF2-40B4-BE49-F238E27FC236}">
                <a16:creationId xmlns:a16="http://schemas.microsoft.com/office/drawing/2014/main" id="{0309A28D-55DB-B581-9317-6B86F5C52798}"/>
              </a:ext>
            </a:extLst>
          </p:cNvPr>
          <p:cNvSpPr/>
          <p:nvPr/>
        </p:nvSpPr>
        <p:spPr>
          <a:xfrm>
            <a:off x="91320" y="837911"/>
            <a:ext cx="14243387" cy="3798233"/>
          </a:xfrm>
          <a:prstGeom prst="rect">
            <a:avLst/>
          </a:prstGeom>
          <a:solidFill>
            <a:srgbClr val="5B9BD5">
              <a:lumMod val="20000"/>
              <a:lumOff val="80000"/>
            </a:srgbClr>
          </a:solidFill>
          <a:ln w="12700" cap="flat" cmpd="sng" algn="ctr">
            <a:noFill/>
            <a:prstDash val="solid"/>
            <a:miter lim="800000"/>
          </a:ln>
          <a:effectLst/>
        </p:spPr>
        <p:txBody>
          <a:bodyPr rtlCol="0" anchor="ctr"/>
          <a:lstStyle/>
          <a:p>
            <a:pPr algn="ctr" defTabSz="1439906">
              <a:defRPr/>
            </a:pPr>
            <a:endParaRPr kumimoji="0" lang="ja-JP" altLang="en-US" sz="2834" b="1" kern="0" dirty="0">
              <a:solidFill>
                <a:prstClr val="white"/>
              </a:solidFill>
              <a:latin typeface="+mn-ea"/>
            </a:endParaRPr>
          </a:p>
        </p:txBody>
      </p:sp>
      <p:sp>
        <p:nvSpPr>
          <p:cNvPr id="2" name="タイトル 1"/>
          <p:cNvSpPr>
            <a:spLocks noGrp="1"/>
          </p:cNvSpPr>
          <p:nvPr>
            <p:ph type="title"/>
          </p:nvPr>
        </p:nvSpPr>
        <p:spPr/>
        <p:txBody>
          <a:bodyPr/>
          <a:lstStyle/>
          <a:p>
            <a:r>
              <a:rPr kumimoji="1" lang="ja-JP" altLang="en-US" dirty="0"/>
              <a:t>設置時の基本事項</a:t>
            </a:r>
          </a:p>
        </p:txBody>
      </p:sp>
      <p:sp>
        <p:nvSpPr>
          <p:cNvPr id="92" name="正方形/長方形 91">
            <a:extLst>
              <a:ext uri="{FF2B5EF4-FFF2-40B4-BE49-F238E27FC236}">
                <a16:creationId xmlns:a16="http://schemas.microsoft.com/office/drawing/2014/main" id="{156EC6F9-BCAE-99DF-5491-6EBA05C203BF}"/>
              </a:ext>
            </a:extLst>
          </p:cNvPr>
          <p:cNvSpPr/>
          <p:nvPr/>
        </p:nvSpPr>
        <p:spPr>
          <a:xfrm>
            <a:off x="8215335" y="4714638"/>
            <a:ext cx="6119370" cy="2762790"/>
          </a:xfrm>
          <a:prstGeom prst="rect">
            <a:avLst/>
          </a:prstGeom>
          <a:solidFill>
            <a:srgbClr val="70AD47">
              <a:lumMod val="20000"/>
              <a:lumOff val="80000"/>
            </a:srgbClr>
          </a:solidFill>
          <a:ln w="12700" cap="flat" cmpd="sng" algn="ctr">
            <a:noFill/>
            <a:prstDash val="solid"/>
            <a:miter lim="800000"/>
          </a:ln>
          <a:effectLst/>
        </p:spPr>
        <p:txBody>
          <a:bodyPr rtlCol="0" anchor="ctr"/>
          <a:lstStyle/>
          <a:p>
            <a:pPr algn="ctr" defTabSz="1439906">
              <a:defRPr/>
            </a:pPr>
            <a:endParaRPr kumimoji="0" lang="ja-JP" altLang="en-US" sz="2834" b="1" kern="0" dirty="0">
              <a:solidFill>
                <a:prstClr val="white"/>
              </a:solidFill>
              <a:latin typeface="+mn-ea"/>
            </a:endParaRPr>
          </a:p>
        </p:txBody>
      </p:sp>
      <p:sp>
        <p:nvSpPr>
          <p:cNvPr id="93" name="正方形/長方形 92">
            <a:extLst>
              <a:ext uri="{FF2B5EF4-FFF2-40B4-BE49-F238E27FC236}">
                <a16:creationId xmlns:a16="http://schemas.microsoft.com/office/drawing/2014/main" id="{FBF34392-C897-72FE-3CED-0EECFA31F49C}"/>
              </a:ext>
            </a:extLst>
          </p:cNvPr>
          <p:cNvSpPr/>
          <p:nvPr/>
        </p:nvSpPr>
        <p:spPr>
          <a:xfrm>
            <a:off x="91319" y="860937"/>
            <a:ext cx="8047841" cy="4373497"/>
          </a:xfrm>
          <a:prstGeom prst="rect">
            <a:avLst/>
          </a:prstGeom>
          <a:solidFill>
            <a:srgbClr val="5B9BD5">
              <a:lumMod val="20000"/>
              <a:lumOff val="80000"/>
            </a:srgbClr>
          </a:solidFill>
          <a:ln w="12700" cap="flat" cmpd="sng" algn="ctr">
            <a:noFill/>
            <a:prstDash val="solid"/>
            <a:miter lim="800000"/>
          </a:ln>
          <a:effectLst/>
        </p:spPr>
        <p:txBody>
          <a:bodyPr rtlCol="0" anchor="ctr"/>
          <a:lstStyle/>
          <a:p>
            <a:pPr algn="ctr" defTabSz="1439906">
              <a:defRPr/>
            </a:pPr>
            <a:endParaRPr kumimoji="0" lang="ja-JP" altLang="en-US" sz="2834" b="1" kern="0" dirty="0">
              <a:solidFill>
                <a:prstClr val="white"/>
              </a:solidFill>
              <a:latin typeface="+mn-ea"/>
            </a:endParaRPr>
          </a:p>
        </p:txBody>
      </p:sp>
      <p:sp>
        <p:nvSpPr>
          <p:cNvPr id="119" name="正方形/長方形 118">
            <a:extLst>
              <a:ext uri="{FF2B5EF4-FFF2-40B4-BE49-F238E27FC236}">
                <a16:creationId xmlns:a16="http://schemas.microsoft.com/office/drawing/2014/main" id="{12144A1F-0D63-AF08-612A-890856B74E83}"/>
              </a:ext>
            </a:extLst>
          </p:cNvPr>
          <p:cNvSpPr/>
          <p:nvPr/>
        </p:nvSpPr>
        <p:spPr>
          <a:xfrm>
            <a:off x="91319" y="5322088"/>
            <a:ext cx="13210668" cy="2201119"/>
          </a:xfrm>
          <a:prstGeom prst="rect">
            <a:avLst/>
          </a:prstGeom>
          <a:solidFill>
            <a:srgbClr val="70AD47">
              <a:lumMod val="20000"/>
              <a:lumOff val="80000"/>
            </a:srgbClr>
          </a:solidFill>
          <a:ln w="12700" cap="flat" cmpd="sng" algn="ctr">
            <a:noFill/>
            <a:prstDash val="solid"/>
            <a:miter lim="800000"/>
          </a:ln>
          <a:effectLst/>
        </p:spPr>
        <p:txBody>
          <a:bodyPr rtlCol="0" anchor="ctr"/>
          <a:lstStyle/>
          <a:p>
            <a:pPr algn="ctr" defTabSz="1439906">
              <a:defRPr/>
            </a:pPr>
            <a:endParaRPr kumimoji="0" lang="ja-JP" altLang="en-US" sz="2834" b="1" kern="0" dirty="0">
              <a:solidFill>
                <a:prstClr val="white"/>
              </a:solidFill>
              <a:latin typeface="+mn-ea"/>
            </a:endParaRPr>
          </a:p>
        </p:txBody>
      </p:sp>
      <p:sp>
        <p:nvSpPr>
          <p:cNvPr id="120" name="Rectangle 3">
            <a:extLst>
              <a:ext uri="{FF2B5EF4-FFF2-40B4-BE49-F238E27FC236}">
                <a16:creationId xmlns:a16="http://schemas.microsoft.com/office/drawing/2014/main" id="{D5E5233B-7E5B-DE7B-825A-D7AD8E880CF7}"/>
              </a:ext>
            </a:extLst>
          </p:cNvPr>
          <p:cNvSpPr>
            <a:spLocks noChangeArrowheads="1"/>
          </p:cNvSpPr>
          <p:nvPr/>
        </p:nvSpPr>
        <p:spPr bwMode="auto">
          <a:xfrm>
            <a:off x="296624" y="5750689"/>
            <a:ext cx="7014768" cy="103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Char char="•"/>
              <a:defRPr kumimoji="1" sz="3200">
                <a:solidFill>
                  <a:schemeClr val="tx1"/>
                </a:solidFill>
                <a:latin typeface="HGP創英角ｺﾞｼｯｸUB" pitchFamily="50" charset="-128"/>
                <a:ea typeface="ＭＳ Ｐゴシック" pitchFamily="50" charset="-128"/>
              </a:defRPr>
            </a:lvl1pPr>
            <a:lvl2pPr marL="742950" indent="-285750" eaLnBrk="0" hangingPunct="0">
              <a:buChar char="–"/>
              <a:defRPr kumimoji="1" sz="2800">
                <a:solidFill>
                  <a:schemeClr val="tx1"/>
                </a:solidFill>
                <a:latin typeface="HGP創英角ｺﾞｼｯｸUB" pitchFamily="50" charset="-128"/>
                <a:ea typeface="ＭＳ Ｐゴシック" pitchFamily="50" charset="-128"/>
              </a:defRPr>
            </a:lvl2pPr>
            <a:lvl3pPr marL="1143000" indent="-228600" eaLnBrk="0" hangingPunct="0">
              <a:buChar char="•"/>
              <a:defRPr kumimoji="1" sz="2400">
                <a:solidFill>
                  <a:schemeClr val="tx1"/>
                </a:solidFill>
                <a:latin typeface="HGP創英角ｺﾞｼｯｸUB" pitchFamily="50" charset="-128"/>
                <a:ea typeface="ＭＳ Ｐゴシック" pitchFamily="50" charset="-128"/>
              </a:defRPr>
            </a:lvl3pPr>
            <a:lvl4pPr marL="1600200" indent="-228600" eaLnBrk="0" hangingPunct="0">
              <a:buChar char="–"/>
              <a:defRPr kumimoji="1" sz="2000">
                <a:solidFill>
                  <a:schemeClr val="tx1"/>
                </a:solidFill>
                <a:latin typeface="HGP創英角ｺﾞｼｯｸUB" pitchFamily="50" charset="-128"/>
                <a:ea typeface="ＭＳ Ｐゴシック" pitchFamily="50" charset="-128"/>
              </a:defRPr>
            </a:lvl4pPr>
            <a:lvl5pPr marL="2057400" indent="-228600" eaLnBrk="0" hangingPunct="0">
              <a:buChar char="»"/>
              <a:defRPr kumimoji="1" sz="2000">
                <a:solidFill>
                  <a:schemeClr val="tx1"/>
                </a:solidFill>
                <a:latin typeface="HGP創英角ｺﾞｼｯｸUB" pitchFamily="50" charset="-128"/>
                <a:ea typeface="ＭＳ Ｐゴシック" pitchFamily="50" charset="-128"/>
              </a:defRPr>
            </a:lvl5pPr>
            <a:lvl6pPr marL="2514600" indent="-228600" eaLnBrk="0" fontAlgn="base" hangingPunct="0">
              <a:spcBef>
                <a:spcPct val="0"/>
              </a:spcBef>
              <a:spcAft>
                <a:spcPct val="0"/>
              </a:spcAft>
              <a:buChar char="»"/>
              <a:defRPr kumimoji="1" sz="2000">
                <a:solidFill>
                  <a:schemeClr val="tx1"/>
                </a:solidFill>
                <a:latin typeface="HGP創英角ｺﾞｼｯｸUB" pitchFamily="50" charset="-128"/>
                <a:ea typeface="ＭＳ Ｐゴシック" pitchFamily="50" charset="-128"/>
              </a:defRPr>
            </a:lvl6pPr>
            <a:lvl7pPr marL="2971800" indent="-228600" eaLnBrk="0" fontAlgn="base" hangingPunct="0">
              <a:spcBef>
                <a:spcPct val="0"/>
              </a:spcBef>
              <a:spcAft>
                <a:spcPct val="0"/>
              </a:spcAft>
              <a:buChar char="»"/>
              <a:defRPr kumimoji="1" sz="2000">
                <a:solidFill>
                  <a:schemeClr val="tx1"/>
                </a:solidFill>
                <a:latin typeface="HGP創英角ｺﾞｼｯｸUB" pitchFamily="50" charset="-128"/>
                <a:ea typeface="ＭＳ Ｐゴシック" pitchFamily="50" charset="-128"/>
              </a:defRPr>
            </a:lvl7pPr>
            <a:lvl8pPr marL="3429000" indent="-228600" eaLnBrk="0" fontAlgn="base" hangingPunct="0">
              <a:spcBef>
                <a:spcPct val="0"/>
              </a:spcBef>
              <a:spcAft>
                <a:spcPct val="0"/>
              </a:spcAft>
              <a:buChar char="»"/>
              <a:defRPr kumimoji="1" sz="2000">
                <a:solidFill>
                  <a:schemeClr val="tx1"/>
                </a:solidFill>
                <a:latin typeface="HGP創英角ｺﾞｼｯｸUB" pitchFamily="50" charset="-128"/>
                <a:ea typeface="ＭＳ Ｐゴシック" pitchFamily="50" charset="-128"/>
              </a:defRPr>
            </a:lvl8pPr>
            <a:lvl9pPr marL="3886200" indent="-228600" eaLnBrk="0" fontAlgn="base" hangingPunct="0">
              <a:spcBef>
                <a:spcPct val="0"/>
              </a:spcBef>
              <a:spcAft>
                <a:spcPct val="0"/>
              </a:spcAft>
              <a:buChar char="»"/>
              <a:defRPr kumimoji="1" sz="2000">
                <a:solidFill>
                  <a:schemeClr val="tx1"/>
                </a:solidFill>
                <a:latin typeface="HGP創英角ｺﾞｼｯｸUB" pitchFamily="50" charset="-128"/>
                <a:ea typeface="ＭＳ Ｐゴシック" pitchFamily="50" charset="-128"/>
              </a:defRPr>
            </a:lvl9pPr>
          </a:lstStyle>
          <a:p>
            <a:pPr marL="0" indent="0" fontAlgn="base">
              <a:spcAft>
                <a:spcPct val="0"/>
              </a:spcAft>
              <a:buNone/>
            </a:pPr>
            <a:r>
              <a:rPr lang="ja-JP" altLang="en-US" sz="1800" b="1" dirty="0">
                <a:solidFill>
                  <a:prstClr val="black"/>
                </a:solidFill>
                <a:latin typeface="+mn-ea"/>
                <a:ea typeface="+mn-ea"/>
                <a:cs typeface="Meiryo UI" panose="020B0604030504040204" pitchFamily="50" charset="-128"/>
              </a:rPr>
              <a:t>検知対象がカメラ画角を横切るような設置を推奨します。</a:t>
            </a:r>
            <a:endParaRPr lang="en-US" altLang="ja-JP" sz="1800" b="1" dirty="0">
              <a:solidFill>
                <a:prstClr val="black"/>
              </a:solidFill>
              <a:latin typeface="+mn-ea"/>
              <a:ea typeface="+mn-ea"/>
              <a:cs typeface="Meiryo UI" panose="020B0604030504040204" pitchFamily="50" charset="-128"/>
            </a:endParaRPr>
          </a:p>
          <a:p>
            <a:pPr marL="0" indent="0" fontAlgn="base">
              <a:spcAft>
                <a:spcPct val="0"/>
              </a:spcAft>
              <a:buNone/>
            </a:pPr>
            <a:r>
              <a:rPr lang="ja-JP" altLang="en-US" sz="1800" b="1" dirty="0">
                <a:solidFill>
                  <a:prstClr val="black"/>
                </a:solidFill>
                <a:latin typeface="+mn-ea"/>
                <a:ea typeface="+mn-ea"/>
                <a:cs typeface="Meiryo UI" panose="020B0604030504040204" pitchFamily="50" charset="-128"/>
              </a:rPr>
              <a:t>　　　〇：横切る場合　→　画面上の移動量を確保しやすいため</a:t>
            </a:r>
            <a:endParaRPr lang="en-US" altLang="ja-JP" sz="1800" b="1" dirty="0">
              <a:solidFill>
                <a:prstClr val="black"/>
              </a:solidFill>
              <a:latin typeface="+mn-ea"/>
              <a:ea typeface="+mn-ea"/>
              <a:cs typeface="Meiryo UI" panose="020B0604030504040204" pitchFamily="50" charset="-128"/>
            </a:endParaRPr>
          </a:p>
          <a:p>
            <a:pPr marL="0" indent="0" fontAlgn="base">
              <a:spcAft>
                <a:spcPct val="0"/>
              </a:spcAft>
              <a:buNone/>
            </a:pPr>
            <a:r>
              <a:rPr lang="ja-JP" altLang="en-US" sz="1800" b="1" dirty="0">
                <a:solidFill>
                  <a:prstClr val="black"/>
                </a:solidFill>
                <a:latin typeface="+mn-ea"/>
                <a:ea typeface="+mn-ea"/>
                <a:cs typeface="Meiryo UI" panose="020B0604030504040204" pitchFamily="50" charset="-128"/>
              </a:rPr>
              <a:t>　　　△：直進する場合　→　画面上の移動量が小さいため</a:t>
            </a:r>
            <a:endParaRPr lang="en-US" altLang="ja-JP" sz="1800" b="1" dirty="0">
              <a:solidFill>
                <a:prstClr val="black"/>
              </a:solidFill>
              <a:latin typeface="+mn-ea"/>
              <a:ea typeface="+mn-ea"/>
              <a:cs typeface="Meiryo UI" panose="020B0604030504040204" pitchFamily="50" charset="-128"/>
            </a:endParaRPr>
          </a:p>
        </p:txBody>
      </p:sp>
      <p:grpSp>
        <p:nvGrpSpPr>
          <p:cNvPr id="4" name="グループ化 3">
            <a:extLst>
              <a:ext uri="{FF2B5EF4-FFF2-40B4-BE49-F238E27FC236}">
                <a16:creationId xmlns:a16="http://schemas.microsoft.com/office/drawing/2014/main" id="{DDA10B83-38F2-F98D-5A9F-926D52A086D9}"/>
              </a:ext>
            </a:extLst>
          </p:cNvPr>
          <p:cNvGrpSpPr/>
          <p:nvPr/>
        </p:nvGrpSpPr>
        <p:grpSpPr>
          <a:xfrm>
            <a:off x="9114525" y="4846802"/>
            <a:ext cx="2249379" cy="1276218"/>
            <a:chOff x="7413851" y="3069988"/>
            <a:chExt cx="1428457" cy="810456"/>
          </a:xfrm>
        </p:grpSpPr>
        <p:pic>
          <p:nvPicPr>
            <p:cNvPr id="122" name="Picture 4">
              <a:extLst>
                <a:ext uri="{FF2B5EF4-FFF2-40B4-BE49-F238E27FC236}">
                  <a16:creationId xmlns:a16="http://schemas.microsoft.com/office/drawing/2014/main" id="{E5DD4C64-0603-732F-41C3-979A29B65880}"/>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7639653" y="3069988"/>
              <a:ext cx="1202655" cy="7754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3" name="円/楕円 82">
              <a:extLst>
                <a:ext uri="{FF2B5EF4-FFF2-40B4-BE49-F238E27FC236}">
                  <a16:creationId xmlns:a16="http://schemas.microsoft.com/office/drawing/2014/main" id="{144FAAF1-9470-D5AD-909D-56E2432EC879}"/>
                </a:ext>
              </a:extLst>
            </p:cNvPr>
            <p:cNvSpPr/>
            <p:nvPr/>
          </p:nvSpPr>
          <p:spPr>
            <a:xfrm>
              <a:off x="8062510" y="3565720"/>
              <a:ext cx="244167" cy="314724"/>
            </a:xfrm>
            <a:prstGeom prst="ellipse">
              <a:avLst/>
            </a:prstGeom>
            <a:ln>
              <a:solidFill>
                <a:srgbClr val="FF0000"/>
              </a:solidFill>
            </a:ln>
          </p:spPr>
          <p:txBody>
            <a:bodyPr wrap="none" rtlCol="0" anchor="ctr">
              <a:noAutofit/>
            </a:bodyPr>
            <a:lstStyle/>
            <a:p>
              <a:pPr algn="ctr" fontAlgn="base">
                <a:spcBef>
                  <a:spcPct val="0"/>
                </a:spcBef>
                <a:spcAft>
                  <a:spcPct val="0"/>
                </a:spcAft>
                <a:defRPr/>
              </a:pPr>
              <a:endParaRPr kumimoji="0" lang="ja-JP" altLang="en-US" sz="1890" b="1" kern="0">
                <a:solidFill>
                  <a:prstClr val="black"/>
                </a:solidFill>
                <a:latin typeface="+mn-ea"/>
              </a:endParaRPr>
            </a:p>
          </p:txBody>
        </p:sp>
        <p:sp>
          <p:nvSpPr>
            <p:cNvPr id="127" name="円/楕円 83">
              <a:extLst>
                <a:ext uri="{FF2B5EF4-FFF2-40B4-BE49-F238E27FC236}">
                  <a16:creationId xmlns:a16="http://schemas.microsoft.com/office/drawing/2014/main" id="{F8B8E9BB-CA17-B66A-0D9D-6E69D5B030F7}"/>
                </a:ext>
              </a:extLst>
            </p:cNvPr>
            <p:cNvSpPr/>
            <p:nvPr/>
          </p:nvSpPr>
          <p:spPr>
            <a:xfrm>
              <a:off x="8192311" y="3150667"/>
              <a:ext cx="128788" cy="211980"/>
            </a:xfrm>
            <a:prstGeom prst="ellipse">
              <a:avLst/>
            </a:prstGeom>
            <a:ln>
              <a:solidFill>
                <a:srgbClr val="FF0000"/>
              </a:solidFill>
            </a:ln>
          </p:spPr>
          <p:txBody>
            <a:bodyPr wrap="none" rtlCol="0" anchor="ctr">
              <a:noAutofit/>
            </a:bodyPr>
            <a:lstStyle/>
            <a:p>
              <a:pPr algn="ctr" fontAlgn="base">
                <a:spcBef>
                  <a:spcPct val="0"/>
                </a:spcBef>
                <a:spcAft>
                  <a:spcPct val="0"/>
                </a:spcAft>
                <a:defRPr/>
              </a:pPr>
              <a:endParaRPr kumimoji="0" lang="ja-JP" altLang="en-US" sz="1890" b="1" kern="0">
                <a:solidFill>
                  <a:prstClr val="black"/>
                </a:solidFill>
                <a:latin typeface="+mn-ea"/>
              </a:endParaRPr>
            </a:p>
          </p:txBody>
        </p:sp>
        <p:sp>
          <p:nvSpPr>
            <p:cNvPr id="131" name="フローチャート : 抜出し 84">
              <a:extLst>
                <a:ext uri="{FF2B5EF4-FFF2-40B4-BE49-F238E27FC236}">
                  <a16:creationId xmlns:a16="http://schemas.microsoft.com/office/drawing/2014/main" id="{8E48C58B-A4A5-D56D-D140-22ABF6815F03}"/>
                </a:ext>
              </a:extLst>
            </p:cNvPr>
            <p:cNvSpPr/>
            <p:nvPr/>
          </p:nvSpPr>
          <p:spPr>
            <a:xfrm>
              <a:off x="7413851" y="3091389"/>
              <a:ext cx="176027" cy="156172"/>
            </a:xfrm>
            <a:prstGeom prst="flowChartExtract">
              <a:avLst/>
            </a:prstGeom>
            <a:noFill/>
            <a:ln w="38100" cap="flat" cmpd="sng" algn="ctr">
              <a:solidFill>
                <a:srgbClr val="FFC000"/>
              </a:solidFill>
              <a:prstDash val="solid"/>
            </a:ln>
            <a:effectLst/>
          </p:spPr>
          <p:txBody>
            <a:bodyPr wrap="square" rtlCol="0" anchor="ctr">
              <a:noAutofit/>
            </a:bodyPr>
            <a:lstStyle/>
            <a:p>
              <a:pPr algn="ctr" fontAlgn="base">
                <a:spcBef>
                  <a:spcPct val="0"/>
                </a:spcBef>
                <a:spcAft>
                  <a:spcPct val="0"/>
                </a:spcAft>
                <a:defRPr/>
              </a:pPr>
              <a:endParaRPr kumimoji="0" lang="ja-JP" altLang="en-US" sz="1890" b="1" kern="0">
                <a:solidFill>
                  <a:prstClr val="black"/>
                </a:solidFill>
                <a:latin typeface="+mn-ea"/>
              </a:endParaRPr>
            </a:p>
          </p:txBody>
        </p:sp>
        <p:sp>
          <p:nvSpPr>
            <p:cNvPr id="132" name="上下矢印 79">
              <a:extLst>
                <a:ext uri="{FF2B5EF4-FFF2-40B4-BE49-F238E27FC236}">
                  <a16:creationId xmlns:a16="http://schemas.microsoft.com/office/drawing/2014/main" id="{A9BDC3DD-E7B8-11A9-BFBA-C3B3C55FBC87}"/>
                </a:ext>
              </a:extLst>
            </p:cNvPr>
            <p:cNvSpPr/>
            <p:nvPr/>
          </p:nvSpPr>
          <p:spPr>
            <a:xfrm>
              <a:off x="8390813" y="3206052"/>
              <a:ext cx="98983" cy="570833"/>
            </a:xfrm>
            <a:prstGeom prst="upDownArrow">
              <a:avLst/>
            </a:prstGeom>
            <a:solidFill>
              <a:srgbClr val="FFC000"/>
            </a:solidFill>
            <a:ln w="25400" cap="flat" cmpd="sng" algn="ctr">
              <a:noFill/>
              <a:prstDash val="solid"/>
            </a:ln>
            <a:effectLst/>
          </p:spPr>
          <p:txBody>
            <a:bodyPr vert="eaVert" wrap="none" rtlCol="0" anchor="ctr">
              <a:noAutofit/>
            </a:bodyPr>
            <a:lstStyle/>
            <a:p>
              <a:pPr algn="ctr" fontAlgn="base">
                <a:spcBef>
                  <a:spcPct val="0"/>
                </a:spcBef>
                <a:spcAft>
                  <a:spcPct val="0"/>
                </a:spcAft>
                <a:defRPr/>
              </a:pPr>
              <a:endParaRPr kumimoji="0" lang="ja-JP" altLang="en-US" sz="1653" b="1" kern="0" dirty="0">
                <a:solidFill>
                  <a:prstClr val="black"/>
                </a:solidFill>
                <a:latin typeface="+mn-ea"/>
                <a:cs typeface="Meiryo UI" panose="020B0604030504040204" pitchFamily="50" charset="-128"/>
              </a:endParaRPr>
            </a:p>
          </p:txBody>
        </p:sp>
      </p:grpSp>
      <p:sp>
        <p:nvSpPr>
          <p:cNvPr id="174" name="テキスト ボックス 173">
            <a:extLst>
              <a:ext uri="{FF2B5EF4-FFF2-40B4-BE49-F238E27FC236}">
                <a16:creationId xmlns:a16="http://schemas.microsoft.com/office/drawing/2014/main" id="{FB233ABB-062A-83FA-D5BD-E7AA2932C495}"/>
              </a:ext>
            </a:extLst>
          </p:cNvPr>
          <p:cNvSpPr txBox="1"/>
          <p:nvPr/>
        </p:nvSpPr>
        <p:spPr>
          <a:xfrm>
            <a:off x="167970" y="5332688"/>
            <a:ext cx="1723549" cy="400110"/>
          </a:xfrm>
          <a:prstGeom prst="rect">
            <a:avLst/>
          </a:prstGeom>
          <a:noFill/>
        </p:spPr>
        <p:txBody>
          <a:bodyPr wrap="none" rtlCol="0">
            <a:spAutoFit/>
          </a:bodyPr>
          <a:lstStyle/>
          <a:p>
            <a:r>
              <a:rPr lang="ja-JP" altLang="en-US" sz="2000" b="1" dirty="0">
                <a:solidFill>
                  <a:srgbClr val="70AD47">
                    <a:lumMod val="50000"/>
                  </a:srgbClr>
                </a:solidFill>
                <a:latin typeface="+mn-ea"/>
              </a:rPr>
              <a:t>カメラの向き</a:t>
            </a:r>
            <a:endParaRPr lang="zh-TW" altLang="en-US" sz="2000" b="1" dirty="0">
              <a:solidFill>
                <a:srgbClr val="70AD47">
                  <a:lumMod val="50000"/>
                </a:srgbClr>
              </a:solidFill>
              <a:latin typeface="+mn-ea"/>
            </a:endParaRPr>
          </a:p>
        </p:txBody>
      </p:sp>
      <p:grpSp>
        <p:nvGrpSpPr>
          <p:cNvPr id="5" name="グループ化 4">
            <a:extLst>
              <a:ext uri="{FF2B5EF4-FFF2-40B4-BE49-F238E27FC236}">
                <a16:creationId xmlns:a16="http://schemas.microsoft.com/office/drawing/2014/main" id="{94556C70-2422-FFCD-E5DC-3C4AF2EBFCE8}"/>
              </a:ext>
            </a:extLst>
          </p:cNvPr>
          <p:cNvGrpSpPr/>
          <p:nvPr/>
        </p:nvGrpSpPr>
        <p:grpSpPr>
          <a:xfrm>
            <a:off x="11582400" y="4830578"/>
            <a:ext cx="2291078" cy="1238084"/>
            <a:chOff x="5881756" y="3059168"/>
            <a:chExt cx="1454938" cy="786239"/>
          </a:xfrm>
        </p:grpSpPr>
        <p:pic>
          <p:nvPicPr>
            <p:cNvPr id="121" name="Picture 2">
              <a:extLst>
                <a:ext uri="{FF2B5EF4-FFF2-40B4-BE49-F238E27FC236}">
                  <a16:creationId xmlns:a16="http://schemas.microsoft.com/office/drawing/2014/main" id="{3F833331-C48E-99CA-A8D8-134E9DF9C90F}"/>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6132464" y="3059168"/>
              <a:ext cx="1204230" cy="7862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0" name="円/楕円 86">
              <a:extLst>
                <a:ext uri="{FF2B5EF4-FFF2-40B4-BE49-F238E27FC236}">
                  <a16:creationId xmlns:a16="http://schemas.microsoft.com/office/drawing/2014/main" id="{BF6669CB-A2C2-01CE-A0E5-89AC6BC95EBB}"/>
                </a:ext>
              </a:extLst>
            </p:cNvPr>
            <p:cNvSpPr/>
            <p:nvPr/>
          </p:nvSpPr>
          <p:spPr>
            <a:xfrm>
              <a:off x="6643711" y="3289609"/>
              <a:ext cx="174851" cy="252773"/>
            </a:xfrm>
            <a:prstGeom prst="ellipse">
              <a:avLst/>
            </a:prstGeom>
            <a:ln>
              <a:solidFill>
                <a:srgbClr val="FF0000"/>
              </a:solidFill>
            </a:ln>
          </p:spPr>
          <p:txBody>
            <a:bodyPr wrap="none" rtlCol="0" anchor="ctr">
              <a:noAutofit/>
            </a:bodyPr>
            <a:lstStyle/>
            <a:p>
              <a:pPr algn="ctr" fontAlgn="base">
                <a:spcBef>
                  <a:spcPct val="0"/>
                </a:spcBef>
                <a:spcAft>
                  <a:spcPct val="0"/>
                </a:spcAft>
                <a:defRPr/>
              </a:pPr>
              <a:endParaRPr kumimoji="0" lang="ja-JP" altLang="en-US" sz="1890" b="1" kern="0">
                <a:solidFill>
                  <a:prstClr val="black"/>
                </a:solidFill>
                <a:latin typeface="+mn-ea"/>
              </a:endParaRPr>
            </a:p>
          </p:txBody>
        </p:sp>
        <p:sp>
          <p:nvSpPr>
            <p:cNvPr id="172" name="円/楕円 87">
              <a:extLst>
                <a:ext uri="{FF2B5EF4-FFF2-40B4-BE49-F238E27FC236}">
                  <a16:creationId xmlns:a16="http://schemas.microsoft.com/office/drawing/2014/main" id="{04B9A334-D845-F761-2A75-A9C3587EAC54}"/>
                </a:ext>
              </a:extLst>
            </p:cNvPr>
            <p:cNvSpPr/>
            <p:nvPr/>
          </p:nvSpPr>
          <p:spPr>
            <a:xfrm>
              <a:off x="6192883" y="3262468"/>
              <a:ext cx="181095" cy="234657"/>
            </a:xfrm>
            <a:prstGeom prst="ellipse">
              <a:avLst/>
            </a:prstGeom>
            <a:ln>
              <a:solidFill>
                <a:srgbClr val="FF0000"/>
              </a:solidFill>
            </a:ln>
          </p:spPr>
          <p:txBody>
            <a:bodyPr wrap="none" rtlCol="0" anchor="ctr">
              <a:noAutofit/>
            </a:bodyPr>
            <a:lstStyle/>
            <a:p>
              <a:pPr algn="ctr" fontAlgn="base">
                <a:spcBef>
                  <a:spcPct val="0"/>
                </a:spcBef>
                <a:spcAft>
                  <a:spcPct val="0"/>
                </a:spcAft>
                <a:defRPr/>
              </a:pPr>
              <a:endParaRPr kumimoji="0" lang="ja-JP" altLang="en-US" sz="1890" b="1" kern="0">
                <a:solidFill>
                  <a:prstClr val="black"/>
                </a:solidFill>
                <a:latin typeface="+mn-ea"/>
              </a:endParaRPr>
            </a:p>
          </p:txBody>
        </p:sp>
        <p:sp>
          <p:nvSpPr>
            <p:cNvPr id="173" name="左右矢印 96">
              <a:extLst>
                <a:ext uri="{FF2B5EF4-FFF2-40B4-BE49-F238E27FC236}">
                  <a16:creationId xmlns:a16="http://schemas.microsoft.com/office/drawing/2014/main" id="{00C2B9E1-1799-C6E5-3DF8-5C2EDB77C816}"/>
                </a:ext>
              </a:extLst>
            </p:cNvPr>
            <p:cNvSpPr/>
            <p:nvPr/>
          </p:nvSpPr>
          <p:spPr>
            <a:xfrm>
              <a:off x="6144638" y="3598286"/>
              <a:ext cx="649277" cy="110571"/>
            </a:xfrm>
            <a:prstGeom prst="leftRightArrow">
              <a:avLst/>
            </a:prstGeom>
            <a:solidFill>
              <a:srgbClr val="00B050"/>
            </a:solidFill>
            <a:ln w="25400" cap="flat" cmpd="sng" algn="ctr">
              <a:noFill/>
              <a:prstDash val="solid"/>
            </a:ln>
            <a:effectLst/>
          </p:spPr>
          <p:txBody>
            <a:bodyPr vert="horz" wrap="none" rtlCol="0" anchor="ctr">
              <a:noAutofit/>
            </a:bodyPr>
            <a:lstStyle/>
            <a:p>
              <a:pPr algn="ctr" fontAlgn="base">
                <a:spcBef>
                  <a:spcPct val="0"/>
                </a:spcBef>
                <a:spcAft>
                  <a:spcPct val="0"/>
                </a:spcAft>
                <a:defRPr/>
              </a:pPr>
              <a:endParaRPr kumimoji="0" lang="ja-JP" altLang="en-US" sz="1890" b="1" kern="0" dirty="0">
                <a:solidFill>
                  <a:prstClr val="black"/>
                </a:solidFill>
                <a:latin typeface="+mn-ea"/>
                <a:cs typeface="Meiryo UI" panose="020B0604030504040204" pitchFamily="50" charset="-128"/>
              </a:endParaRPr>
            </a:p>
          </p:txBody>
        </p:sp>
        <p:sp>
          <p:nvSpPr>
            <p:cNvPr id="175" name="楕円 174">
              <a:extLst>
                <a:ext uri="{FF2B5EF4-FFF2-40B4-BE49-F238E27FC236}">
                  <a16:creationId xmlns:a16="http://schemas.microsoft.com/office/drawing/2014/main" id="{606941BE-E4C5-6434-F2F7-74F3ACA92E07}"/>
                </a:ext>
              </a:extLst>
            </p:cNvPr>
            <p:cNvSpPr/>
            <p:nvPr/>
          </p:nvSpPr>
          <p:spPr>
            <a:xfrm>
              <a:off x="5881756" y="3085689"/>
              <a:ext cx="184218" cy="183001"/>
            </a:xfrm>
            <a:prstGeom prst="ellipse">
              <a:avLst/>
            </a:prstGeom>
            <a:noFill/>
            <a:ln w="38100" cap="flat" cmpd="sng" algn="ctr">
              <a:solidFill>
                <a:srgbClr val="00B050"/>
              </a:solidFill>
              <a:prstDash val="solid"/>
              <a:miter lim="800000"/>
            </a:ln>
            <a:effectLst/>
          </p:spPr>
          <p:txBody>
            <a:bodyPr rtlCol="0" anchor="ctr"/>
            <a:lstStyle/>
            <a:p>
              <a:pPr algn="ctr" defTabSz="1439906">
                <a:defRPr/>
              </a:pPr>
              <a:endParaRPr kumimoji="0" lang="ja-JP" altLang="en-US" sz="2834" b="1" kern="0">
                <a:solidFill>
                  <a:prstClr val="white"/>
                </a:solidFill>
                <a:latin typeface="+mn-ea"/>
              </a:endParaRPr>
            </a:p>
          </p:txBody>
        </p:sp>
      </p:grpSp>
      <p:sp>
        <p:nvSpPr>
          <p:cNvPr id="209" name="正方形/長方形 208">
            <a:extLst>
              <a:ext uri="{FF2B5EF4-FFF2-40B4-BE49-F238E27FC236}">
                <a16:creationId xmlns:a16="http://schemas.microsoft.com/office/drawing/2014/main" id="{7B480389-7DF1-43EE-5CB0-69498078E0AA}"/>
              </a:ext>
            </a:extLst>
          </p:cNvPr>
          <p:cNvSpPr/>
          <p:nvPr/>
        </p:nvSpPr>
        <p:spPr>
          <a:xfrm>
            <a:off x="10600280" y="889694"/>
            <a:ext cx="3605259" cy="2292489"/>
          </a:xfrm>
          <a:prstGeom prst="rect">
            <a:avLst/>
          </a:prstGeom>
          <a:solidFill>
            <a:sysClr val="window" lastClr="FFFFFF"/>
          </a:solidFill>
          <a:ln w="19050">
            <a:solidFill>
              <a:sysClr val="window" lastClr="FFFFFF">
                <a:lumMod val="50000"/>
              </a:sysClr>
            </a:solidFill>
          </a:ln>
        </p:spPr>
        <p:txBody>
          <a:bodyPr wrap="square" rtlCol="0" anchor="ctr">
            <a:noAutofit/>
          </a:bodyPr>
          <a:lstStyle/>
          <a:p>
            <a:pPr algn="ctr" defTabSz="1439906" fontAlgn="base">
              <a:spcBef>
                <a:spcPct val="0"/>
              </a:spcBef>
              <a:spcAft>
                <a:spcPct val="0"/>
              </a:spcAft>
              <a:defRPr/>
            </a:pPr>
            <a:endParaRPr kumimoji="0" lang="ja-JP" altLang="en-US" sz="2834" b="1" kern="0" dirty="0">
              <a:solidFill>
                <a:prstClr val="black"/>
              </a:solidFill>
              <a:latin typeface="+mn-ea"/>
            </a:endParaRPr>
          </a:p>
        </p:txBody>
      </p:sp>
      <p:sp>
        <p:nvSpPr>
          <p:cNvPr id="210" name="テキスト ボックス 209">
            <a:extLst>
              <a:ext uri="{FF2B5EF4-FFF2-40B4-BE49-F238E27FC236}">
                <a16:creationId xmlns:a16="http://schemas.microsoft.com/office/drawing/2014/main" id="{30E3A378-333B-CEF5-D2E4-09299879ADAA}"/>
              </a:ext>
            </a:extLst>
          </p:cNvPr>
          <p:cNvSpPr txBox="1"/>
          <p:nvPr/>
        </p:nvSpPr>
        <p:spPr>
          <a:xfrm>
            <a:off x="10727051" y="2818019"/>
            <a:ext cx="3605261" cy="338554"/>
          </a:xfrm>
          <a:prstGeom prst="rect">
            <a:avLst/>
          </a:prstGeom>
          <a:noFill/>
          <a:effectLst>
            <a:innerShdw blurRad="63500" dist="50800" dir="13500000">
              <a:prstClr val="black">
                <a:alpha val="50000"/>
              </a:prstClr>
            </a:innerShdw>
          </a:effectLst>
        </p:spPr>
        <p:txBody>
          <a:bodyPr wrap="square" rtlCol="0">
            <a:spAutoFit/>
          </a:bodyPr>
          <a:lstStyle/>
          <a:p>
            <a:pPr algn="ctr"/>
            <a:r>
              <a:rPr lang="ja-JP" altLang="en-US" sz="1600" b="1" dirty="0">
                <a:solidFill>
                  <a:prstClr val="black"/>
                </a:solidFill>
                <a:latin typeface="+mn-ea"/>
              </a:rPr>
              <a:t>検知サイズのイメージ</a:t>
            </a:r>
            <a:r>
              <a:rPr lang="ja-JP" altLang="en-US" sz="1400" b="1" dirty="0">
                <a:solidFill>
                  <a:prstClr val="black"/>
                </a:solidFill>
                <a:latin typeface="+mn-ea"/>
              </a:rPr>
              <a:t>（</a:t>
            </a:r>
            <a:r>
              <a:rPr lang="en-US" altLang="ja-JP" sz="1400" b="1" dirty="0">
                <a:solidFill>
                  <a:prstClr val="black"/>
                </a:solidFill>
                <a:latin typeface="+mn-ea"/>
              </a:rPr>
              <a:t>FHD</a:t>
            </a:r>
            <a:r>
              <a:rPr lang="ja-JP" altLang="en-US" sz="1400" b="1" dirty="0">
                <a:solidFill>
                  <a:prstClr val="black"/>
                </a:solidFill>
                <a:latin typeface="+mn-ea"/>
              </a:rPr>
              <a:t>モデル）</a:t>
            </a:r>
          </a:p>
        </p:txBody>
      </p:sp>
      <p:cxnSp>
        <p:nvCxnSpPr>
          <p:cNvPr id="211" name="直線矢印コネクタ 210">
            <a:extLst>
              <a:ext uri="{FF2B5EF4-FFF2-40B4-BE49-F238E27FC236}">
                <a16:creationId xmlns:a16="http://schemas.microsoft.com/office/drawing/2014/main" id="{827128A8-0DF2-F35C-9E9B-5266CE633EA8}"/>
              </a:ext>
            </a:extLst>
          </p:cNvPr>
          <p:cNvCxnSpPr/>
          <p:nvPr/>
        </p:nvCxnSpPr>
        <p:spPr>
          <a:xfrm flipH="1">
            <a:off x="10982907" y="1002651"/>
            <a:ext cx="3" cy="1777225"/>
          </a:xfrm>
          <a:prstGeom prst="straightConnector1">
            <a:avLst/>
          </a:prstGeom>
          <a:noFill/>
          <a:ln w="19050" cap="flat" cmpd="sng" algn="ctr">
            <a:solidFill>
              <a:sysClr val="windowText" lastClr="000000"/>
            </a:solidFill>
            <a:prstDash val="solid"/>
            <a:miter lim="800000"/>
            <a:headEnd type="triangle"/>
            <a:tailEnd type="triangle"/>
          </a:ln>
          <a:effectLst/>
        </p:spPr>
      </p:cxnSp>
      <p:sp>
        <p:nvSpPr>
          <p:cNvPr id="212" name="テキスト ボックス 211">
            <a:extLst>
              <a:ext uri="{FF2B5EF4-FFF2-40B4-BE49-F238E27FC236}">
                <a16:creationId xmlns:a16="http://schemas.microsoft.com/office/drawing/2014/main" id="{3DC1B8EF-D97B-AB6F-161D-4DD0BCACDD41}"/>
              </a:ext>
            </a:extLst>
          </p:cNvPr>
          <p:cNvSpPr txBox="1"/>
          <p:nvPr/>
        </p:nvSpPr>
        <p:spPr>
          <a:xfrm rot="16200000">
            <a:off x="10036294" y="1647792"/>
            <a:ext cx="1475393" cy="400110"/>
          </a:xfrm>
          <a:prstGeom prst="rect">
            <a:avLst/>
          </a:prstGeom>
          <a:noFill/>
        </p:spPr>
        <p:txBody>
          <a:bodyPr wrap="square" rtlCol="0">
            <a:spAutoFit/>
          </a:bodyPr>
          <a:lstStyle/>
          <a:p>
            <a:pPr algn="ctr"/>
            <a:r>
              <a:rPr lang="ja-JP" altLang="en-US" sz="2000" b="1" dirty="0">
                <a:solidFill>
                  <a:prstClr val="black"/>
                </a:solidFill>
                <a:latin typeface="+mn-ea"/>
              </a:rPr>
              <a:t>縦画角</a:t>
            </a:r>
          </a:p>
        </p:txBody>
      </p:sp>
      <p:pic>
        <p:nvPicPr>
          <p:cNvPr id="213" name="図 212">
            <a:extLst>
              <a:ext uri="{FF2B5EF4-FFF2-40B4-BE49-F238E27FC236}">
                <a16:creationId xmlns:a16="http://schemas.microsoft.com/office/drawing/2014/main" id="{40FF6723-ADEB-BF20-B00B-E4D7796BA07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1148941" y="1020609"/>
            <a:ext cx="2913864" cy="1737710"/>
          </a:xfrm>
          <a:prstGeom prst="rect">
            <a:avLst/>
          </a:prstGeom>
        </p:spPr>
      </p:pic>
      <p:cxnSp>
        <p:nvCxnSpPr>
          <p:cNvPr id="214" name="直線矢印コネクタ 213">
            <a:extLst>
              <a:ext uri="{FF2B5EF4-FFF2-40B4-BE49-F238E27FC236}">
                <a16:creationId xmlns:a16="http://schemas.microsoft.com/office/drawing/2014/main" id="{4397E0B3-860A-B0C5-CE13-B96C47E761FC}"/>
              </a:ext>
            </a:extLst>
          </p:cNvPr>
          <p:cNvCxnSpPr/>
          <p:nvPr/>
        </p:nvCxnSpPr>
        <p:spPr>
          <a:xfrm flipH="1">
            <a:off x="12195771" y="2117043"/>
            <a:ext cx="2" cy="662835"/>
          </a:xfrm>
          <a:prstGeom prst="straightConnector1">
            <a:avLst/>
          </a:prstGeom>
          <a:noFill/>
          <a:ln w="19050" cap="flat" cmpd="sng" algn="ctr">
            <a:solidFill>
              <a:srgbClr val="FFC000">
                <a:lumMod val="60000"/>
                <a:lumOff val="40000"/>
              </a:srgbClr>
            </a:solidFill>
            <a:prstDash val="solid"/>
            <a:miter lim="800000"/>
            <a:headEnd type="triangle"/>
            <a:tailEnd type="triangle"/>
          </a:ln>
          <a:effectLst/>
        </p:spPr>
      </p:cxnSp>
      <p:cxnSp>
        <p:nvCxnSpPr>
          <p:cNvPr id="215" name="直線矢印コネクタ 214">
            <a:extLst>
              <a:ext uri="{FF2B5EF4-FFF2-40B4-BE49-F238E27FC236}">
                <a16:creationId xmlns:a16="http://schemas.microsoft.com/office/drawing/2014/main" id="{CC137AB8-4E53-A1C6-2867-5D21879D3BCD}"/>
              </a:ext>
            </a:extLst>
          </p:cNvPr>
          <p:cNvCxnSpPr/>
          <p:nvPr/>
        </p:nvCxnSpPr>
        <p:spPr>
          <a:xfrm flipH="1">
            <a:off x="12636115" y="1096097"/>
            <a:ext cx="7034" cy="208347"/>
          </a:xfrm>
          <a:prstGeom prst="straightConnector1">
            <a:avLst/>
          </a:prstGeom>
          <a:noFill/>
          <a:ln w="19050" cap="flat" cmpd="sng" algn="ctr">
            <a:solidFill>
              <a:srgbClr val="FFC000">
                <a:lumMod val="60000"/>
                <a:lumOff val="40000"/>
              </a:srgbClr>
            </a:solidFill>
            <a:prstDash val="solid"/>
            <a:miter lim="800000"/>
            <a:headEnd type="triangle"/>
            <a:tailEnd type="triangle"/>
          </a:ln>
          <a:effectLst/>
        </p:spPr>
      </p:cxnSp>
      <p:sp>
        <p:nvSpPr>
          <p:cNvPr id="216" name="テキスト ボックス 215">
            <a:extLst>
              <a:ext uri="{FF2B5EF4-FFF2-40B4-BE49-F238E27FC236}">
                <a16:creationId xmlns:a16="http://schemas.microsoft.com/office/drawing/2014/main" id="{B10F2A09-1CE8-7244-3BA2-5C7EEBD7DDC7}"/>
              </a:ext>
            </a:extLst>
          </p:cNvPr>
          <p:cNvSpPr txBox="1"/>
          <p:nvPr/>
        </p:nvSpPr>
        <p:spPr>
          <a:xfrm rot="16200000">
            <a:off x="11637968" y="2193927"/>
            <a:ext cx="691215" cy="461665"/>
          </a:xfrm>
          <a:prstGeom prst="rect">
            <a:avLst/>
          </a:prstGeom>
          <a:noFill/>
        </p:spPr>
        <p:txBody>
          <a:bodyPr wrap="none" rtlCol="0">
            <a:spAutoFit/>
          </a:bodyPr>
          <a:lstStyle/>
          <a:p>
            <a:r>
              <a:rPr lang="en-US" altLang="ja-JP" sz="2400" b="1" dirty="0">
                <a:solidFill>
                  <a:srgbClr val="FFC000">
                    <a:lumMod val="60000"/>
                    <a:lumOff val="40000"/>
                  </a:srgbClr>
                </a:solidFill>
                <a:effectLst>
                  <a:outerShdw blurRad="38100" dist="38100" dir="2700000" algn="tl">
                    <a:srgbClr val="000000">
                      <a:alpha val="43137"/>
                    </a:srgbClr>
                  </a:outerShdw>
                </a:effectLst>
                <a:latin typeface="+mn-ea"/>
              </a:rPr>
              <a:t>1/3</a:t>
            </a:r>
            <a:endParaRPr lang="ja-JP" altLang="en-US" sz="2400" b="1" dirty="0">
              <a:solidFill>
                <a:srgbClr val="FFC000">
                  <a:lumMod val="60000"/>
                  <a:lumOff val="40000"/>
                </a:srgbClr>
              </a:solidFill>
              <a:effectLst>
                <a:outerShdw blurRad="38100" dist="38100" dir="2700000" algn="tl">
                  <a:srgbClr val="000000">
                    <a:alpha val="43137"/>
                  </a:srgbClr>
                </a:outerShdw>
              </a:effectLst>
              <a:latin typeface="+mn-ea"/>
            </a:endParaRPr>
          </a:p>
        </p:txBody>
      </p:sp>
      <p:sp>
        <p:nvSpPr>
          <p:cNvPr id="217" name="テキスト ボックス 216">
            <a:extLst>
              <a:ext uri="{FF2B5EF4-FFF2-40B4-BE49-F238E27FC236}">
                <a16:creationId xmlns:a16="http://schemas.microsoft.com/office/drawing/2014/main" id="{70EA9C1E-EC40-99F4-6DFF-B835A2ED7B58}"/>
              </a:ext>
            </a:extLst>
          </p:cNvPr>
          <p:cNvSpPr txBox="1"/>
          <p:nvPr/>
        </p:nvSpPr>
        <p:spPr>
          <a:xfrm rot="16200000">
            <a:off x="11929619" y="1110246"/>
            <a:ext cx="867545" cy="461665"/>
          </a:xfrm>
          <a:prstGeom prst="rect">
            <a:avLst/>
          </a:prstGeom>
          <a:noFill/>
        </p:spPr>
        <p:txBody>
          <a:bodyPr wrap="none" rtlCol="0">
            <a:spAutoFit/>
          </a:bodyPr>
          <a:lstStyle/>
          <a:p>
            <a:r>
              <a:rPr lang="en-US" altLang="ja-JP" sz="2400" b="1" dirty="0">
                <a:solidFill>
                  <a:srgbClr val="FFC000">
                    <a:lumMod val="60000"/>
                    <a:lumOff val="40000"/>
                  </a:srgbClr>
                </a:solidFill>
                <a:effectLst>
                  <a:outerShdw blurRad="38100" dist="38100" dir="2700000" algn="tl">
                    <a:srgbClr val="000000">
                      <a:alpha val="43137"/>
                    </a:srgbClr>
                  </a:outerShdw>
                </a:effectLst>
                <a:latin typeface="+mn-ea"/>
              </a:rPr>
              <a:t>1/12</a:t>
            </a:r>
            <a:endParaRPr lang="ja-JP" altLang="en-US" sz="2400" b="1" dirty="0">
              <a:solidFill>
                <a:srgbClr val="FFC000">
                  <a:lumMod val="60000"/>
                  <a:lumOff val="40000"/>
                </a:srgbClr>
              </a:solidFill>
              <a:effectLst>
                <a:outerShdw blurRad="38100" dist="38100" dir="2700000" algn="tl">
                  <a:srgbClr val="000000">
                    <a:alpha val="43137"/>
                  </a:srgbClr>
                </a:outerShdw>
              </a:effectLst>
              <a:latin typeface="+mn-ea"/>
            </a:endParaRPr>
          </a:p>
        </p:txBody>
      </p:sp>
      <p:grpSp>
        <p:nvGrpSpPr>
          <p:cNvPr id="218" name="グループ化 217">
            <a:extLst>
              <a:ext uri="{FF2B5EF4-FFF2-40B4-BE49-F238E27FC236}">
                <a16:creationId xmlns:a16="http://schemas.microsoft.com/office/drawing/2014/main" id="{856C5DBA-D658-D077-BDFA-7E4B12312671}"/>
              </a:ext>
            </a:extLst>
          </p:cNvPr>
          <p:cNvGrpSpPr/>
          <p:nvPr/>
        </p:nvGrpSpPr>
        <p:grpSpPr>
          <a:xfrm>
            <a:off x="7807796" y="536267"/>
            <a:ext cx="2686353" cy="2645916"/>
            <a:chOff x="4835298" y="495994"/>
            <a:chExt cx="4205845" cy="3592566"/>
          </a:xfrm>
        </p:grpSpPr>
        <p:sp>
          <p:nvSpPr>
            <p:cNvPr id="219" name="正方形/長方形 218">
              <a:extLst>
                <a:ext uri="{FF2B5EF4-FFF2-40B4-BE49-F238E27FC236}">
                  <a16:creationId xmlns:a16="http://schemas.microsoft.com/office/drawing/2014/main" id="{30F79E66-A590-6D3D-56C1-F0EBA8B51E7A}"/>
                </a:ext>
              </a:extLst>
            </p:cNvPr>
            <p:cNvSpPr/>
            <p:nvPr/>
          </p:nvSpPr>
          <p:spPr>
            <a:xfrm>
              <a:off x="5649227" y="990748"/>
              <a:ext cx="3391916" cy="3097812"/>
            </a:xfrm>
            <a:prstGeom prst="rect">
              <a:avLst/>
            </a:prstGeom>
            <a:solidFill>
              <a:sysClr val="window" lastClr="FFFFFF"/>
            </a:solidFill>
            <a:ln w="19050">
              <a:solidFill>
                <a:sysClr val="window" lastClr="FFFFFF">
                  <a:lumMod val="50000"/>
                </a:sysClr>
              </a:solidFill>
            </a:ln>
          </p:spPr>
          <p:txBody>
            <a:bodyPr wrap="square" rtlCol="0" anchor="ctr">
              <a:noAutofit/>
            </a:bodyPr>
            <a:lstStyle/>
            <a:p>
              <a:pPr algn="ctr" defTabSz="1439906" fontAlgn="base">
                <a:spcBef>
                  <a:spcPct val="0"/>
                </a:spcBef>
                <a:spcAft>
                  <a:spcPct val="0"/>
                </a:spcAft>
                <a:defRPr/>
              </a:pPr>
              <a:endParaRPr kumimoji="0" lang="ja-JP" altLang="en-US" sz="2834" kern="0" dirty="0">
                <a:solidFill>
                  <a:prstClr val="black"/>
                </a:solidFill>
                <a:ea typeface="游ゴシック" panose="020B0400000000000000" pitchFamily="34" charset="-128"/>
              </a:endParaRPr>
            </a:p>
          </p:txBody>
        </p:sp>
        <p:sp>
          <p:nvSpPr>
            <p:cNvPr id="220" name="テキスト ボックス 219">
              <a:extLst>
                <a:ext uri="{FF2B5EF4-FFF2-40B4-BE49-F238E27FC236}">
                  <a16:creationId xmlns:a16="http://schemas.microsoft.com/office/drawing/2014/main" id="{E2A1BFAA-C3A1-0F5F-8E49-F70390EDF908}"/>
                </a:ext>
              </a:extLst>
            </p:cNvPr>
            <p:cNvSpPr txBox="1"/>
            <p:nvPr/>
          </p:nvSpPr>
          <p:spPr>
            <a:xfrm>
              <a:off x="5727753" y="3059598"/>
              <a:ext cx="3260636" cy="710416"/>
            </a:xfrm>
            <a:prstGeom prst="rect">
              <a:avLst/>
            </a:prstGeom>
            <a:noFill/>
          </p:spPr>
          <p:txBody>
            <a:bodyPr wrap="square" rtlCol="0">
              <a:spAutoFit/>
            </a:bodyPr>
            <a:lstStyle/>
            <a:p>
              <a:pPr marL="357188" indent="-357188" defTabSz="1439906" fontAlgn="base">
                <a:spcBef>
                  <a:spcPct val="0"/>
                </a:spcBef>
                <a:spcAft>
                  <a:spcPct val="0"/>
                </a:spcAft>
                <a:tabLst>
                  <a:tab pos="179388" algn="l"/>
                </a:tabLst>
                <a:defRPr/>
              </a:pPr>
              <a:r>
                <a:rPr kumimoji="0" lang="ja-JP" altLang="en-US" sz="1400" b="1" kern="0" dirty="0">
                  <a:solidFill>
                    <a:prstClr val="black"/>
                  </a:solidFill>
                  <a:latin typeface="+mn-ea"/>
                  <a:cs typeface="Meiryo UI" panose="020B0604030504040204" pitchFamily="50" charset="-128"/>
                </a:rPr>
                <a:t>*</a:t>
              </a:r>
              <a:r>
                <a:rPr kumimoji="0" lang="en-US" altLang="ja-JP" sz="1400" b="1" kern="0" dirty="0">
                  <a:solidFill>
                    <a:prstClr val="black"/>
                  </a:solidFill>
                  <a:latin typeface="+mn-ea"/>
                  <a:cs typeface="Meiryo UI" panose="020B0604030504040204" pitchFamily="50" charset="-128"/>
                </a:rPr>
                <a:t>5</a:t>
              </a:r>
              <a:r>
                <a:rPr kumimoji="0" lang="ja-JP" altLang="en-US" sz="1400" b="1" kern="0" dirty="0">
                  <a:solidFill>
                    <a:prstClr val="black"/>
                  </a:solidFill>
                  <a:latin typeface="+mn-ea"/>
                  <a:cs typeface="Meiryo UI" panose="020B0604030504040204" pitchFamily="50" charset="-128"/>
                </a:rPr>
                <a:t>：水平を基準とした下方向の角度</a:t>
              </a:r>
            </a:p>
          </p:txBody>
        </p:sp>
        <p:grpSp>
          <p:nvGrpSpPr>
            <p:cNvPr id="221" name="グループ化 220">
              <a:extLst>
                <a:ext uri="{FF2B5EF4-FFF2-40B4-BE49-F238E27FC236}">
                  <a16:creationId xmlns:a16="http://schemas.microsoft.com/office/drawing/2014/main" id="{E2AC38CF-BD81-DF82-773B-D960645C4681}"/>
                </a:ext>
              </a:extLst>
            </p:cNvPr>
            <p:cNvGrpSpPr/>
            <p:nvPr/>
          </p:nvGrpSpPr>
          <p:grpSpPr>
            <a:xfrm>
              <a:off x="4835298" y="495994"/>
              <a:ext cx="3942511" cy="2397008"/>
              <a:chOff x="4681293" y="428618"/>
              <a:chExt cx="3942511" cy="2397008"/>
            </a:xfrm>
          </p:grpSpPr>
          <p:grpSp>
            <p:nvGrpSpPr>
              <p:cNvPr id="222" name="グループ化 221">
                <a:extLst>
                  <a:ext uri="{FF2B5EF4-FFF2-40B4-BE49-F238E27FC236}">
                    <a16:creationId xmlns:a16="http://schemas.microsoft.com/office/drawing/2014/main" id="{24AA35EE-DC5E-1B02-1F15-563D5773B17F}"/>
                  </a:ext>
                </a:extLst>
              </p:cNvPr>
              <p:cNvGrpSpPr/>
              <p:nvPr/>
            </p:nvGrpSpPr>
            <p:grpSpPr>
              <a:xfrm>
                <a:off x="5635429" y="1422103"/>
                <a:ext cx="2680923" cy="327902"/>
                <a:chOff x="5635429" y="1726904"/>
                <a:chExt cx="2680923" cy="327902"/>
              </a:xfrm>
            </p:grpSpPr>
            <p:cxnSp>
              <p:nvCxnSpPr>
                <p:cNvPr id="231" name="直線コネクタ 230">
                  <a:extLst>
                    <a:ext uri="{FF2B5EF4-FFF2-40B4-BE49-F238E27FC236}">
                      <a16:creationId xmlns:a16="http://schemas.microsoft.com/office/drawing/2014/main" id="{A3B30FE8-3C42-B62B-226E-AF3790D247E8}"/>
                    </a:ext>
                  </a:extLst>
                </p:cNvPr>
                <p:cNvCxnSpPr/>
                <p:nvPr/>
              </p:nvCxnSpPr>
              <p:spPr>
                <a:xfrm>
                  <a:off x="6275536" y="1889815"/>
                  <a:ext cx="2040816" cy="0"/>
                </a:xfrm>
                <a:prstGeom prst="line">
                  <a:avLst/>
                </a:prstGeom>
                <a:noFill/>
                <a:ln w="19050" cap="flat" cmpd="sng" algn="ctr">
                  <a:solidFill>
                    <a:sysClr val="window" lastClr="FFFFFF">
                      <a:lumMod val="50000"/>
                    </a:sysClr>
                  </a:solidFill>
                  <a:prstDash val="solid"/>
                  <a:tailEnd type="none" w="lg" len="lg"/>
                </a:ln>
                <a:effectLst/>
              </p:spPr>
            </p:cxnSp>
            <p:grpSp>
              <p:nvGrpSpPr>
                <p:cNvPr id="232" name="グループ化 231">
                  <a:extLst>
                    <a:ext uri="{FF2B5EF4-FFF2-40B4-BE49-F238E27FC236}">
                      <a16:creationId xmlns:a16="http://schemas.microsoft.com/office/drawing/2014/main" id="{1E3241C3-BCEF-6A37-6AF0-AB578E2F646D}"/>
                    </a:ext>
                  </a:extLst>
                </p:cNvPr>
                <p:cNvGrpSpPr>
                  <a:grpSpLocks/>
                </p:cNvGrpSpPr>
                <p:nvPr/>
              </p:nvGrpSpPr>
              <p:grpSpPr bwMode="auto">
                <a:xfrm>
                  <a:off x="5635429" y="1726904"/>
                  <a:ext cx="640106" cy="327902"/>
                  <a:chOff x="-2361" y="415480"/>
                  <a:chExt cx="786932" cy="393020"/>
                </a:xfrm>
                <a:solidFill>
                  <a:srgbClr val="4472C4">
                    <a:lumMod val="60000"/>
                    <a:lumOff val="40000"/>
                    <a:alpha val="75000"/>
                  </a:srgbClr>
                </a:solidFill>
              </p:grpSpPr>
              <p:sp>
                <p:nvSpPr>
                  <p:cNvPr id="233" name="台形 232">
                    <a:extLst>
                      <a:ext uri="{FF2B5EF4-FFF2-40B4-BE49-F238E27FC236}">
                        <a16:creationId xmlns:a16="http://schemas.microsoft.com/office/drawing/2014/main" id="{782327C3-E736-0636-831E-C879A452F35C}"/>
                      </a:ext>
                    </a:extLst>
                  </p:cNvPr>
                  <p:cNvSpPr/>
                  <p:nvPr/>
                </p:nvSpPr>
                <p:spPr>
                  <a:xfrm rot="16200000">
                    <a:off x="482474" y="503909"/>
                    <a:ext cx="390526" cy="213668"/>
                  </a:xfrm>
                  <a:prstGeom prst="trapezoid">
                    <a:avLst>
                      <a:gd name="adj" fmla="val 43268"/>
                    </a:avLst>
                  </a:prstGeom>
                  <a:grpFill/>
                  <a:ln w="25400" cap="flat" cmpd="sng" algn="ctr">
                    <a:noFill/>
                    <a:prstDash val="solid"/>
                  </a:ln>
                  <a:effectLst/>
                </p:spPr>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defTabSz="1439906" fontAlgn="base">
                      <a:spcBef>
                        <a:spcPct val="0"/>
                      </a:spcBef>
                      <a:spcAft>
                        <a:spcPct val="0"/>
                      </a:spcAft>
                      <a:defRPr/>
                    </a:pPr>
                    <a:endParaRPr kumimoji="0" lang="ja-JP" altLang="en-US" sz="1299" kern="0" dirty="0">
                      <a:solidFill>
                        <a:prstClr val="white"/>
                      </a:solidFill>
                      <a:latin typeface="游ゴシック" panose="020F0502020204030204"/>
                      <a:ea typeface="ＭＳ Ｐゴシック"/>
                    </a:endParaRPr>
                  </a:p>
                </p:txBody>
              </p:sp>
              <p:sp>
                <p:nvSpPr>
                  <p:cNvPr id="234" name="正方形/長方形 233">
                    <a:extLst>
                      <a:ext uri="{FF2B5EF4-FFF2-40B4-BE49-F238E27FC236}">
                        <a16:creationId xmlns:a16="http://schemas.microsoft.com/office/drawing/2014/main" id="{5A8F863E-5DA3-EA95-9AB3-482BFE3B3A14}"/>
                      </a:ext>
                    </a:extLst>
                  </p:cNvPr>
                  <p:cNvSpPr/>
                  <p:nvPr/>
                </p:nvSpPr>
                <p:spPr>
                  <a:xfrm>
                    <a:off x="-2361" y="417974"/>
                    <a:ext cx="576906" cy="390526"/>
                  </a:xfrm>
                  <a:prstGeom prst="rect">
                    <a:avLst/>
                  </a:prstGeom>
                  <a:grpFill/>
                  <a:ln w="25400" cap="flat" cmpd="sng" algn="ctr">
                    <a:noFill/>
                    <a:prstDash val="solid"/>
                  </a:ln>
                  <a:effectLst/>
                </p:spPr>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defTabSz="1439906" fontAlgn="base">
                      <a:spcBef>
                        <a:spcPct val="0"/>
                      </a:spcBef>
                      <a:spcAft>
                        <a:spcPct val="0"/>
                      </a:spcAft>
                      <a:defRPr/>
                    </a:pPr>
                    <a:endParaRPr kumimoji="0" lang="ja-JP" altLang="en-US" sz="1299" kern="0" dirty="0">
                      <a:solidFill>
                        <a:prstClr val="white"/>
                      </a:solidFill>
                      <a:latin typeface="游ゴシック" panose="020F0502020204030204"/>
                      <a:ea typeface="ＭＳ Ｐゴシック"/>
                    </a:endParaRPr>
                  </a:p>
                </p:txBody>
              </p:sp>
            </p:grpSp>
          </p:grpSp>
          <p:sp>
            <p:nvSpPr>
              <p:cNvPr id="223" name="正方形/長方形 222">
                <a:extLst>
                  <a:ext uri="{FF2B5EF4-FFF2-40B4-BE49-F238E27FC236}">
                    <a16:creationId xmlns:a16="http://schemas.microsoft.com/office/drawing/2014/main" id="{37FC9580-56AA-1757-1242-F66F7759DA75}"/>
                  </a:ext>
                </a:extLst>
              </p:cNvPr>
              <p:cNvSpPr/>
              <p:nvPr/>
            </p:nvSpPr>
            <p:spPr>
              <a:xfrm>
                <a:off x="7127511" y="1737850"/>
                <a:ext cx="1496293" cy="543261"/>
              </a:xfrm>
              <a:prstGeom prst="rect">
                <a:avLst/>
              </a:prstGeom>
            </p:spPr>
            <p:txBody>
              <a:bodyPr wrap="none">
                <a:spAutoFit/>
              </a:bodyPr>
              <a:lstStyle/>
              <a:p>
                <a:pPr defTabSz="1439906">
                  <a:defRPr/>
                </a:pPr>
                <a:r>
                  <a:rPr kumimoji="0" lang="ja-JP" altLang="en-US" sz="2000" b="1" kern="0" dirty="0">
                    <a:solidFill>
                      <a:srgbClr val="002060"/>
                    </a:solidFill>
                    <a:latin typeface="+mn-ea"/>
                    <a:cs typeface="Meiryo UI" panose="020B0604030504040204" pitchFamily="50" charset="-128"/>
                  </a:rPr>
                  <a:t>俯角 </a:t>
                </a:r>
                <a:r>
                  <a:rPr kumimoji="0" lang="ja-JP" altLang="en-US" sz="2000" b="1" kern="0" baseline="30000" dirty="0">
                    <a:solidFill>
                      <a:srgbClr val="002060"/>
                    </a:solidFill>
                    <a:latin typeface="+mn-ea"/>
                    <a:cs typeface="Meiryo UI" panose="020B0604030504040204" pitchFamily="50" charset="-128"/>
                  </a:rPr>
                  <a:t>*</a:t>
                </a:r>
                <a:r>
                  <a:rPr kumimoji="0" lang="en-US" altLang="ja-JP" sz="2000" b="1" kern="0" baseline="30000" dirty="0">
                    <a:solidFill>
                      <a:srgbClr val="002060"/>
                    </a:solidFill>
                    <a:latin typeface="+mn-ea"/>
                    <a:cs typeface="Meiryo UI" panose="020B0604030504040204" pitchFamily="50" charset="-128"/>
                  </a:rPr>
                  <a:t>5</a:t>
                </a:r>
                <a:endParaRPr kumimoji="0" lang="ja-JP" altLang="en-US" sz="2000" b="1" kern="0" baseline="30000" dirty="0">
                  <a:solidFill>
                    <a:srgbClr val="002060"/>
                  </a:solidFill>
                  <a:latin typeface="+mn-ea"/>
                </a:endParaRPr>
              </a:p>
            </p:txBody>
          </p:sp>
          <p:grpSp>
            <p:nvGrpSpPr>
              <p:cNvPr id="224" name="グループ化 223">
                <a:extLst>
                  <a:ext uri="{FF2B5EF4-FFF2-40B4-BE49-F238E27FC236}">
                    <a16:creationId xmlns:a16="http://schemas.microsoft.com/office/drawing/2014/main" id="{824B37BF-7234-9F68-D9D0-6664771B986A}"/>
                  </a:ext>
                </a:extLst>
              </p:cNvPr>
              <p:cNvGrpSpPr/>
              <p:nvPr/>
            </p:nvGrpSpPr>
            <p:grpSpPr>
              <a:xfrm rot="1675385">
                <a:off x="5503774" y="1939208"/>
                <a:ext cx="2680923" cy="327902"/>
                <a:chOff x="5635429" y="1726904"/>
                <a:chExt cx="2680923" cy="327902"/>
              </a:xfrm>
            </p:grpSpPr>
            <p:cxnSp>
              <p:nvCxnSpPr>
                <p:cNvPr id="227" name="直線コネクタ 226">
                  <a:extLst>
                    <a:ext uri="{FF2B5EF4-FFF2-40B4-BE49-F238E27FC236}">
                      <a16:creationId xmlns:a16="http://schemas.microsoft.com/office/drawing/2014/main" id="{962126C8-DA91-23CC-7EF6-5C71A1D1F601}"/>
                    </a:ext>
                  </a:extLst>
                </p:cNvPr>
                <p:cNvCxnSpPr/>
                <p:nvPr/>
              </p:nvCxnSpPr>
              <p:spPr>
                <a:xfrm>
                  <a:off x="6275536" y="1889815"/>
                  <a:ext cx="2040816" cy="0"/>
                </a:xfrm>
                <a:prstGeom prst="line">
                  <a:avLst/>
                </a:prstGeom>
                <a:noFill/>
                <a:ln w="19050" cap="flat" cmpd="sng" algn="ctr">
                  <a:solidFill>
                    <a:sysClr val="window" lastClr="FFFFFF">
                      <a:lumMod val="50000"/>
                    </a:sysClr>
                  </a:solidFill>
                  <a:prstDash val="solid"/>
                  <a:tailEnd type="none" w="lg" len="lg"/>
                </a:ln>
                <a:effectLst/>
              </p:spPr>
            </p:cxnSp>
            <p:grpSp>
              <p:nvGrpSpPr>
                <p:cNvPr id="228" name="グループ化 227">
                  <a:extLst>
                    <a:ext uri="{FF2B5EF4-FFF2-40B4-BE49-F238E27FC236}">
                      <a16:creationId xmlns:a16="http://schemas.microsoft.com/office/drawing/2014/main" id="{34DF4181-D8C9-545D-040F-796A1A1A06B0}"/>
                    </a:ext>
                  </a:extLst>
                </p:cNvPr>
                <p:cNvGrpSpPr>
                  <a:grpSpLocks/>
                </p:cNvGrpSpPr>
                <p:nvPr/>
              </p:nvGrpSpPr>
              <p:grpSpPr bwMode="auto">
                <a:xfrm>
                  <a:off x="5635429" y="1726904"/>
                  <a:ext cx="640107" cy="327902"/>
                  <a:chOff x="-2361" y="415480"/>
                  <a:chExt cx="786933" cy="393020"/>
                </a:xfrm>
                <a:solidFill>
                  <a:srgbClr val="4472C4">
                    <a:lumMod val="60000"/>
                    <a:lumOff val="40000"/>
                    <a:alpha val="75000"/>
                  </a:srgbClr>
                </a:solidFill>
              </p:grpSpPr>
              <p:sp>
                <p:nvSpPr>
                  <p:cNvPr id="229" name="台形 228">
                    <a:extLst>
                      <a:ext uri="{FF2B5EF4-FFF2-40B4-BE49-F238E27FC236}">
                        <a16:creationId xmlns:a16="http://schemas.microsoft.com/office/drawing/2014/main" id="{41268B6F-B73B-E804-9519-9B1971373076}"/>
                      </a:ext>
                    </a:extLst>
                  </p:cNvPr>
                  <p:cNvSpPr/>
                  <p:nvPr/>
                </p:nvSpPr>
                <p:spPr>
                  <a:xfrm rot="16200000">
                    <a:off x="482475" y="503909"/>
                    <a:ext cx="390526" cy="213668"/>
                  </a:xfrm>
                  <a:prstGeom prst="trapezoid">
                    <a:avLst>
                      <a:gd name="adj" fmla="val 45371"/>
                    </a:avLst>
                  </a:prstGeom>
                  <a:solidFill>
                    <a:srgbClr val="0066FF"/>
                  </a:solidFill>
                  <a:ln w="25400" cap="flat" cmpd="sng" algn="ctr">
                    <a:noFill/>
                    <a:prstDash val="solid"/>
                  </a:ln>
                  <a:effectLst/>
                </p:spPr>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defTabSz="1439906" fontAlgn="base">
                      <a:spcBef>
                        <a:spcPct val="0"/>
                      </a:spcBef>
                      <a:spcAft>
                        <a:spcPct val="0"/>
                      </a:spcAft>
                      <a:defRPr/>
                    </a:pPr>
                    <a:endParaRPr kumimoji="0" lang="ja-JP" altLang="en-US" sz="1299" kern="0" dirty="0">
                      <a:solidFill>
                        <a:prstClr val="white"/>
                      </a:solidFill>
                      <a:latin typeface="游ゴシック" panose="020F0502020204030204"/>
                      <a:ea typeface="ＭＳ Ｐゴシック"/>
                    </a:endParaRPr>
                  </a:p>
                </p:txBody>
              </p:sp>
              <p:sp>
                <p:nvSpPr>
                  <p:cNvPr id="230" name="正方形/長方形 229">
                    <a:extLst>
                      <a:ext uri="{FF2B5EF4-FFF2-40B4-BE49-F238E27FC236}">
                        <a16:creationId xmlns:a16="http://schemas.microsoft.com/office/drawing/2014/main" id="{2D4FAA60-CAD9-DE5B-81DD-1C8D1E5302D6}"/>
                      </a:ext>
                    </a:extLst>
                  </p:cNvPr>
                  <p:cNvSpPr/>
                  <p:nvPr/>
                </p:nvSpPr>
                <p:spPr>
                  <a:xfrm>
                    <a:off x="-2361" y="417974"/>
                    <a:ext cx="576906" cy="390526"/>
                  </a:xfrm>
                  <a:prstGeom prst="rect">
                    <a:avLst/>
                  </a:prstGeom>
                  <a:solidFill>
                    <a:srgbClr val="0066FF"/>
                  </a:solidFill>
                  <a:ln w="25400" cap="flat" cmpd="sng" algn="ctr">
                    <a:noFill/>
                    <a:prstDash val="solid"/>
                  </a:ln>
                  <a:effectLst/>
                </p:spPr>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defTabSz="1439906" fontAlgn="base">
                      <a:spcBef>
                        <a:spcPct val="0"/>
                      </a:spcBef>
                      <a:spcAft>
                        <a:spcPct val="0"/>
                      </a:spcAft>
                      <a:defRPr/>
                    </a:pPr>
                    <a:endParaRPr kumimoji="0" lang="ja-JP" altLang="en-US" sz="1299" kern="0" dirty="0">
                      <a:solidFill>
                        <a:prstClr val="white"/>
                      </a:solidFill>
                      <a:latin typeface="游ゴシック" panose="020F0502020204030204"/>
                      <a:ea typeface="ＭＳ Ｐゴシック"/>
                    </a:endParaRPr>
                  </a:p>
                </p:txBody>
              </p:sp>
            </p:grpSp>
          </p:grpSp>
          <p:sp>
            <p:nvSpPr>
              <p:cNvPr id="225" name="テキスト ボックス 224">
                <a:extLst>
                  <a:ext uri="{FF2B5EF4-FFF2-40B4-BE49-F238E27FC236}">
                    <a16:creationId xmlns:a16="http://schemas.microsoft.com/office/drawing/2014/main" id="{79F43204-DD71-1B52-B389-26EA712E5779}"/>
                  </a:ext>
                </a:extLst>
              </p:cNvPr>
              <p:cNvSpPr txBox="1"/>
              <p:nvPr/>
            </p:nvSpPr>
            <p:spPr>
              <a:xfrm>
                <a:off x="5392977" y="1951226"/>
                <a:ext cx="1426022" cy="520276"/>
              </a:xfrm>
              <a:prstGeom prst="rect">
                <a:avLst/>
              </a:prstGeom>
              <a:noFill/>
            </p:spPr>
            <p:txBody>
              <a:bodyPr wrap="none" rtlCol="0">
                <a:spAutoFit/>
              </a:bodyPr>
              <a:lstStyle/>
              <a:p>
                <a:pPr defTabSz="1439906">
                  <a:defRPr/>
                </a:pPr>
                <a:r>
                  <a:rPr kumimoji="0" lang="ja-JP" altLang="en-US" sz="1800" b="1" kern="0" dirty="0">
                    <a:solidFill>
                      <a:srgbClr val="0070C0"/>
                    </a:solidFill>
                    <a:latin typeface="+mn-ea"/>
                  </a:rPr>
                  <a:t>カメラ</a:t>
                </a:r>
              </a:p>
            </p:txBody>
          </p:sp>
          <p:sp>
            <p:nvSpPr>
              <p:cNvPr id="226" name="環状矢印 160">
                <a:extLst>
                  <a:ext uri="{FF2B5EF4-FFF2-40B4-BE49-F238E27FC236}">
                    <a16:creationId xmlns:a16="http://schemas.microsoft.com/office/drawing/2014/main" id="{49B5D70E-76EF-240C-1E6B-FEB0EE8B569D}"/>
                  </a:ext>
                </a:extLst>
              </p:cNvPr>
              <p:cNvSpPr/>
              <p:nvPr/>
            </p:nvSpPr>
            <p:spPr>
              <a:xfrm rot="540000">
                <a:off x="4681293" y="428618"/>
                <a:ext cx="2399057" cy="2397008"/>
              </a:xfrm>
              <a:prstGeom prst="circularArrow">
                <a:avLst>
                  <a:gd name="adj1" fmla="val 4112"/>
                  <a:gd name="adj2" fmla="val 631295"/>
                  <a:gd name="adj3" fmla="val 291808"/>
                  <a:gd name="adj4" fmla="val 21100778"/>
                  <a:gd name="adj5" fmla="val 4715"/>
                </a:avLst>
              </a:prstGeom>
              <a:solidFill>
                <a:srgbClr val="002060"/>
              </a:solidFill>
              <a:ln w="12700" cap="flat" cmpd="sng" algn="ctr">
                <a:noFill/>
                <a:prstDash val="solid"/>
                <a:miter lim="800000"/>
              </a:ln>
              <a:effectLst/>
            </p:spPr>
            <p:txBody>
              <a:bodyPr rtlCol="0" anchor="ctr"/>
              <a:lstStyle/>
              <a:p>
                <a:pPr algn="ctr" defTabSz="1439906">
                  <a:defRPr/>
                </a:pPr>
                <a:endParaRPr kumimoji="0" lang="ja-JP" altLang="en-US" sz="2834" kern="0" dirty="0">
                  <a:solidFill>
                    <a:prstClr val="black"/>
                  </a:solidFill>
                  <a:latin typeface="游ゴシック" panose="020F0502020204030204"/>
                  <a:ea typeface="游ゴシック" panose="020B0400000000000000" pitchFamily="34" charset="-128"/>
                </a:endParaRPr>
              </a:p>
            </p:txBody>
          </p:sp>
        </p:grpSp>
      </p:grpSp>
      <p:sp>
        <p:nvSpPr>
          <p:cNvPr id="235" name="正方形/長方形 234">
            <a:extLst>
              <a:ext uri="{FF2B5EF4-FFF2-40B4-BE49-F238E27FC236}">
                <a16:creationId xmlns:a16="http://schemas.microsoft.com/office/drawing/2014/main" id="{937BD443-36E1-D1FD-92BF-BF36A047408E}"/>
              </a:ext>
            </a:extLst>
          </p:cNvPr>
          <p:cNvSpPr/>
          <p:nvPr/>
        </p:nvSpPr>
        <p:spPr>
          <a:xfrm>
            <a:off x="7986717" y="3212646"/>
            <a:ext cx="6263321" cy="1282402"/>
          </a:xfrm>
          <a:prstGeom prst="rect">
            <a:avLst/>
          </a:prstGeom>
        </p:spPr>
        <p:txBody>
          <a:bodyPr wrap="square">
            <a:spAutoFit/>
          </a:bodyPr>
          <a:lstStyle/>
          <a:p>
            <a:pPr fontAlgn="base">
              <a:lnSpc>
                <a:spcPct val="110000"/>
              </a:lnSpc>
              <a:spcBef>
                <a:spcPct val="0"/>
              </a:spcBef>
              <a:spcAft>
                <a:spcPct val="0"/>
              </a:spcAft>
            </a:pPr>
            <a:r>
              <a:rPr lang="en-US" altLang="ja-JP" sz="1417" b="1" dirty="0">
                <a:solidFill>
                  <a:prstClr val="black"/>
                </a:solidFill>
                <a:latin typeface="+mn-ea"/>
                <a:cs typeface="Meiryo UI" panose="020B0604030504040204" pitchFamily="50" charset="-128"/>
              </a:rPr>
              <a:t>*1 </a:t>
            </a:r>
            <a:r>
              <a:rPr lang="ja-JP" altLang="en-US" sz="1417" b="1" dirty="0">
                <a:solidFill>
                  <a:prstClr val="black"/>
                </a:solidFill>
                <a:latin typeface="+mn-ea"/>
                <a:cs typeface="Meiryo UI" panose="020B0604030504040204" pitchFamily="50" charset="-128"/>
              </a:rPr>
              <a:t>高さの上限については、検知サイズに依存します。</a:t>
            </a:r>
            <a:endParaRPr lang="en-US" altLang="ja-JP" sz="1417" b="1" dirty="0">
              <a:solidFill>
                <a:prstClr val="black"/>
              </a:solidFill>
              <a:latin typeface="+mn-ea"/>
              <a:cs typeface="Meiryo UI" panose="020B0604030504040204" pitchFamily="50" charset="-128"/>
            </a:endParaRPr>
          </a:p>
          <a:p>
            <a:pPr fontAlgn="base">
              <a:lnSpc>
                <a:spcPct val="110000"/>
              </a:lnSpc>
              <a:spcBef>
                <a:spcPct val="0"/>
              </a:spcBef>
              <a:spcAft>
                <a:spcPct val="0"/>
              </a:spcAft>
            </a:pPr>
            <a:r>
              <a:rPr lang="en-US" altLang="ja-JP" sz="1417" b="1" dirty="0">
                <a:solidFill>
                  <a:prstClr val="black"/>
                </a:solidFill>
                <a:latin typeface="+mn-ea"/>
                <a:cs typeface="Meiryo UI" panose="020B0604030504040204" pitchFamily="50" charset="-128"/>
              </a:rPr>
              <a:t>*2</a:t>
            </a:r>
            <a:r>
              <a:rPr lang="ja-JP" altLang="en-US" sz="1417" b="1" dirty="0">
                <a:solidFill>
                  <a:prstClr val="black"/>
                </a:solidFill>
                <a:latin typeface="+mn-ea"/>
                <a:cs typeface="Meiryo UI" panose="020B0604030504040204" pitchFamily="50" charset="-128"/>
              </a:rPr>
              <a:t> 俯角が取れず正面画角となる場合、検知できないことがあります。</a:t>
            </a:r>
            <a:endParaRPr lang="en-US" altLang="ja-JP" sz="1417" b="1" dirty="0">
              <a:solidFill>
                <a:prstClr val="black"/>
              </a:solidFill>
              <a:latin typeface="+mn-ea"/>
              <a:cs typeface="Meiryo UI" panose="020B0604030504040204" pitchFamily="50" charset="-128"/>
            </a:endParaRPr>
          </a:p>
          <a:p>
            <a:pPr fontAlgn="base">
              <a:lnSpc>
                <a:spcPct val="110000"/>
              </a:lnSpc>
              <a:spcBef>
                <a:spcPct val="0"/>
              </a:spcBef>
              <a:spcAft>
                <a:spcPct val="0"/>
              </a:spcAft>
            </a:pPr>
            <a:r>
              <a:rPr lang="en-US" altLang="ja-JP" sz="1417" b="1" dirty="0">
                <a:solidFill>
                  <a:prstClr val="black"/>
                </a:solidFill>
                <a:latin typeface="+mn-ea"/>
                <a:cs typeface="Meiryo UI" panose="020B0604030504040204" pitchFamily="50" charset="-128"/>
              </a:rPr>
              <a:t>*3</a:t>
            </a:r>
            <a:r>
              <a:rPr lang="ja-JP" altLang="en-US" sz="1417" b="1" dirty="0">
                <a:solidFill>
                  <a:prstClr val="black"/>
                </a:solidFill>
                <a:latin typeface="+mn-ea"/>
                <a:cs typeface="Meiryo UI" panose="020B0604030504040204" pitchFamily="50" charset="-128"/>
              </a:rPr>
              <a:t> 環境により異なるため、現場での動作確認が必要です。</a:t>
            </a:r>
            <a:endParaRPr lang="en-US" altLang="ja-JP" sz="1417" b="1" dirty="0">
              <a:solidFill>
                <a:prstClr val="black"/>
              </a:solidFill>
              <a:latin typeface="+mn-ea"/>
              <a:cs typeface="Meiryo UI" panose="020B0604030504040204" pitchFamily="50" charset="-128"/>
            </a:endParaRPr>
          </a:p>
          <a:p>
            <a:pPr marL="273050" indent="-273050" fontAlgn="base">
              <a:lnSpc>
                <a:spcPct val="110000"/>
              </a:lnSpc>
              <a:spcBef>
                <a:spcPct val="0"/>
              </a:spcBef>
              <a:spcAft>
                <a:spcPct val="0"/>
              </a:spcAft>
            </a:pPr>
            <a:r>
              <a:rPr lang="en-US" altLang="ja-JP" sz="1417" b="1" dirty="0">
                <a:solidFill>
                  <a:prstClr val="black"/>
                </a:solidFill>
                <a:latin typeface="+mn-ea"/>
                <a:cs typeface="Meiryo UI" panose="020B0604030504040204" pitchFamily="50" charset="-128"/>
              </a:rPr>
              <a:t>*4 </a:t>
            </a:r>
            <a:r>
              <a:rPr lang="ja-JP" altLang="en-US" sz="1417" b="1" dirty="0">
                <a:solidFill>
                  <a:prstClr val="black"/>
                </a:solidFill>
                <a:latin typeface="+mn-ea"/>
                <a:cs typeface="Meiryo UI" panose="020B0604030504040204" pitchFamily="50" charset="-128"/>
              </a:rPr>
              <a:t>内蔵</a:t>
            </a:r>
            <a:r>
              <a:rPr lang="en-US" altLang="ja-JP" sz="1417" b="1" dirty="0">
                <a:solidFill>
                  <a:prstClr val="black"/>
                </a:solidFill>
                <a:latin typeface="+mn-ea"/>
                <a:cs typeface="Meiryo UI" panose="020B0604030504040204" pitchFamily="50" charset="-128"/>
              </a:rPr>
              <a:t>IR-LED</a:t>
            </a:r>
            <a:r>
              <a:rPr lang="ja-JP" altLang="en-US" sz="1417" b="1" dirty="0">
                <a:solidFill>
                  <a:prstClr val="black"/>
                </a:solidFill>
                <a:latin typeface="+mn-ea"/>
                <a:cs typeface="Meiryo UI" panose="020B0604030504040204" pitchFamily="50" charset="-128"/>
              </a:rPr>
              <a:t>環境では、カメラのモデルに関係なく、カメラから被写体までの有効検知距離の目安は</a:t>
            </a:r>
            <a:r>
              <a:rPr lang="en-US" altLang="ja-JP" sz="1417" b="1" dirty="0">
                <a:solidFill>
                  <a:prstClr val="black"/>
                </a:solidFill>
                <a:latin typeface="+mn-ea"/>
                <a:cs typeface="Meiryo UI" panose="020B0604030504040204" pitchFamily="50" charset="-128"/>
              </a:rPr>
              <a:t>10m</a:t>
            </a:r>
            <a:r>
              <a:rPr lang="ja-JP" altLang="en-US" sz="1417" b="1" dirty="0">
                <a:solidFill>
                  <a:prstClr val="black"/>
                </a:solidFill>
                <a:latin typeface="+mn-ea"/>
                <a:cs typeface="Meiryo UI" panose="020B0604030504040204" pitchFamily="50" charset="-128"/>
              </a:rPr>
              <a:t>になります。</a:t>
            </a:r>
          </a:p>
        </p:txBody>
      </p:sp>
      <p:graphicFrame>
        <p:nvGraphicFramePr>
          <p:cNvPr id="237" name="表 236">
            <a:extLst>
              <a:ext uri="{FF2B5EF4-FFF2-40B4-BE49-F238E27FC236}">
                <a16:creationId xmlns:a16="http://schemas.microsoft.com/office/drawing/2014/main" id="{FFFA08E2-1CE5-4313-5FA2-B7408F71E563}"/>
              </a:ext>
            </a:extLst>
          </p:cNvPr>
          <p:cNvGraphicFramePr>
            <a:graphicFrameLocks noGrp="1" noChangeAspect="1"/>
          </p:cNvGraphicFramePr>
          <p:nvPr>
            <p:extLst>
              <p:ext uri="{D42A27DB-BD31-4B8C-83A1-F6EECF244321}">
                <p14:modId xmlns:p14="http://schemas.microsoft.com/office/powerpoint/2010/main" val="966022216"/>
              </p:ext>
            </p:extLst>
          </p:nvPr>
        </p:nvGraphicFramePr>
        <p:xfrm>
          <a:off x="167970" y="1040978"/>
          <a:ext cx="7590005" cy="4031479"/>
        </p:xfrm>
        <a:graphic>
          <a:graphicData uri="http://schemas.openxmlformats.org/drawingml/2006/table">
            <a:tbl>
              <a:tblPr firstRow="1" bandRow="1">
                <a:effectLst>
                  <a:outerShdw blurRad="50800" dist="38100" dir="2700000" algn="tl" rotWithShape="0">
                    <a:prstClr val="black">
                      <a:alpha val="40000"/>
                    </a:prstClr>
                  </a:outerShdw>
                </a:effectLst>
              </a:tblPr>
              <a:tblGrid>
                <a:gridCol w="1498919">
                  <a:extLst>
                    <a:ext uri="{9D8B030D-6E8A-4147-A177-3AD203B41FA5}">
                      <a16:colId xmlns:a16="http://schemas.microsoft.com/office/drawing/2014/main" val="4281872748"/>
                    </a:ext>
                  </a:extLst>
                </a:gridCol>
                <a:gridCol w="1247156">
                  <a:extLst>
                    <a:ext uri="{9D8B030D-6E8A-4147-A177-3AD203B41FA5}">
                      <a16:colId xmlns:a16="http://schemas.microsoft.com/office/drawing/2014/main" val="395837543"/>
                    </a:ext>
                  </a:extLst>
                </a:gridCol>
                <a:gridCol w="1423847">
                  <a:extLst>
                    <a:ext uri="{9D8B030D-6E8A-4147-A177-3AD203B41FA5}">
                      <a16:colId xmlns:a16="http://schemas.microsoft.com/office/drawing/2014/main" val="2425569434"/>
                    </a:ext>
                  </a:extLst>
                </a:gridCol>
                <a:gridCol w="1355915">
                  <a:extLst>
                    <a:ext uri="{9D8B030D-6E8A-4147-A177-3AD203B41FA5}">
                      <a16:colId xmlns:a16="http://schemas.microsoft.com/office/drawing/2014/main" val="2753414350"/>
                    </a:ext>
                  </a:extLst>
                </a:gridCol>
                <a:gridCol w="2064168">
                  <a:extLst>
                    <a:ext uri="{9D8B030D-6E8A-4147-A177-3AD203B41FA5}">
                      <a16:colId xmlns:a16="http://schemas.microsoft.com/office/drawing/2014/main" val="1231151057"/>
                    </a:ext>
                  </a:extLst>
                </a:gridCol>
              </a:tblGrid>
              <a:tr h="453511">
                <a:tc gridSpan="4">
                  <a:txBody>
                    <a:bodyPr/>
                    <a:lstStyle>
                      <a:lvl1pPr marL="0" algn="l" defTabSz="685800" rtl="0" eaLnBrk="1" latinLnBrk="0" hangingPunct="1">
                        <a:defRPr kumimoji="1" sz="1350" b="1" kern="1200">
                          <a:solidFill>
                            <a:schemeClr val="lt1"/>
                          </a:solidFill>
                          <a:latin typeface="游ゴシック" panose="020F0502020204030204"/>
                        </a:defRPr>
                      </a:lvl1pPr>
                      <a:lvl2pPr marL="342900" algn="l" defTabSz="685800" rtl="0" eaLnBrk="1" latinLnBrk="0" hangingPunct="1">
                        <a:defRPr kumimoji="1" sz="1350" b="1" kern="1200">
                          <a:solidFill>
                            <a:schemeClr val="lt1"/>
                          </a:solidFill>
                          <a:latin typeface="游ゴシック" panose="020F0502020204030204"/>
                        </a:defRPr>
                      </a:lvl2pPr>
                      <a:lvl3pPr marL="685800" algn="l" defTabSz="685800" rtl="0" eaLnBrk="1" latinLnBrk="0" hangingPunct="1">
                        <a:defRPr kumimoji="1" sz="1350" b="1" kern="1200">
                          <a:solidFill>
                            <a:schemeClr val="lt1"/>
                          </a:solidFill>
                          <a:latin typeface="游ゴシック" panose="020F0502020204030204"/>
                        </a:defRPr>
                      </a:lvl3pPr>
                      <a:lvl4pPr marL="1028700" algn="l" defTabSz="685800" rtl="0" eaLnBrk="1" latinLnBrk="0" hangingPunct="1">
                        <a:defRPr kumimoji="1" sz="1350" b="1" kern="1200">
                          <a:solidFill>
                            <a:schemeClr val="lt1"/>
                          </a:solidFill>
                          <a:latin typeface="游ゴシック" panose="020F0502020204030204"/>
                        </a:defRPr>
                      </a:lvl4pPr>
                      <a:lvl5pPr marL="1371600" algn="l" defTabSz="685800" rtl="0" eaLnBrk="1" latinLnBrk="0" hangingPunct="1">
                        <a:defRPr kumimoji="1" sz="1350" b="1" kern="1200">
                          <a:solidFill>
                            <a:schemeClr val="lt1"/>
                          </a:solidFill>
                          <a:latin typeface="游ゴシック" panose="020F0502020204030204"/>
                        </a:defRPr>
                      </a:lvl5pPr>
                      <a:lvl6pPr marL="1714500" algn="l" defTabSz="685800" rtl="0" eaLnBrk="1" latinLnBrk="0" hangingPunct="1">
                        <a:defRPr kumimoji="1" sz="1350" b="1" kern="1200">
                          <a:solidFill>
                            <a:schemeClr val="lt1"/>
                          </a:solidFill>
                          <a:latin typeface="游ゴシック" panose="020F0502020204030204"/>
                        </a:defRPr>
                      </a:lvl6pPr>
                      <a:lvl7pPr marL="2057400" algn="l" defTabSz="685800" rtl="0" eaLnBrk="1" latinLnBrk="0" hangingPunct="1">
                        <a:defRPr kumimoji="1" sz="1350" b="1" kern="1200">
                          <a:solidFill>
                            <a:schemeClr val="lt1"/>
                          </a:solidFill>
                          <a:latin typeface="游ゴシック" panose="020F0502020204030204"/>
                        </a:defRPr>
                      </a:lvl7pPr>
                      <a:lvl8pPr marL="2400300" algn="l" defTabSz="685800" rtl="0" eaLnBrk="1" latinLnBrk="0" hangingPunct="1">
                        <a:defRPr kumimoji="1" sz="1350" b="1" kern="1200">
                          <a:solidFill>
                            <a:schemeClr val="lt1"/>
                          </a:solidFill>
                          <a:latin typeface="游ゴシック" panose="020F0502020204030204"/>
                        </a:defRPr>
                      </a:lvl8pPr>
                      <a:lvl9pPr marL="2743200" algn="l" defTabSz="685800" rtl="0" eaLnBrk="1" latinLnBrk="0" hangingPunct="1">
                        <a:defRPr kumimoji="1" sz="1350" b="1" kern="1200">
                          <a:solidFill>
                            <a:schemeClr val="lt1"/>
                          </a:solidFill>
                          <a:latin typeface="游ゴシック" panose="020F0502020204030204"/>
                        </a:defRPr>
                      </a:lvl9pPr>
                    </a:lstStyle>
                    <a:p>
                      <a:pPr algn="ctr"/>
                      <a:r>
                        <a:rPr kumimoji="1" lang="ja-JP" altLang="en-US" sz="2000" b="1" dirty="0">
                          <a:latin typeface="+mn-ea"/>
                          <a:ea typeface="+mn-ea"/>
                        </a:rPr>
                        <a:t>項目</a:t>
                      </a:r>
                    </a:p>
                  </a:txBody>
                  <a:tcPr marL="107992" marR="107992" marT="53996" marB="53996">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472C4"/>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a:txBody>
                    <a:bodyPr/>
                    <a:lstStyle>
                      <a:lvl1pPr marL="0" algn="l" defTabSz="685800" rtl="0" eaLnBrk="1" latinLnBrk="0" hangingPunct="1">
                        <a:defRPr kumimoji="1" sz="1350" b="1" kern="1200">
                          <a:solidFill>
                            <a:schemeClr val="lt1"/>
                          </a:solidFill>
                          <a:latin typeface="游ゴシック" panose="020F0502020204030204"/>
                        </a:defRPr>
                      </a:lvl1pPr>
                      <a:lvl2pPr marL="342900" algn="l" defTabSz="685800" rtl="0" eaLnBrk="1" latinLnBrk="0" hangingPunct="1">
                        <a:defRPr kumimoji="1" sz="1350" b="1" kern="1200">
                          <a:solidFill>
                            <a:schemeClr val="lt1"/>
                          </a:solidFill>
                          <a:latin typeface="游ゴシック" panose="020F0502020204030204"/>
                        </a:defRPr>
                      </a:lvl2pPr>
                      <a:lvl3pPr marL="685800" algn="l" defTabSz="685800" rtl="0" eaLnBrk="1" latinLnBrk="0" hangingPunct="1">
                        <a:defRPr kumimoji="1" sz="1350" b="1" kern="1200">
                          <a:solidFill>
                            <a:schemeClr val="lt1"/>
                          </a:solidFill>
                          <a:latin typeface="游ゴシック" panose="020F0502020204030204"/>
                        </a:defRPr>
                      </a:lvl3pPr>
                      <a:lvl4pPr marL="1028700" algn="l" defTabSz="685800" rtl="0" eaLnBrk="1" latinLnBrk="0" hangingPunct="1">
                        <a:defRPr kumimoji="1" sz="1350" b="1" kern="1200">
                          <a:solidFill>
                            <a:schemeClr val="lt1"/>
                          </a:solidFill>
                          <a:latin typeface="游ゴシック" panose="020F0502020204030204"/>
                        </a:defRPr>
                      </a:lvl4pPr>
                      <a:lvl5pPr marL="1371600" algn="l" defTabSz="685800" rtl="0" eaLnBrk="1" latinLnBrk="0" hangingPunct="1">
                        <a:defRPr kumimoji="1" sz="1350" b="1" kern="1200">
                          <a:solidFill>
                            <a:schemeClr val="lt1"/>
                          </a:solidFill>
                          <a:latin typeface="游ゴシック" panose="020F0502020204030204"/>
                        </a:defRPr>
                      </a:lvl5pPr>
                      <a:lvl6pPr marL="1714500" algn="l" defTabSz="685800" rtl="0" eaLnBrk="1" latinLnBrk="0" hangingPunct="1">
                        <a:defRPr kumimoji="1" sz="1350" b="1" kern="1200">
                          <a:solidFill>
                            <a:schemeClr val="lt1"/>
                          </a:solidFill>
                          <a:latin typeface="游ゴシック" panose="020F0502020204030204"/>
                        </a:defRPr>
                      </a:lvl6pPr>
                      <a:lvl7pPr marL="2057400" algn="l" defTabSz="685800" rtl="0" eaLnBrk="1" latinLnBrk="0" hangingPunct="1">
                        <a:defRPr kumimoji="1" sz="1350" b="1" kern="1200">
                          <a:solidFill>
                            <a:schemeClr val="lt1"/>
                          </a:solidFill>
                          <a:latin typeface="游ゴシック" panose="020F0502020204030204"/>
                        </a:defRPr>
                      </a:lvl7pPr>
                      <a:lvl8pPr marL="2400300" algn="l" defTabSz="685800" rtl="0" eaLnBrk="1" latinLnBrk="0" hangingPunct="1">
                        <a:defRPr kumimoji="1" sz="1350" b="1" kern="1200">
                          <a:solidFill>
                            <a:schemeClr val="lt1"/>
                          </a:solidFill>
                          <a:latin typeface="游ゴシック" panose="020F0502020204030204"/>
                        </a:defRPr>
                      </a:lvl8pPr>
                      <a:lvl9pPr marL="2743200" algn="l" defTabSz="685800" rtl="0" eaLnBrk="1" latinLnBrk="0" hangingPunct="1">
                        <a:defRPr kumimoji="1" sz="1350" b="1" kern="1200">
                          <a:solidFill>
                            <a:schemeClr val="lt1"/>
                          </a:solidFill>
                          <a:latin typeface="游ゴシック" panose="020F0502020204030204"/>
                        </a:defRPr>
                      </a:lvl9pPr>
                    </a:lstStyle>
                    <a:p>
                      <a:pPr algn="ctr"/>
                      <a:r>
                        <a:rPr kumimoji="1" lang="ja-JP" altLang="en-US" sz="2000" b="1" dirty="0">
                          <a:latin typeface="+mn-ea"/>
                          <a:ea typeface="+mn-ea"/>
                        </a:rPr>
                        <a:t>値</a:t>
                      </a:r>
                    </a:p>
                  </a:txBody>
                  <a:tcPr marL="107992" marR="107992" marT="53996" marB="53996">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472C4"/>
                    </a:solidFill>
                  </a:tcPr>
                </a:tc>
                <a:extLst>
                  <a:ext uri="{0D108BD9-81ED-4DB2-BD59-A6C34878D82A}">
                    <a16:rowId xmlns:a16="http://schemas.microsoft.com/office/drawing/2014/main" val="391404897"/>
                  </a:ext>
                </a:extLst>
              </a:tr>
              <a:tr h="395972">
                <a:tc gridSpan="4">
                  <a:txBody>
                    <a:bodyPr/>
                    <a:lstStyle>
                      <a:lvl1pPr marL="0" algn="l" defTabSz="685800" rtl="0" eaLnBrk="1" latinLnBrk="0" hangingPunct="1">
                        <a:defRPr kumimoji="1" sz="1350" kern="1200">
                          <a:solidFill>
                            <a:schemeClr val="dk1"/>
                          </a:solidFill>
                          <a:latin typeface="游ゴシック" panose="020F0502020204030204"/>
                        </a:defRPr>
                      </a:lvl1pPr>
                      <a:lvl2pPr marL="342900" algn="l" defTabSz="685800" rtl="0" eaLnBrk="1" latinLnBrk="0" hangingPunct="1">
                        <a:defRPr kumimoji="1" sz="1350" kern="1200">
                          <a:solidFill>
                            <a:schemeClr val="dk1"/>
                          </a:solidFill>
                          <a:latin typeface="游ゴシック" panose="020F0502020204030204"/>
                        </a:defRPr>
                      </a:lvl2pPr>
                      <a:lvl3pPr marL="685800" algn="l" defTabSz="685800" rtl="0" eaLnBrk="1" latinLnBrk="0" hangingPunct="1">
                        <a:defRPr kumimoji="1" sz="1350" kern="1200">
                          <a:solidFill>
                            <a:schemeClr val="dk1"/>
                          </a:solidFill>
                          <a:latin typeface="游ゴシック" panose="020F0502020204030204"/>
                        </a:defRPr>
                      </a:lvl3pPr>
                      <a:lvl4pPr marL="1028700" algn="l" defTabSz="685800" rtl="0" eaLnBrk="1" latinLnBrk="0" hangingPunct="1">
                        <a:defRPr kumimoji="1" sz="1350" kern="1200">
                          <a:solidFill>
                            <a:schemeClr val="dk1"/>
                          </a:solidFill>
                          <a:latin typeface="游ゴシック" panose="020F0502020204030204"/>
                        </a:defRPr>
                      </a:lvl4pPr>
                      <a:lvl5pPr marL="1371600" algn="l" defTabSz="685800" rtl="0" eaLnBrk="1" latinLnBrk="0" hangingPunct="1">
                        <a:defRPr kumimoji="1" sz="1350" kern="1200">
                          <a:solidFill>
                            <a:schemeClr val="dk1"/>
                          </a:solidFill>
                          <a:latin typeface="游ゴシック" panose="020F0502020204030204"/>
                        </a:defRPr>
                      </a:lvl5pPr>
                      <a:lvl6pPr marL="1714500" algn="l" defTabSz="685800" rtl="0" eaLnBrk="1" latinLnBrk="0" hangingPunct="1">
                        <a:defRPr kumimoji="1" sz="1350" kern="1200">
                          <a:solidFill>
                            <a:schemeClr val="dk1"/>
                          </a:solidFill>
                          <a:latin typeface="游ゴシック" panose="020F0502020204030204"/>
                        </a:defRPr>
                      </a:lvl6pPr>
                      <a:lvl7pPr marL="2057400" algn="l" defTabSz="685800" rtl="0" eaLnBrk="1" latinLnBrk="0" hangingPunct="1">
                        <a:defRPr kumimoji="1" sz="1350" kern="1200">
                          <a:solidFill>
                            <a:schemeClr val="dk1"/>
                          </a:solidFill>
                          <a:latin typeface="游ゴシック" panose="020F0502020204030204"/>
                        </a:defRPr>
                      </a:lvl7pPr>
                      <a:lvl8pPr marL="2400300" algn="l" defTabSz="685800" rtl="0" eaLnBrk="1" latinLnBrk="0" hangingPunct="1">
                        <a:defRPr kumimoji="1" sz="1350" kern="1200">
                          <a:solidFill>
                            <a:schemeClr val="dk1"/>
                          </a:solidFill>
                          <a:latin typeface="游ゴシック" panose="020F0502020204030204"/>
                        </a:defRPr>
                      </a:lvl8pPr>
                      <a:lvl9pPr marL="2743200" algn="l" defTabSz="685800" rtl="0" eaLnBrk="1" latinLnBrk="0" hangingPunct="1">
                        <a:defRPr kumimoji="1" sz="1350" kern="1200">
                          <a:solidFill>
                            <a:schemeClr val="dk1"/>
                          </a:solidFill>
                          <a:latin typeface="游ゴシック" panose="020F0502020204030204"/>
                        </a:defRPr>
                      </a:lvl9pPr>
                    </a:lstStyle>
                    <a:p>
                      <a:r>
                        <a:rPr kumimoji="1" lang="ja-JP" altLang="en-US" sz="1900" b="1" dirty="0">
                          <a:latin typeface="+mn-ea"/>
                          <a:ea typeface="+mn-ea"/>
                        </a:rPr>
                        <a:t>設置高さ </a:t>
                      </a:r>
                      <a:r>
                        <a:rPr kumimoji="1" lang="en-US" altLang="ja-JP" sz="1400" b="1" dirty="0">
                          <a:latin typeface="+mn-ea"/>
                          <a:ea typeface="+mn-ea"/>
                        </a:rPr>
                        <a:t>(*1)</a:t>
                      </a:r>
                      <a:endParaRPr kumimoji="1" lang="ja-JP" altLang="en-US" sz="1400" b="1" dirty="0">
                        <a:latin typeface="+mn-ea"/>
                        <a:ea typeface="+mn-ea"/>
                      </a:endParaRPr>
                    </a:p>
                  </a:txBody>
                  <a:tcPr marL="107992" marR="107992" marT="53996" marB="53996">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a:txBody>
                    <a:bodyPr/>
                    <a:lstStyle>
                      <a:lvl1pPr marL="0" algn="l" defTabSz="685800" rtl="0" eaLnBrk="1" latinLnBrk="0" hangingPunct="1">
                        <a:defRPr kumimoji="1" sz="1350" kern="1200">
                          <a:solidFill>
                            <a:schemeClr val="dk1"/>
                          </a:solidFill>
                          <a:latin typeface="游ゴシック" panose="020F0502020204030204"/>
                        </a:defRPr>
                      </a:lvl1pPr>
                      <a:lvl2pPr marL="342900" algn="l" defTabSz="685800" rtl="0" eaLnBrk="1" latinLnBrk="0" hangingPunct="1">
                        <a:defRPr kumimoji="1" sz="1350" kern="1200">
                          <a:solidFill>
                            <a:schemeClr val="dk1"/>
                          </a:solidFill>
                          <a:latin typeface="游ゴシック" panose="020F0502020204030204"/>
                        </a:defRPr>
                      </a:lvl2pPr>
                      <a:lvl3pPr marL="685800" algn="l" defTabSz="685800" rtl="0" eaLnBrk="1" latinLnBrk="0" hangingPunct="1">
                        <a:defRPr kumimoji="1" sz="1350" kern="1200">
                          <a:solidFill>
                            <a:schemeClr val="dk1"/>
                          </a:solidFill>
                          <a:latin typeface="游ゴシック" panose="020F0502020204030204"/>
                        </a:defRPr>
                      </a:lvl3pPr>
                      <a:lvl4pPr marL="1028700" algn="l" defTabSz="685800" rtl="0" eaLnBrk="1" latinLnBrk="0" hangingPunct="1">
                        <a:defRPr kumimoji="1" sz="1350" kern="1200">
                          <a:solidFill>
                            <a:schemeClr val="dk1"/>
                          </a:solidFill>
                          <a:latin typeface="游ゴシック" panose="020F0502020204030204"/>
                        </a:defRPr>
                      </a:lvl4pPr>
                      <a:lvl5pPr marL="1371600" algn="l" defTabSz="685800" rtl="0" eaLnBrk="1" latinLnBrk="0" hangingPunct="1">
                        <a:defRPr kumimoji="1" sz="1350" kern="1200">
                          <a:solidFill>
                            <a:schemeClr val="dk1"/>
                          </a:solidFill>
                          <a:latin typeface="游ゴシック" panose="020F0502020204030204"/>
                        </a:defRPr>
                      </a:lvl5pPr>
                      <a:lvl6pPr marL="1714500" algn="l" defTabSz="685800" rtl="0" eaLnBrk="1" latinLnBrk="0" hangingPunct="1">
                        <a:defRPr kumimoji="1" sz="1350" kern="1200">
                          <a:solidFill>
                            <a:schemeClr val="dk1"/>
                          </a:solidFill>
                          <a:latin typeface="游ゴシック" panose="020F0502020204030204"/>
                        </a:defRPr>
                      </a:lvl6pPr>
                      <a:lvl7pPr marL="2057400" algn="l" defTabSz="685800" rtl="0" eaLnBrk="1" latinLnBrk="0" hangingPunct="1">
                        <a:defRPr kumimoji="1" sz="1350" kern="1200">
                          <a:solidFill>
                            <a:schemeClr val="dk1"/>
                          </a:solidFill>
                          <a:latin typeface="游ゴシック" panose="020F0502020204030204"/>
                        </a:defRPr>
                      </a:lvl7pPr>
                      <a:lvl8pPr marL="2400300" algn="l" defTabSz="685800" rtl="0" eaLnBrk="1" latinLnBrk="0" hangingPunct="1">
                        <a:defRPr kumimoji="1" sz="1350" kern="1200">
                          <a:solidFill>
                            <a:schemeClr val="dk1"/>
                          </a:solidFill>
                          <a:latin typeface="游ゴシック" panose="020F0502020204030204"/>
                        </a:defRPr>
                      </a:lvl8pPr>
                      <a:lvl9pPr marL="2743200" algn="l" defTabSz="685800" rtl="0" eaLnBrk="1" latinLnBrk="0" hangingPunct="1">
                        <a:defRPr kumimoji="1" sz="1350" kern="1200">
                          <a:solidFill>
                            <a:schemeClr val="dk1"/>
                          </a:solidFill>
                          <a:latin typeface="游ゴシック" panose="020F0502020204030204"/>
                        </a:defRPr>
                      </a:lvl9pPr>
                    </a:lstStyle>
                    <a:p>
                      <a:r>
                        <a:rPr kumimoji="1" lang="en-US" altLang="ja-JP" sz="1900" b="1" dirty="0">
                          <a:latin typeface="+mn-ea"/>
                          <a:ea typeface="+mn-ea"/>
                        </a:rPr>
                        <a:t>3</a:t>
                      </a:r>
                      <a:r>
                        <a:rPr kumimoji="1" lang="en-US" altLang="ja-JP" sz="1900" b="1" baseline="0" dirty="0">
                          <a:latin typeface="+mn-ea"/>
                          <a:ea typeface="+mn-ea"/>
                        </a:rPr>
                        <a:t> </a:t>
                      </a:r>
                      <a:r>
                        <a:rPr kumimoji="1" lang="en-US" altLang="ja-JP" sz="1900" b="1" dirty="0">
                          <a:latin typeface="+mn-ea"/>
                          <a:ea typeface="+mn-ea"/>
                        </a:rPr>
                        <a:t>m</a:t>
                      </a:r>
                      <a:r>
                        <a:rPr kumimoji="1" lang="ja-JP" altLang="en-US" sz="1900" b="1" baseline="0" dirty="0">
                          <a:latin typeface="+mn-ea"/>
                          <a:ea typeface="+mn-ea"/>
                        </a:rPr>
                        <a:t> </a:t>
                      </a:r>
                      <a:r>
                        <a:rPr kumimoji="1" lang="ja-JP" altLang="en-US" sz="1900" b="1" dirty="0">
                          <a:latin typeface="+mn-ea"/>
                          <a:ea typeface="+mn-ea"/>
                        </a:rPr>
                        <a:t>以上</a:t>
                      </a:r>
                    </a:p>
                  </a:txBody>
                  <a:tcPr marL="107992" marR="107992" marT="53996" marB="53996">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1897705846"/>
                  </a:ext>
                </a:extLst>
              </a:tr>
              <a:tr h="395972">
                <a:tc gridSpan="4">
                  <a:txBody>
                    <a:bodyPr/>
                    <a:lstStyle>
                      <a:lvl1pPr marL="0" algn="l" defTabSz="685800" rtl="0" eaLnBrk="1" latinLnBrk="0" hangingPunct="1">
                        <a:defRPr kumimoji="1" sz="1350" kern="1200">
                          <a:solidFill>
                            <a:schemeClr val="dk1"/>
                          </a:solidFill>
                          <a:latin typeface="游ゴシック" panose="020F0502020204030204"/>
                        </a:defRPr>
                      </a:lvl1pPr>
                      <a:lvl2pPr marL="342900" algn="l" defTabSz="685800" rtl="0" eaLnBrk="1" latinLnBrk="0" hangingPunct="1">
                        <a:defRPr kumimoji="1" sz="1350" kern="1200">
                          <a:solidFill>
                            <a:schemeClr val="dk1"/>
                          </a:solidFill>
                          <a:latin typeface="游ゴシック" panose="020F0502020204030204"/>
                        </a:defRPr>
                      </a:lvl2pPr>
                      <a:lvl3pPr marL="685800" algn="l" defTabSz="685800" rtl="0" eaLnBrk="1" latinLnBrk="0" hangingPunct="1">
                        <a:defRPr kumimoji="1" sz="1350" kern="1200">
                          <a:solidFill>
                            <a:schemeClr val="dk1"/>
                          </a:solidFill>
                          <a:latin typeface="游ゴシック" panose="020F0502020204030204"/>
                        </a:defRPr>
                      </a:lvl3pPr>
                      <a:lvl4pPr marL="1028700" algn="l" defTabSz="685800" rtl="0" eaLnBrk="1" latinLnBrk="0" hangingPunct="1">
                        <a:defRPr kumimoji="1" sz="1350" kern="1200">
                          <a:solidFill>
                            <a:schemeClr val="dk1"/>
                          </a:solidFill>
                          <a:latin typeface="游ゴシック" panose="020F0502020204030204"/>
                        </a:defRPr>
                      </a:lvl4pPr>
                      <a:lvl5pPr marL="1371600" algn="l" defTabSz="685800" rtl="0" eaLnBrk="1" latinLnBrk="0" hangingPunct="1">
                        <a:defRPr kumimoji="1" sz="1350" kern="1200">
                          <a:solidFill>
                            <a:schemeClr val="dk1"/>
                          </a:solidFill>
                          <a:latin typeface="游ゴシック" panose="020F0502020204030204"/>
                        </a:defRPr>
                      </a:lvl5pPr>
                      <a:lvl6pPr marL="1714500" algn="l" defTabSz="685800" rtl="0" eaLnBrk="1" latinLnBrk="0" hangingPunct="1">
                        <a:defRPr kumimoji="1" sz="1350" kern="1200">
                          <a:solidFill>
                            <a:schemeClr val="dk1"/>
                          </a:solidFill>
                          <a:latin typeface="游ゴシック" panose="020F0502020204030204"/>
                        </a:defRPr>
                      </a:lvl6pPr>
                      <a:lvl7pPr marL="2057400" algn="l" defTabSz="685800" rtl="0" eaLnBrk="1" latinLnBrk="0" hangingPunct="1">
                        <a:defRPr kumimoji="1" sz="1350" kern="1200">
                          <a:solidFill>
                            <a:schemeClr val="dk1"/>
                          </a:solidFill>
                          <a:latin typeface="游ゴシック" panose="020F0502020204030204"/>
                        </a:defRPr>
                      </a:lvl7pPr>
                      <a:lvl8pPr marL="2400300" algn="l" defTabSz="685800" rtl="0" eaLnBrk="1" latinLnBrk="0" hangingPunct="1">
                        <a:defRPr kumimoji="1" sz="1350" kern="1200">
                          <a:solidFill>
                            <a:schemeClr val="dk1"/>
                          </a:solidFill>
                          <a:latin typeface="游ゴシック" panose="020F0502020204030204"/>
                        </a:defRPr>
                      </a:lvl8pPr>
                      <a:lvl9pPr marL="2743200" algn="l" defTabSz="685800" rtl="0" eaLnBrk="1" latinLnBrk="0" hangingPunct="1">
                        <a:defRPr kumimoji="1" sz="1350" kern="1200">
                          <a:solidFill>
                            <a:schemeClr val="dk1"/>
                          </a:solidFill>
                          <a:latin typeface="游ゴシック" panose="020F0502020204030204"/>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900" b="1" dirty="0">
                          <a:latin typeface="+mn-ea"/>
                          <a:ea typeface="+mn-ea"/>
                        </a:rPr>
                        <a:t>俯角</a:t>
                      </a:r>
                      <a:r>
                        <a:rPr kumimoji="1" lang="en-US" altLang="ja-JP" sz="1400" b="1" i="0" u="none" strike="noStrike" kern="1200" cap="none" spc="0" normalizeH="0" baseline="0" noProof="0" dirty="0">
                          <a:ln>
                            <a:noFill/>
                          </a:ln>
                          <a:solidFill>
                            <a:prstClr val="black"/>
                          </a:solidFill>
                          <a:effectLst/>
                          <a:uLnTx/>
                          <a:uFillTx/>
                          <a:latin typeface="+mn-ea"/>
                          <a:ea typeface="+mn-ea"/>
                          <a:cs typeface="+mn-cs"/>
                        </a:rPr>
                        <a:t>(*2)</a:t>
                      </a:r>
                      <a:endParaRPr kumimoji="1" lang="en-US" altLang="ja-JP" sz="1900" b="1" i="0" u="none" strike="noStrike" kern="1200" cap="none" spc="0" normalizeH="0" baseline="0" noProof="0" dirty="0">
                        <a:ln>
                          <a:noFill/>
                        </a:ln>
                        <a:solidFill>
                          <a:prstClr val="black"/>
                        </a:solidFill>
                        <a:effectLst/>
                        <a:uLnTx/>
                        <a:uFillTx/>
                        <a:latin typeface="+mn-ea"/>
                        <a:ea typeface="+mn-ea"/>
                        <a:cs typeface="+mn-cs"/>
                      </a:endParaRPr>
                    </a:p>
                  </a:txBody>
                  <a:tcPr marL="107992" marR="107992" marT="53996" marB="53996">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a:txBody>
                    <a:bodyPr/>
                    <a:lstStyle>
                      <a:lvl1pPr marL="0" algn="l" defTabSz="685800" rtl="0" eaLnBrk="1" latinLnBrk="0" hangingPunct="1">
                        <a:defRPr kumimoji="1" sz="1350" kern="1200">
                          <a:solidFill>
                            <a:schemeClr val="dk1"/>
                          </a:solidFill>
                          <a:latin typeface="游ゴシック" panose="020F0502020204030204"/>
                        </a:defRPr>
                      </a:lvl1pPr>
                      <a:lvl2pPr marL="342900" algn="l" defTabSz="685800" rtl="0" eaLnBrk="1" latinLnBrk="0" hangingPunct="1">
                        <a:defRPr kumimoji="1" sz="1350" kern="1200">
                          <a:solidFill>
                            <a:schemeClr val="dk1"/>
                          </a:solidFill>
                          <a:latin typeface="游ゴシック" panose="020F0502020204030204"/>
                        </a:defRPr>
                      </a:lvl2pPr>
                      <a:lvl3pPr marL="685800" algn="l" defTabSz="685800" rtl="0" eaLnBrk="1" latinLnBrk="0" hangingPunct="1">
                        <a:defRPr kumimoji="1" sz="1350" kern="1200">
                          <a:solidFill>
                            <a:schemeClr val="dk1"/>
                          </a:solidFill>
                          <a:latin typeface="游ゴシック" panose="020F0502020204030204"/>
                        </a:defRPr>
                      </a:lvl3pPr>
                      <a:lvl4pPr marL="1028700" algn="l" defTabSz="685800" rtl="0" eaLnBrk="1" latinLnBrk="0" hangingPunct="1">
                        <a:defRPr kumimoji="1" sz="1350" kern="1200">
                          <a:solidFill>
                            <a:schemeClr val="dk1"/>
                          </a:solidFill>
                          <a:latin typeface="游ゴシック" panose="020F0502020204030204"/>
                        </a:defRPr>
                      </a:lvl4pPr>
                      <a:lvl5pPr marL="1371600" algn="l" defTabSz="685800" rtl="0" eaLnBrk="1" latinLnBrk="0" hangingPunct="1">
                        <a:defRPr kumimoji="1" sz="1350" kern="1200">
                          <a:solidFill>
                            <a:schemeClr val="dk1"/>
                          </a:solidFill>
                          <a:latin typeface="游ゴシック" panose="020F0502020204030204"/>
                        </a:defRPr>
                      </a:lvl5pPr>
                      <a:lvl6pPr marL="1714500" algn="l" defTabSz="685800" rtl="0" eaLnBrk="1" latinLnBrk="0" hangingPunct="1">
                        <a:defRPr kumimoji="1" sz="1350" kern="1200">
                          <a:solidFill>
                            <a:schemeClr val="dk1"/>
                          </a:solidFill>
                          <a:latin typeface="游ゴシック" panose="020F0502020204030204"/>
                        </a:defRPr>
                      </a:lvl6pPr>
                      <a:lvl7pPr marL="2057400" algn="l" defTabSz="685800" rtl="0" eaLnBrk="1" latinLnBrk="0" hangingPunct="1">
                        <a:defRPr kumimoji="1" sz="1350" kern="1200">
                          <a:solidFill>
                            <a:schemeClr val="dk1"/>
                          </a:solidFill>
                          <a:latin typeface="游ゴシック" panose="020F0502020204030204"/>
                        </a:defRPr>
                      </a:lvl7pPr>
                      <a:lvl8pPr marL="2400300" algn="l" defTabSz="685800" rtl="0" eaLnBrk="1" latinLnBrk="0" hangingPunct="1">
                        <a:defRPr kumimoji="1" sz="1350" kern="1200">
                          <a:solidFill>
                            <a:schemeClr val="dk1"/>
                          </a:solidFill>
                          <a:latin typeface="游ゴシック" panose="020F0502020204030204"/>
                        </a:defRPr>
                      </a:lvl8pPr>
                      <a:lvl9pPr marL="2743200" algn="l" defTabSz="685800" rtl="0" eaLnBrk="1" latinLnBrk="0" hangingPunct="1">
                        <a:defRPr kumimoji="1" sz="1350" kern="1200">
                          <a:solidFill>
                            <a:schemeClr val="dk1"/>
                          </a:solidFill>
                          <a:latin typeface="游ゴシック" panose="020F0502020204030204"/>
                        </a:defRPr>
                      </a:lvl9pPr>
                    </a:lstStyle>
                    <a:p>
                      <a:r>
                        <a:rPr kumimoji="1" lang="en-US" altLang="ja-JP" sz="1900" b="1" dirty="0">
                          <a:latin typeface="+mn-ea"/>
                          <a:ea typeface="+mn-ea"/>
                        </a:rPr>
                        <a:t>10 </a:t>
                      </a:r>
                      <a:r>
                        <a:rPr kumimoji="1" lang="ja-JP" altLang="en-US" sz="1900" b="1" dirty="0">
                          <a:latin typeface="+mn-ea"/>
                          <a:ea typeface="+mn-ea"/>
                        </a:rPr>
                        <a:t>～</a:t>
                      </a:r>
                      <a:r>
                        <a:rPr kumimoji="1" lang="en-US" altLang="ja-JP" sz="1900" b="1" baseline="0" dirty="0">
                          <a:latin typeface="+mn-ea"/>
                          <a:ea typeface="+mn-ea"/>
                        </a:rPr>
                        <a:t> 45 °</a:t>
                      </a:r>
                    </a:p>
                  </a:txBody>
                  <a:tcPr marL="107992" marR="107992" marT="53996" marB="53996">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4264985426"/>
                  </a:ext>
                </a:extLst>
              </a:tr>
              <a:tr h="395972">
                <a:tc rowSpan="6">
                  <a:txBody>
                    <a:bodyPr/>
                    <a:lstStyle>
                      <a:lvl1pPr marL="0" algn="l" defTabSz="685800" rtl="0" eaLnBrk="1" latinLnBrk="0" hangingPunct="1">
                        <a:defRPr kumimoji="1" sz="1350" kern="1200">
                          <a:solidFill>
                            <a:schemeClr val="dk1"/>
                          </a:solidFill>
                          <a:latin typeface="游ゴシック" panose="020F0502020204030204"/>
                        </a:defRPr>
                      </a:lvl1pPr>
                      <a:lvl2pPr marL="342900" algn="l" defTabSz="685800" rtl="0" eaLnBrk="1" latinLnBrk="0" hangingPunct="1">
                        <a:defRPr kumimoji="1" sz="1350" kern="1200">
                          <a:solidFill>
                            <a:schemeClr val="dk1"/>
                          </a:solidFill>
                          <a:latin typeface="游ゴシック" panose="020F0502020204030204"/>
                        </a:defRPr>
                      </a:lvl2pPr>
                      <a:lvl3pPr marL="685800" algn="l" defTabSz="685800" rtl="0" eaLnBrk="1" latinLnBrk="0" hangingPunct="1">
                        <a:defRPr kumimoji="1" sz="1350" kern="1200">
                          <a:solidFill>
                            <a:schemeClr val="dk1"/>
                          </a:solidFill>
                          <a:latin typeface="游ゴシック" panose="020F0502020204030204"/>
                        </a:defRPr>
                      </a:lvl3pPr>
                      <a:lvl4pPr marL="1028700" algn="l" defTabSz="685800" rtl="0" eaLnBrk="1" latinLnBrk="0" hangingPunct="1">
                        <a:defRPr kumimoji="1" sz="1350" kern="1200">
                          <a:solidFill>
                            <a:schemeClr val="dk1"/>
                          </a:solidFill>
                          <a:latin typeface="游ゴシック" panose="020F0502020204030204"/>
                        </a:defRPr>
                      </a:lvl4pPr>
                      <a:lvl5pPr marL="1371600" algn="l" defTabSz="685800" rtl="0" eaLnBrk="1" latinLnBrk="0" hangingPunct="1">
                        <a:defRPr kumimoji="1" sz="1350" kern="1200">
                          <a:solidFill>
                            <a:schemeClr val="dk1"/>
                          </a:solidFill>
                          <a:latin typeface="游ゴシック" panose="020F0502020204030204"/>
                        </a:defRPr>
                      </a:lvl5pPr>
                      <a:lvl6pPr marL="1714500" algn="l" defTabSz="685800" rtl="0" eaLnBrk="1" latinLnBrk="0" hangingPunct="1">
                        <a:defRPr kumimoji="1" sz="1350" kern="1200">
                          <a:solidFill>
                            <a:schemeClr val="dk1"/>
                          </a:solidFill>
                          <a:latin typeface="游ゴシック" panose="020F0502020204030204"/>
                        </a:defRPr>
                      </a:lvl6pPr>
                      <a:lvl7pPr marL="2057400" algn="l" defTabSz="685800" rtl="0" eaLnBrk="1" latinLnBrk="0" hangingPunct="1">
                        <a:defRPr kumimoji="1" sz="1350" kern="1200">
                          <a:solidFill>
                            <a:schemeClr val="dk1"/>
                          </a:solidFill>
                          <a:latin typeface="游ゴシック" panose="020F0502020204030204"/>
                        </a:defRPr>
                      </a:lvl7pPr>
                      <a:lvl8pPr marL="2400300" algn="l" defTabSz="685800" rtl="0" eaLnBrk="1" latinLnBrk="0" hangingPunct="1">
                        <a:defRPr kumimoji="1" sz="1350" kern="1200">
                          <a:solidFill>
                            <a:schemeClr val="dk1"/>
                          </a:solidFill>
                          <a:latin typeface="游ゴシック" panose="020F0502020204030204"/>
                        </a:defRPr>
                      </a:lvl8pPr>
                      <a:lvl9pPr marL="2743200" algn="l" defTabSz="685800" rtl="0" eaLnBrk="1" latinLnBrk="0" hangingPunct="1">
                        <a:defRPr kumimoji="1" sz="1350" kern="1200">
                          <a:solidFill>
                            <a:schemeClr val="dk1"/>
                          </a:solidFill>
                          <a:latin typeface="游ゴシック" panose="020F0502020204030204"/>
                        </a:defRPr>
                      </a:lvl9pPr>
                    </a:lstStyle>
                    <a:p>
                      <a:r>
                        <a:rPr kumimoji="1" lang="ja-JP" altLang="en-US" sz="1900" b="1" dirty="0">
                          <a:latin typeface="+mn-ea"/>
                          <a:ea typeface="+mn-ea"/>
                        </a:rPr>
                        <a:t>検知サイズ</a:t>
                      </a:r>
                      <a:endParaRPr kumimoji="1" lang="en-US" altLang="ja-JP" sz="1900" b="1" dirty="0">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black"/>
                          </a:solidFill>
                          <a:effectLst/>
                          <a:uLnTx/>
                          <a:uFillTx/>
                          <a:latin typeface="+mn-ea"/>
                          <a:ea typeface="+mn-ea"/>
                          <a:cs typeface="+mn-cs"/>
                        </a:rPr>
                        <a:t>(*3)</a:t>
                      </a:r>
                    </a:p>
                  </a:txBody>
                  <a:tcPr marL="107992" marR="107992" marT="53996" marB="53996"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rowSpan="4">
                  <a:txBody>
                    <a:bodyPr/>
                    <a:lstStyle>
                      <a:lvl1pPr marL="0" algn="l" defTabSz="685800" rtl="0" eaLnBrk="1" latinLnBrk="0" hangingPunct="1">
                        <a:defRPr kumimoji="1" sz="1350" kern="1200">
                          <a:solidFill>
                            <a:schemeClr val="dk1"/>
                          </a:solidFill>
                          <a:latin typeface="游ゴシック" panose="020F0502020204030204"/>
                        </a:defRPr>
                      </a:lvl1pPr>
                      <a:lvl2pPr marL="342900" algn="l" defTabSz="685800" rtl="0" eaLnBrk="1" latinLnBrk="0" hangingPunct="1">
                        <a:defRPr kumimoji="1" sz="1350" kern="1200">
                          <a:solidFill>
                            <a:schemeClr val="dk1"/>
                          </a:solidFill>
                          <a:latin typeface="游ゴシック" panose="020F0502020204030204"/>
                        </a:defRPr>
                      </a:lvl2pPr>
                      <a:lvl3pPr marL="685800" algn="l" defTabSz="685800" rtl="0" eaLnBrk="1" latinLnBrk="0" hangingPunct="1">
                        <a:defRPr kumimoji="1" sz="1350" kern="1200">
                          <a:solidFill>
                            <a:schemeClr val="dk1"/>
                          </a:solidFill>
                          <a:latin typeface="游ゴシック" panose="020F0502020204030204"/>
                        </a:defRPr>
                      </a:lvl3pPr>
                      <a:lvl4pPr marL="1028700" algn="l" defTabSz="685800" rtl="0" eaLnBrk="1" latinLnBrk="0" hangingPunct="1">
                        <a:defRPr kumimoji="1" sz="1350" kern="1200">
                          <a:solidFill>
                            <a:schemeClr val="dk1"/>
                          </a:solidFill>
                          <a:latin typeface="游ゴシック" panose="020F0502020204030204"/>
                        </a:defRPr>
                      </a:lvl4pPr>
                      <a:lvl5pPr marL="1371600" algn="l" defTabSz="685800" rtl="0" eaLnBrk="1" latinLnBrk="0" hangingPunct="1">
                        <a:defRPr kumimoji="1" sz="1350" kern="1200">
                          <a:solidFill>
                            <a:schemeClr val="dk1"/>
                          </a:solidFill>
                          <a:latin typeface="游ゴシック" panose="020F0502020204030204"/>
                        </a:defRPr>
                      </a:lvl5pPr>
                      <a:lvl6pPr marL="1714500" algn="l" defTabSz="685800" rtl="0" eaLnBrk="1" latinLnBrk="0" hangingPunct="1">
                        <a:defRPr kumimoji="1" sz="1350" kern="1200">
                          <a:solidFill>
                            <a:schemeClr val="dk1"/>
                          </a:solidFill>
                          <a:latin typeface="游ゴシック" panose="020F0502020204030204"/>
                        </a:defRPr>
                      </a:lvl6pPr>
                      <a:lvl7pPr marL="2057400" algn="l" defTabSz="685800" rtl="0" eaLnBrk="1" latinLnBrk="0" hangingPunct="1">
                        <a:defRPr kumimoji="1" sz="1350" kern="1200">
                          <a:solidFill>
                            <a:schemeClr val="dk1"/>
                          </a:solidFill>
                          <a:latin typeface="游ゴシック" panose="020F0502020204030204"/>
                        </a:defRPr>
                      </a:lvl7pPr>
                      <a:lvl8pPr marL="2400300" algn="l" defTabSz="685800" rtl="0" eaLnBrk="1" latinLnBrk="0" hangingPunct="1">
                        <a:defRPr kumimoji="1" sz="1350" kern="1200">
                          <a:solidFill>
                            <a:schemeClr val="dk1"/>
                          </a:solidFill>
                          <a:latin typeface="游ゴシック" panose="020F0502020204030204"/>
                        </a:defRPr>
                      </a:lvl8pPr>
                      <a:lvl9pPr marL="2743200" algn="l" defTabSz="685800" rtl="0" eaLnBrk="1" latinLnBrk="0" hangingPunct="1">
                        <a:defRPr kumimoji="1" sz="1350" kern="1200">
                          <a:solidFill>
                            <a:schemeClr val="dk1"/>
                          </a:solidFill>
                          <a:latin typeface="游ゴシック" panose="020F0502020204030204"/>
                        </a:defRPr>
                      </a:lvl9pPr>
                    </a:lstStyle>
                    <a:p>
                      <a:r>
                        <a:rPr kumimoji="1" lang="ja-JP" altLang="en-US" sz="1900" b="1" dirty="0">
                          <a:latin typeface="+mn-ea"/>
                          <a:ea typeface="+mn-ea"/>
                        </a:rPr>
                        <a:t>ピクセル数</a:t>
                      </a:r>
                      <a:endParaRPr kumimoji="1" lang="en-US" altLang="ja-JP" sz="1900" b="1" dirty="0">
                        <a:latin typeface="+mn-ea"/>
                        <a:ea typeface="+mn-ea"/>
                      </a:endParaRPr>
                    </a:p>
                  </a:txBody>
                  <a:tcPr marL="107992" marR="107992" marT="53996" marB="53996" anchor="ctr">
                    <a:lnL w="12700" cap="flat" cmpd="sng" algn="ctr">
                      <a:solidFill>
                        <a:sysClr val="window" lastClr="FFFFFF"/>
                      </a:solidFill>
                      <a:prstDash val="solid"/>
                      <a:round/>
                      <a:headEnd type="none" w="med" len="med"/>
                      <a:tailEnd type="none" w="med" len="med"/>
                    </a:lnL>
                    <a:lnR w="12700" cap="flat" cmpd="sng" algn="ctr">
                      <a:noFill/>
                      <a:prstDash val="solid"/>
                      <a:round/>
                      <a:headEnd type="none" w="med" len="med"/>
                      <a:tailEnd type="none" w="med" len="med"/>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472C4">
                        <a:tint val="40000"/>
                      </a:srgbClr>
                    </a:solidFill>
                  </a:tcPr>
                </a:tc>
                <a:tc gridSpan="2">
                  <a:txBody>
                    <a:bodyPr/>
                    <a:lstStyle>
                      <a:lvl1pPr marL="0" algn="l" defTabSz="685800" rtl="0" eaLnBrk="1" latinLnBrk="0" hangingPunct="1">
                        <a:defRPr kumimoji="1" sz="1350" kern="1200">
                          <a:solidFill>
                            <a:schemeClr val="dk1"/>
                          </a:solidFill>
                          <a:latin typeface="游ゴシック" panose="020F0502020204030204"/>
                        </a:defRPr>
                      </a:lvl1pPr>
                      <a:lvl2pPr marL="342900" algn="l" defTabSz="685800" rtl="0" eaLnBrk="1" latinLnBrk="0" hangingPunct="1">
                        <a:defRPr kumimoji="1" sz="1350" kern="1200">
                          <a:solidFill>
                            <a:schemeClr val="dk1"/>
                          </a:solidFill>
                          <a:latin typeface="游ゴシック" panose="020F0502020204030204"/>
                        </a:defRPr>
                      </a:lvl2pPr>
                      <a:lvl3pPr marL="685800" algn="l" defTabSz="685800" rtl="0" eaLnBrk="1" latinLnBrk="0" hangingPunct="1">
                        <a:defRPr kumimoji="1" sz="1350" kern="1200">
                          <a:solidFill>
                            <a:schemeClr val="dk1"/>
                          </a:solidFill>
                          <a:latin typeface="游ゴシック" panose="020F0502020204030204"/>
                        </a:defRPr>
                      </a:lvl3pPr>
                      <a:lvl4pPr marL="1028700" algn="l" defTabSz="685800" rtl="0" eaLnBrk="1" latinLnBrk="0" hangingPunct="1">
                        <a:defRPr kumimoji="1" sz="1350" kern="1200">
                          <a:solidFill>
                            <a:schemeClr val="dk1"/>
                          </a:solidFill>
                          <a:latin typeface="游ゴシック" panose="020F0502020204030204"/>
                        </a:defRPr>
                      </a:lvl4pPr>
                      <a:lvl5pPr marL="1371600" algn="l" defTabSz="685800" rtl="0" eaLnBrk="1" latinLnBrk="0" hangingPunct="1">
                        <a:defRPr kumimoji="1" sz="1350" kern="1200">
                          <a:solidFill>
                            <a:schemeClr val="dk1"/>
                          </a:solidFill>
                          <a:latin typeface="游ゴシック" panose="020F0502020204030204"/>
                        </a:defRPr>
                      </a:lvl5pPr>
                      <a:lvl6pPr marL="1714500" algn="l" defTabSz="685800" rtl="0" eaLnBrk="1" latinLnBrk="0" hangingPunct="1">
                        <a:defRPr kumimoji="1" sz="1350" kern="1200">
                          <a:solidFill>
                            <a:schemeClr val="dk1"/>
                          </a:solidFill>
                          <a:latin typeface="游ゴシック" panose="020F0502020204030204"/>
                        </a:defRPr>
                      </a:lvl6pPr>
                      <a:lvl7pPr marL="2057400" algn="l" defTabSz="685800" rtl="0" eaLnBrk="1" latinLnBrk="0" hangingPunct="1">
                        <a:defRPr kumimoji="1" sz="1350" kern="1200">
                          <a:solidFill>
                            <a:schemeClr val="dk1"/>
                          </a:solidFill>
                          <a:latin typeface="游ゴシック" panose="020F0502020204030204"/>
                        </a:defRPr>
                      </a:lvl7pPr>
                      <a:lvl8pPr marL="2400300" algn="l" defTabSz="685800" rtl="0" eaLnBrk="1" latinLnBrk="0" hangingPunct="1">
                        <a:defRPr kumimoji="1" sz="1350" kern="1200">
                          <a:solidFill>
                            <a:schemeClr val="dk1"/>
                          </a:solidFill>
                          <a:latin typeface="游ゴシック" panose="020F0502020204030204"/>
                        </a:defRPr>
                      </a:lvl8pPr>
                      <a:lvl9pPr marL="2743200" algn="l" defTabSz="685800" rtl="0" eaLnBrk="1" latinLnBrk="0" hangingPunct="1">
                        <a:defRPr kumimoji="1" sz="1350" kern="1200">
                          <a:solidFill>
                            <a:schemeClr val="dk1"/>
                          </a:solidFill>
                          <a:latin typeface="游ゴシック" panose="020F0502020204030204"/>
                        </a:defRPr>
                      </a:lvl9pPr>
                    </a:lstStyle>
                    <a:p>
                      <a:endParaRPr kumimoji="1" lang="ja-JP" altLang="en-US" sz="1900" b="1" dirty="0">
                        <a:latin typeface="+mn-ea"/>
                        <a:ea typeface="+mn-ea"/>
                      </a:endParaRPr>
                    </a:p>
                  </a:txBody>
                  <a:tcPr marL="107992" marR="107992" marT="53996" marB="53996" anchor="ctr">
                    <a:lnL w="12700" cap="flat" cmpd="sng" algn="ctr">
                      <a:noFill/>
                      <a:prstDash val="solid"/>
                      <a:round/>
                      <a:headEnd type="none" w="med" len="med"/>
                      <a:tailEnd type="none" w="med" len="med"/>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472C4">
                        <a:tint val="40000"/>
                      </a:srgbClr>
                    </a:solidFill>
                  </a:tcPr>
                </a:tc>
                <a:tc hMerge="1">
                  <a:txBody>
                    <a:bodyPr/>
                    <a:lstStyle/>
                    <a:p>
                      <a:endParaRPr kumimoji="1" lang="ja-JP" altLang="en-US"/>
                    </a:p>
                  </a:txBody>
                  <a:tcPr/>
                </a:tc>
                <a:tc>
                  <a:txBody>
                    <a:bodyPr/>
                    <a:lstStyle>
                      <a:lvl1pPr marL="0" algn="l" defTabSz="685800" rtl="0" eaLnBrk="1" latinLnBrk="0" hangingPunct="1">
                        <a:defRPr kumimoji="1" sz="1350" kern="1200">
                          <a:solidFill>
                            <a:schemeClr val="dk1"/>
                          </a:solidFill>
                          <a:latin typeface="游ゴシック" panose="020F0502020204030204"/>
                        </a:defRPr>
                      </a:lvl1pPr>
                      <a:lvl2pPr marL="342900" algn="l" defTabSz="685800" rtl="0" eaLnBrk="1" latinLnBrk="0" hangingPunct="1">
                        <a:defRPr kumimoji="1" sz="1350" kern="1200">
                          <a:solidFill>
                            <a:schemeClr val="dk1"/>
                          </a:solidFill>
                          <a:latin typeface="游ゴシック" panose="020F0502020204030204"/>
                        </a:defRPr>
                      </a:lvl2pPr>
                      <a:lvl3pPr marL="685800" algn="l" defTabSz="685800" rtl="0" eaLnBrk="1" latinLnBrk="0" hangingPunct="1">
                        <a:defRPr kumimoji="1" sz="1350" kern="1200">
                          <a:solidFill>
                            <a:schemeClr val="dk1"/>
                          </a:solidFill>
                          <a:latin typeface="游ゴシック" panose="020F0502020204030204"/>
                        </a:defRPr>
                      </a:lvl3pPr>
                      <a:lvl4pPr marL="1028700" algn="l" defTabSz="685800" rtl="0" eaLnBrk="1" latinLnBrk="0" hangingPunct="1">
                        <a:defRPr kumimoji="1" sz="1350" kern="1200">
                          <a:solidFill>
                            <a:schemeClr val="dk1"/>
                          </a:solidFill>
                          <a:latin typeface="游ゴシック" panose="020F0502020204030204"/>
                        </a:defRPr>
                      </a:lvl4pPr>
                      <a:lvl5pPr marL="1371600" algn="l" defTabSz="685800" rtl="0" eaLnBrk="1" latinLnBrk="0" hangingPunct="1">
                        <a:defRPr kumimoji="1" sz="1350" kern="1200">
                          <a:solidFill>
                            <a:schemeClr val="dk1"/>
                          </a:solidFill>
                          <a:latin typeface="游ゴシック" panose="020F0502020204030204"/>
                        </a:defRPr>
                      </a:lvl5pPr>
                      <a:lvl6pPr marL="1714500" algn="l" defTabSz="685800" rtl="0" eaLnBrk="1" latinLnBrk="0" hangingPunct="1">
                        <a:defRPr kumimoji="1" sz="1350" kern="1200">
                          <a:solidFill>
                            <a:schemeClr val="dk1"/>
                          </a:solidFill>
                          <a:latin typeface="游ゴシック" panose="020F0502020204030204"/>
                        </a:defRPr>
                      </a:lvl6pPr>
                      <a:lvl7pPr marL="2057400" algn="l" defTabSz="685800" rtl="0" eaLnBrk="1" latinLnBrk="0" hangingPunct="1">
                        <a:defRPr kumimoji="1" sz="1350" kern="1200">
                          <a:solidFill>
                            <a:schemeClr val="dk1"/>
                          </a:solidFill>
                          <a:latin typeface="游ゴシック" panose="020F0502020204030204"/>
                        </a:defRPr>
                      </a:lvl7pPr>
                      <a:lvl8pPr marL="2400300" algn="l" defTabSz="685800" rtl="0" eaLnBrk="1" latinLnBrk="0" hangingPunct="1">
                        <a:defRPr kumimoji="1" sz="1350" kern="1200">
                          <a:solidFill>
                            <a:schemeClr val="dk1"/>
                          </a:solidFill>
                          <a:latin typeface="游ゴシック" panose="020F0502020204030204"/>
                        </a:defRPr>
                      </a:lvl8pPr>
                      <a:lvl9pPr marL="2743200" algn="l" defTabSz="685800" rtl="0" eaLnBrk="1" latinLnBrk="0" hangingPunct="1">
                        <a:defRPr kumimoji="1" sz="1350" kern="1200">
                          <a:solidFill>
                            <a:schemeClr val="dk1"/>
                          </a:solidFill>
                          <a:latin typeface="游ゴシック"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900" b="1" dirty="0">
                          <a:latin typeface="+mn-ea"/>
                          <a:ea typeface="+mn-ea"/>
                        </a:rPr>
                        <a:t>90 </a:t>
                      </a:r>
                      <a:r>
                        <a:rPr kumimoji="1" lang="ja-JP" altLang="en-US" sz="1900" b="1" dirty="0">
                          <a:latin typeface="+mn-ea"/>
                          <a:ea typeface="+mn-ea"/>
                        </a:rPr>
                        <a:t>～ </a:t>
                      </a:r>
                      <a:r>
                        <a:rPr kumimoji="1" lang="en-US" altLang="ja-JP" sz="1900" b="1" dirty="0">
                          <a:latin typeface="+mn-ea"/>
                          <a:ea typeface="+mn-ea"/>
                        </a:rPr>
                        <a:t>360pix</a:t>
                      </a:r>
                    </a:p>
                  </a:txBody>
                  <a:tcPr marL="107992" marR="107992" marT="53996" marB="53996">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637398622"/>
                  </a:ext>
                </a:extLst>
              </a:tr>
              <a:tr h="395972">
                <a:tc vMerge="1">
                  <a:txBody>
                    <a:bodyPr/>
                    <a:lstStyle/>
                    <a:p>
                      <a:endParaRPr kumimoji="1" lang="ja-JP" altLang="en-US"/>
                    </a:p>
                  </a:txBody>
                  <a:tcPr/>
                </a:tc>
                <a:tc vMerge="1">
                  <a:txBody>
                    <a:bodyPr/>
                    <a:lstStyle/>
                    <a:p>
                      <a:endParaRPr kumimoji="1" lang="ja-JP" altLang="en-US" sz="1600" b="0" dirty="0">
                        <a:latin typeface="Meiryo UI" panose="020B0604030504040204" pitchFamily="50" charset="-128"/>
                        <a:ea typeface="Meiryo UI" panose="020B0604030504040204" pitchFamily="50" charset="-128"/>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rowSpan="3">
                  <a:txBody>
                    <a:bodyPr/>
                    <a:lstStyle>
                      <a:lvl1pPr marL="0" algn="l" defTabSz="685800" rtl="0" eaLnBrk="1" latinLnBrk="0" hangingPunct="1">
                        <a:defRPr kumimoji="1" sz="1350" kern="1200">
                          <a:solidFill>
                            <a:schemeClr val="dk1"/>
                          </a:solidFill>
                          <a:latin typeface="游ゴシック" panose="020F0502020204030204"/>
                        </a:defRPr>
                      </a:lvl1pPr>
                      <a:lvl2pPr marL="342900" algn="l" defTabSz="685800" rtl="0" eaLnBrk="1" latinLnBrk="0" hangingPunct="1">
                        <a:defRPr kumimoji="1" sz="1350" kern="1200">
                          <a:solidFill>
                            <a:schemeClr val="dk1"/>
                          </a:solidFill>
                          <a:latin typeface="游ゴシック" panose="020F0502020204030204"/>
                        </a:defRPr>
                      </a:lvl2pPr>
                      <a:lvl3pPr marL="685800" algn="l" defTabSz="685800" rtl="0" eaLnBrk="1" latinLnBrk="0" hangingPunct="1">
                        <a:defRPr kumimoji="1" sz="1350" kern="1200">
                          <a:solidFill>
                            <a:schemeClr val="dk1"/>
                          </a:solidFill>
                          <a:latin typeface="游ゴシック" panose="020F0502020204030204"/>
                        </a:defRPr>
                      </a:lvl3pPr>
                      <a:lvl4pPr marL="1028700" algn="l" defTabSz="685800" rtl="0" eaLnBrk="1" latinLnBrk="0" hangingPunct="1">
                        <a:defRPr kumimoji="1" sz="1350" kern="1200">
                          <a:solidFill>
                            <a:schemeClr val="dk1"/>
                          </a:solidFill>
                          <a:latin typeface="游ゴシック" panose="020F0502020204030204"/>
                        </a:defRPr>
                      </a:lvl4pPr>
                      <a:lvl5pPr marL="1371600" algn="l" defTabSz="685800" rtl="0" eaLnBrk="1" latinLnBrk="0" hangingPunct="1">
                        <a:defRPr kumimoji="1" sz="1350" kern="1200">
                          <a:solidFill>
                            <a:schemeClr val="dk1"/>
                          </a:solidFill>
                          <a:latin typeface="游ゴシック" panose="020F0502020204030204"/>
                        </a:defRPr>
                      </a:lvl5pPr>
                      <a:lvl6pPr marL="1714500" algn="l" defTabSz="685800" rtl="0" eaLnBrk="1" latinLnBrk="0" hangingPunct="1">
                        <a:defRPr kumimoji="1" sz="1350" kern="1200">
                          <a:solidFill>
                            <a:schemeClr val="dk1"/>
                          </a:solidFill>
                          <a:latin typeface="游ゴシック" panose="020F0502020204030204"/>
                        </a:defRPr>
                      </a:lvl6pPr>
                      <a:lvl7pPr marL="2057400" algn="l" defTabSz="685800" rtl="0" eaLnBrk="1" latinLnBrk="0" hangingPunct="1">
                        <a:defRPr kumimoji="1" sz="1350" kern="1200">
                          <a:solidFill>
                            <a:schemeClr val="dk1"/>
                          </a:solidFill>
                          <a:latin typeface="游ゴシック" panose="020F0502020204030204"/>
                        </a:defRPr>
                      </a:lvl7pPr>
                      <a:lvl8pPr marL="2400300" algn="l" defTabSz="685800" rtl="0" eaLnBrk="1" latinLnBrk="0" hangingPunct="1">
                        <a:defRPr kumimoji="1" sz="1350" kern="1200">
                          <a:solidFill>
                            <a:schemeClr val="dk1"/>
                          </a:solidFill>
                          <a:latin typeface="游ゴシック" panose="020F0502020204030204"/>
                        </a:defRPr>
                      </a:lvl8pPr>
                      <a:lvl9pPr marL="2743200" algn="l" defTabSz="685800" rtl="0" eaLnBrk="1" latinLnBrk="0" hangingPunct="1">
                        <a:defRPr kumimoji="1" sz="1350" kern="1200">
                          <a:solidFill>
                            <a:schemeClr val="dk1"/>
                          </a:solidFill>
                          <a:latin typeface="游ゴシック" panose="020F0502020204030204"/>
                        </a:defRPr>
                      </a:lvl9pPr>
                    </a:lstStyle>
                    <a:p>
                      <a:r>
                        <a:rPr kumimoji="1" lang="en-US" altLang="ja-JP" sz="1900" b="1" dirty="0">
                          <a:latin typeface="+mn-ea"/>
                          <a:ea typeface="+mn-ea"/>
                        </a:rPr>
                        <a:t>【</a:t>
                      </a:r>
                      <a:r>
                        <a:rPr kumimoji="1" lang="ja-JP" altLang="en-US" sz="1900" b="1" dirty="0">
                          <a:latin typeface="+mn-ea"/>
                          <a:ea typeface="+mn-ea"/>
                        </a:rPr>
                        <a:t>参考</a:t>
                      </a:r>
                      <a:r>
                        <a:rPr kumimoji="1" lang="en-US" altLang="ja-JP" sz="1900" b="1" dirty="0">
                          <a:latin typeface="+mn-ea"/>
                          <a:ea typeface="+mn-ea"/>
                        </a:rPr>
                        <a:t>】</a:t>
                      </a:r>
                    </a:p>
                    <a:p>
                      <a:r>
                        <a:rPr kumimoji="1" lang="ja-JP" altLang="en-US" sz="1900" b="1" dirty="0">
                          <a:latin typeface="+mn-ea"/>
                          <a:ea typeface="+mn-ea"/>
                        </a:rPr>
                        <a:t>縦画角比</a:t>
                      </a:r>
                    </a:p>
                  </a:txBody>
                  <a:tcPr marL="107992" marR="107992" marT="53996" marB="53996"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FD5EA"/>
                    </a:solidFill>
                  </a:tcPr>
                </a:tc>
                <a:tc>
                  <a:txBody>
                    <a:bodyPr/>
                    <a:lstStyle>
                      <a:lvl1pPr marL="0" algn="l" defTabSz="685800" rtl="0" eaLnBrk="1" latinLnBrk="0" hangingPunct="1">
                        <a:defRPr kumimoji="1" sz="1350" kern="1200">
                          <a:solidFill>
                            <a:schemeClr val="dk1"/>
                          </a:solidFill>
                          <a:latin typeface="游ゴシック" panose="020F0502020204030204"/>
                        </a:defRPr>
                      </a:lvl1pPr>
                      <a:lvl2pPr marL="342900" algn="l" defTabSz="685800" rtl="0" eaLnBrk="1" latinLnBrk="0" hangingPunct="1">
                        <a:defRPr kumimoji="1" sz="1350" kern="1200">
                          <a:solidFill>
                            <a:schemeClr val="dk1"/>
                          </a:solidFill>
                          <a:latin typeface="游ゴシック" panose="020F0502020204030204"/>
                        </a:defRPr>
                      </a:lvl2pPr>
                      <a:lvl3pPr marL="685800" algn="l" defTabSz="685800" rtl="0" eaLnBrk="1" latinLnBrk="0" hangingPunct="1">
                        <a:defRPr kumimoji="1" sz="1350" kern="1200">
                          <a:solidFill>
                            <a:schemeClr val="dk1"/>
                          </a:solidFill>
                          <a:latin typeface="游ゴシック" panose="020F0502020204030204"/>
                        </a:defRPr>
                      </a:lvl3pPr>
                      <a:lvl4pPr marL="1028700" algn="l" defTabSz="685800" rtl="0" eaLnBrk="1" latinLnBrk="0" hangingPunct="1">
                        <a:defRPr kumimoji="1" sz="1350" kern="1200">
                          <a:solidFill>
                            <a:schemeClr val="dk1"/>
                          </a:solidFill>
                          <a:latin typeface="游ゴシック" panose="020F0502020204030204"/>
                        </a:defRPr>
                      </a:lvl4pPr>
                      <a:lvl5pPr marL="1371600" algn="l" defTabSz="685800" rtl="0" eaLnBrk="1" latinLnBrk="0" hangingPunct="1">
                        <a:defRPr kumimoji="1" sz="1350" kern="1200">
                          <a:solidFill>
                            <a:schemeClr val="dk1"/>
                          </a:solidFill>
                          <a:latin typeface="游ゴシック" panose="020F0502020204030204"/>
                        </a:defRPr>
                      </a:lvl5pPr>
                      <a:lvl6pPr marL="1714500" algn="l" defTabSz="685800" rtl="0" eaLnBrk="1" latinLnBrk="0" hangingPunct="1">
                        <a:defRPr kumimoji="1" sz="1350" kern="1200">
                          <a:solidFill>
                            <a:schemeClr val="dk1"/>
                          </a:solidFill>
                          <a:latin typeface="游ゴシック" panose="020F0502020204030204"/>
                        </a:defRPr>
                      </a:lvl6pPr>
                      <a:lvl7pPr marL="2057400" algn="l" defTabSz="685800" rtl="0" eaLnBrk="1" latinLnBrk="0" hangingPunct="1">
                        <a:defRPr kumimoji="1" sz="1350" kern="1200">
                          <a:solidFill>
                            <a:schemeClr val="dk1"/>
                          </a:solidFill>
                          <a:latin typeface="游ゴシック" panose="020F0502020204030204"/>
                        </a:defRPr>
                      </a:lvl7pPr>
                      <a:lvl8pPr marL="2400300" algn="l" defTabSz="685800" rtl="0" eaLnBrk="1" latinLnBrk="0" hangingPunct="1">
                        <a:defRPr kumimoji="1" sz="1350" kern="1200">
                          <a:solidFill>
                            <a:schemeClr val="dk1"/>
                          </a:solidFill>
                          <a:latin typeface="游ゴシック" panose="020F0502020204030204"/>
                        </a:defRPr>
                      </a:lvl8pPr>
                      <a:lvl9pPr marL="2743200" algn="l" defTabSz="685800" rtl="0" eaLnBrk="1" latinLnBrk="0" hangingPunct="1">
                        <a:defRPr kumimoji="1" sz="1350" kern="1200">
                          <a:solidFill>
                            <a:schemeClr val="dk1"/>
                          </a:solidFill>
                          <a:latin typeface="游ゴシック" panose="020F0502020204030204"/>
                        </a:defRPr>
                      </a:lvl9pPr>
                    </a:lstStyle>
                    <a:p>
                      <a:r>
                        <a:rPr kumimoji="1" lang="en-US" altLang="ja-JP" sz="1900" b="1" dirty="0">
                          <a:latin typeface="+mn-ea"/>
                          <a:ea typeface="+mn-ea"/>
                        </a:rPr>
                        <a:t>2M</a:t>
                      </a:r>
                      <a:r>
                        <a:rPr kumimoji="1" lang="ja-JP" altLang="en-US" sz="1900" b="1" dirty="0">
                          <a:latin typeface="+mn-ea"/>
                          <a:ea typeface="+mn-ea"/>
                        </a:rPr>
                        <a:t>モデル</a:t>
                      </a:r>
                    </a:p>
                  </a:txBody>
                  <a:tcPr marL="107992" marR="107992" marT="53996" marB="53996"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FD5EA"/>
                    </a:solidFill>
                  </a:tcPr>
                </a:tc>
                <a:tc>
                  <a:txBody>
                    <a:bodyPr/>
                    <a:lstStyle>
                      <a:lvl1pPr marL="0" algn="l" defTabSz="685800" rtl="0" eaLnBrk="1" latinLnBrk="0" hangingPunct="1">
                        <a:defRPr kumimoji="1" sz="1350" kern="1200">
                          <a:solidFill>
                            <a:schemeClr val="dk1"/>
                          </a:solidFill>
                          <a:latin typeface="游ゴシック" panose="020F0502020204030204"/>
                        </a:defRPr>
                      </a:lvl1pPr>
                      <a:lvl2pPr marL="342900" algn="l" defTabSz="685800" rtl="0" eaLnBrk="1" latinLnBrk="0" hangingPunct="1">
                        <a:defRPr kumimoji="1" sz="1350" kern="1200">
                          <a:solidFill>
                            <a:schemeClr val="dk1"/>
                          </a:solidFill>
                          <a:latin typeface="游ゴシック" panose="020F0502020204030204"/>
                        </a:defRPr>
                      </a:lvl2pPr>
                      <a:lvl3pPr marL="685800" algn="l" defTabSz="685800" rtl="0" eaLnBrk="1" latinLnBrk="0" hangingPunct="1">
                        <a:defRPr kumimoji="1" sz="1350" kern="1200">
                          <a:solidFill>
                            <a:schemeClr val="dk1"/>
                          </a:solidFill>
                          <a:latin typeface="游ゴシック" panose="020F0502020204030204"/>
                        </a:defRPr>
                      </a:lvl3pPr>
                      <a:lvl4pPr marL="1028700" algn="l" defTabSz="685800" rtl="0" eaLnBrk="1" latinLnBrk="0" hangingPunct="1">
                        <a:defRPr kumimoji="1" sz="1350" kern="1200">
                          <a:solidFill>
                            <a:schemeClr val="dk1"/>
                          </a:solidFill>
                          <a:latin typeface="游ゴシック" panose="020F0502020204030204"/>
                        </a:defRPr>
                      </a:lvl4pPr>
                      <a:lvl5pPr marL="1371600" algn="l" defTabSz="685800" rtl="0" eaLnBrk="1" latinLnBrk="0" hangingPunct="1">
                        <a:defRPr kumimoji="1" sz="1350" kern="1200">
                          <a:solidFill>
                            <a:schemeClr val="dk1"/>
                          </a:solidFill>
                          <a:latin typeface="游ゴシック" panose="020F0502020204030204"/>
                        </a:defRPr>
                      </a:lvl5pPr>
                      <a:lvl6pPr marL="1714500" algn="l" defTabSz="685800" rtl="0" eaLnBrk="1" latinLnBrk="0" hangingPunct="1">
                        <a:defRPr kumimoji="1" sz="1350" kern="1200">
                          <a:solidFill>
                            <a:schemeClr val="dk1"/>
                          </a:solidFill>
                          <a:latin typeface="游ゴシック" panose="020F0502020204030204"/>
                        </a:defRPr>
                      </a:lvl6pPr>
                      <a:lvl7pPr marL="2057400" algn="l" defTabSz="685800" rtl="0" eaLnBrk="1" latinLnBrk="0" hangingPunct="1">
                        <a:defRPr kumimoji="1" sz="1350" kern="1200">
                          <a:solidFill>
                            <a:schemeClr val="dk1"/>
                          </a:solidFill>
                          <a:latin typeface="游ゴシック" panose="020F0502020204030204"/>
                        </a:defRPr>
                      </a:lvl7pPr>
                      <a:lvl8pPr marL="2400300" algn="l" defTabSz="685800" rtl="0" eaLnBrk="1" latinLnBrk="0" hangingPunct="1">
                        <a:defRPr kumimoji="1" sz="1350" kern="1200">
                          <a:solidFill>
                            <a:schemeClr val="dk1"/>
                          </a:solidFill>
                          <a:latin typeface="游ゴシック" panose="020F0502020204030204"/>
                        </a:defRPr>
                      </a:lvl8pPr>
                      <a:lvl9pPr marL="2743200" algn="l" defTabSz="685800" rtl="0" eaLnBrk="1" latinLnBrk="0" hangingPunct="1">
                        <a:defRPr kumimoji="1" sz="1350" kern="1200">
                          <a:solidFill>
                            <a:schemeClr val="dk1"/>
                          </a:solidFill>
                          <a:latin typeface="游ゴシック"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900" b="1" i="0" u="none" strike="noStrike" kern="1200" cap="none" spc="0" normalizeH="0" baseline="0" noProof="0" dirty="0">
                          <a:ln>
                            <a:noFill/>
                          </a:ln>
                          <a:solidFill>
                            <a:prstClr val="black"/>
                          </a:solidFill>
                          <a:effectLst/>
                          <a:uLnTx/>
                          <a:uFillTx/>
                          <a:latin typeface="+mn-ea"/>
                          <a:ea typeface="+mn-ea"/>
                          <a:cs typeface="+mn-cs"/>
                        </a:rPr>
                        <a:t>1/12 </a:t>
                      </a:r>
                      <a:r>
                        <a:rPr kumimoji="1" lang="ja-JP" altLang="en-US" sz="1900" b="1" i="0" u="none" strike="noStrike" kern="1200" cap="none" spc="0" normalizeH="0" baseline="0" noProof="0" dirty="0">
                          <a:ln>
                            <a:noFill/>
                          </a:ln>
                          <a:solidFill>
                            <a:prstClr val="black"/>
                          </a:solidFill>
                          <a:effectLst/>
                          <a:uLnTx/>
                          <a:uFillTx/>
                          <a:latin typeface="+mn-ea"/>
                          <a:ea typeface="+mn-ea"/>
                          <a:cs typeface="+mn-cs"/>
                        </a:rPr>
                        <a:t>～</a:t>
                      </a:r>
                      <a:r>
                        <a:rPr kumimoji="1" lang="en-US" altLang="ja-JP" sz="1900" b="1" i="0" u="none" strike="noStrike" kern="1200" cap="none" spc="0" normalizeH="0" baseline="0" noProof="0" dirty="0">
                          <a:ln>
                            <a:noFill/>
                          </a:ln>
                          <a:solidFill>
                            <a:prstClr val="black"/>
                          </a:solidFill>
                          <a:effectLst/>
                          <a:uLnTx/>
                          <a:uFillTx/>
                          <a:latin typeface="+mn-ea"/>
                          <a:ea typeface="+mn-ea"/>
                          <a:cs typeface="+mn-cs"/>
                        </a:rPr>
                        <a:t> 1/3</a:t>
                      </a:r>
                      <a:endParaRPr kumimoji="1" lang="en-US" altLang="ja-JP" sz="1400" b="1" i="0" u="none" strike="noStrike" kern="1200" cap="none" spc="0" normalizeH="0" baseline="0" noProof="0" dirty="0">
                        <a:ln>
                          <a:noFill/>
                        </a:ln>
                        <a:solidFill>
                          <a:prstClr val="black"/>
                        </a:solidFill>
                        <a:effectLst/>
                        <a:uLnTx/>
                        <a:uFillTx/>
                        <a:latin typeface="+mn-ea"/>
                        <a:ea typeface="+mn-ea"/>
                        <a:cs typeface="+mn-cs"/>
                      </a:endParaRPr>
                    </a:p>
                  </a:txBody>
                  <a:tcPr marL="107992" marR="107992" marT="53996" marB="53996">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FD5EA"/>
                    </a:solidFill>
                  </a:tcPr>
                </a:tc>
                <a:extLst>
                  <a:ext uri="{0D108BD9-81ED-4DB2-BD59-A6C34878D82A}">
                    <a16:rowId xmlns:a16="http://schemas.microsoft.com/office/drawing/2014/main" val="3339121179"/>
                  </a:ext>
                </a:extLst>
              </a:tr>
              <a:tr h="395972">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r>
                        <a:rPr kumimoji="1" lang="en-US" altLang="ja-JP" sz="1900" b="1" dirty="0">
                          <a:latin typeface="+mn-ea"/>
                          <a:ea typeface="+mn-ea"/>
                        </a:rPr>
                        <a:t>5M</a:t>
                      </a:r>
                      <a:r>
                        <a:rPr kumimoji="1" lang="ja-JP" altLang="en-US" sz="1900" b="1" dirty="0">
                          <a:latin typeface="+mn-ea"/>
                          <a:ea typeface="+mn-ea"/>
                        </a:rPr>
                        <a:t>モデル</a:t>
                      </a:r>
                    </a:p>
                  </a:txBody>
                  <a:tcPr marL="107992" marR="107992" marT="53996" marB="53996"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FD5EA"/>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900" b="1" i="0" u="none" strike="noStrike" kern="1200" cap="none" spc="0" normalizeH="0" baseline="0" noProof="0" dirty="0">
                          <a:ln>
                            <a:noFill/>
                          </a:ln>
                          <a:solidFill>
                            <a:prstClr val="black"/>
                          </a:solidFill>
                          <a:effectLst/>
                          <a:uLnTx/>
                          <a:uFillTx/>
                          <a:latin typeface="+mn-ea"/>
                          <a:ea typeface="+mn-ea"/>
                          <a:cs typeface="+mn-cs"/>
                        </a:rPr>
                        <a:t>1/16 </a:t>
                      </a:r>
                      <a:r>
                        <a:rPr kumimoji="1" lang="ja-JP" altLang="en-US" sz="1900" b="1" i="0" u="none" strike="noStrike" kern="1200" cap="none" spc="0" normalizeH="0" baseline="0" noProof="0" dirty="0">
                          <a:ln>
                            <a:noFill/>
                          </a:ln>
                          <a:solidFill>
                            <a:prstClr val="black"/>
                          </a:solidFill>
                          <a:effectLst/>
                          <a:uLnTx/>
                          <a:uFillTx/>
                          <a:latin typeface="+mn-ea"/>
                          <a:ea typeface="+mn-ea"/>
                          <a:cs typeface="+mn-cs"/>
                        </a:rPr>
                        <a:t>～ </a:t>
                      </a:r>
                      <a:r>
                        <a:rPr kumimoji="1" lang="en-US" altLang="ja-JP" sz="1900" b="1" i="0" u="none" strike="noStrike" kern="1200" cap="none" spc="0" normalizeH="0" baseline="0" noProof="0" dirty="0">
                          <a:ln>
                            <a:noFill/>
                          </a:ln>
                          <a:solidFill>
                            <a:prstClr val="black"/>
                          </a:solidFill>
                          <a:effectLst/>
                          <a:uLnTx/>
                          <a:uFillTx/>
                          <a:latin typeface="+mn-ea"/>
                          <a:ea typeface="+mn-ea"/>
                          <a:cs typeface="+mn-cs"/>
                        </a:rPr>
                        <a:t>1/4</a:t>
                      </a:r>
                      <a:endParaRPr kumimoji="1" lang="en-US" altLang="ja-JP" sz="1400" b="1" i="0" u="none" strike="noStrike" kern="1200" cap="none" spc="0" normalizeH="0" baseline="0" noProof="0" dirty="0">
                        <a:ln>
                          <a:noFill/>
                        </a:ln>
                        <a:solidFill>
                          <a:prstClr val="black"/>
                        </a:solidFill>
                        <a:effectLst/>
                        <a:uLnTx/>
                        <a:uFillTx/>
                        <a:latin typeface="+mn-ea"/>
                        <a:ea typeface="+mn-ea"/>
                        <a:cs typeface="+mn-cs"/>
                      </a:endParaRPr>
                    </a:p>
                  </a:txBody>
                  <a:tcPr marL="107992" marR="107992" marT="53996" marB="53996">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FD5EA"/>
                    </a:solidFill>
                  </a:tcPr>
                </a:tc>
                <a:extLst>
                  <a:ext uri="{0D108BD9-81ED-4DB2-BD59-A6C34878D82A}">
                    <a16:rowId xmlns:a16="http://schemas.microsoft.com/office/drawing/2014/main" val="1587287135"/>
                  </a:ext>
                </a:extLst>
              </a:tr>
              <a:tr h="395972">
                <a:tc vMerge="1">
                  <a:txBody>
                    <a:bodyPr/>
                    <a:lstStyle/>
                    <a:p>
                      <a:endParaRPr kumimoji="1" lang="ja-JP" altLang="en-US"/>
                    </a:p>
                  </a:txBody>
                  <a:tcPr/>
                </a:tc>
                <a:tc vMerge="1">
                  <a:txBody>
                    <a:bodyPr/>
                    <a:lstStyle/>
                    <a:p>
                      <a:endParaRPr kumimoji="1" lang="ja-JP" altLang="en-US" sz="1600" b="0" dirty="0">
                        <a:latin typeface="Meiryo UI" panose="020B0604030504040204" pitchFamily="50" charset="-128"/>
                        <a:ea typeface="Meiryo UI" panose="020B0604030504040204" pitchFamily="50" charset="-128"/>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vMerge="1">
                  <a:txBody>
                    <a:bodyPr/>
                    <a:lstStyle/>
                    <a:p>
                      <a:endParaRPr kumimoji="1" lang="ja-JP" altLang="en-US" sz="1600" b="0" dirty="0">
                        <a:latin typeface="Meiryo UI" panose="020B0604030504040204" pitchFamily="50" charset="-128"/>
                        <a:ea typeface="Meiryo UI" panose="020B0604030504040204" pitchFamily="50" charset="-128"/>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lvl1pPr marL="0" algn="l" defTabSz="685800" rtl="0" eaLnBrk="1" latinLnBrk="0" hangingPunct="1">
                        <a:defRPr kumimoji="1" sz="1350" kern="1200">
                          <a:solidFill>
                            <a:schemeClr val="dk1"/>
                          </a:solidFill>
                          <a:latin typeface="游ゴシック" panose="020F0502020204030204"/>
                        </a:defRPr>
                      </a:lvl1pPr>
                      <a:lvl2pPr marL="342900" algn="l" defTabSz="685800" rtl="0" eaLnBrk="1" latinLnBrk="0" hangingPunct="1">
                        <a:defRPr kumimoji="1" sz="1350" kern="1200">
                          <a:solidFill>
                            <a:schemeClr val="dk1"/>
                          </a:solidFill>
                          <a:latin typeface="游ゴシック" panose="020F0502020204030204"/>
                        </a:defRPr>
                      </a:lvl2pPr>
                      <a:lvl3pPr marL="685800" algn="l" defTabSz="685800" rtl="0" eaLnBrk="1" latinLnBrk="0" hangingPunct="1">
                        <a:defRPr kumimoji="1" sz="1350" kern="1200">
                          <a:solidFill>
                            <a:schemeClr val="dk1"/>
                          </a:solidFill>
                          <a:latin typeface="游ゴシック" panose="020F0502020204030204"/>
                        </a:defRPr>
                      </a:lvl3pPr>
                      <a:lvl4pPr marL="1028700" algn="l" defTabSz="685800" rtl="0" eaLnBrk="1" latinLnBrk="0" hangingPunct="1">
                        <a:defRPr kumimoji="1" sz="1350" kern="1200">
                          <a:solidFill>
                            <a:schemeClr val="dk1"/>
                          </a:solidFill>
                          <a:latin typeface="游ゴシック" panose="020F0502020204030204"/>
                        </a:defRPr>
                      </a:lvl4pPr>
                      <a:lvl5pPr marL="1371600" algn="l" defTabSz="685800" rtl="0" eaLnBrk="1" latinLnBrk="0" hangingPunct="1">
                        <a:defRPr kumimoji="1" sz="1350" kern="1200">
                          <a:solidFill>
                            <a:schemeClr val="dk1"/>
                          </a:solidFill>
                          <a:latin typeface="游ゴシック" panose="020F0502020204030204"/>
                        </a:defRPr>
                      </a:lvl5pPr>
                      <a:lvl6pPr marL="1714500" algn="l" defTabSz="685800" rtl="0" eaLnBrk="1" latinLnBrk="0" hangingPunct="1">
                        <a:defRPr kumimoji="1" sz="1350" kern="1200">
                          <a:solidFill>
                            <a:schemeClr val="dk1"/>
                          </a:solidFill>
                          <a:latin typeface="游ゴシック" panose="020F0502020204030204"/>
                        </a:defRPr>
                      </a:lvl6pPr>
                      <a:lvl7pPr marL="2057400" algn="l" defTabSz="685800" rtl="0" eaLnBrk="1" latinLnBrk="0" hangingPunct="1">
                        <a:defRPr kumimoji="1" sz="1350" kern="1200">
                          <a:solidFill>
                            <a:schemeClr val="dk1"/>
                          </a:solidFill>
                          <a:latin typeface="游ゴシック" panose="020F0502020204030204"/>
                        </a:defRPr>
                      </a:lvl7pPr>
                      <a:lvl8pPr marL="2400300" algn="l" defTabSz="685800" rtl="0" eaLnBrk="1" latinLnBrk="0" hangingPunct="1">
                        <a:defRPr kumimoji="1" sz="1350" kern="1200">
                          <a:solidFill>
                            <a:schemeClr val="dk1"/>
                          </a:solidFill>
                          <a:latin typeface="游ゴシック" panose="020F0502020204030204"/>
                        </a:defRPr>
                      </a:lvl8pPr>
                      <a:lvl9pPr marL="2743200" algn="l" defTabSz="685800" rtl="0" eaLnBrk="1" latinLnBrk="0" hangingPunct="1">
                        <a:defRPr kumimoji="1" sz="1350" kern="1200">
                          <a:solidFill>
                            <a:schemeClr val="dk1"/>
                          </a:solidFill>
                          <a:latin typeface="游ゴシック" panose="020F0502020204030204"/>
                        </a:defRPr>
                      </a:lvl9pPr>
                    </a:lstStyle>
                    <a:p>
                      <a:r>
                        <a:rPr kumimoji="1" lang="en-US" altLang="ja-JP" sz="1900" b="1" dirty="0">
                          <a:latin typeface="+mn-ea"/>
                          <a:ea typeface="+mn-ea"/>
                        </a:rPr>
                        <a:t>8M</a:t>
                      </a:r>
                      <a:r>
                        <a:rPr kumimoji="1" lang="ja-JP" altLang="en-US" sz="1900" b="1" dirty="0">
                          <a:latin typeface="+mn-ea"/>
                          <a:ea typeface="+mn-ea"/>
                        </a:rPr>
                        <a:t>モデル</a:t>
                      </a:r>
                    </a:p>
                  </a:txBody>
                  <a:tcPr marL="107992" marR="107992" marT="53996" marB="53996"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FD5EA"/>
                    </a:solidFill>
                  </a:tcPr>
                </a:tc>
                <a:tc>
                  <a:txBody>
                    <a:bodyPr/>
                    <a:lstStyle>
                      <a:lvl1pPr marL="0" algn="l" defTabSz="685800" rtl="0" eaLnBrk="1" latinLnBrk="0" hangingPunct="1">
                        <a:defRPr kumimoji="1" sz="1350" kern="1200">
                          <a:solidFill>
                            <a:schemeClr val="dk1"/>
                          </a:solidFill>
                          <a:latin typeface="游ゴシック" panose="020F0502020204030204"/>
                        </a:defRPr>
                      </a:lvl1pPr>
                      <a:lvl2pPr marL="342900" algn="l" defTabSz="685800" rtl="0" eaLnBrk="1" latinLnBrk="0" hangingPunct="1">
                        <a:defRPr kumimoji="1" sz="1350" kern="1200">
                          <a:solidFill>
                            <a:schemeClr val="dk1"/>
                          </a:solidFill>
                          <a:latin typeface="游ゴシック" panose="020F0502020204030204"/>
                        </a:defRPr>
                      </a:lvl2pPr>
                      <a:lvl3pPr marL="685800" algn="l" defTabSz="685800" rtl="0" eaLnBrk="1" latinLnBrk="0" hangingPunct="1">
                        <a:defRPr kumimoji="1" sz="1350" kern="1200">
                          <a:solidFill>
                            <a:schemeClr val="dk1"/>
                          </a:solidFill>
                          <a:latin typeface="游ゴシック" panose="020F0502020204030204"/>
                        </a:defRPr>
                      </a:lvl3pPr>
                      <a:lvl4pPr marL="1028700" algn="l" defTabSz="685800" rtl="0" eaLnBrk="1" latinLnBrk="0" hangingPunct="1">
                        <a:defRPr kumimoji="1" sz="1350" kern="1200">
                          <a:solidFill>
                            <a:schemeClr val="dk1"/>
                          </a:solidFill>
                          <a:latin typeface="游ゴシック" panose="020F0502020204030204"/>
                        </a:defRPr>
                      </a:lvl4pPr>
                      <a:lvl5pPr marL="1371600" algn="l" defTabSz="685800" rtl="0" eaLnBrk="1" latinLnBrk="0" hangingPunct="1">
                        <a:defRPr kumimoji="1" sz="1350" kern="1200">
                          <a:solidFill>
                            <a:schemeClr val="dk1"/>
                          </a:solidFill>
                          <a:latin typeface="游ゴシック" panose="020F0502020204030204"/>
                        </a:defRPr>
                      </a:lvl5pPr>
                      <a:lvl6pPr marL="1714500" algn="l" defTabSz="685800" rtl="0" eaLnBrk="1" latinLnBrk="0" hangingPunct="1">
                        <a:defRPr kumimoji="1" sz="1350" kern="1200">
                          <a:solidFill>
                            <a:schemeClr val="dk1"/>
                          </a:solidFill>
                          <a:latin typeface="游ゴシック" panose="020F0502020204030204"/>
                        </a:defRPr>
                      </a:lvl6pPr>
                      <a:lvl7pPr marL="2057400" algn="l" defTabSz="685800" rtl="0" eaLnBrk="1" latinLnBrk="0" hangingPunct="1">
                        <a:defRPr kumimoji="1" sz="1350" kern="1200">
                          <a:solidFill>
                            <a:schemeClr val="dk1"/>
                          </a:solidFill>
                          <a:latin typeface="游ゴシック" panose="020F0502020204030204"/>
                        </a:defRPr>
                      </a:lvl7pPr>
                      <a:lvl8pPr marL="2400300" algn="l" defTabSz="685800" rtl="0" eaLnBrk="1" latinLnBrk="0" hangingPunct="1">
                        <a:defRPr kumimoji="1" sz="1350" kern="1200">
                          <a:solidFill>
                            <a:schemeClr val="dk1"/>
                          </a:solidFill>
                          <a:latin typeface="游ゴシック" panose="020F0502020204030204"/>
                        </a:defRPr>
                      </a:lvl8pPr>
                      <a:lvl9pPr marL="2743200" algn="l" defTabSz="685800" rtl="0" eaLnBrk="1" latinLnBrk="0" hangingPunct="1">
                        <a:defRPr kumimoji="1" sz="1350" kern="1200">
                          <a:solidFill>
                            <a:schemeClr val="dk1"/>
                          </a:solidFill>
                          <a:latin typeface="游ゴシック"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900" b="1" i="0" u="none" strike="noStrike" kern="1200" cap="none" spc="0" normalizeH="0" baseline="0" noProof="0" dirty="0">
                          <a:ln>
                            <a:noFill/>
                          </a:ln>
                          <a:solidFill>
                            <a:prstClr val="black"/>
                          </a:solidFill>
                          <a:effectLst/>
                          <a:uLnTx/>
                          <a:uFillTx/>
                          <a:latin typeface="+mn-ea"/>
                          <a:ea typeface="+mn-ea"/>
                          <a:cs typeface="+mn-cs"/>
                        </a:rPr>
                        <a:t>1/24 </a:t>
                      </a:r>
                      <a:r>
                        <a:rPr kumimoji="1" lang="ja-JP" altLang="en-US" sz="1900" b="1" i="0" u="none" strike="noStrike" kern="1200" cap="none" spc="0" normalizeH="0" baseline="0" noProof="0" dirty="0">
                          <a:ln>
                            <a:noFill/>
                          </a:ln>
                          <a:solidFill>
                            <a:prstClr val="black"/>
                          </a:solidFill>
                          <a:effectLst/>
                          <a:uLnTx/>
                          <a:uFillTx/>
                          <a:latin typeface="+mn-ea"/>
                          <a:ea typeface="+mn-ea"/>
                          <a:cs typeface="+mn-cs"/>
                        </a:rPr>
                        <a:t>～ </a:t>
                      </a:r>
                      <a:r>
                        <a:rPr kumimoji="1" lang="en-US" altLang="ja-JP" sz="1900" b="1" i="0" u="none" strike="noStrike" kern="1200" cap="none" spc="0" normalizeH="0" baseline="0" noProof="0" dirty="0">
                          <a:ln>
                            <a:noFill/>
                          </a:ln>
                          <a:solidFill>
                            <a:prstClr val="black"/>
                          </a:solidFill>
                          <a:effectLst/>
                          <a:uLnTx/>
                          <a:uFillTx/>
                          <a:latin typeface="+mn-ea"/>
                          <a:ea typeface="+mn-ea"/>
                          <a:cs typeface="+mn-cs"/>
                        </a:rPr>
                        <a:t>1/6</a:t>
                      </a:r>
                      <a:endParaRPr kumimoji="1" lang="en-US" altLang="ja-JP" sz="1400" b="1" dirty="0">
                        <a:latin typeface="+mn-ea"/>
                        <a:ea typeface="+mn-ea"/>
                      </a:endParaRPr>
                    </a:p>
                  </a:txBody>
                  <a:tcPr marL="107992" marR="107992" marT="53996" marB="53996">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FD5EA"/>
                    </a:solidFill>
                  </a:tcPr>
                </a:tc>
                <a:extLst>
                  <a:ext uri="{0D108BD9-81ED-4DB2-BD59-A6C34878D82A}">
                    <a16:rowId xmlns:a16="http://schemas.microsoft.com/office/drawing/2014/main" val="3246078721"/>
                  </a:ext>
                </a:extLst>
              </a:tr>
              <a:tr h="395972">
                <a:tc vMerge="1">
                  <a:txBody>
                    <a:bodyPr/>
                    <a:lstStyle/>
                    <a:p>
                      <a:endParaRPr kumimoji="1" lang="ja-JP" altLang="en-US"/>
                    </a:p>
                  </a:txBody>
                  <a:tcPr/>
                </a:tc>
                <a:tc rowSpan="2">
                  <a:txBody>
                    <a:bodyPr/>
                    <a:lstStyle>
                      <a:lvl1pPr marL="0" algn="l" defTabSz="685800" rtl="0" eaLnBrk="1" latinLnBrk="0" hangingPunct="1">
                        <a:defRPr kumimoji="1" sz="1350" kern="1200">
                          <a:solidFill>
                            <a:schemeClr val="dk1"/>
                          </a:solidFill>
                          <a:latin typeface="游ゴシック" panose="020F0502020204030204"/>
                        </a:defRPr>
                      </a:lvl1pPr>
                      <a:lvl2pPr marL="342900" algn="l" defTabSz="685800" rtl="0" eaLnBrk="1" latinLnBrk="0" hangingPunct="1">
                        <a:defRPr kumimoji="1" sz="1350" kern="1200">
                          <a:solidFill>
                            <a:schemeClr val="dk1"/>
                          </a:solidFill>
                          <a:latin typeface="游ゴシック" panose="020F0502020204030204"/>
                        </a:defRPr>
                      </a:lvl2pPr>
                      <a:lvl3pPr marL="685800" algn="l" defTabSz="685800" rtl="0" eaLnBrk="1" latinLnBrk="0" hangingPunct="1">
                        <a:defRPr kumimoji="1" sz="1350" kern="1200">
                          <a:solidFill>
                            <a:schemeClr val="dk1"/>
                          </a:solidFill>
                          <a:latin typeface="游ゴシック" panose="020F0502020204030204"/>
                        </a:defRPr>
                      </a:lvl3pPr>
                      <a:lvl4pPr marL="1028700" algn="l" defTabSz="685800" rtl="0" eaLnBrk="1" latinLnBrk="0" hangingPunct="1">
                        <a:defRPr kumimoji="1" sz="1350" kern="1200">
                          <a:solidFill>
                            <a:schemeClr val="dk1"/>
                          </a:solidFill>
                          <a:latin typeface="游ゴシック" panose="020F0502020204030204"/>
                        </a:defRPr>
                      </a:lvl4pPr>
                      <a:lvl5pPr marL="1371600" algn="l" defTabSz="685800" rtl="0" eaLnBrk="1" latinLnBrk="0" hangingPunct="1">
                        <a:defRPr kumimoji="1" sz="1350" kern="1200">
                          <a:solidFill>
                            <a:schemeClr val="dk1"/>
                          </a:solidFill>
                          <a:latin typeface="游ゴシック" panose="020F0502020204030204"/>
                        </a:defRPr>
                      </a:lvl5pPr>
                      <a:lvl6pPr marL="1714500" algn="l" defTabSz="685800" rtl="0" eaLnBrk="1" latinLnBrk="0" hangingPunct="1">
                        <a:defRPr kumimoji="1" sz="1350" kern="1200">
                          <a:solidFill>
                            <a:schemeClr val="dk1"/>
                          </a:solidFill>
                          <a:latin typeface="游ゴシック" panose="020F0502020204030204"/>
                        </a:defRPr>
                      </a:lvl6pPr>
                      <a:lvl7pPr marL="2057400" algn="l" defTabSz="685800" rtl="0" eaLnBrk="1" latinLnBrk="0" hangingPunct="1">
                        <a:defRPr kumimoji="1" sz="1350" kern="1200">
                          <a:solidFill>
                            <a:schemeClr val="dk1"/>
                          </a:solidFill>
                          <a:latin typeface="游ゴシック" panose="020F0502020204030204"/>
                        </a:defRPr>
                      </a:lvl7pPr>
                      <a:lvl8pPr marL="2400300" algn="l" defTabSz="685800" rtl="0" eaLnBrk="1" latinLnBrk="0" hangingPunct="1">
                        <a:defRPr kumimoji="1" sz="1350" kern="1200">
                          <a:solidFill>
                            <a:schemeClr val="dk1"/>
                          </a:solidFill>
                          <a:latin typeface="游ゴシック" panose="020F0502020204030204"/>
                        </a:defRPr>
                      </a:lvl8pPr>
                      <a:lvl9pPr marL="2743200" algn="l" defTabSz="685800" rtl="0" eaLnBrk="1" latinLnBrk="0" hangingPunct="1">
                        <a:defRPr kumimoji="1" sz="1350" kern="1200">
                          <a:solidFill>
                            <a:schemeClr val="dk1"/>
                          </a:solidFill>
                          <a:latin typeface="游ゴシック" panose="020F0502020204030204"/>
                        </a:defRPr>
                      </a:lvl9pPr>
                    </a:lstStyle>
                    <a:p>
                      <a:r>
                        <a:rPr kumimoji="1" lang="en-US" altLang="ja-JP" sz="1900" b="1" dirty="0">
                          <a:latin typeface="+mn-ea"/>
                          <a:ea typeface="+mn-ea"/>
                        </a:rPr>
                        <a:t>PPM</a:t>
                      </a:r>
                    </a:p>
                  </a:txBody>
                  <a:tcPr marL="107992" marR="107992" marT="53996" marB="53996"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gridSpan="2">
                  <a:txBody>
                    <a:bodyPr/>
                    <a:lstStyle>
                      <a:lvl1pPr marL="0" algn="l" defTabSz="685800" rtl="0" eaLnBrk="1" latinLnBrk="0" hangingPunct="1">
                        <a:defRPr kumimoji="1" sz="1350" kern="1200">
                          <a:solidFill>
                            <a:schemeClr val="dk1"/>
                          </a:solidFill>
                          <a:latin typeface="游ゴシック" panose="020F0502020204030204"/>
                        </a:defRPr>
                      </a:lvl1pPr>
                      <a:lvl2pPr marL="342900" algn="l" defTabSz="685800" rtl="0" eaLnBrk="1" latinLnBrk="0" hangingPunct="1">
                        <a:defRPr kumimoji="1" sz="1350" kern="1200">
                          <a:solidFill>
                            <a:schemeClr val="dk1"/>
                          </a:solidFill>
                          <a:latin typeface="游ゴシック" panose="020F0502020204030204"/>
                        </a:defRPr>
                      </a:lvl2pPr>
                      <a:lvl3pPr marL="685800" algn="l" defTabSz="685800" rtl="0" eaLnBrk="1" latinLnBrk="0" hangingPunct="1">
                        <a:defRPr kumimoji="1" sz="1350" kern="1200">
                          <a:solidFill>
                            <a:schemeClr val="dk1"/>
                          </a:solidFill>
                          <a:latin typeface="游ゴシック" panose="020F0502020204030204"/>
                        </a:defRPr>
                      </a:lvl3pPr>
                      <a:lvl4pPr marL="1028700" algn="l" defTabSz="685800" rtl="0" eaLnBrk="1" latinLnBrk="0" hangingPunct="1">
                        <a:defRPr kumimoji="1" sz="1350" kern="1200">
                          <a:solidFill>
                            <a:schemeClr val="dk1"/>
                          </a:solidFill>
                          <a:latin typeface="游ゴシック" panose="020F0502020204030204"/>
                        </a:defRPr>
                      </a:lvl4pPr>
                      <a:lvl5pPr marL="1371600" algn="l" defTabSz="685800" rtl="0" eaLnBrk="1" latinLnBrk="0" hangingPunct="1">
                        <a:defRPr kumimoji="1" sz="1350" kern="1200">
                          <a:solidFill>
                            <a:schemeClr val="dk1"/>
                          </a:solidFill>
                          <a:latin typeface="游ゴシック" panose="020F0502020204030204"/>
                        </a:defRPr>
                      </a:lvl5pPr>
                      <a:lvl6pPr marL="1714500" algn="l" defTabSz="685800" rtl="0" eaLnBrk="1" latinLnBrk="0" hangingPunct="1">
                        <a:defRPr kumimoji="1" sz="1350" kern="1200">
                          <a:solidFill>
                            <a:schemeClr val="dk1"/>
                          </a:solidFill>
                          <a:latin typeface="游ゴシック" panose="020F0502020204030204"/>
                        </a:defRPr>
                      </a:lvl6pPr>
                      <a:lvl7pPr marL="2057400" algn="l" defTabSz="685800" rtl="0" eaLnBrk="1" latinLnBrk="0" hangingPunct="1">
                        <a:defRPr kumimoji="1" sz="1350" kern="1200">
                          <a:solidFill>
                            <a:schemeClr val="dk1"/>
                          </a:solidFill>
                          <a:latin typeface="游ゴシック" panose="020F0502020204030204"/>
                        </a:defRPr>
                      </a:lvl7pPr>
                      <a:lvl8pPr marL="2400300" algn="l" defTabSz="685800" rtl="0" eaLnBrk="1" latinLnBrk="0" hangingPunct="1">
                        <a:defRPr kumimoji="1" sz="1350" kern="1200">
                          <a:solidFill>
                            <a:schemeClr val="dk1"/>
                          </a:solidFill>
                          <a:latin typeface="游ゴシック" panose="020F0502020204030204"/>
                        </a:defRPr>
                      </a:lvl8pPr>
                      <a:lvl9pPr marL="2743200" algn="l" defTabSz="685800" rtl="0" eaLnBrk="1" latinLnBrk="0" hangingPunct="1">
                        <a:defRPr kumimoji="1" sz="1350" kern="1200">
                          <a:solidFill>
                            <a:schemeClr val="dk1"/>
                          </a:solidFill>
                          <a:latin typeface="游ゴシック" panose="020F0502020204030204"/>
                        </a:defRPr>
                      </a:lvl9pPr>
                    </a:lstStyle>
                    <a:p>
                      <a:r>
                        <a:rPr kumimoji="1" lang="ja-JP" altLang="en-US" sz="1900" b="1" dirty="0">
                          <a:latin typeface="+mn-ea"/>
                          <a:ea typeface="+mn-ea"/>
                        </a:rPr>
                        <a:t>人物・二輪車</a:t>
                      </a:r>
                      <a:endParaRPr kumimoji="1" lang="en-US" altLang="ja-JP" sz="1900" b="1" dirty="0">
                        <a:latin typeface="+mn-ea"/>
                        <a:ea typeface="+mn-ea"/>
                      </a:endParaRPr>
                    </a:p>
                  </a:txBody>
                  <a:tcPr marL="107992" marR="107992" marT="53996" marB="53996"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hMerge="1">
                  <a:txBody>
                    <a:bodyPr/>
                    <a:lstStyle/>
                    <a:p>
                      <a:endParaRPr kumimoji="1" lang="ja-JP" altLang="en-US"/>
                    </a:p>
                  </a:txBody>
                  <a:tcPr/>
                </a:tc>
                <a:tc>
                  <a:txBody>
                    <a:bodyPr/>
                    <a:lstStyle>
                      <a:lvl1pPr marL="0" algn="l" defTabSz="685800" rtl="0" eaLnBrk="1" latinLnBrk="0" hangingPunct="1">
                        <a:defRPr kumimoji="1" sz="1350" kern="1200">
                          <a:solidFill>
                            <a:schemeClr val="dk1"/>
                          </a:solidFill>
                          <a:latin typeface="游ゴシック" panose="020F0502020204030204"/>
                        </a:defRPr>
                      </a:lvl1pPr>
                      <a:lvl2pPr marL="342900" algn="l" defTabSz="685800" rtl="0" eaLnBrk="1" latinLnBrk="0" hangingPunct="1">
                        <a:defRPr kumimoji="1" sz="1350" kern="1200">
                          <a:solidFill>
                            <a:schemeClr val="dk1"/>
                          </a:solidFill>
                          <a:latin typeface="游ゴシック" panose="020F0502020204030204"/>
                        </a:defRPr>
                      </a:lvl2pPr>
                      <a:lvl3pPr marL="685800" algn="l" defTabSz="685800" rtl="0" eaLnBrk="1" latinLnBrk="0" hangingPunct="1">
                        <a:defRPr kumimoji="1" sz="1350" kern="1200">
                          <a:solidFill>
                            <a:schemeClr val="dk1"/>
                          </a:solidFill>
                          <a:latin typeface="游ゴシック" panose="020F0502020204030204"/>
                        </a:defRPr>
                      </a:lvl3pPr>
                      <a:lvl4pPr marL="1028700" algn="l" defTabSz="685800" rtl="0" eaLnBrk="1" latinLnBrk="0" hangingPunct="1">
                        <a:defRPr kumimoji="1" sz="1350" kern="1200">
                          <a:solidFill>
                            <a:schemeClr val="dk1"/>
                          </a:solidFill>
                          <a:latin typeface="游ゴシック" panose="020F0502020204030204"/>
                        </a:defRPr>
                      </a:lvl4pPr>
                      <a:lvl5pPr marL="1371600" algn="l" defTabSz="685800" rtl="0" eaLnBrk="1" latinLnBrk="0" hangingPunct="1">
                        <a:defRPr kumimoji="1" sz="1350" kern="1200">
                          <a:solidFill>
                            <a:schemeClr val="dk1"/>
                          </a:solidFill>
                          <a:latin typeface="游ゴシック" panose="020F0502020204030204"/>
                        </a:defRPr>
                      </a:lvl5pPr>
                      <a:lvl6pPr marL="1714500" algn="l" defTabSz="685800" rtl="0" eaLnBrk="1" latinLnBrk="0" hangingPunct="1">
                        <a:defRPr kumimoji="1" sz="1350" kern="1200">
                          <a:solidFill>
                            <a:schemeClr val="dk1"/>
                          </a:solidFill>
                          <a:latin typeface="游ゴシック" panose="020F0502020204030204"/>
                        </a:defRPr>
                      </a:lvl6pPr>
                      <a:lvl7pPr marL="2057400" algn="l" defTabSz="685800" rtl="0" eaLnBrk="1" latinLnBrk="0" hangingPunct="1">
                        <a:defRPr kumimoji="1" sz="1350" kern="1200">
                          <a:solidFill>
                            <a:schemeClr val="dk1"/>
                          </a:solidFill>
                          <a:latin typeface="游ゴシック" panose="020F0502020204030204"/>
                        </a:defRPr>
                      </a:lvl7pPr>
                      <a:lvl8pPr marL="2400300" algn="l" defTabSz="685800" rtl="0" eaLnBrk="1" latinLnBrk="0" hangingPunct="1">
                        <a:defRPr kumimoji="1" sz="1350" kern="1200">
                          <a:solidFill>
                            <a:schemeClr val="dk1"/>
                          </a:solidFill>
                          <a:latin typeface="游ゴシック" panose="020F0502020204030204"/>
                        </a:defRPr>
                      </a:lvl8pPr>
                      <a:lvl9pPr marL="2743200" algn="l" defTabSz="685800" rtl="0" eaLnBrk="1" latinLnBrk="0" hangingPunct="1">
                        <a:defRPr kumimoji="1" sz="1350" kern="1200">
                          <a:solidFill>
                            <a:schemeClr val="dk1"/>
                          </a:solidFill>
                          <a:latin typeface="游ゴシック"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900" b="1" dirty="0">
                          <a:latin typeface="+mn-ea"/>
                          <a:ea typeface="+mn-ea"/>
                        </a:rPr>
                        <a:t>57 </a:t>
                      </a:r>
                      <a:r>
                        <a:rPr kumimoji="1" lang="ja-JP" altLang="en-US" sz="1900" b="1" dirty="0">
                          <a:latin typeface="+mn-ea"/>
                          <a:ea typeface="+mn-ea"/>
                        </a:rPr>
                        <a:t>～ </a:t>
                      </a:r>
                      <a:r>
                        <a:rPr kumimoji="1" lang="en-US" altLang="ja-JP" sz="1900" b="1" dirty="0">
                          <a:latin typeface="+mn-ea"/>
                          <a:ea typeface="+mn-ea"/>
                        </a:rPr>
                        <a:t>225PPM</a:t>
                      </a:r>
                      <a:endParaRPr kumimoji="1" lang="ja-JP" altLang="en-US" sz="1900" b="1" dirty="0">
                        <a:latin typeface="+mn-ea"/>
                        <a:ea typeface="+mn-ea"/>
                      </a:endParaRPr>
                    </a:p>
                  </a:txBody>
                  <a:tcPr marL="107992" marR="107992" marT="53996" marB="53996">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2482287084"/>
                  </a:ext>
                </a:extLst>
              </a:tr>
              <a:tr h="395972">
                <a:tc vMerge="1">
                  <a:txBody>
                    <a:bodyPr/>
                    <a:lstStyle/>
                    <a:p>
                      <a:endParaRPr kumimoji="1" lang="ja-JP" altLang="en-US"/>
                    </a:p>
                  </a:txBody>
                  <a:tcPr/>
                </a:tc>
                <a:tc vMerge="1">
                  <a:txBody>
                    <a:bodyPr/>
                    <a:lstStyle/>
                    <a:p>
                      <a:endParaRPr kumimoji="1" lang="en-US" altLang="ja-JP" sz="1600" b="0" dirty="0">
                        <a:latin typeface="Meiryo UI" panose="020B0604030504040204" pitchFamily="50" charset="-128"/>
                        <a:ea typeface="Meiryo UI" panose="020B0604030504040204" pitchFamily="50" charset="-128"/>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tcPr>
                </a:tc>
                <a:tc gridSpan="2">
                  <a:txBody>
                    <a:bodyPr/>
                    <a:lstStyle>
                      <a:lvl1pPr marL="0" algn="l" defTabSz="685800" rtl="0" eaLnBrk="1" latinLnBrk="0" hangingPunct="1">
                        <a:defRPr kumimoji="1" sz="1350" kern="1200">
                          <a:solidFill>
                            <a:schemeClr val="dk1"/>
                          </a:solidFill>
                          <a:latin typeface="游ゴシック" panose="020F0502020204030204"/>
                        </a:defRPr>
                      </a:lvl1pPr>
                      <a:lvl2pPr marL="342900" algn="l" defTabSz="685800" rtl="0" eaLnBrk="1" latinLnBrk="0" hangingPunct="1">
                        <a:defRPr kumimoji="1" sz="1350" kern="1200">
                          <a:solidFill>
                            <a:schemeClr val="dk1"/>
                          </a:solidFill>
                          <a:latin typeface="游ゴシック" panose="020F0502020204030204"/>
                        </a:defRPr>
                      </a:lvl2pPr>
                      <a:lvl3pPr marL="685800" algn="l" defTabSz="685800" rtl="0" eaLnBrk="1" latinLnBrk="0" hangingPunct="1">
                        <a:defRPr kumimoji="1" sz="1350" kern="1200">
                          <a:solidFill>
                            <a:schemeClr val="dk1"/>
                          </a:solidFill>
                          <a:latin typeface="游ゴシック" panose="020F0502020204030204"/>
                        </a:defRPr>
                      </a:lvl3pPr>
                      <a:lvl4pPr marL="1028700" algn="l" defTabSz="685800" rtl="0" eaLnBrk="1" latinLnBrk="0" hangingPunct="1">
                        <a:defRPr kumimoji="1" sz="1350" kern="1200">
                          <a:solidFill>
                            <a:schemeClr val="dk1"/>
                          </a:solidFill>
                          <a:latin typeface="游ゴシック" panose="020F0502020204030204"/>
                        </a:defRPr>
                      </a:lvl4pPr>
                      <a:lvl5pPr marL="1371600" algn="l" defTabSz="685800" rtl="0" eaLnBrk="1" latinLnBrk="0" hangingPunct="1">
                        <a:defRPr kumimoji="1" sz="1350" kern="1200">
                          <a:solidFill>
                            <a:schemeClr val="dk1"/>
                          </a:solidFill>
                          <a:latin typeface="游ゴシック" panose="020F0502020204030204"/>
                        </a:defRPr>
                      </a:lvl5pPr>
                      <a:lvl6pPr marL="1714500" algn="l" defTabSz="685800" rtl="0" eaLnBrk="1" latinLnBrk="0" hangingPunct="1">
                        <a:defRPr kumimoji="1" sz="1350" kern="1200">
                          <a:solidFill>
                            <a:schemeClr val="dk1"/>
                          </a:solidFill>
                          <a:latin typeface="游ゴシック" panose="020F0502020204030204"/>
                        </a:defRPr>
                      </a:lvl6pPr>
                      <a:lvl7pPr marL="2057400" algn="l" defTabSz="685800" rtl="0" eaLnBrk="1" latinLnBrk="0" hangingPunct="1">
                        <a:defRPr kumimoji="1" sz="1350" kern="1200">
                          <a:solidFill>
                            <a:schemeClr val="dk1"/>
                          </a:solidFill>
                          <a:latin typeface="游ゴシック" panose="020F0502020204030204"/>
                        </a:defRPr>
                      </a:lvl7pPr>
                      <a:lvl8pPr marL="2400300" algn="l" defTabSz="685800" rtl="0" eaLnBrk="1" latinLnBrk="0" hangingPunct="1">
                        <a:defRPr kumimoji="1" sz="1350" kern="1200">
                          <a:solidFill>
                            <a:schemeClr val="dk1"/>
                          </a:solidFill>
                          <a:latin typeface="游ゴシック" panose="020F0502020204030204"/>
                        </a:defRPr>
                      </a:lvl8pPr>
                      <a:lvl9pPr marL="2743200" algn="l" defTabSz="685800" rtl="0" eaLnBrk="1" latinLnBrk="0" hangingPunct="1">
                        <a:defRPr kumimoji="1" sz="1350" kern="1200">
                          <a:solidFill>
                            <a:schemeClr val="dk1"/>
                          </a:solidFill>
                          <a:latin typeface="游ゴシック" panose="020F0502020204030204"/>
                        </a:defRPr>
                      </a:lvl9pPr>
                    </a:lstStyle>
                    <a:p>
                      <a:r>
                        <a:rPr kumimoji="1" lang="ja-JP" altLang="en-US" sz="1900" b="1" dirty="0">
                          <a:latin typeface="+mn-ea"/>
                          <a:ea typeface="+mn-ea"/>
                        </a:rPr>
                        <a:t>自動車</a:t>
                      </a:r>
                      <a:endParaRPr kumimoji="1" lang="en-US" altLang="ja-JP" sz="1900" b="1" dirty="0">
                        <a:latin typeface="+mn-ea"/>
                        <a:ea typeface="+mn-ea"/>
                      </a:endParaRPr>
                    </a:p>
                  </a:txBody>
                  <a:tcPr marL="107992" marR="107992" marT="53996" marB="53996"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E9EBF5"/>
                    </a:solidFill>
                  </a:tcPr>
                </a:tc>
                <a:tc hMerge="1">
                  <a:txBody>
                    <a:bodyPr/>
                    <a:lstStyle/>
                    <a:p>
                      <a:endParaRPr kumimoji="1" lang="ja-JP" altLang="en-US"/>
                    </a:p>
                  </a:txBody>
                  <a:tcPr/>
                </a:tc>
                <a:tc>
                  <a:txBody>
                    <a:bodyPr/>
                    <a:lstStyle>
                      <a:lvl1pPr marL="0" algn="l" defTabSz="685800" rtl="0" eaLnBrk="1" latinLnBrk="0" hangingPunct="1">
                        <a:defRPr kumimoji="1" sz="1350" kern="1200">
                          <a:solidFill>
                            <a:schemeClr val="dk1"/>
                          </a:solidFill>
                          <a:latin typeface="游ゴシック" panose="020F0502020204030204"/>
                        </a:defRPr>
                      </a:lvl1pPr>
                      <a:lvl2pPr marL="342900" algn="l" defTabSz="685800" rtl="0" eaLnBrk="1" latinLnBrk="0" hangingPunct="1">
                        <a:defRPr kumimoji="1" sz="1350" kern="1200">
                          <a:solidFill>
                            <a:schemeClr val="dk1"/>
                          </a:solidFill>
                          <a:latin typeface="游ゴシック" panose="020F0502020204030204"/>
                        </a:defRPr>
                      </a:lvl2pPr>
                      <a:lvl3pPr marL="685800" algn="l" defTabSz="685800" rtl="0" eaLnBrk="1" latinLnBrk="0" hangingPunct="1">
                        <a:defRPr kumimoji="1" sz="1350" kern="1200">
                          <a:solidFill>
                            <a:schemeClr val="dk1"/>
                          </a:solidFill>
                          <a:latin typeface="游ゴシック" panose="020F0502020204030204"/>
                        </a:defRPr>
                      </a:lvl3pPr>
                      <a:lvl4pPr marL="1028700" algn="l" defTabSz="685800" rtl="0" eaLnBrk="1" latinLnBrk="0" hangingPunct="1">
                        <a:defRPr kumimoji="1" sz="1350" kern="1200">
                          <a:solidFill>
                            <a:schemeClr val="dk1"/>
                          </a:solidFill>
                          <a:latin typeface="游ゴシック" panose="020F0502020204030204"/>
                        </a:defRPr>
                      </a:lvl4pPr>
                      <a:lvl5pPr marL="1371600" algn="l" defTabSz="685800" rtl="0" eaLnBrk="1" latinLnBrk="0" hangingPunct="1">
                        <a:defRPr kumimoji="1" sz="1350" kern="1200">
                          <a:solidFill>
                            <a:schemeClr val="dk1"/>
                          </a:solidFill>
                          <a:latin typeface="游ゴシック" panose="020F0502020204030204"/>
                        </a:defRPr>
                      </a:lvl5pPr>
                      <a:lvl6pPr marL="1714500" algn="l" defTabSz="685800" rtl="0" eaLnBrk="1" latinLnBrk="0" hangingPunct="1">
                        <a:defRPr kumimoji="1" sz="1350" kern="1200">
                          <a:solidFill>
                            <a:schemeClr val="dk1"/>
                          </a:solidFill>
                          <a:latin typeface="游ゴシック" panose="020F0502020204030204"/>
                        </a:defRPr>
                      </a:lvl6pPr>
                      <a:lvl7pPr marL="2057400" algn="l" defTabSz="685800" rtl="0" eaLnBrk="1" latinLnBrk="0" hangingPunct="1">
                        <a:defRPr kumimoji="1" sz="1350" kern="1200">
                          <a:solidFill>
                            <a:schemeClr val="dk1"/>
                          </a:solidFill>
                          <a:latin typeface="游ゴシック" panose="020F0502020204030204"/>
                        </a:defRPr>
                      </a:lvl7pPr>
                      <a:lvl8pPr marL="2400300" algn="l" defTabSz="685800" rtl="0" eaLnBrk="1" latinLnBrk="0" hangingPunct="1">
                        <a:defRPr kumimoji="1" sz="1350" kern="1200">
                          <a:solidFill>
                            <a:schemeClr val="dk1"/>
                          </a:solidFill>
                          <a:latin typeface="游ゴシック" panose="020F0502020204030204"/>
                        </a:defRPr>
                      </a:lvl8pPr>
                      <a:lvl9pPr marL="2743200" algn="l" defTabSz="685800" rtl="0" eaLnBrk="1" latinLnBrk="0" hangingPunct="1">
                        <a:defRPr kumimoji="1" sz="1350" kern="1200">
                          <a:solidFill>
                            <a:schemeClr val="dk1"/>
                          </a:solidFill>
                          <a:latin typeface="游ゴシック"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900" b="1" dirty="0">
                          <a:latin typeface="+mn-ea"/>
                          <a:ea typeface="+mn-ea"/>
                        </a:rPr>
                        <a:t>45 </a:t>
                      </a:r>
                      <a:r>
                        <a:rPr kumimoji="1" lang="ja-JP" altLang="en-US" sz="1900" b="1" dirty="0">
                          <a:latin typeface="+mn-ea"/>
                          <a:ea typeface="+mn-ea"/>
                        </a:rPr>
                        <a:t>～ </a:t>
                      </a:r>
                      <a:r>
                        <a:rPr kumimoji="1" lang="en-US" altLang="ja-JP" sz="1900" b="1" dirty="0">
                          <a:latin typeface="+mn-ea"/>
                          <a:ea typeface="+mn-ea"/>
                        </a:rPr>
                        <a:t>180PPM</a:t>
                      </a:r>
                      <a:endParaRPr kumimoji="1" lang="ja-JP" altLang="en-US" sz="1900" b="1" dirty="0">
                        <a:latin typeface="+mn-ea"/>
                        <a:ea typeface="+mn-ea"/>
                      </a:endParaRPr>
                    </a:p>
                  </a:txBody>
                  <a:tcPr marL="107992" marR="107992" marT="53996" marB="53996">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E9EBF5"/>
                    </a:solidFill>
                  </a:tcPr>
                </a:tc>
                <a:extLst>
                  <a:ext uri="{0D108BD9-81ED-4DB2-BD59-A6C34878D82A}">
                    <a16:rowId xmlns:a16="http://schemas.microsoft.com/office/drawing/2014/main" val="510581106"/>
                  </a:ext>
                </a:extLst>
              </a:tr>
              <a:tr h="395972">
                <a:tc gridSpan="4">
                  <a:txBody>
                    <a:bodyPr/>
                    <a:lstStyle>
                      <a:lvl1pPr marL="0" algn="l" defTabSz="685800" rtl="0" eaLnBrk="1" latinLnBrk="0" hangingPunct="1">
                        <a:defRPr kumimoji="1" sz="1350" kern="1200">
                          <a:solidFill>
                            <a:schemeClr val="dk1"/>
                          </a:solidFill>
                          <a:latin typeface="游ゴシック" panose="020F0502020204030204"/>
                        </a:defRPr>
                      </a:lvl1pPr>
                      <a:lvl2pPr marL="342900" algn="l" defTabSz="685800" rtl="0" eaLnBrk="1" latinLnBrk="0" hangingPunct="1">
                        <a:defRPr kumimoji="1" sz="1350" kern="1200">
                          <a:solidFill>
                            <a:schemeClr val="dk1"/>
                          </a:solidFill>
                          <a:latin typeface="游ゴシック" panose="020F0502020204030204"/>
                        </a:defRPr>
                      </a:lvl2pPr>
                      <a:lvl3pPr marL="685800" algn="l" defTabSz="685800" rtl="0" eaLnBrk="1" latinLnBrk="0" hangingPunct="1">
                        <a:defRPr kumimoji="1" sz="1350" kern="1200">
                          <a:solidFill>
                            <a:schemeClr val="dk1"/>
                          </a:solidFill>
                          <a:latin typeface="游ゴシック" panose="020F0502020204030204"/>
                        </a:defRPr>
                      </a:lvl3pPr>
                      <a:lvl4pPr marL="1028700" algn="l" defTabSz="685800" rtl="0" eaLnBrk="1" latinLnBrk="0" hangingPunct="1">
                        <a:defRPr kumimoji="1" sz="1350" kern="1200">
                          <a:solidFill>
                            <a:schemeClr val="dk1"/>
                          </a:solidFill>
                          <a:latin typeface="游ゴシック" panose="020F0502020204030204"/>
                        </a:defRPr>
                      </a:lvl4pPr>
                      <a:lvl5pPr marL="1371600" algn="l" defTabSz="685800" rtl="0" eaLnBrk="1" latinLnBrk="0" hangingPunct="1">
                        <a:defRPr kumimoji="1" sz="1350" kern="1200">
                          <a:solidFill>
                            <a:schemeClr val="dk1"/>
                          </a:solidFill>
                          <a:latin typeface="游ゴシック" panose="020F0502020204030204"/>
                        </a:defRPr>
                      </a:lvl5pPr>
                      <a:lvl6pPr marL="1714500" algn="l" defTabSz="685800" rtl="0" eaLnBrk="1" latinLnBrk="0" hangingPunct="1">
                        <a:defRPr kumimoji="1" sz="1350" kern="1200">
                          <a:solidFill>
                            <a:schemeClr val="dk1"/>
                          </a:solidFill>
                          <a:latin typeface="游ゴシック" panose="020F0502020204030204"/>
                        </a:defRPr>
                      </a:lvl6pPr>
                      <a:lvl7pPr marL="2057400" algn="l" defTabSz="685800" rtl="0" eaLnBrk="1" latinLnBrk="0" hangingPunct="1">
                        <a:defRPr kumimoji="1" sz="1350" kern="1200">
                          <a:solidFill>
                            <a:schemeClr val="dk1"/>
                          </a:solidFill>
                          <a:latin typeface="游ゴシック" panose="020F0502020204030204"/>
                        </a:defRPr>
                      </a:lvl7pPr>
                      <a:lvl8pPr marL="2400300" algn="l" defTabSz="685800" rtl="0" eaLnBrk="1" latinLnBrk="0" hangingPunct="1">
                        <a:defRPr kumimoji="1" sz="1350" kern="1200">
                          <a:solidFill>
                            <a:schemeClr val="dk1"/>
                          </a:solidFill>
                          <a:latin typeface="游ゴシック" panose="020F0502020204030204"/>
                        </a:defRPr>
                      </a:lvl8pPr>
                      <a:lvl9pPr marL="2743200" algn="l" defTabSz="685800" rtl="0" eaLnBrk="1" latinLnBrk="0" hangingPunct="1">
                        <a:defRPr kumimoji="1" sz="1350" kern="1200">
                          <a:solidFill>
                            <a:schemeClr val="dk1"/>
                          </a:solidFill>
                          <a:latin typeface="游ゴシック" panose="020F0502020204030204"/>
                        </a:defRPr>
                      </a:lvl9pPr>
                    </a:lstStyle>
                    <a:p>
                      <a:r>
                        <a:rPr kumimoji="1" lang="ja-JP" altLang="en-US" sz="1900" b="1" dirty="0">
                          <a:latin typeface="+mn-ea"/>
                          <a:ea typeface="+mn-ea"/>
                        </a:rPr>
                        <a:t>照度 </a:t>
                      </a:r>
                      <a:r>
                        <a:rPr kumimoji="1" lang="en-US" altLang="ja-JP" sz="1400" b="1" dirty="0">
                          <a:latin typeface="+mn-ea"/>
                          <a:ea typeface="+mn-ea"/>
                        </a:rPr>
                        <a:t>(*4)</a:t>
                      </a:r>
                      <a:endParaRPr kumimoji="1" lang="ja-JP" altLang="en-US" sz="1400" b="1" dirty="0">
                        <a:latin typeface="+mn-ea"/>
                        <a:ea typeface="+mn-ea"/>
                      </a:endParaRPr>
                    </a:p>
                  </a:txBody>
                  <a:tcPr marL="107992" marR="107992" marT="53996" marB="53996">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FD5EA"/>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a:txBody>
                    <a:bodyPr/>
                    <a:lstStyle>
                      <a:lvl1pPr marL="0" algn="l" defTabSz="685800" rtl="0" eaLnBrk="1" latinLnBrk="0" hangingPunct="1">
                        <a:defRPr kumimoji="1" sz="1350" kern="1200">
                          <a:solidFill>
                            <a:schemeClr val="dk1"/>
                          </a:solidFill>
                          <a:latin typeface="游ゴシック" panose="020F0502020204030204"/>
                        </a:defRPr>
                      </a:lvl1pPr>
                      <a:lvl2pPr marL="342900" algn="l" defTabSz="685800" rtl="0" eaLnBrk="1" latinLnBrk="0" hangingPunct="1">
                        <a:defRPr kumimoji="1" sz="1350" kern="1200">
                          <a:solidFill>
                            <a:schemeClr val="dk1"/>
                          </a:solidFill>
                          <a:latin typeface="游ゴシック" panose="020F0502020204030204"/>
                        </a:defRPr>
                      </a:lvl2pPr>
                      <a:lvl3pPr marL="685800" algn="l" defTabSz="685800" rtl="0" eaLnBrk="1" latinLnBrk="0" hangingPunct="1">
                        <a:defRPr kumimoji="1" sz="1350" kern="1200">
                          <a:solidFill>
                            <a:schemeClr val="dk1"/>
                          </a:solidFill>
                          <a:latin typeface="游ゴシック" panose="020F0502020204030204"/>
                        </a:defRPr>
                      </a:lvl3pPr>
                      <a:lvl4pPr marL="1028700" algn="l" defTabSz="685800" rtl="0" eaLnBrk="1" latinLnBrk="0" hangingPunct="1">
                        <a:defRPr kumimoji="1" sz="1350" kern="1200">
                          <a:solidFill>
                            <a:schemeClr val="dk1"/>
                          </a:solidFill>
                          <a:latin typeface="游ゴシック" panose="020F0502020204030204"/>
                        </a:defRPr>
                      </a:lvl4pPr>
                      <a:lvl5pPr marL="1371600" algn="l" defTabSz="685800" rtl="0" eaLnBrk="1" latinLnBrk="0" hangingPunct="1">
                        <a:defRPr kumimoji="1" sz="1350" kern="1200">
                          <a:solidFill>
                            <a:schemeClr val="dk1"/>
                          </a:solidFill>
                          <a:latin typeface="游ゴシック" panose="020F0502020204030204"/>
                        </a:defRPr>
                      </a:lvl5pPr>
                      <a:lvl6pPr marL="1714500" algn="l" defTabSz="685800" rtl="0" eaLnBrk="1" latinLnBrk="0" hangingPunct="1">
                        <a:defRPr kumimoji="1" sz="1350" kern="1200">
                          <a:solidFill>
                            <a:schemeClr val="dk1"/>
                          </a:solidFill>
                          <a:latin typeface="游ゴシック" panose="020F0502020204030204"/>
                        </a:defRPr>
                      </a:lvl6pPr>
                      <a:lvl7pPr marL="2057400" algn="l" defTabSz="685800" rtl="0" eaLnBrk="1" latinLnBrk="0" hangingPunct="1">
                        <a:defRPr kumimoji="1" sz="1350" kern="1200">
                          <a:solidFill>
                            <a:schemeClr val="dk1"/>
                          </a:solidFill>
                          <a:latin typeface="游ゴシック" panose="020F0502020204030204"/>
                        </a:defRPr>
                      </a:lvl7pPr>
                      <a:lvl8pPr marL="2400300" algn="l" defTabSz="685800" rtl="0" eaLnBrk="1" latinLnBrk="0" hangingPunct="1">
                        <a:defRPr kumimoji="1" sz="1350" kern="1200">
                          <a:solidFill>
                            <a:schemeClr val="dk1"/>
                          </a:solidFill>
                          <a:latin typeface="游ゴシック" panose="020F0502020204030204"/>
                        </a:defRPr>
                      </a:lvl8pPr>
                      <a:lvl9pPr marL="2743200" algn="l" defTabSz="685800" rtl="0" eaLnBrk="1" latinLnBrk="0" hangingPunct="1">
                        <a:defRPr kumimoji="1" sz="1350" kern="1200">
                          <a:solidFill>
                            <a:schemeClr val="dk1"/>
                          </a:solidFill>
                          <a:latin typeface="游ゴシック" panose="020F0502020204030204"/>
                        </a:defRPr>
                      </a:lvl9pPr>
                    </a:lstStyle>
                    <a:p>
                      <a:r>
                        <a:rPr kumimoji="1" lang="en-US" altLang="ja-JP" sz="1900" b="1" dirty="0">
                          <a:latin typeface="+mn-ea"/>
                          <a:ea typeface="+mn-ea"/>
                        </a:rPr>
                        <a:t>3 lx </a:t>
                      </a:r>
                      <a:r>
                        <a:rPr kumimoji="1" lang="ja-JP" altLang="en-US" sz="1900" b="1" dirty="0">
                          <a:latin typeface="+mn-ea"/>
                          <a:ea typeface="+mn-ea"/>
                        </a:rPr>
                        <a:t>以上</a:t>
                      </a:r>
                    </a:p>
                  </a:txBody>
                  <a:tcPr marL="107992" marR="107992" marT="53996" marB="53996">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FD5EA"/>
                    </a:solidFill>
                  </a:tcPr>
                </a:tc>
                <a:extLst>
                  <a:ext uri="{0D108BD9-81ED-4DB2-BD59-A6C34878D82A}">
                    <a16:rowId xmlns:a16="http://schemas.microsoft.com/office/drawing/2014/main" val="4285182287"/>
                  </a:ext>
                </a:extLst>
              </a:tr>
            </a:tbl>
          </a:graphicData>
        </a:graphic>
      </p:graphicFrame>
      <p:grpSp>
        <p:nvGrpSpPr>
          <p:cNvPr id="239" name="グループ化 238">
            <a:extLst>
              <a:ext uri="{FF2B5EF4-FFF2-40B4-BE49-F238E27FC236}">
                <a16:creationId xmlns:a16="http://schemas.microsoft.com/office/drawing/2014/main" id="{18FE3D88-A214-9E08-0549-F99C3A1AC650}"/>
              </a:ext>
            </a:extLst>
          </p:cNvPr>
          <p:cNvGrpSpPr>
            <a:grpSpLocks noChangeAspect="1"/>
          </p:cNvGrpSpPr>
          <p:nvPr/>
        </p:nvGrpSpPr>
        <p:grpSpPr>
          <a:xfrm>
            <a:off x="7223473" y="5646179"/>
            <a:ext cx="6941309" cy="1925381"/>
            <a:chOff x="5914686" y="4616029"/>
            <a:chExt cx="5622550" cy="1559589"/>
          </a:xfrm>
        </p:grpSpPr>
        <p:sp>
          <p:nvSpPr>
            <p:cNvPr id="240" name="フリーフォーム 100">
              <a:extLst>
                <a:ext uri="{FF2B5EF4-FFF2-40B4-BE49-F238E27FC236}">
                  <a16:creationId xmlns:a16="http://schemas.microsoft.com/office/drawing/2014/main" id="{5B3F1E36-F43B-321C-EF3B-32C6092F7310}"/>
                </a:ext>
              </a:extLst>
            </p:cNvPr>
            <p:cNvSpPr/>
            <p:nvPr/>
          </p:nvSpPr>
          <p:spPr>
            <a:xfrm>
              <a:off x="9000908" y="5380351"/>
              <a:ext cx="149634" cy="428076"/>
            </a:xfrm>
            <a:custGeom>
              <a:avLst/>
              <a:gdLst>
                <a:gd name="connsiteX0" fmla="*/ 261257 w 8229599"/>
                <a:gd name="connsiteY0" fmla="*/ 609600 h 1494972"/>
                <a:gd name="connsiteX1" fmla="*/ 0 w 8229599"/>
                <a:gd name="connsiteY1" fmla="*/ 870857 h 1494972"/>
                <a:gd name="connsiteX2" fmla="*/ 5936342 w 8229599"/>
                <a:gd name="connsiteY2" fmla="*/ 1494972 h 1494972"/>
                <a:gd name="connsiteX3" fmla="*/ 8229599 w 8229599"/>
                <a:gd name="connsiteY3" fmla="*/ 0 h 1494972"/>
                <a:gd name="connsiteX4" fmla="*/ 261257 w 8229599"/>
                <a:gd name="connsiteY4" fmla="*/ 609600 h 1494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9599" h="1494972">
                  <a:moveTo>
                    <a:pt x="261257" y="609600"/>
                  </a:moveTo>
                  <a:lnTo>
                    <a:pt x="0" y="870857"/>
                  </a:lnTo>
                  <a:lnTo>
                    <a:pt x="5936342" y="1494972"/>
                  </a:lnTo>
                  <a:lnTo>
                    <a:pt x="8229599" y="0"/>
                  </a:lnTo>
                  <a:lnTo>
                    <a:pt x="261257" y="609600"/>
                  </a:lnTo>
                  <a:close/>
                </a:path>
              </a:pathLst>
            </a:custGeom>
            <a:solidFill>
              <a:sysClr val="window" lastClr="FFFFFF">
                <a:lumMod val="95000"/>
              </a:sysClr>
            </a:solidFill>
          </p:spPr>
          <p:txBody>
            <a:bodyPr wrap="none" rtlCol="0" anchor="ctr">
              <a:spAutoFit/>
            </a:bodyPr>
            <a:lstStyle/>
            <a:p>
              <a:pPr algn="ctr" defTabSz="1439906" fontAlgn="base">
                <a:spcBef>
                  <a:spcPct val="0"/>
                </a:spcBef>
                <a:spcAft>
                  <a:spcPct val="0"/>
                </a:spcAft>
                <a:defRPr/>
              </a:pPr>
              <a:endParaRPr kumimoji="0" lang="ja-JP" altLang="en-US" sz="2834" b="1" kern="0">
                <a:solidFill>
                  <a:prstClr val="black"/>
                </a:solidFill>
                <a:latin typeface="+mn-ea"/>
              </a:endParaRPr>
            </a:p>
          </p:txBody>
        </p:sp>
        <p:cxnSp>
          <p:nvCxnSpPr>
            <p:cNvPr id="241" name="直線コネクタ 240">
              <a:extLst>
                <a:ext uri="{FF2B5EF4-FFF2-40B4-BE49-F238E27FC236}">
                  <a16:creationId xmlns:a16="http://schemas.microsoft.com/office/drawing/2014/main" id="{2A961631-2A83-C44A-FA16-20A4600BAC8F}"/>
                </a:ext>
              </a:extLst>
            </p:cNvPr>
            <p:cNvCxnSpPr/>
            <p:nvPr/>
          </p:nvCxnSpPr>
          <p:spPr>
            <a:xfrm>
              <a:off x="6065146" y="5584592"/>
              <a:ext cx="5410244" cy="1"/>
            </a:xfrm>
            <a:prstGeom prst="line">
              <a:avLst/>
            </a:prstGeom>
            <a:noFill/>
            <a:ln w="9525" cap="flat" cmpd="sng" algn="ctr">
              <a:solidFill>
                <a:sysClr val="windowText" lastClr="000000">
                  <a:shade val="95000"/>
                  <a:satMod val="105000"/>
                </a:sysClr>
              </a:solidFill>
              <a:prstDash val="solid"/>
              <a:tailEnd type="triangle" w="lg" len="lg"/>
            </a:ln>
            <a:effectLst/>
          </p:spPr>
        </p:cxnSp>
        <p:cxnSp>
          <p:nvCxnSpPr>
            <p:cNvPr id="242" name="直線コネクタ 241">
              <a:extLst>
                <a:ext uri="{FF2B5EF4-FFF2-40B4-BE49-F238E27FC236}">
                  <a16:creationId xmlns:a16="http://schemas.microsoft.com/office/drawing/2014/main" id="{C4747AA1-DED9-CE6F-3019-0EA0B0C3D461}"/>
                </a:ext>
              </a:extLst>
            </p:cNvPr>
            <p:cNvCxnSpPr/>
            <p:nvPr/>
          </p:nvCxnSpPr>
          <p:spPr>
            <a:xfrm>
              <a:off x="6056882" y="4857326"/>
              <a:ext cx="0" cy="732565"/>
            </a:xfrm>
            <a:prstGeom prst="line">
              <a:avLst/>
            </a:prstGeom>
            <a:noFill/>
            <a:ln w="9525" cap="flat" cmpd="sng" algn="ctr">
              <a:solidFill>
                <a:sysClr val="windowText" lastClr="000000">
                  <a:shade val="95000"/>
                  <a:satMod val="105000"/>
                </a:sysClr>
              </a:solidFill>
              <a:prstDash val="solid"/>
            </a:ln>
            <a:effectLst/>
          </p:spPr>
        </p:cxnSp>
        <p:grpSp>
          <p:nvGrpSpPr>
            <p:cNvPr id="243" name="グループ化 242">
              <a:extLst>
                <a:ext uri="{FF2B5EF4-FFF2-40B4-BE49-F238E27FC236}">
                  <a16:creationId xmlns:a16="http://schemas.microsoft.com/office/drawing/2014/main" id="{82CAC35D-9AF8-826F-37FB-CCB20447D36E}"/>
                </a:ext>
              </a:extLst>
            </p:cNvPr>
            <p:cNvGrpSpPr/>
            <p:nvPr/>
          </p:nvGrpSpPr>
          <p:grpSpPr>
            <a:xfrm>
              <a:off x="6645070" y="5077942"/>
              <a:ext cx="4892166" cy="1023898"/>
              <a:chOff x="1291771" y="2815771"/>
              <a:chExt cx="8486327" cy="1568284"/>
            </a:xfrm>
          </p:grpSpPr>
          <p:cxnSp>
            <p:nvCxnSpPr>
              <p:cNvPr id="266" name="直線コネクタ 265">
                <a:extLst>
                  <a:ext uri="{FF2B5EF4-FFF2-40B4-BE49-F238E27FC236}">
                    <a16:creationId xmlns:a16="http://schemas.microsoft.com/office/drawing/2014/main" id="{99AB67CA-6F30-1B52-925C-1AF0B2824543}"/>
                  </a:ext>
                </a:extLst>
              </p:cNvPr>
              <p:cNvCxnSpPr/>
              <p:nvPr/>
            </p:nvCxnSpPr>
            <p:spPr>
              <a:xfrm flipH="1">
                <a:off x="1301175" y="3601936"/>
                <a:ext cx="177317" cy="138118"/>
              </a:xfrm>
              <a:prstGeom prst="line">
                <a:avLst/>
              </a:prstGeom>
              <a:noFill/>
              <a:ln w="9525" cap="flat" cmpd="sng" algn="ctr">
                <a:solidFill>
                  <a:sysClr val="windowText" lastClr="000000">
                    <a:shade val="95000"/>
                    <a:satMod val="105000"/>
                  </a:sysClr>
                </a:solidFill>
                <a:prstDash val="solid"/>
              </a:ln>
              <a:effectLst/>
            </p:spPr>
          </p:cxnSp>
          <p:cxnSp>
            <p:nvCxnSpPr>
              <p:cNvPr id="267" name="直線コネクタ 266">
                <a:extLst>
                  <a:ext uri="{FF2B5EF4-FFF2-40B4-BE49-F238E27FC236}">
                    <a16:creationId xmlns:a16="http://schemas.microsoft.com/office/drawing/2014/main" id="{E65D489A-B7E3-A180-F68B-C58233FB0BA0}"/>
                  </a:ext>
                </a:extLst>
              </p:cNvPr>
              <p:cNvCxnSpPr/>
              <p:nvPr/>
            </p:nvCxnSpPr>
            <p:spPr>
              <a:xfrm flipH="1">
                <a:off x="7324989" y="3585424"/>
                <a:ext cx="1249217" cy="798631"/>
              </a:xfrm>
              <a:prstGeom prst="line">
                <a:avLst/>
              </a:prstGeom>
              <a:noFill/>
              <a:ln w="9525" cap="flat" cmpd="sng" algn="ctr">
                <a:solidFill>
                  <a:sysClr val="windowText" lastClr="000000">
                    <a:shade val="95000"/>
                    <a:satMod val="105000"/>
                  </a:sysClr>
                </a:solidFill>
                <a:prstDash val="solid"/>
              </a:ln>
              <a:effectLst/>
            </p:spPr>
          </p:cxnSp>
          <p:cxnSp>
            <p:nvCxnSpPr>
              <p:cNvPr id="268" name="直線コネクタ 267">
                <a:extLst>
                  <a:ext uri="{FF2B5EF4-FFF2-40B4-BE49-F238E27FC236}">
                    <a16:creationId xmlns:a16="http://schemas.microsoft.com/office/drawing/2014/main" id="{86BD13A3-DA59-BA2D-BCC5-8F6F620D5081}"/>
                  </a:ext>
                </a:extLst>
              </p:cNvPr>
              <p:cNvCxnSpPr/>
              <p:nvPr/>
            </p:nvCxnSpPr>
            <p:spPr>
              <a:xfrm>
                <a:off x="1291771" y="3744686"/>
                <a:ext cx="6033217" cy="639369"/>
              </a:xfrm>
              <a:prstGeom prst="line">
                <a:avLst/>
              </a:prstGeom>
              <a:noFill/>
              <a:ln w="9525" cap="flat" cmpd="sng" algn="ctr">
                <a:solidFill>
                  <a:sysClr val="windowText" lastClr="000000">
                    <a:shade val="95000"/>
                    <a:satMod val="105000"/>
                  </a:sysClr>
                </a:solidFill>
                <a:prstDash val="solid"/>
              </a:ln>
              <a:effectLst/>
            </p:spPr>
          </p:cxnSp>
          <p:cxnSp>
            <p:nvCxnSpPr>
              <p:cNvPr id="269" name="直線コネクタ 268">
                <a:extLst>
                  <a:ext uri="{FF2B5EF4-FFF2-40B4-BE49-F238E27FC236}">
                    <a16:creationId xmlns:a16="http://schemas.microsoft.com/office/drawing/2014/main" id="{9F37565E-47A3-A6BB-547C-8587FA9FCECC}"/>
                  </a:ext>
                </a:extLst>
              </p:cNvPr>
              <p:cNvCxnSpPr/>
              <p:nvPr/>
            </p:nvCxnSpPr>
            <p:spPr>
              <a:xfrm flipV="1">
                <a:off x="1693915" y="2815771"/>
                <a:ext cx="8084181" cy="630671"/>
              </a:xfrm>
              <a:prstGeom prst="line">
                <a:avLst/>
              </a:prstGeom>
              <a:noFill/>
              <a:ln w="9525" cap="flat" cmpd="sng" algn="ctr">
                <a:solidFill>
                  <a:sysClr val="windowText" lastClr="000000">
                    <a:shade val="95000"/>
                    <a:satMod val="105000"/>
                  </a:sysClr>
                </a:solidFill>
                <a:prstDash val="dash"/>
              </a:ln>
              <a:effectLst/>
            </p:spPr>
          </p:cxnSp>
          <p:cxnSp>
            <p:nvCxnSpPr>
              <p:cNvPr id="270" name="直線コネクタ 269">
                <a:extLst>
                  <a:ext uri="{FF2B5EF4-FFF2-40B4-BE49-F238E27FC236}">
                    <a16:creationId xmlns:a16="http://schemas.microsoft.com/office/drawing/2014/main" id="{E18AADCF-7551-767C-C74F-C851BEB7EB3A}"/>
                  </a:ext>
                </a:extLst>
              </p:cNvPr>
              <p:cNvCxnSpPr/>
              <p:nvPr/>
            </p:nvCxnSpPr>
            <p:spPr>
              <a:xfrm flipH="1">
                <a:off x="8551545" y="2815771"/>
                <a:ext cx="1226553" cy="784142"/>
              </a:xfrm>
              <a:prstGeom prst="line">
                <a:avLst/>
              </a:prstGeom>
              <a:noFill/>
              <a:ln w="9525" cap="flat" cmpd="sng" algn="ctr">
                <a:solidFill>
                  <a:sysClr val="windowText" lastClr="000000">
                    <a:shade val="95000"/>
                    <a:satMod val="105000"/>
                  </a:sysClr>
                </a:solidFill>
                <a:prstDash val="dash"/>
              </a:ln>
              <a:effectLst/>
            </p:spPr>
          </p:cxnSp>
          <p:cxnSp>
            <p:nvCxnSpPr>
              <p:cNvPr id="271" name="直線コネクタ 270">
                <a:extLst>
                  <a:ext uri="{FF2B5EF4-FFF2-40B4-BE49-F238E27FC236}">
                    <a16:creationId xmlns:a16="http://schemas.microsoft.com/office/drawing/2014/main" id="{32EE46BA-A6E1-FA92-5E4B-0D229921B820}"/>
                  </a:ext>
                </a:extLst>
              </p:cNvPr>
              <p:cNvCxnSpPr/>
              <p:nvPr/>
            </p:nvCxnSpPr>
            <p:spPr>
              <a:xfrm flipH="1">
                <a:off x="1509116" y="3459175"/>
                <a:ext cx="142221" cy="137598"/>
              </a:xfrm>
              <a:prstGeom prst="line">
                <a:avLst/>
              </a:prstGeom>
              <a:noFill/>
              <a:ln w="9525" cap="flat" cmpd="sng" algn="ctr">
                <a:solidFill>
                  <a:sysClr val="windowText" lastClr="000000">
                    <a:shade val="95000"/>
                    <a:satMod val="105000"/>
                  </a:sysClr>
                </a:solidFill>
                <a:prstDash val="dash"/>
              </a:ln>
              <a:effectLst/>
            </p:spPr>
          </p:cxnSp>
        </p:grpSp>
        <p:cxnSp>
          <p:nvCxnSpPr>
            <p:cNvPr id="244" name="直線コネクタ 243">
              <a:extLst>
                <a:ext uri="{FF2B5EF4-FFF2-40B4-BE49-F238E27FC236}">
                  <a16:creationId xmlns:a16="http://schemas.microsoft.com/office/drawing/2014/main" id="{F10D7280-43A7-C99A-560C-DF52369A43B5}"/>
                </a:ext>
              </a:extLst>
            </p:cNvPr>
            <p:cNvCxnSpPr/>
            <p:nvPr/>
          </p:nvCxnSpPr>
          <p:spPr>
            <a:xfrm>
              <a:off x="6135650" y="4865759"/>
              <a:ext cx="517789" cy="820239"/>
            </a:xfrm>
            <a:prstGeom prst="line">
              <a:avLst/>
            </a:prstGeom>
            <a:noFill/>
            <a:ln w="9525" cap="flat" cmpd="sng" algn="ctr">
              <a:solidFill>
                <a:sysClr val="windowText" lastClr="000000">
                  <a:shade val="95000"/>
                  <a:satMod val="105000"/>
                </a:sysClr>
              </a:solidFill>
              <a:prstDash val="solid"/>
            </a:ln>
            <a:effectLst/>
          </p:spPr>
        </p:cxnSp>
        <p:cxnSp>
          <p:nvCxnSpPr>
            <p:cNvPr id="245" name="直線コネクタ 244">
              <a:extLst>
                <a:ext uri="{FF2B5EF4-FFF2-40B4-BE49-F238E27FC236}">
                  <a16:creationId xmlns:a16="http://schemas.microsoft.com/office/drawing/2014/main" id="{8025A424-B897-3C74-A0FC-3731A8F5B324}"/>
                </a:ext>
              </a:extLst>
            </p:cNvPr>
            <p:cNvCxnSpPr/>
            <p:nvPr/>
          </p:nvCxnSpPr>
          <p:spPr>
            <a:xfrm flipV="1">
              <a:off x="6135650" y="4752010"/>
              <a:ext cx="708364" cy="112162"/>
            </a:xfrm>
            <a:prstGeom prst="line">
              <a:avLst/>
            </a:prstGeom>
            <a:noFill/>
            <a:ln w="9525" cap="flat" cmpd="sng" algn="ctr">
              <a:solidFill>
                <a:sysClr val="windowText" lastClr="000000">
                  <a:shade val="95000"/>
                  <a:satMod val="105000"/>
                </a:sysClr>
              </a:solidFill>
              <a:prstDash val="solid"/>
            </a:ln>
            <a:effectLst/>
          </p:spPr>
        </p:cxnSp>
        <p:cxnSp>
          <p:nvCxnSpPr>
            <p:cNvPr id="246" name="直線コネクタ 245">
              <a:extLst>
                <a:ext uri="{FF2B5EF4-FFF2-40B4-BE49-F238E27FC236}">
                  <a16:creationId xmlns:a16="http://schemas.microsoft.com/office/drawing/2014/main" id="{12F264FD-2B70-0853-CB15-D7F8D1F85DDC}"/>
                </a:ext>
              </a:extLst>
            </p:cNvPr>
            <p:cNvCxnSpPr/>
            <p:nvPr/>
          </p:nvCxnSpPr>
          <p:spPr>
            <a:xfrm flipH="1">
              <a:off x="6839404" y="4684328"/>
              <a:ext cx="91338" cy="64959"/>
            </a:xfrm>
            <a:prstGeom prst="line">
              <a:avLst/>
            </a:prstGeom>
            <a:noFill/>
            <a:ln w="9525" cap="flat" cmpd="sng" algn="ctr">
              <a:solidFill>
                <a:sysClr val="windowText" lastClr="000000">
                  <a:shade val="95000"/>
                  <a:satMod val="105000"/>
                </a:sysClr>
              </a:solidFill>
              <a:prstDash val="solid"/>
            </a:ln>
            <a:effectLst/>
          </p:spPr>
        </p:cxnSp>
        <p:cxnSp>
          <p:nvCxnSpPr>
            <p:cNvPr id="247" name="直線コネクタ 246">
              <a:extLst>
                <a:ext uri="{FF2B5EF4-FFF2-40B4-BE49-F238E27FC236}">
                  <a16:creationId xmlns:a16="http://schemas.microsoft.com/office/drawing/2014/main" id="{3CFE0D18-9175-01FC-B5A9-5D1A6870BD7A}"/>
                </a:ext>
              </a:extLst>
            </p:cNvPr>
            <p:cNvCxnSpPr/>
            <p:nvPr/>
          </p:nvCxnSpPr>
          <p:spPr>
            <a:xfrm flipV="1">
              <a:off x="6852351" y="4616029"/>
              <a:ext cx="176169" cy="873666"/>
            </a:xfrm>
            <a:prstGeom prst="line">
              <a:avLst/>
            </a:prstGeom>
            <a:noFill/>
            <a:ln w="9525" cap="flat" cmpd="sng" algn="ctr">
              <a:solidFill>
                <a:sysClr val="windowText" lastClr="000000">
                  <a:shade val="95000"/>
                  <a:satMod val="105000"/>
                </a:sysClr>
              </a:solidFill>
              <a:prstDash val="dash"/>
            </a:ln>
            <a:effectLst/>
          </p:spPr>
        </p:cxnSp>
        <p:cxnSp>
          <p:nvCxnSpPr>
            <p:cNvPr id="248" name="直線コネクタ 247">
              <a:extLst>
                <a:ext uri="{FF2B5EF4-FFF2-40B4-BE49-F238E27FC236}">
                  <a16:creationId xmlns:a16="http://schemas.microsoft.com/office/drawing/2014/main" id="{EB435879-C8B9-C9AE-8CF4-0152F840A31C}"/>
                </a:ext>
              </a:extLst>
            </p:cNvPr>
            <p:cNvCxnSpPr/>
            <p:nvPr/>
          </p:nvCxnSpPr>
          <p:spPr>
            <a:xfrm flipV="1">
              <a:off x="6649651" y="4750422"/>
              <a:ext cx="182969" cy="935995"/>
            </a:xfrm>
            <a:prstGeom prst="line">
              <a:avLst/>
            </a:prstGeom>
            <a:noFill/>
            <a:ln w="9525" cap="flat" cmpd="sng" algn="ctr">
              <a:solidFill>
                <a:sysClr val="windowText" lastClr="000000">
                  <a:shade val="95000"/>
                  <a:satMod val="105000"/>
                </a:sysClr>
              </a:solidFill>
              <a:prstDash val="solid"/>
            </a:ln>
            <a:effectLst/>
          </p:spPr>
        </p:cxnSp>
        <p:pic>
          <p:nvPicPr>
            <p:cNvPr id="249" name="図 248">
              <a:extLst>
                <a:ext uri="{FF2B5EF4-FFF2-40B4-BE49-F238E27FC236}">
                  <a16:creationId xmlns:a16="http://schemas.microsoft.com/office/drawing/2014/main" id="{59E7D466-9521-1182-BDD0-C239242CDF17}"/>
                </a:ext>
              </a:extLst>
            </p:cNvPr>
            <p:cNvPicPr>
              <a:picLocks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178269" y="5290930"/>
              <a:ext cx="148581" cy="328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0" name="図 249">
              <a:extLst>
                <a:ext uri="{FF2B5EF4-FFF2-40B4-BE49-F238E27FC236}">
                  <a16:creationId xmlns:a16="http://schemas.microsoft.com/office/drawing/2014/main" id="{3487291C-DAA6-D620-D3AE-B31D7934EF0A}"/>
                </a:ext>
              </a:extLst>
            </p:cNvPr>
            <p:cNvPicPr>
              <a:picLocks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091992" y="5086897"/>
              <a:ext cx="144990" cy="328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51" name="直線コネクタ 250">
              <a:extLst>
                <a:ext uri="{FF2B5EF4-FFF2-40B4-BE49-F238E27FC236}">
                  <a16:creationId xmlns:a16="http://schemas.microsoft.com/office/drawing/2014/main" id="{96D3F962-55FC-C22C-59E2-C3A898254D06}"/>
                </a:ext>
              </a:extLst>
            </p:cNvPr>
            <p:cNvCxnSpPr/>
            <p:nvPr/>
          </p:nvCxnSpPr>
          <p:spPr>
            <a:xfrm flipH="1">
              <a:off x="5914686" y="5459900"/>
              <a:ext cx="320040" cy="231720"/>
            </a:xfrm>
            <a:prstGeom prst="line">
              <a:avLst/>
            </a:prstGeom>
            <a:noFill/>
            <a:ln w="9525" cap="flat" cmpd="sng" algn="ctr">
              <a:solidFill>
                <a:sysClr val="windowText" lastClr="000000">
                  <a:shade val="95000"/>
                  <a:satMod val="105000"/>
                </a:sysClr>
              </a:solidFill>
              <a:prstDash val="solid"/>
            </a:ln>
            <a:effectLst/>
          </p:spPr>
        </p:cxnSp>
        <p:pic>
          <p:nvPicPr>
            <p:cNvPr id="252" name="図 251">
              <a:extLst>
                <a:ext uri="{FF2B5EF4-FFF2-40B4-BE49-F238E27FC236}">
                  <a16:creationId xmlns:a16="http://schemas.microsoft.com/office/drawing/2014/main" id="{CD8BC9A6-18B9-E0A9-3B53-6F8FD75D6D09}"/>
                </a:ext>
              </a:extLst>
            </p:cNvPr>
            <p:cNvPicPr>
              <a:picLocks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830157" y="5290930"/>
              <a:ext cx="144990" cy="328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3" name="図 252">
              <a:extLst>
                <a:ext uri="{FF2B5EF4-FFF2-40B4-BE49-F238E27FC236}">
                  <a16:creationId xmlns:a16="http://schemas.microsoft.com/office/drawing/2014/main" id="{E1BC0623-44C3-088A-8599-1EF75BA310AC}"/>
                </a:ext>
              </a:extLst>
            </p:cNvPr>
            <p:cNvPicPr>
              <a:picLocks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152836" y="5803131"/>
              <a:ext cx="144990" cy="328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54" name="直線コネクタ 253">
              <a:extLst>
                <a:ext uri="{FF2B5EF4-FFF2-40B4-BE49-F238E27FC236}">
                  <a16:creationId xmlns:a16="http://schemas.microsoft.com/office/drawing/2014/main" id="{0E836359-9C02-8734-E491-A0E7DC3BA0BB}"/>
                </a:ext>
              </a:extLst>
            </p:cNvPr>
            <p:cNvCxnSpPr/>
            <p:nvPr/>
          </p:nvCxnSpPr>
          <p:spPr>
            <a:xfrm flipH="1" flipV="1">
              <a:off x="6139901" y="4861725"/>
              <a:ext cx="711022" cy="626299"/>
            </a:xfrm>
            <a:prstGeom prst="line">
              <a:avLst/>
            </a:prstGeom>
            <a:noFill/>
            <a:ln w="9525" cap="flat" cmpd="sng" algn="ctr">
              <a:solidFill>
                <a:sysClr val="windowText" lastClr="000000">
                  <a:shade val="95000"/>
                  <a:satMod val="105000"/>
                </a:sysClr>
              </a:solidFill>
              <a:prstDash val="dash"/>
            </a:ln>
            <a:effectLst/>
          </p:spPr>
        </p:cxnSp>
        <p:sp>
          <p:nvSpPr>
            <p:cNvPr id="255" name="楕円 254">
              <a:extLst>
                <a:ext uri="{FF2B5EF4-FFF2-40B4-BE49-F238E27FC236}">
                  <a16:creationId xmlns:a16="http://schemas.microsoft.com/office/drawing/2014/main" id="{F7C1E4D7-3F58-6B93-1F2F-A6541D0F0B3C}"/>
                </a:ext>
              </a:extLst>
            </p:cNvPr>
            <p:cNvSpPr/>
            <p:nvPr/>
          </p:nvSpPr>
          <p:spPr>
            <a:xfrm>
              <a:off x="9470788" y="5075484"/>
              <a:ext cx="263863" cy="262118"/>
            </a:xfrm>
            <a:prstGeom prst="ellipse">
              <a:avLst/>
            </a:prstGeom>
            <a:noFill/>
            <a:ln w="38100" cap="flat" cmpd="sng" algn="ctr">
              <a:solidFill>
                <a:srgbClr val="00B050"/>
              </a:solidFill>
              <a:prstDash val="solid"/>
              <a:miter lim="800000"/>
            </a:ln>
            <a:effectLst/>
          </p:spPr>
          <p:txBody>
            <a:bodyPr rtlCol="0" anchor="ctr"/>
            <a:lstStyle/>
            <a:p>
              <a:pPr algn="ctr" defTabSz="1439906">
                <a:defRPr/>
              </a:pPr>
              <a:endParaRPr kumimoji="0" lang="ja-JP" altLang="en-US" sz="2834" b="1" kern="0">
                <a:solidFill>
                  <a:prstClr val="white"/>
                </a:solidFill>
                <a:latin typeface="+mn-ea"/>
              </a:endParaRPr>
            </a:p>
          </p:txBody>
        </p:sp>
        <p:sp>
          <p:nvSpPr>
            <p:cNvPr id="256" name="上下矢印 117">
              <a:extLst>
                <a:ext uri="{FF2B5EF4-FFF2-40B4-BE49-F238E27FC236}">
                  <a16:creationId xmlns:a16="http://schemas.microsoft.com/office/drawing/2014/main" id="{DDC862D2-DDF1-6CEB-7D34-9BBBFBACD3B3}"/>
                </a:ext>
              </a:extLst>
            </p:cNvPr>
            <p:cNvSpPr/>
            <p:nvPr/>
          </p:nvSpPr>
          <p:spPr>
            <a:xfrm rot="5400000">
              <a:off x="8929818" y="3898939"/>
              <a:ext cx="369248" cy="3311640"/>
            </a:xfrm>
            <a:prstGeom prst="upDownArrow">
              <a:avLst>
                <a:gd name="adj1" fmla="val 44910"/>
                <a:gd name="adj2" fmla="val 44307"/>
              </a:avLst>
            </a:prstGeom>
            <a:solidFill>
              <a:srgbClr val="FFC000">
                <a:alpha val="85000"/>
              </a:srgbClr>
            </a:solidFill>
            <a:ln w="25400" cap="flat" cmpd="sng" algn="ctr">
              <a:noFill/>
              <a:prstDash val="solid"/>
            </a:ln>
            <a:effectLst/>
          </p:spPr>
          <p:txBody>
            <a:bodyPr vert="eaVert" wrap="none" rtlCol="0" anchor="ctr">
              <a:noAutofit/>
            </a:bodyPr>
            <a:lstStyle/>
            <a:p>
              <a:pPr algn="ctr" defTabSz="1439906" fontAlgn="base">
                <a:spcBef>
                  <a:spcPct val="0"/>
                </a:spcBef>
                <a:spcAft>
                  <a:spcPct val="0"/>
                </a:spcAft>
                <a:defRPr/>
              </a:pPr>
              <a:endParaRPr kumimoji="0" lang="ja-JP" altLang="en-US" sz="2834" b="1" kern="0" dirty="0">
                <a:solidFill>
                  <a:prstClr val="black"/>
                </a:solidFill>
                <a:latin typeface="+mn-ea"/>
                <a:cs typeface="Meiryo UI" panose="020B0604030504040204" pitchFamily="50" charset="-128"/>
              </a:endParaRPr>
            </a:p>
          </p:txBody>
        </p:sp>
        <p:sp>
          <p:nvSpPr>
            <p:cNvPr id="257" name="上下矢印 123">
              <a:extLst>
                <a:ext uri="{FF2B5EF4-FFF2-40B4-BE49-F238E27FC236}">
                  <a16:creationId xmlns:a16="http://schemas.microsoft.com/office/drawing/2014/main" id="{C5ED2BF4-9C02-1B0F-9019-5A74A66C9854}"/>
                </a:ext>
              </a:extLst>
            </p:cNvPr>
            <p:cNvSpPr/>
            <p:nvPr/>
          </p:nvSpPr>
          <p:spPr>
            <a:xfrm rot="2964175">
              <a:off x="9502080" y="5122689"/>
              <a:ext cx="369248" cy="892490"/>
            </a:xfrm>
            <a:prstGeom prst="upDownArrow">
              <a:avLst>
                <a:gd name="adj1" fmla="val 44910"/>
                <a:gd name="adj2" fmla="val 44307"/>
              </a:avLst>
            </a:prstGeom>
            <a:solidFill>
              <a:srgbClr val="00B050">
                <a:alpha val="85000"/>
              </a:srgbClr>
            </a:solidFill>
            <a:ln w="25400" cap="flat" cmpd="sng" algn="ctr">
              <a:noFill/>
              <a:prstDash val="solid"/>
            </a:ln>
            <a:effectLst/>
          </p:spPr>
          <p:txBody>
            <a:bodyPr vert="eaVert" wrap="none" rtlCol="0" anchor="ctr">
              <a:noAutofit/>
            </a:bodyPr>
            <a:lstStyle/>
            <a:p>
              <a:pPr algn="ctr" defTabSz="1439906" fontAlgn="base">
                <a:spcBef>
                  <a:spcPct val="0"/>
                </a:spcBef>
                <a:spcAft>
                  <a:spcPct val="0"/>
                </a:spcAft>
                <a:defRPr/>
              </a:pPr>
              <a:endParaRPr kumimoji="0" lang="ja-JP" altLang="en-US" sz="2834" b="1" kern="0" dirty="0">
                <a:solidFill>
                  <a:prstClr val="black"/>
                </a:solidFill>
                <a:latin typeface="+mn-ea"/>
                <a:cs typeface="Meiryo UI" panose="020B0604030504040204" pitchFamily="50" charset="-128"/>
              </a:endParaRPr>
            </a:p>
          </p:txBody>
        </p:sp>
        <p:pic>
          <p:nvPicPr>
            <p:cNvPr id="258" name="図 257">
              <a:extLst>
                <a:ext uri="{FF2B5EF4-FFF2-40B4-BE49-F238E27FC236}">
                  <a16:creationId xmlns:a16="http://schemas.microsoft.com/office/drawing/2014/main" id="{1C315DF7-90E7-3E1B-A0F3-123B49E15423}"/>
                </a:ext>
              </a:extLst>
            </p:cNvPr>
            <p:cNvPicPr>
              <a:picLocks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797194" y="5290930"/>
              <a:ext cx="144990" cy="328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9" name="フローチャート : 抜出し 84">
              <a:extLst>
                <a:ext uri="{FF2B5EF4-FFF2-40B4-BE49-F238E27FC236}">
                  <a16:creationId xmlns:a16="http://schemas.microsoft.com/office/drawing/2014/main" id="{D584BF7F-FB40-93DC-E57B-65400163ECCB}"/>
                </a:ext>
              </a:extLst>
            </p:cNvPr>
            <p:cNvSpPr/>
            <p:nvPr/>
          </p:nvSpPr>
          <p:spPr>
            <a:xfrm>
              <a:off x="7668205" y="5092433"/>
              <a:ext cx="252130" cy="223691"/>
            </a:xfrm>
            <a:prstGeom prst="flowChartExtract">
              <a:avLst/>
            </a:prstGeom>
            <a:noFill/>
            <a:ln w="38100" cap="flat" cmpd="sng" algn="ctr">
              <a:solidFill>
                <a:srgbClr val="FFC000"/>
              </a:solidFill>
              <a:prstDash val="solid"/>
            </a:ln>
            <a:effectLst/>
          </p:spPr>
          <p:txBody>
            <a:bodyPr wrap="square" rtlCol="0" anchor="ctr">
              <a:noAutofit/>
            </a:bodyPr>
            <a:lstStyle/>
            <a:p>
              <a:pPr algn="ctr" defTabSz="1439906" fontAlgn="base">
                <a:spcBef>
                  <a:spcPct val="0"/>
                </a:spcBef>
                <a:spcAft>
                  <a:spcPct val="0"/>
                </a:spcAft>
                <a:defRPr/>
              </a:pPr>
              <a:endParaRPr kumimoji="0" lang="ja-JP" altLang="en-US" sz="2520" b="1" kern="0">
                <a:solidFill>
                  <a:prstClr val="black"/>
                </a:solidFill>
                <a:latin typeface="+mn-ea"/>
              </a:endParaRPr>
            </a:p>
          </p:txBody>
        </p:sp>
        <p:cxnSp>
          <p:nvCxnSpPr>
            <p:cNvPr id="260" name="直線コネクタ 259">
              <a:extLst>
                <a:ext uri="{FF2B5EF4-FFF2-40B4-BE49-F238E27FC236}">
                  <a16:creationId xmlns:a16="http://schemas.microsoft.com/office/drawing/2014/main" id="{6AAFEC46-32A5-DD41-493C-7AC4A11D2CD0}"/>
                </a:ext>
              </a:extLst>
            </p:cNvPr>
            <p:cNvCxnSpPr>
              <a:endCxn id="264" idx="0"/>
            </p:cNvCxnSpPr>
            <p:nvPr/>
          </p:nvCxnSpPr>
          <p:spPr>
            <a:xfrm flipH="1">
              <a:off x="6108207" y="4622178"/>
              <a:ext cx="911185" cy="239638"/>
            </a:xfrm>
            <a:prstGeom prst="line">
              <a:avLst/>
            </a:prstGeom>
            <a:noFill/>
            <a:ln w="9525" cap="flat" cmpd="sng" algn="ctr">
              <a:solidFill>
                <a:sysClr val="windowText" lastClr="000000">
                  <a:shade val="95000"/>
                  <a:satMod val="105000"/>
                </a:sysClr>
              </a:solidFill>
              <a:prstDash val="dash"/>
            </a:ln>
            <a:effectLst/>
          </p:spPr>
        </p:cxnSp>
        <p:cxnSp>
          <p:nvCxnSpPr>
            <p:cNvPr id="261" name="直線コネクタ 260">
              <a:extLst>
                <a:ext uri="{FF2B5EF4-FFF2-40B4-BE49-F238E27FC236}">
                  <a16:creationId xmlns:a16="http://schemas.microsoft.com/office/drawing/2014/main" id="{AFF05C13-1B63-D168-2EAB-795799845209}"/>
                </a:ext>
              </a:extLst>
            </p:cNvPr>
            <p:cNvCxnSpPr/>
            <p:nvPr/>
          </p:nvCxnSpPr>
          <p:spPr>
            <a:xfrm flipH="1">
              <a:off x="6923043" y="4622421"/>
              <a:ext cx="103951" cy="67808"/>
            </a:xfrm>
            <a:prstGeom prst="line">
              <a:avLst/>
            </a:prstGeom>
            <a:noFill/>
            <a:ln w="9525" cap="flat" cmpd="sng" algn="ctr">
              <a:solidFill>
                <a:sysClr val="windowText" lastClr="000000">
                  <a:shade val="95000"/>
                  <a:satMod val="105000"/>
                </a:sysClr>
              </a:solidFill>
              <a:prstDash val="dash"/>
            </a:ln>
            <a:effectLst/>
          </p:spPr>
        </p:cxnSp>
        <p:sp>
          <p:nvSpPr>
            <p:cNvPr id="262" name="テキスト ボックス 261">
              <a:extLst>
                <a:ext uri="{FF2B5EF4-FFF2-40B4-BE49-F238E27FC236}">
                  <a16:creationId xmlns:a16="http://schemas.microsoft.com/office/drawing/2014/main" id="{04762467-E1D0-1A4B-4720-506CA6545B22}"/>
                </a:ext>
              </a:extLst>
            </p:cNvPr>
            <p:cNvSpPr txBox="1"/>
            <p:nvPr/>
          </p:nvSpPr>
          <p:spPr>
            <a:xfrm>
              <a:off x="6759271" y="5825969"/>
              <a:ext cx="1063693" cy="349649"/>
            </a:xfrm>
            <a:prstGeom prst="rect">
              <a:avLst/>
            </a:prstGeom>
            <a:noFill/>
          </p:spPr>
          <p:txBody>
            <a:bodyPr wrap="none" rtlCol="0">
              <a:spAutoFit/>
            </a:bodyPr>
            <a:lstStyle/>
            <a:p>
              <a:pPr defTabSz="1439906">
                <a:defRPr/>
              </a:pPr>
              <a:r>
                <a:rPr kumimoji="0" lang="ja-JP" altLang="en-US" sz="2205" b="1" kern="0" dirty="0">
                  <a:solidFill>
                    <a:prstClr val="black"/>
                  </a:solidFill>
                  <a:latin typeface="+mn-ea"/>
                </a:rPr>
                <a:t>移動経路</a:t>
              </a:r>
            </a:p>
          </p:txBody>
        </p:sp>
        <p:grpSp>
          <p:nvGrpSpPr>
            <p:cNvPr id="263" name="グループ化 262">
              <a:extLst>
                <a:ext uri="{FF2B5EF4-FFF2-40B4-BE49-F238E27FC236}">
                  <a16:creationId xmlns:a16="http://schemas.microsoft.com/office/drawing/2014/main" id="{AF337889-5BA7-4D25-B4AA-7F3C7B3F0A6F}"/>
                </a:ext>
              </a:extLst>
            </p:cNvPr>
            <p:cNvGrpSpPr/>
            <p:nvPr/>
          </p:nvGrpSpPr>
          <p:grpSpPr>
            <a:xfrm rot="21183944">
              <a:off x="5968541" y="4769535"/>
              <a:ext cx="189798" cy="168392"/>
              <a:chOff x="1925317" y="4888306"/>
              <a:chExt cx="564505" cy="442230"/>
            </a:xfrm>
          </p:grpSpPr>
          <p:sp>
            <p:nvSpPr>
              <p:cNvPr id="264" name="台形 263">
                <a:extLst>
                  <a:ext uri="{FF2B5EF4-FFF2-40B4-BE49-F238E27FC236}">
                    <a16:creationId xmlns:a16="http://schemas.microsoft.com/office/drawing/2014/main" id="{CBC9971D-DFB5-35AC-513A-27288026FA0D}"/>
                  </a:ext>
                </a:extLst>
              </p:cNvPr>
              <p:cNvSpPr/>
              <p:nvPr/>
            </p:nvSpPr>
            <p:spPr bwMode="auto">
              <a:xfrm rot="17875385">
                <a:off x="2256343" y="5097057"/>
                <a:ext cx="304519" cy="162439"/>
              </a:xfrm>
              <a:prstGeom prst="trapezoid">
                <a:avLst>
                  <a:gd name="adj" fmla="val 45371"/>
                </a:avLst>
              </a:prstGeom>
              <a:solidFill>
                <a:srgbClr val="0066FF"/>
              </a:solidFill>
              <a:ln w="25400" cap="flat" cmpd="sng" algn="ctr">
                <a:noFill/>
                <a:prstDash val="solid"/>
              </a:ln>
              <a:effectLst/>
            </p:spPr>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defTabSz="1439906" fontAlgn="base">
                  <a:spcBef>
                    <a:spcPct val="0"/>
                  </a:spcBef>
                  <a:spcAft>
                    <a:spcPct val="0"/>
                  </a:spcAft>
                  <a:defRPr/>
                </a:pPr>
                <a:endParaRPr kumimoji="0" lang="ja-JP" altLang="en-US" sz="1732" b="1" kern="0">
                  <a:solidFill>
                    <a:prstClr val="white"/>
                  </a:solidFill>
                  <a:latin typeface="+mn-ea"/>
                </a:endParaRPr>
              </a:p>
            </p:txBody>
          </p:sp>
          <p:sp>
            <p:nvSpPr>
              <p:cNvPr id="265" name="正方形/長方形 264">
                <a:extLst>
                  <a:ext uri="{FF2B5EF4-FFF2-40B4-BE49-F238E27FC236}">
                    <a16:creationId xmlns:a16="http://schemas.microsoft.com/office/drawing/2014/main" id="{02BAD102-B0F1-7836-6384-EF13240E57D2}"/>
                  </a:ext>
                </a:extLst>
              </p:cNvPr>
              <p:cNvSpPr/>
              <p:nvPr/>
            </p:nvSpPr>
            <p:spPr bwMode="auto">
              <a:xfrm rot="1675385">
                <a:off x="1925317" y="4888306"/>
                <a:ext cx="438588" cy="304520"/>
              </a:xfrm>
              <a:prstGeom prst="rect">
                <a:avLst/>
              </a:prstGeom>
              <a:solidFill>
                <a:srgbClr val="0066FF"/>
              </a:solidFill>
              <a:ln w="25400" cap="flat" cmpd="sng" algn="ctr">
                <a:noFill/>
                <a:prstDash val="solid"/>
              </a:ln>
              <a:effectLst/>
            </p:spPr>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defTabSz="1439906" fontAlgn="base">
                  <a:spcBef>
                    <a:spcPct val="0"/>
                  </a:spcBef>
                  <a:spcAft>
                    <a:spcPct val="0"/>
                  </a:spcAft>
                  <a:defRPr/>
                </a:pPr>
                <a:endParaRPr kumimoji="0" lang="ja-JP" altLang="en-US" sz="1732" b="1" kern="0">
                  <a:solidFill>
                    <a:prstClr val="white"/>
                  </a:solidFill>
                  <a:latin typeface="+mn-ea"/>
                </a:endParaRPr>
              </a:p>
            </p:txBody>
          </p:sp>
        </p:grpSp>
      </p:grpSp>
    </p:spTree>
    <p:extLst>
      <p:ext uri="{BB962C8B-B14F-4D97-AF65-F5344CB8AC3E}">
        <p14:creationId xmlns:p14="http://schemas.microsoft.com/office/powerpoint/2010/main" val="16328699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B8A6058A-7DFE-E7C2-4306-4BA074FFFE0B}"/>
              </a:ext>
            </a:extLst>
          </p:cNvPr>
          <p:cNvSpPr>
            <a:spLocks noGrp="1"/>
          </p:cNvSpPr>
          <p:nvPr>
            <p:ph sz="quarter" idx="10"/>
          </p:nvPr>
        </p:nvSpPr>
        <p:spPr/>
        <p:txBody>
          <a:bodyPr/>
          <a:lstStyle/>
          <a:p>
            <a:endParaRPr lang="ja-JP" altLang="en-US"/>
          </a:p>
        </p:txBody>
      </p:sp>
      <p:sp>
        <p:nvSpPr>
          <p:cNvPr id="2" name="タイトル 1"/>
          <p:cNvSpPr>
            <a:spLocks noGrp="1"/>
          </p:cNvSpPr>
          <p:nvPr>
            <p:ph type="title"/>
          </p:nvPr>
        </p:nvSpPr>
        <p:spPr/>
        <p:txBody>
          <a:bodyPr/>
          <a:lstStyle/>
          <a:p>
            <a:r>
              <a:rPr kumimoji="1" lang="ja-JP" altLang="en-US" dirty="0"/>
              <a:t>設置時の基本事項</a:t>
            </a:r>
            <a:r>
              <a:rPr lang="ja-JP" altLang="en-US" dirty="0"/>
              <a:t>（真下画角モード）</a:t>
            </a:r>
            <a:endParaRPr kumimoji="1" lang="ja-JP" altLang="en-US" dirty="0"/>
          </a:p>
        </p:txBody>
      </p:sp>
      <p:sp>
        <p:nvSpPr>
          <p:cNvPr id="94" name="正方形/長方形 93">
            <a:extLst>
              <a:ext uri="{FF2B5EF4-FFF2-40B4-BE49-F238E27FC236}">
                <a16:creationId xmlns:a16="http://schemas.microsoft.com/office/drawing/2014/main" id="{0309A28D-55DB-B581-9317-6B86F5C52798}"/>
              </a:ext>
            </a:extLst>
          </p:cNvPr>
          <p:cNvSpPr/>
          <p:nvPr/>
        </p:nvSpPr>
        <p:spPr>
          <a:xfrm>
            <a:off x="138091" y="922265"/>
            <a:ext cx="6876510" cy="6503323"/>
          </a:xfrm>
          <a:prstGeom prst="rect">
            <a:avLst/>
          </a:prstGeom>
          <a:solidFill>
            <a:srgbClr val="5B9BD5">
              <a:lumMod val="20000"/>
              <a:lumOff val="80000"/>
            </a:srgbClr>
          </a:solidFill>
          <a:ln w="12700" cap="flat" cmpd="sng" algn="ctr">
            <a:noFill/>
            <a:prstDash val="solid"/>
            <a:miter lim="800000"/>
          </a:ln>
          <a:effectLst/>
        </p:spPr>
        <p:txBody>
          <a:bodyPr rtlCol="0" anchor="ctr"/>
          <a:lstStyle/>
          <a:p>
            <a:pPr algn="ctr" defTabSz="1439906">
              <a:defRPr/>
            </a:pPr>
            <a:endParaRPr kumimoji="0" lang="ja-JP" altLang="en-US" sz="2834" b="1" kern="0" dirty="0">
              <a:solidFill>
                <a:prstClr val="white"/>
              </a:solidFill>
              <a:latin typeface="+mn-ea"/>
            </a:endParaRPr>
          </a:p>
        </p:txBody>
      </p:sp>
      <p:sp>
        <p:nvSpPr>
          <p:cNvPr id="108" name="テキスト ボックス 107">
            <a:extLst>
              <a:ext uri="{FF2B5EF4-FFF2-40B4-BE49-F238E27FC236}">
                <a16:creationId xmlns:a16="http://schemas.microsoft.com/office/drawing/2014/main" id="{60C41A4A-A5AB-1F47-53A5-0FF8BDCFD686}"/>
              </a:ext>
            </a:extLst>
          </p:cNvPr>
          <p:cNvSpPr txBox="1"/>
          <p:nvPr/>
        </p:nvSpPr>
        <p:spPr>
          <a:xfrm>
            <a:off x="264215" y="979758"/>
            <a:ext cx="4791261" cy="461665"/>
          </a:xfrm>
          <a:prstGeom prst="rect">
            <a:avLst/>
          </a:prstGeom>
          <a:noFill/>
        </p:spPr>
        <p:txBody>
          <a:bodyPr wrap="square" rtlCol="0">
            <a:spAutoFit/>
          </a:bodyPr>
          <a:lstStyle/>
          <a:p>
            <a:pPr>
              <a:defRPr/>
            </a:pPr>
            <a:r>
              <a:rPr lang="ja-JP" altLang="en-US" sz="2400" b="1" dirty="0">
                <a:solidFill>
                  <a:srgbClr val="002060"/>
                </a:solidFill>
                <a:latin typeface="+mn-ea"/>
              </a:rPr>
              <a:t>真下画角モードの推奨</a:t>
            </a:r>
            <a:r>
              <a:rPr lang="zh-TW" altLang="en-US" sz="2400" b="1" dirty="0">
                <a:solidFill>
                  <a:srgbClr val="002060"/>
                </a:solidFill>
                <a:latin typeface="+mn-ea"/>
              </a:rPr>
              <a:t>設置</a:t>
            </a:r>
            <a:r>
              <a:rPr lang="ja-JP" altLang="en-US" sz="2400" b="1" dirty="0">
                <a:solidFill>
                  <a:srgbClr val="002060"/>
                </a:solidFill>
                <a:latin typeface="+mn-ea"/>
              </a:rPr>
              <a:t>環境</a:t>
            </a:r>
            <a:endParaRPr lang="zh-TW" altLang="en-US" sz="2400" b="1" dirty="0">
              <a:solidFill>
                <a:srgbClr val="002060"/>
              </a:solidFill>
              <a:latin typeface="+mn-ea"/>
            </a:endParaRPr>
          </a:p>
        </p:txBody>
      </p:sp>
      <p:sp>
        <p:nvSpPr>
          <p:cNvPr id="119" name="正方形/長方形 118">
            <a:extLst>
              <a:ext uri="{FF2B5EF4-FFF2-40B4-BE49-F238E27FC236}">
                <a16:creationId xmlns:a16="http://schemas.microsoft.com/office/drawing/2014/main" id="{12144A1F-0D63-AF08-612A-890856B74E83}"/>
              </a:ext>
            </a:extLst>
          </p:cNvPr>
          <p:cNvSpPr/>
          <p:nvPr/>
        </p:nvSpPr>
        <p:spPr>
          <a:xfrm>
            <a:off x="7161909" y="922265"/>
            <a:ext cx="7146981" cy="6503321"/>
          </a:xfrm>
          <a:prstGeom prst="rect">
            <a:avLst/>
          </a:prstGeom>
          <a:solidFill>
            <a:srgbClr val="70AD47">
              <a:lumMod val="20000"/>
              <a:lumOff val="80000"/>
            </a:srgbClr>
          </a:solidFill>
          <a:ln w="12700" cap="flat" cmpd="sng" algn="ctr">
            <a:noFill/>
            <a:prstDash val="solid"/>
            <a:miter lim="800000"/>
          </a:ln>
          <a:effectLst/>
        </p:spPr>
        <p:txBody>
          <a:bodyPr rtlCol="0" anchor="ctr"/>
          <a:lstStyle/>
          <a:p>
            <a:pPr algn="ctr" defTabSz="1439906">
              <a:defRPr/>
            </a:pPr>
            <a:endParaRPr kumimoji="0" lang="ja-JP" altLang="en-US" sz="2834" b="1" kern="0" dirty="0">
              <a:solidFill>
                <a:prstClr val="white"/>
              </a:solidFill>
              <a:latin typeface="+mn-ea"/>
            </a:endParaRPr>
          </a:p>
        </p:txBody>
      </p:sp>
      <p:sp>
        <p:nvSpPr>
          <p:cNvPr id="120" name="Rectangle 3">
            <a:extLst>
              <a:ext uri="{FF2B5EF4-FFF2-40B4-BE49-F238E27FC236}">
                <a16:creationId xmlns:a16="http://schemas.microsoft.com/office/drawing/2014/main" id="{D5E5233B-7E5B-DE7B-825A-D7AD8E880CF7}"/>
              </a:ext>
            </a:extLst>
          </p:cNvPr>
          <p:cNvSpPr>
            <a:spLocks noChangeArrowheads="1"/>
          </p:cNvSpPr>
          <p:nvPr/>
        </p:nvSpPr>
        <p:spPr bwMode="auto">
          <a:xfrm>
            <a:off x="8081092" y="5719259"/>
            <a:ext cx="5294837" cy="103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Char char="•"/>
              <a:defRPr kumimoji="1" sz="3200">
                <a:solidFill>
                  <a:schemeClr val="tx1"/>
                </a:solidFill>
                <a:latin typeface="HGP創英角ｺﾞｼｯｸUB" pitchFamily="50" charset="-128"/>
                <a:ea typeface="ＭＳ Ｐゴシック" pitchFamily="50" charset="-128"/>
              </a:defRPr>
            </a:lvl1pPr>
            <a:lvl2pPr marL="742950" indent="-285750" eaLnBrk="0" hangingPunct="0">
              <a:buChar char="–"/>
              <a:defRPr kumimoji="1" sz="2800">
                <a:solidFill>
                  <a:schemeClr val="tx1"/>
                </a:solidFill>
                <a:latin typeface="HGP創英角ｺﾞｼｯｸUB" pitchFamily="50" charset="-128"/>
                <a:ea typeface="ＭＳ Ｐゴシック" pitchFamily="50" charset="-128"/>
              </a:defRPr>
            </a:lvl2pPr>
            <a:lvl3pPr marL="1143000" indent="-228600" eaLnBrk="0" hangingPunct="0">
              <a:buChar char="•"/>
              <a:defRPr kumimoji="1" sz="2400">
                <a:solidFill>
                  <a:schemeClr val="tx1"/>
                </a:solidFill>
                <a:latin typeface="HGP創英角ｺﾞｼｯｸUB" pitchFamily="50" charset="-128"/>
                <a:ea typeface="ＭＳ Ｐゴシック" pitchFamily="50" charset="-128"/>
              </a:defRPr>
            </a:lvl3pPr>
            <a:lvl4pPr marL="1600200" indent="-228600" eaLnBrk="0" hangingPunct="0">
              <a:buChar char="–"/>
              <a:defRPr kumimoji="1" sz="2000">
                <a:solidFill>
                  <a:schemeClr val="tx1"/>
                </a:solidFill>
                <a:latin typeface="HGP創英角ｺﾞｼｯｸUB" pitchFamily="50" charset="-128"/>
                <a:ea typeface="ＭＳ Ｐゴシック" pitchFamily="50" charset="-128"/>
              </a:defRPr>
            </a:lvl4pPr>
            <a:lvl5pPr marL="2057400" indent="-228600" eaLnBrk="0" hangingPunct="0">
              <a:buChar char="»"/>
              <a:defRPr kumimoji="1" sz="2000">
                <a:solidFill>
                  <a:schemeClr val="tx1"/>
                </a:solidFill>
                <a:latin typeface="HGP創英角ｺﾞｼｯｸUB" pitchFamily="50" charset="-128"/>
                <a:ea typeface="ＭＳ Ｐゴシック" pitchFamily="50" charset="-128"/>
              </a:defRPr>
            </a:lvl5pPr>
            <a:lvl6pPr marL="2514600" indent="-228600" eaLnBrk="0" fontAlgn="base" hangingPunct="0">
              <a:spcBef>
                <a:spcPct val="0"/>
              </a:spcBef>
              <a:spcAft>
                <a:spcPct val="0"/>
              </a:spcAft>
              <a:buChar char="»"/>
              <a:defRPr kumimoji="1" sz="2000">
                <a:solidFill>
                  <a:schemeClr val="tx1"/>
                </a:solidFill>
                <a:latin typeface="HGP創英角ｺﾞｼｯｸUB" pitchFamily="50" charset="-128"/>
                <a:ea typeface="ＭＳ Ｐゴシック" pitchFamily="50" charset="-128"/>
              </a:defRPr>
            </a:lvl6pPr>
            <a:lvl7pPr marL="2971800" indent="-228600" eaLnBrk="0" fontAlgn="base" hangingPunct="0">
              <a:spcBef>
                <a:spcPct val="0"/>
              </a:spcBef>
              <a:spcAft>
                <a:spcPct val="0"/>
              </a:spcAft>
              <a:buChar char="»"/>
              <a:defRPr kumimoji="1" sz="2000">
                <a:solidFill>
                  <a:schemeClr val="tx1"/>
                </a:solidFill>
                <a:latin typeface="HGP創英角ｺﾞｼｯｸUB" pitchFamily="50" charset="-128"/>
                <a:ea typeface="ＭＳ Ｐゴシック" pitchFamily="50" charset="-128"/>
              </a:defRPr>
            </a:lvl7pPr>
            <a:lvl8pPr marL="3429000" indent="-228600" eaLnBrk="0" fontAlgn="base" hangingPunct="0">
              <a:spcBef>
                <a:spcPct val="0"/>
              </a:spcBef>
              <a:spcAft>
                <a:spcPct val="0"/>
              </a:spcAft>
              <a:buChar char="»"/>
              <a:defRPr kumimoji="1" sz="2000">
                <a:solidFill>
                  <a:schemeClr val="tx1"/>
                </a:solidFill>
                <a:latin typeface="HGP創英角ｺﾞｼｯｸUB" pitchFamily="50" charset="-128"/>
                <a:ea typeface="ＭＳ Ｐゴシック" pitchFamily="50" charset="-128"/>
              </a:defRPr>
            </a:lvl8pPr>
            <a:lvl9pPr marL="3886200" indent="-228600" eaLnBrk="0" fontAlgn="base" hangingPunct="0">
              <a:spcBef>
                <a:spcPct val="0"/>
              </a:spcBef>
              <a:spcAft>
                <a:spcPct val="0"/>
              </a:spcAft>
              <a:buChar char="»"/>
              <a:defRPr kumimoji="1" sz="2000">
                <a:solidFill>
                  <a:schemeClr val="tx1"/>
                </a:solidFill>
                <a:latin typeface="HGP創英角ｺﾞｼｯｸUB" pitchFamily="50" charset="-128"/>
                <a:ea typeface="ＭＳ Ｐゴシック" pitchFamily="50" charset="-128"/>
              </a:defRPr>
            </a:lvl9pPr>
          </a:lstStyle>
          <a:p>
            <a:pPr marL="0" indent="0" fontAlgn="base">
              <a:spcAft>
                <a:spcPct val="0"/>
              </a:spcAft>
              <a:buNone/>
              <a:defRPr/>
            </a:pPr>
            <a:r>
              <a:rPr lang="ja-JP" altLang="en-US" sz="2000" b="1" dirty="0">
                <a:solidFill>
                  <a:prstClr val="black"/>
                </a:solidFill>
                <a:latin typeface="+mn-ea"/>
                <a:ea typeface="+mn-ea"/>
                <a:cs typeface="Meiryo UI" panose="020B0604030504040204" pitchFamily="50" charset="-128"/>
              </a:rPr>
              <a:t>検知対象がカメラ画角を上下方向、あるいは左右方向に横切るような設置を推奨します。</a:t>
            </a:r>
            <a:endParaRPr lang="en-US" altLang="ja-JP" sz="2000" b="1" dirty="0">
              <a:solidFill>
                <a:prstClr val="black"/>
              </a:solidFill>
              <a:latin typeface="+mn-ea"/>
              <a:ea typeface="+mn-ea"/>
              <a:cs typeface="Meiryo UI" panose="020B0604030504040204" pitchFamily="50" charset="-128"/>
            </a:endParaRPr>
          </a:p>
        </p:txBody>
      </p:sp>
      <p:sp>
        <p:nvSpPr>
          <p:cNvPr id="174" name="テキスト ボックス 173">
            <a:extLst>
              <a:ext uri="{FF2B5EF4-FFF2-40B4-BE49-F238E27FC236}">
                <a16:creationId xmlns:a16="http://schemas.microsoft.com/office/drawing/2014/main" id="{FB233ABB-062A-83FA-D5BD-E7AA2932C495}"/>
              </a:ext>
            </a:extLst>
          </p:cNvPr>
          <p:cNvSpPr txBox="1"/>
          <p:nvPr/>
        </p:nvSpPr>
        <p:spPr>
          <a:xfrm>
            <a:off x="7200106" y="979758"/>
            <a:ext cx="2031325" cy="461665"/>
          </a:xfrm>
          <a:prstGeom prst="rect">
            <a:avLst/>
          </a:prstGeom>
          <a:noFill/>
        </p:spPr>
        <p:txBody>
          <a:bodyPr wrap="none" rtlCol="0">
            <a:spAutoFit/>
          </a:bodyPr>
          <a:lstStyle/>
          <a:p>
            <a:pPr>
              <a:defRPr/>
            </a:pPr>
            <a:r>
              <a:rPr lang="ja-JP" altLang="en-US" sz="2400" b="1" dirty="0">
                <a:solidFill>
                  <a:srgbClr val="70AD47">
                    <a:lumMod val="50000"/>
                  </a:srgbClr>
                </a:solidFill>
                <a:latin typeface="+mn-ea"/>
              </a:rPr>
              <a:t>カメラの向き</a:t>
            </a:r>
            <a:endParaRPr lang="zh-TW" altLang="en-US" sz="2400" b="1" dirty="0">
              <a:solidFill>
                <a:srgbClr val="70AD47">
                  <a:lumMod val="50000"/>
                </a:srgbClr>
              </a:solidFill>
              <a:latin typeface="+mn-ea"/>
            </a:endParaRPr>
          </a:p>
        </p:txBody>
      </p:sp>
      <p:sp>
        <p:nvSpPr>
          <p:cNvPr id="235" name="正方形/長方形 234">
            <a:extLst>
              <a:ext uri="{FF2B5EF4-FFF2-40B4-BE49-F238E27FC236}">
                <a16:creationId xmlns:a16="http://schemas.microsoft.com/office/drawing/2014/main" id="{937BD443-36E1-D1FD-92BF-BF36A047408E}"/>
              </a:ext>
            </a:extLst>
          </p:cNvPr>
          <p:cNvSpPr/>
          <p:nvPr/>
        </p:nvSpPr>
        <p:spPr>
          <a:xfrm>
            <a:off x="386518" y="4691464"/>
            <a:ext cx="6151304" cy="601062"/>
          </a:xfrm>
          <a:prstGeom prst="rect">
            <a:avLst/>
          </a:prstGeom>
        </p:spPr>
        <p:txBody>
          <a:bodyPr wrap="square">
            <a:spAutoFit/>
          </a:bodyPr>
          <a:lstStyle/>
          <a:p>
            <a:pPr marL="452438" indent="-452438" fontAlgn="base">
              <a:spcBef>
                <a:spcPct val="0"/>
              </a:spcBef>
              <a:spcAft>
                <a:spcPct val="0"/>
              </a:spcAft>
              <a:defRPr/>
            </a:pPr>
            <a:r>
              <a:rPr lang="en-US" altLang="ja-JP" sz="1653" b="1" dirty="0">
                <a:solidFill>
                  <a:prstClr val="black"/>
                </a:solidFill>
                <a:latin typeface="+mn-ea"/>
                <a:cs typeface="Meiryo UI" panose="020B0604030504040204" pitchFamily="50" charset="-128"/>
              </a:rPr>
              <a:t>*1</a:t>
            </a:r>
            <a:r>
              <a:rPr lang="ja-JP" altLang="en-US" sz="1653" b="1" dirty="0">
                <a:solidFill>
                  <a:prstClr val="black"/>
                </a:solidFill>
                <a:latin typeface="+mn-ea"/>
                <a:cs typeface="Meiryo UI" panose="020B0604030504040204" pitchFamily="50" charset="-128"/>
              </a:rPr>
              <a:t>：カメラの機種やズーム倍率により設置高さの目安が異なりますので、実際に設置する前に必ず</a:t>
            </a:r>
            <a:r>
              <a:rPr lang="en-US" altLang="ja-JP" sz="1653" b="1" dirty="0">
                <a:solidFill>
                  <a:prstClr val="black"/>
                </a:solidFill>
                <a:latin typeface="+mn-ea"/>
                <a:cs typeface="Meiryo UI" panose="020B0604030504040204" pitchFamily="50" charset="-128"/>
              </a:rPr>
              <a:t>SDT</a:t>
            </a:r>
            <a:r>
              <a:rPr lang="ja-JP" altLang="en-US" sz="1653" b="1" dirty="0">
                <a:solidFill>
                  <a:prstClr val="black"/>
                </a:solidFill>
                <a:latin typeface="+mn-ea"/>
                <a:cs typeface="Meiryo UI" panose="020B0604030504040204" pitchFamily="50" charset="-128"/>
              </a:rPr>
              <a:t>でご確認ください。</a:t>
            </a:r>
            <a:endParaRPr lang="en-US" altLang="ja-JP" sz="1653" b="1" dirty="0">
              <a:solidFill>
                <a:prstClr val="black"/>
              </a:solidFill>
              <a:latin typeface="+mn-ea"/>
              <a:cs typeface="Meiryo UI" panose="020B0604030504040204" pitchFamily="50" charset="-128"/>
            </a:endParaRPr>
          </a:p>
        </p:txBody>
      </p:sp>
      <p:graphicFrame>
        <p:nvGraphicFramePr>
          <p:cNvPr id="237" name="表 236">
            <a:extLst>
              <a:ext uri="{FF2B5EF4-FFF2-40B4-BE49-F238E27FC236}">
                <a16:creationId xmlns:a16="http://schemas.microsoft.com/office/drawing/2014/main" id="{FFFA08E2-1CE5-4313-5FA2-B7408F71E563}"/>
              </a:ext>
            </a:extLst>
          </p:cNvPr>
          <p:cNvGraphicFramePr>
            <a:graphicFrameLocks noGrp="1" noChangeAspect="1"/>
          </p:cNvGraphicFramePr>
          <p:nvPr>
            <p:extLst>
              <p:ext uri="{D42A27DB-BD31-4B8C-83A1-F6EECF244321}">
                <p14:modId xmlns:p14="http://schemas.microsoft.com/office/powerpoint/2010/main" val="1942009185"/>
              </p:ext>
            </p:extLst>
          </p:nvPr>
        </p:nvGraphicFramePr>
        <p:xfrm>
          <a:off x="722174" y="1551620"/>
          <a:ext cx="5668888" cy="2838823"/>
        </p:xfrm>
        <a:graphic>
          <a:graphicData uri="http://schemas.openxmlformats.org/drawingml/2006/table">
            <a:tbl>
              <a:tblPr firstRow="1" bandRow="1">
                <a:effectLst>
                  <a:outerShdw blurRad="50800" dist="38100" dir="2700000" algn="tl" rotWithShape="0">
                    <a:prstClr val="black">
                      <a:alpha val="40000"/>
                    </a:prstClr>
                  </a:outerShdw>
                </a:effectLst>
              </a:tblPr>
              <a:tblGrid>
                <a:gridCol w="2834444">
                  <a:extLst>
                    <a:ext uri="{9D8B030D-6E8A-4147-A177-3AD203B41FA5}">
                      <a16:colId xmlns:a16="http://schemas.microsoft.com/office/drawing/2014/main" val="4281872748"/>
                    </a:ext>
                  </a:extLst>
                </a:gridCol>
                <a:gridCol w="2834444">
                  <a:extLst>
                    <a:ext uri="{9D8B030D-6E8A-4147-A177-3AD203B41FA5}">
                      <a16:colId xmlns:a16="http://schemas.microsoft.com/office/drawing/2014/main" val="1231151057"/>
                    </a:ext>
                  </a:extLst>
                </a:gridCol>
              </a:tblGrid>
              <a:tr h="453511">
                <a:tc>
                  <a:txBody>
                    <a:bodyPr/>
                    <a:lstStyle>
                      <a:lvl1pPr marL="0" algn="l" defTabSz="685800" rtl="0" eaLnBrk="1" latinLnBrk="0" hangingPunct="1">
                        <a:defRPr kumimoji="1" sz="1350" b="1" kern="1200">
                          <a:solidFill>
                            <a:schemeClr val="lt1"/>
                          </a:solidFill>
                          <a:latin typeface="游ゴシック" panose="020F0502020204030204"/>
                        </a:defRPr>
                      </a:lvl1pPr>
                      <a:lvl2pPr marL="342900" algn="l" defTabSz="685800" rtl="0" eaLnBrk="1" latinLnBrk="0" hangingPunct="1">
                        <a:defRPr kumimoji="1" sz="1350" b="1" kern="1200">
                          <a:solidFill>
                            <a:schemeClr val="lt1"/>
                          </a:solidFill>
                          <a:latin typeface="游ゴシック" panose="020F0502020204030204"/>
                        </a:defRPr>
                      </a:lvl2pPr>
                      <a:lvl3pPr marL="685800" algn="l" defTabSz="685800" rtl="0" eaLnBrk="1" latinLnBrk="0" hangingPunct="1">
                        <a:defRPr kumimoji="1" sz="1350" b="1" kern="1200">
                          <a:solidFill>
                            <a:schemeClr val="lt1"/>
                          </a:solidFill>
                          <a:latin typeface="游ゴシック" panose="020F0502020204030204"/>
                        </a:defRPr>
                      </a:lvl3pPr>
                      <a:lvl4pPr marL="1028700" algn="l" defTabSz="685800" rtl="0" eaLnBrk="1" latinLnBrk="0" hangingPunct="1">
                        <a:defRPr kumimoji="1" sz="1350" b="1" kern="1200">
                          <a:solidFill>
                            <a:schemeClr val="lt1"/>
                          </a:solidFill>
                          <a:latin typeface="游ゴシック" panose="020F0502020204030204"/>
                        </a:defRPr>
                      </a:lvl4pPr>
                      <a:lvl5pPr marL="1371600" algn="l" defTabSz="685800" rtl="0" eaLnBrk="1" latinLnBrk="0" hangingPunct="1">
                        <a:defRPr kumimoji="1" sz="1350" b="1" kern="1200">
                          <a:solidFill>
                            <a:schemeClr val="lt1"/>
                          </a:solidFill>
                          <a:latin typeface="游ゴシック" panose="020F0502020204030204"/>
                        </a:defRPr>
                      </a:lvl5pPr>
                      <a:lvl6pPr marL="1714500" algn="l" defTabSz="685800" rtl="0" eaLnBrk="1" latinLnBrk="0" hangingPunct="1">
                        <a:defRPr kumimoji="1" sz="1350" b="1" kern="1200">
                          <a:solidFill>
                            <a:schemeClr val="lt1"/>
                          </a:solidFill>
                          <a:latin typeface="游ゴシック" panose="020F0502020204030204"/>
                        </a:defRPr>
                      </a:lvl6pPr>
                      <a:lvl7pPr marL="2057400" algn="l" defTabSz="685800" rtl="0" eaLnBrk="1" latinLnBrk="0" hangingPunct="1">
                        <a:defRPr kumimoji="1" sz="1350" b="1" kern="1200">
                          <a:solidFill>
                            <a:schemeClr val="lt1"/>
                          </a:solidFill>
                          <a:latin typeface="游ゴシック" panose="020F0502020204030204"/>
                        </a:defRPr>
                      </a:lvl7pPr>
                      <a:lvl8pPr marL="2400300" algn="l" defTabSz="685800" rtl="0" eaLnBrk="1" latinLnBrk="0" hangingPunct="1">
                        <a:defRPr kumimoji="1" sz="1350" b="1" kern="1200">
                          <a:solidFill>
                            <a:schemeClr val="lt1"/>
                          </a:solidFill>
                          <a:latin typeface="游ゴシック" panose="020F0502020204030204"/>
                        </a:defRPr>
                      </a:lvl8pPr>
                      <a:lvl9pPr marL="2743200" algn="l" defTabSz="685800" rtl="0" eaLnBrk="1" latinLnBrk="0" hangingPunct="1">
                        <a:defRPr kumimoji="1" sz="1350" b="1" kern="1200">
                          <a:solidFill>
                            <a:schemeClr val="lt1"/>
                          </a:solidFill>
                          <a:latin typeface="游ゴシック" panose="020F0502020204030204"/>
                        </a:defRPr>
                      </a:lvl9pPr>
                    </a:lstStyle>
                    <a:p>
                      <a:pPr algn="ctr"/>
                      <a:r>
                        <a:rPr kumimoji="1" lang="ja-JP" altLang="en-US" sz="2200" b="1" dirty="0">
                          <a:effectLst>
                            <a:outerShdw blurRad="38100" dist="38100" dir="2700000" algn="tl">
                              <a:srgbClr val="000000">
                                <a:alpha val="43137"/>
                              </a:srgbClr>
                            </a:outerShdw>
                          </a:effectLst>
                          <a:latin typeface="+mn-ea"/>
                          <a:ea typeface="+mn-ea"/>
                        </a:rPr>
                        <a:t>項目</a:t>
                      </a:r>
                    </a:p>
                  </a:txBody>
                  <a:tcPr marL="107992" marR="107992" marT="53996" marB="53996">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472C4"/>
                    </a:solidFill>
                  </a:tcPr>
                </a:tc>
                <a:tc>
                  <a:txBody>
                    <a:bodyPr/>
                    <a:lstStyle>
                      <a:lvl1pPr marL="0" algn="l" defTabSz="685800" rtl="0" eaLnBrk="1" latinLnBrk="0" hangingPunct="1">
                        <a:defRPr kumimoji="1" sz="1350" b="1" kern="1200">
                          <a:solidFill>
                            <a:schemeClr val="lt1"/>
                          </a:solidFill>
                          <a:latin typeface="游ゴシック" panose="020F0502020204030204"/>
                        </a:defRPr>
                      </a:lvl1pPr>
                      <a:lvl2pPr marL="342900" algn="l" defTabSz="685800" rtl="0" eaLnBrk="1" latinLnBrk="0" hangingPunct="1">
                        <a:defRPr kumimoji="1" sz="1350" b="1" kern="1200">
                          <a:solidFill>
                            <a:schemeClr val="lt1"/>
                          </a:solidFill>
                          <a:latin typeface="游ゴシック" panose="020F0502020204030204"/>
                        </a:defRPr>
                      </a:lvl2pPr>
                      <a:lvl3pPr marL="685800" algn="l" defTabSz="685800" rtl="0" eaLnBrk="1" latinLnBrk="0" hangingPunct="1">
                        <a:defRPr kumimoji="1" sz="1350" b="1" kern="1200">
                          <a:solidFill>
                            <a:schemeClr val="lt1"/>
                          </a:solidFill>
                          <a:latin typeface="游ゴシック" panose="020F0502020204030204"/>
                        </a:defRPr>
                      </a:lvl3pPr>
                      <a:lvl4pPr marL="1028700" algn="l" defTabSz="685800" rtl="0" eaLnBrk="1" latinLnBrk="0" hangingPunct="1">
                        <a:defRPr kumimoji="1" sz="1350" b="1" kern="1200">
                          <a:solidFill>
                            <a:schemeClr val="lt1"/>
                          </a:solidFill>
                          <a:latin typeface="游ゴシック" panose="020F0502020204030204"/>
                        </a:defRPr>
                      </a:lvl4pPr>
                      <a:lvl5pPr marL="1371600" algn="l" defTabSz="685800" rtl="0" eaLnBrk="1" latinLnBrk="0" hangingPunct="1">
                        <a:defRPr kumimoji="1" sz="1350" b="1" kern="1200">
                          <a:solidFill>
                            <a:schemeClr val="lt1"/>
                          </a:solidFill>
                          <a:latin typeface="游ゴシック" panose="020F0502020204030204"/>
                        </a:defRPr>
                      </a:lvl5pPr>
                      <a:lvl6pPr marL="1714500" algn="l" defTabSz="685800" rtl="0" eaLnBrk="1" latinLnBrk="0" hangingPunct="1">
                        <a:defRPr kumimoji="1" sz="1350" b="1" kern="1200">
                          <a:solidFill>
                            <a:schemeClr val="lt1"/>
                          </a:solidFill>
                          <a:latin typeface="游ゴシック" panose="020F0502020204030204"/>
                        </a:defRPr>
                      </a:lvl6pPr>
                      <a:lvl7pPr marL="2057400" algn="l" defTabSz="685800" rtl="0" eaLnBrk="1" latinLnBrk="0" hangingPunct="1">
                        <a:defRPr kumimoji="1" sz="1350" b="1" kern="1200">
                          <a:solidFill>
                            <a:schemeClr val="lt1"/>
                          </a:solidFill>
                          <a:latin typeface="游ゴシック" panose="020F0502020204030204"/>
                        </a:defRPr>
                      </a:lvl7pPr>
                      <a:lvl8pPr marL="2400300" algn="l" defTabSz="685800" rtl="0" eaLnBrk="1" latinLnBrk="0" hangingPunct="1">
                        <a:defRPr kumimoji="1" sz="1350" b="1" kern="1200">
                          <a:solidFill>
                            <a:schemeClr val="lt1"/>
                          </a:solidFill>
                          <a:latin typeface="游ゴシック" panose="020F0502020204030204"/>
                        </a:defRPr>
                      </a:lvl8pPr>
                      <a:lvl9pPr marL="2743200" algn="l" defTabSz="685800" rtl="0" eaLnBrk="1" latinLnBrk="0" hangingPunct="1">
                        <a:defRPr kumimoji="1" sz="1350" b="1" kern="1200">
                          <a:solidFill>
                            <a:schemeClr val="lt1"/>
                          </a:solidFill>
                          <a:latin typeface="游ゴシック" panose="020F0502020204030204"/>
                        </a:defRPr>
                      </a:lvl9pPr>
                    </a:lstStyle>
                    <a:p>
                      <a:pPr algn="ctr"/>
                      <a:r>
                        <a:rPr kumimoji="1" lang="ja-JP" altLang="en-US" sz="2200" b="1" dirty="0">
                          <a:effectLst>
                            <a:outerShdw blurRad="38100" dist="38100" dir="2700000" algn="tl">
                              <a:srgbClr val="000000">
                                <a:alpha val="43137"/>
                              </a:srgbClr>
                            </a:outerShdw>
                          </a:effectLst>
                          <a:latin typeface="+mn-ea"/>
                          <a:ea typeface="+mn-ea"/>
                        </a:rPr>
                        <a:t>値</a:t>
                      </a:r>
                    </a:p>
                  </a:txBody>
                  <a:tcPr marL="107992" marR="107992" marT="53996" marB="53996">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472C4"/>
                    </a:solidFill>
                  </a:tcPr>
                </a:tc>
                <a:extLst>
                  <a:ext uri="{0D108BD9-81ED-4DB2-BD59-A6C34878D82A}">
                    <a16:rowId xmlns:a16="http://schemas.microsoft.com/office/drawing/2014/main" val="391404897"/>
                  </a:ext>
                </a:extLst>
              </a:tr>
              <a:tr h="395972">
                <a:tc>
                  <a:txBody>
                    <a:bodyPr/>
                    <a:lstStyle/>
                    <a:p>
                      <a:r>
                        <a:rPr kumimoji="1" lang="ja-JP" altLang="en-US" sz="1900" b="1" dirty="0">
                          <a:latin typeface="+mn-ea"/>
                          <a:ea typeface="+mn-ea"/>
                        </a:rPr>
                        <a:t>設置場所</a:t>
                      </a:r>
                    </a:p>
                  </a:txBody>
                  <a:tcPr marL="107992" marR="107992" marT="53996" marB="53996">
                    <a:lnL w="12700" cmpd="sng">
                      <a:solidFill>
                        <a:sysClr val="window" lastClr="FFFFFF"/>
                      </a:solidFill>
                    </a:lnL>
                    <a:lnR w="12700" cap="flat" cmpd="sng" algn="ctr">
                      <a:solidFill>
                        <a:sysClr val="window" lastClr="FFFFFF"/>
                      </a:solidFill>
                      <a:prstDash val="solid"/>
                      <a:round/>
                      <a:headEnd type="none" w="med" len="med"/>
                      <a:tailEnd type="none" w="med" len="med"/>
                    </a:lnR>
                    <a:lnT w="381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9EBF5"/>
                    </a:solidFill>
                  </a:tcPr>
                </a:tc>
                <a:tc>
                  <a:txBody>
                    <a:bodyPr/>
                    <a:lstStyle/>
                    <a:p>
                      <a:r>
                        <a:rPr kumimoji="1" lang="ja-JP" altLang="en-US" sz="1900" b="1" dirty="0">
                          <a:latin typeface="+mn-ea"/>
                          <a:ea typeface="+mn-ea"/>
                        </a:rPr>
                        <a:t>屋内</a:t>
                      </a:r>
                    </a:p>
                  </a:txBody>
                  <a:tcPr marL="107992" marR="107992" marT="53996" marB="53996">
                    <a:lnL w="12700" cap="flat" cmpd="sng" algn="ctr">
                      <a:solidFill>
                        <a:sysClr val="window" lastClr="FFFFFF"/>
                      </a:solidFill>
                      <a:prstDash val="solid"/>
                      <a:round/>
                      <a:headEnd type="none" w="med" len="med"/>
                      <a:tailEnd type="none" w="med" len="med"/>
                    </a:lnL>
                    <a:lnR w="12700" cmpd="sng">
                      <a:solidFill>
                        <a:sysClr val="window" lastClr="FFFFFF"/>
                      </a:solidFill>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9EBF5"/>
                    </a:solidFill>
                  </a:tcPr>
                </a:tc>
                <a:extLst>
                  <a:ext uri="{0D108BD9-81ED-4DB2-BD59-A6C34878D82A}">
                    <a16:rowId xmlns:a16="http://schemas.microsoft.com/office/drawing/2014/main" val="1032158616"/>
                  </a:ext>
                </a:extLst>
              </a:tr>
              <a:tr h="395972">
                <a:tc>
                  <a:txBody>
                    <a:bodyPr/>
                    <a:lstStyle>
                      <a:lvl1pPr marL="0" algn="l" defTabSz="685800" rtl="0" eaLnBrk="1" latinLnBrk="0" hangingPunct="1">
                        <a:defRPr kumimoji="1" sz="1350" kern="1200">
                          <a:solidFill>
                            <a:schemeClr val="dk1"/>
                          </a:solidFill>
                          <a:latin typeface="游ゴシック" panose="020F0502020204030204"/>
                        </a:defRPr>
                      </a:lvl1pPr>
                      <a:lvl2pPr marL="342900" algn="l" defTabSz="685800" rtl="0" eaLnBrk="1" latinLnBrk="0" hangingPunct="1">
                        <a:defRPr kumimoji="1" sz="1350" kern="1200">
                          <a:solidFill>
                            <a:schemeClr val="dk1"/>
                          </a:solidFill>
                          <a:latin typeface="游ゴシック" panose="020F0502020204030204"/>
                        </a:defRPr>
                      </a:lvl2pPr>
                      <a:lvl3pPr marL="685800" algn="l" defTabSz="685800" rtl="0" eaLnBrk="1" latinLnBrk="0" hangingPunct="1">
                        <a:defRPr kumimoji="1" sz="1350" kern="1200">
                          <a:solidFill>
                            <a:schemeClr val="dk1"/>
                          </a:solidFill>
                          <a:latin typeface="游ゴシック" panose="020F0502020204030204"/>
                        </a:defRPr>
                      </a:lvl3pPr>
                      <a:lvl4pPr marL="1028700" algn="l" defTabSz="685800" rtl="0" eaLnBrk="1" latinLnBrk="0" hangingPunct="1">
                        <a:defRPr kumimoji="1" sz="1350" kern="1200">
                          <a:solidFill>
                            <a:schemeClr val="dk1"/>
                          </a:solidFill>
                          <a:latin typeface="游ゴシック" panose="020F0502020204030204"/>
                        </a:defRPr>
                      </a:lvl4pPr>
                      <a:lvl5pPr marL="1371600" algn="l" defTabSz="685800" rtl="0" eaLnBrk="1" latinLnBrk="0" hangingPunct="1">
                        <a:defRPr kumimoji="1" sz="1350" kern="1200">
                          <a:solidFill>
                            <a:schemeClr val="dk1"/>
                          </a:solidFill>
                          <a:latin typeface="游ゴシック" panose="020F0502020204030204"/>
                        </a:defRPr>
                      </a:lvl5pPr>
                      <a:lvl6pPr marL="1714500" algn="l" defTabSz="685800" rtl="0" eaLnBrk="1" latinLnBrk="0" hangingPunct="1">
                        <a:defRPr kumimoji="1" sz="1350" kern="1200">
                          <a:solidFill>
                            <a:schemeClr val="dk1"/>
                          </a:solidFill>
                          <a:latin typeface="游ゴシック" panose="020F0502020204030204"/>
                        </a:defRPr>
                      </a:lvl6pPr>
                      <a:lvl7pPr marL="2057400" algn="l" defTabSz="685800" rtl="0" eaLnBrk="1" latinLnBrk="0" hangingPunct="1">
                        <a:defRPr kumimoji="1" sz="1350" kern="1200">
                          <a:solidFill>
                            <a:schemeClr val="dk1"/>
                          </a:solidFill>
                          <a:latin typeface="游ゴシック" panose="020F0502020204030204"/>
                        </a:defRPr>
                      </a:lvl7pPr>
                      <a:lvl8pPr marL="2400300" algn="l" defTabSz="685800" rtl="0" eaLnBrk="1" latinLnBrk="0" hangingPunct="1">
                        <a:defRPr kumimoji="1" sz="1350" kern="1200">
                          <a:solidFill>
                            <a:schemeClr val="dk1"/>
                          </a:solidFill>
                          <a:latin typeface="游ゴシック" panose="020F0502020204030204"/>
                        </a:defRPr>
                      </a:lvl8pPr>
                      <a:lvl9pPr marL="2743200" algn="l" defTabSz="685800" rtl="0" eaLnBrk="1" latinLnBrk="0" hangingPunct="1">
                        <a:defRPr kumimoji="1" sz="1350" kern="1200">
                          <a:solidFill>
                            <a:schemeClr val="dk1"/>
                          </a:solidFill>
                          <a:latin typeface="游ゴシック" panose="020F0502020204030204"/>
                        </a:defRPr>
                      </a:lvl9pPr>
                    </a:lstStyle>
                    <a:p>
                      <a:r>
                        <a:rPr kumimoji="1" lang="ja-JP" altLang="en-US" sz="1900" b="1" dirty="0">
                          <a:latin typeface="+mn-ea"/>
                          <a:ea typeface="+mn-ea"/>
                        </a:rPr>
                        <a:t>設置高さ </a:t>
                      </a:r>
                      <a:r>
                        <a:rPr kumimoji="1" lang="en-US" altLang="ja-JP" sz="1900" b="1" dirty="0">
                          <a:latin typeface="+mn-ea"/>
                          <a:ea typeface="+mn-ea"/>
                        </a:rPr>
                        <a:t>(*1)</a:t>
                      </a:r>
                      <a:endParaRPr kumimoji="1" lang="ja-JP" altLang="en-US" sz="1900" b="1" dirty="0">
                        <a:latin typeface="+mn-ea"/>
                        <a:ea typeface="+mn-ea"/>
                      </a:endParaRPr>
                    </a:p>
                  </a:txBody>
                  <a:tcPr marL="107992" marR="107992" marT="53996" marB="53996">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9EBF5"/>
                    </a:solidFill>
                  </a:tcPr>
                </a:tc>
                <a:tc>
                  <a:txBody>
                    <a:bodyPr/>
                    <a:lstStyle>
                      <a:lvl1pPr marL="0" algn="l" defTabSz="685800" rtl="0" eaLnBrk="1" latinLnBrk="0" hangingPunct="1">
                        <a:defRPr kumimoji="1" sz="1350" kern="1200">
                          <a:solidFill>
                            <a:schemeClr val="dk1"/>
                          </a:solidFill>
                          <a:latin typeface="游ゴシック" panose="020F0502020204030204"/>
                        </a:defRPr>
                      </a:lvl1pPr>
                      <a:lvl2pPr marL="342900" algn="l" defTabSz="685800" rtl="0" eaLnBrk="1" latinLnBrk="0" hangingPunct="1">
                        <a:defRPr kumimoji="1" sz="1350" kern="1200">
                          <a:solidFill>
                            <a:schemeClr val="dk1"/>
                          </a:solidFill>
                          <a:latin typeface="游ゴシック" panose="020F0502020204030204"/>
                        </a:defRPr>
                      </a:lvl2pPr>
                      <a:lvl3pPr marL="685800" algn="l" defTabSz="685800" rtl="0" eaLnBrk="1" latinLnBrk="0" hangingPunct="1">
                        <a:defRPr kumimoji="1" sz="1350" kern="1200">
                          <a:solidFill>
                            <a:schemeClr val="dk1"/>
                          </a:solidFill>
                          <a:latin typeface="游ゴシック" panose="020F0502020204030204"/>
                        </a:defRPr>
                      </a:lvl3pPr>
                      <a:lvl4pPr marL="1028700" algn="l" defTabSz="685800" rtl="0" eaLnBrk="1" latinLnBrk="0" hangingPunct="1">
                        <a:defRPr kumimoji="1" sz="1350" kern="1200">
                          <a:solidFill>
                            <a:schemeClr val="dk1"/>
                          </a:solidFill>
                          <a:latin typeface="游ゴシック" panose="020F0502020204030204"/>
                        </a:defRPr>
                      </a:lvl4pPr>
                      <a:lvl5pPr marL="1371600" algn="l" defTabSz="685800" rtl="0" eaLnBrk="1" latinLnBrk="0" hangingPunct="1">
                        <a:defRPr kumimoji="1" sz="1350" kern="1200">
                          <a:solidFill>
                            <a:schemeClr val="dk1"/>
                          </a:solidFill>
                          <a:latin typeface="游ゴシック" panose="020F0502020204030204"/>
                        </a:defRPr>
                      </a:lvl5pPr>
                      <a:lvl6pPr marL="1714500" algn="l" defTabSz="685800" rtl="0" eaLnBrk="1" latinLnBrk="0" hangingPunct="1">
                        <a:defRPr kumimoji="1" sz="1350" kern="1200">
                          <a:solidFill>
                            <a:schemeClr val="dk1"/>
                          </a:solidFill>
                          <a:latin typeface="游ゴシック" panose="020F0502020204030204"/>
                        </a:defRPr>
                      </a:lvl6pPr>
                      <a:lvl7pPr marL="2057400" algn="l" defTabSz="685800" rtl="0" eaLnBrk="1" latinLnBrk="0" hangingPunct="1">
                        <a:defRPr kumimoji="1" sz="1350" kern="1200">
                          <a:solidFill>
                            <a:schemeClr val="dk1"/>
                          </a:solidFill>
                          <a:latin typeface="游ゴシック" panose="020F0502020204030204"/>
                        </a:defRPr>
                      </a:lvl7pPr>
                      <a:lvl8pPr marL="2400300" algn="l" defTabSz="685800" rtl="0" eaLnBrk="1" latinLnBrk="0" hangingPunct="1">
                        <a:defRPr kumimoji="1" sz="1350" kern="1200">
                          <a:solidFill>
                            <a:schemeClr val="dk1"/>
                          </a:solidFill>
                          <a:latin typeface="游ゴシック" panose="020F0502020204030204"/>
                        </a:defRPr>
                      </a:lvl8pPr>
                      <a:lvl9pPr marL="2743200" algn="l" defTabSz="685800" rtl="0" eaLnBrk="1" latinLnBrk="0" hangingPunct="1">
                        <a:defRPr kumimoji="1" sz="1350" kern="1200">
                          <a:solidFill>
                            <a:schemeClr val="dk1"/>
                          </a:solidFill>
                          <a:latin typeface="游ゴシック" panose="020F0502020204030204"/>
                        </a:defRPr>
                      </a:lvl9pPr>
                    </a:lstStyle>
                    <a:p>
                      <a:r>
                        <a:rPr kumimoji="1" lang="en-US" altLang="ja-JP" sz="1900" b="1" dirty="0">
                          <a:latin typeface="+mn-ea"/>
                          <a:ea typeface="+mn-ea"/>
                        </a:rPr>
                        <a:t>2.5</a:t>
                      </a:r>
                      <a:r>
                        <a:rPr kumimoji="1" lang="en-US" altLang="ja-JP" sz="1900" b="1" baseline="0" dirty="0">
                          <a:latin typeface="+mn-ea"/>
                          <a:ea typeface="+mn-ea"/>
                        </a:rPr>
                        <a:t> </a:t>
                      </a:r>
                      <a:r>
                        <a:rPr kumimoji="1" lang="en-US" altLang="ja-JP" sz="1900" b="1" dirty="0">
                          <a:latin typeface="+mn-ea"/>
                          <a:ea typeface="+mn-ea"/>
                        </a:rPr>
                        <a:t>m </a:t>
                      </a:r>
                      <a:r>
                        <a:rPr kumimoji="1" lang="ja-JP" altLang="en-US" sz="1900" b="1" dirty="0">
                          <a:latin typeface="+mn-ea"/>
                          <a:ea typeface="+mn-ea"/>
                        </a:rPr>
                        <a:t>以上</a:t>
                      </a:r>
                    </a:p>
                  </a:txBody>
                  <a:tcPr marL="107992" marR="107992" marT="53996" marB="53996">
                    <a:lnL w="12700" cap="flat" cmpd="sng" algn="ctr">
                      <a:solidFill>
                        <a:sysClr val="window" lastClr="FFFFFF"/>
                      </a:solidFill>
                      <a:prstDash val="solid"/>
                      <a:round/>
                      <a:headEnd type="none" w="med" len="med"/>
                      <a:tailEnd type="none" w="med" len="med"/>
                    </a:lnL>
                    <a:lnR w="12700" cmpd="sng">
                      <a:solidFill>
                        <a:sysClr val="window" lastClr="FFFFFF"/>
                      </a:solidFill>
                    </a:lnR>
                    <a:lnT w="381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9EBF5"/>
                    </a:solidFill>
                  </a:tcPr>
                </a:tc>
                <a:extLst>
                  <a:ext uri="{0D108BD9-81ED-4DB2-BD59-A6C34878D82A}">
                    <a16:rowId xmlns:a16="http://schemas.microsoft.com/office/drawing/2014/main" val="1897705846"/>
                  </a:ext>
                </a:extLst>
              </a:tr>
              <a:tr h="395972">
                <a:tc>
                  <a:txBody>
                    <a:bodyPr/>
                    <a:lstStyle>
                      <a:lvl1pPr marL="0" algn="l" defTabSz="685800" rtl="0" eaLnBrk="1" latinLnBrk="0" hangingPunct="1">
                        <a:defRPr kumimoji="1" sz="1350" kern="1200">
                          <a:solidFill>
                            <a:schemeClr val="dk1"/>
                          </a:solidFill>
                          <a:latin typeface="游ゴシック" panose="020F0502020204030204"/>
                        </a:defRPr>
                      </a:lvl1pPr>
                      <a:lvl2pPr marL="342900" algn="l" defTabSz="685800" rtl="0" eaLnBrk="1" latinLnBrk="0" hangingPunct="1">
                        <a:defRPr kumimoji="1" sz="1350" kern="1200">
                          <a:solidFill>
                            <a:schemeClr val="dk1"/>
                          </a:solidFill>
                          <a:latin typeface="游ゴシック" panose="020F0502020204030204"/>
                        </a:defRPr>
                      </a:lvl2pPr>
                      <a:lvl3pPr marL="685800" algn="l" defTabSz="685800" rtl="0" eaLnBrk="1" latinLnBrk="0" hangingPunct="1">
                        <a:defRPr kumimoji="1" sz="1350" kern="1200">
                          <a:solidFill>
                            <a:schemeClr val="dk1"/>
                          </a:solidFill>
                          <a:latin typeface="游ゴシック" panose="020F0502020204030204"/>
                        </a:defRPr>
                      </a:lvl3pPr>
                      <a:lvl4pPr marL="1028700" algn="l" defTabSz="685800" rtl="0" eaLnBrk="1" latinLnBrk="0" hangingPunct="1">
                        <a:defRPr kumimoji="1" sz="1350" kern="1200">
                          <a:solidFill>
                            <a:schemeClr val="dk1"/>
                          </a:solidFill>
                          <a:latin typeface="游ゴシック" panose="020F0502020204030204"/>
                        </a:defRPr>
                      </a:lvl4pPr>
                      <a:lvl5pPr marL="1371600" algn="l" defTabSz="685800" rtl="0" eaLnBrk="1" latinLnBrk="0" hangingPunct="1">
                        <a:defRPr kumimoji="1" sz="1350" kern="1200">
                          <a:solidFill>
                            <a:schemeClr val="dk1"/>
                          </a:solidFill>
                          <a:latin typeface="游ゴシック" panose="020F0502020204030204"/>
                        </a:defRPr>
                      </a:lvl5pPr>
                      <a:lvl6pPr marL="1714500" algn="l" defTabSz="685800" rtl="0" eaLnBrk="1" latinLnBrk="0" hangingPunct="1">
                        <a:defRPr kumimoji="1" sz="1350" kern="1200">
                          <a:solidFill>
                            <a:schemeClr val="dk1"/>
                          </a:solidFill>
                          <a:latin typeface="游ゴシック" panose="020F0502020204030204"/>
                        </a:defRPr>
                      </a:lvl6pPr>
                      <a:lvl7pPr marL="2057400" algn="l" defTabSz="685800" rtl="0" eaLnBrk="1" latinLnBrk="0" hangingPunct="1">
                        <a:defRPr kumimoji="1" sz="1350" kern="1200">
                          <a:solidFill>
                            <a:schemeClr val="dk1"/>
                          </a:solidFill>
                          <a:latin typeface="游ゴシック" panose="020F0502020204030204"/>
                        </a:defRPr>
                      </a:lvl7pPr>
                      <a:lvl8pPr marL="2400300" algn="l" defTabSz="685800" rtl="0" eaLnBrk="1" latinLnBrk="0" hangingPunct="1">
                        <a:defRPr kumimoji="1" sz="1350" kern="1200">
                          <a:solidFill>
                            <a:schemeClr val="dk1"/>
                          </a:solidFill>
                          <a:latin typeface="游ゴシック" panose="020F0502020204030204"/>
                        </a:defRPr>
                      </a:lvl8pPr>
                      <a:lvl9pPr marL="2743200" algn="l" defTabSz="685800" rtl="0" eaLnBrk="1" latinLnBrk="0" hangingPunct="1">
                        <a:defRPr kumimoji="1" sz="1350" kern="1200">
                          <a:solidFill>
                            <a:schemeClr val="dk1"/>
                          </a:solidFill>
                          <a:latin typeface="游ゴシック" panose="020F0502020204030204"/>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900" b="1" dirty="0">
                          <a:latin typeface="+mn-ea"/>
                          <a:ea typeface="+mn-ea"/>
                        </a:rPr>
                        <a:t>俯角</a:t>
                      </a:r>
                      <a:endParaRPr kumimoji="1" lang="en-US" altLang="ja-JP" sz="1900" b="1" i="0" u="none" strike="noStrike" kern="1200" cap="none" spc="0" normalizeH="0" baseline="0" noProof="0" dirty="0">
                        <a:ln>
                          <a:noFill/>
                        </a:ln>
                        <a:solidFill>
                          <a:prstClr val="black"/>
                        </a:solidFill>
                        <a:effectLst/>
                        <a:uLnTx/>
                        <a:uFillTx/>
                        <a:latin typeface="+mn-ea"/>
                        <a:ea typeface="+mn-ea"/>
                        <a:cs typeface="+mn-cs"/>
                      </a:endParaRPr>
                    </a:p>
                  </a:txBody>
                  <a:tcPr marL="107992" marR="107992" marT="53996" marB="53996">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685800" rtl="0" eaLnBrk="1" latinLnBrk="0" hangingPunct="1">
                        <a:defRPr kumimoji="1" sz="1350" kern="1200">
                          <a:solidFill>
                            <a:schemeClr val="dk1"/>
                          </a:solidFill>
                          <a:latin typeface="游ゴシック" panose="020F0502020204030204"/>
                        </a:defRPr>
                      </a:lvl1pPr>
                      <a:lvl2pPr marL="342900" algn="l" defTabSz="685800" rtl="0" eaLnBrk="1" latinLnBrk="0" hangingPunct="1">
                        <a:defRPr kumimoji="1" sz="1350" kern="1200">
                          <a:solidFill>
                            <a:schemeClr val="dk1"/>
                          </a:solidFill>
                          <a:latin typeface="游ゴシック" panose="020F0502020204030204"/>
                        </a:defRPr>
                      </a:lvl2pPr>
                      <a:lvl3pPr marL="685800" algn="l" defTabSz="685800" rtl="0" eaLnBrk="1" latinLnBrk="0" hangingPunct="1">
                        <a:defRPr kumimoji="1" sz="1350" kern="1200">
                          <a:solidFill>
                            <a:schemeClr val="dk1"/>
                          </a:solidFill>
                          <a:latin typeface="游ゴシック" panose="020F0502020204030204"/>
                        </a:defRPr>
                      </a:lvl3pPr>
                      <a:lvl4pPr marL="1028700" algn="l" defTabSz="685800" rtl="0" eaLnBrk="1" latinLnBrk="0" hangingPunct="1">
                        <a:defRPr kumimoji="1" sz="1350" kern="1200">
                          <a:solidFill>
                            <a:schemeClr val="dk1"/>
                          </a:solidFill>
                          <a:latin typeface="游ゴシック" panose="020F0502020204030204"/>
                        </a:defRPr>
                      </a:lvl4pPr>
                      <a:lvl5pPr marL="1371600" algn="l" defTabSz="685800" rtl="0" eaLnBrk="1" latinLnBrk="0" hangingPunct="1">
                        <a:defRPr kumimoji="1" sz="1350" kern="1200">
                          <a:solidFill>
                            <a:schemeClr val="dk1"/>
                          </a:solidFill>
                          <a:latin typeface="游ゴシック" panose="020F0502020204030204"/>
                        </a:defRPr>
                      </a:lvl5pPr>
                      <a:lvl6pPr marL="1714500" algn="l" defTabSz="685800" rtl="0" eaLnBrk="1" latinLnBrk="0" hangingPunct="1">
                        <a:defRPr kumimoji="1" sz="1350" kern="1200">
                          <a:solidFill>
                            <a:schemeClr val="dk1"/>
                          </a:solidFill>
                          <a:latin typeface="游ゴシック" panose="020F0502020204030204"/>
                        </a:defRPr>
                      </a:lvl6pPr>
                      <a:lvl7pPr marL="2057400" algn="l" defTabSz="685800" rtl="0" eaLnBrk="1" latinLnBrk="0" hangingPunct="1">
                        <a:defRPr kumimoji="1" sz="1350" kern="1200">
                          <a:solidFill>
                            <a:schemeClr val="dk1"/>
                          </a:solidFill>
                          <a:latin typeface="游ゴシック" panose="020F0502020204030204"/>
                        </a:defRPr>
                      </a:lvl7pPr>
                      <a:lvl8pPr marL="2400300" algn="l" defTabSz="685800" rtl="0" eaLnBrk="1" latinLnBrk="0" hangingPunct="1">
                        <a:defRPr kumimoji="1" sz="1350" kern="1200">
                          <a:solidFill>
                            <a:schemeClr val="dk1"/>
                          </a:solidFill>
                          <a:latin typeface="游ゴシック" panose="020F0502020204030204"/>
                        </a:defRPr>
                      </a:lvl8pPr>
                      <a:lvl9pPr marL="2743200" algn="l" defTabSz="685800" rtl="0" eaLnBrk="1" latinLnBrk="0" hangingPunct="1">
                        <a:defRPr kumimoji="1" sz="1350" kern="1200">
                          <a:solidFill>
                            <a:schemeClr val="dk1"/>
                          </a:solidFill>
                          <a:latin typeface="游ゴシック" panose="020F0502020204030204"/>
                        </a:defRPr>
                      </a:lvl9pPr>
                    </a:lstStyle>
                    <a:p>
                      <a:r>
                        <a:rPr kumimoji="1" lang="en-US" altLang="ja-JP" sz="1900" b="1" dirty="0">
                          <a:latin typeface="+mn-ea"/>
                          <a:ea typeface="+mn-ea"/>
                        </a:rPr>
                        <a:t>90</a:t>
                      </a:r>
                      <a:r>
                        <a:rPr kumimoji="1" lang="en-US" altLang="ja-JP" sz="1900" b="1" baseline="0" dirty="0">
                          <a:latin typeface="+mn-ea"/>
                          <a:ea typeface="+mn-ea"/>
                        </a:rPr>
                        <a:t> °</a:t>
                      </a:r>
                    </a:p>
                  </a:txBody>
                  <a:tcPr marL="107992" marR="107992" marT="53996" marB="53996">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4264985426"/>
                  </a:ext>
                </a:extLst>
              </a:tr>
              <a:tr h="395972">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900" b="1" i="0" u="none" strike="noStrike" kern="1200" cap="none" spc="0" normalizeH="0" baseline="0" noProof="0" dirty="0">
                          <a:ln>
                            <a:noFill/>
                          </a:ln>
                          <a:solidFill>
                            <a:prstClr val="black"/>
                          </a:solidFill>
                          <a:effectLst/>
                          <a:uLnTx/>
                          <a:uFillTx/>
                          <a:latin typeface="+mn-ea"/>
                          <a:ea typeface="+mn-ea"/>
                          <a:cs typeface="+mn-cs"/>
                        </a:rPr>
                        <a:t>入口からの距離（</a:t>
                      </a:r>
                      <a:r>
                        <a:rPr kumimoji="1" lang="en-US" altLang="ja-JP" sz="1900" b="1" i="0" u="none" strike="noStrike" kern="1200" cap="none" spc="0" normalizeH="0" baseline="0" noProof="0" dirty="0">
                          <a:ln>
                            <a:noFill/>
                          </a:ln>
                          <a:solidFill>
                            <a:prstClr val="black"/>
                          </a:solidFill>
                          <a:effectLst/>
                          <a:uLnTx/>
                          <a:uFillTx/>
                          <a:latin typeface="+mn-ea"/>
                          <a:ea typeface="+mn-ea"/>
                          <a:cs typeface="+mn-cs"/>
                        </a:rPr>
                        <a:t>a</a:t>
                      </a:r>
                      <a:r>
                        <a:rPr kumimoji="1" lang="ja-JP" altLang="en-US" sz="1900" b="1" i="0" u="none" strike="noStrike" kern="1200" cap="none" spc="0" normalizeH="0" baseline="0" noProof="0" dirty="0">
                          <a:ln>
                            <a:noFill/>
                          </a:ln>
                          <a:solidFill>
                            <a:prstClr val="black"/>
                          </a:solidFill>
                          <a:effectLst/>
                          <a:uLnTx/>
                          <a:uFillTx/>
                          <a:latin typeface="+mn-ea"/>
                          <a:ea typeface="+mn-ea"/>
                          <a:cs typeface="+mn-cs"/>
                        </a:rPr>
                        <a:t>）</a:t>
                      </a:r>
                      <a:endParaRPr kumimoji="1" lang="en-US" altLang="ja-JP" sz="1900" b="1" i="0" u="none" strike="noStrike" kern="1200" cap="none" spc="0" normalizeH="0" baseline="0" noProof="0" dirty="0">
                        <a:ln>
                          <a:noFill/>
                        </a:ln>
                        <a:solidFill>
                          <a:prstClr val="black"/>
                        </a:solidFill>
                        <a:effectLst/>
                        <a:uLnTx/>
                        <a:uFillTx/>
                        <a:latin typeface="+mn-ea"/>
                        <a:ea typeface="+mn-ea"/>
                        <a:cs typeface="+mn-cs"/>
                      </a:endParaRPr>
                    </a:p>
                  </a:txBody>
                  <a:tcPr marL="107992" marR="107992" marT="53996" marB="53996">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p>
                      <a:r>
                        <a:rPr kumimoji="1" lang="en-US" altLang="ja-JP" sz="1900" b="1" baseline="0" dirty="0">
                          <a:latin typeface="+mn-ea"/>
                          <a:ea typeface="+mn-ea"/>
                        </a:rPr>
                        <a:t>1.0</a:t>
                      </a:r>
                      <a:r>
                        <a:rPr kumimoji="1" lang="ja-JP" altLang="en-US" sz="1900" b="1" baseline="0" dirty="0">
                          <a:latin typeface="+mn-ea"/>
                          <a:ea typeface="+mn-ea"/>
                        </a:rPr>
                        <a:t> </a:t>
                      </a:r>
                      <a:r>
                        <a:rPr kumimoji="1" lang="en-US" altLang="ja-JP" sz="1900" b="1" baseline="0" dirty="0">
                          <a:latin typeface="+mn-ea"/>
                          <a:ea typeface="+mn-ea"/>
                        </a:rPr>
                        <a:t>m </a:t>
                      </a:r>
                      <a:r>
                        <a:rPr kumimoji="1" lang="ja-JP" altLang="en-US" sz="1900" b="1" baseline="0" dirty="0">
                          <a:latin typeface="+mn-ea"/>
                          <a:ea typeface="+mn-ea"/>
                        </a:rPr>
                        <a:t>以上</a:t>
                      </a:r>
                      <a:endParaRPr kumimoji="1" lang="en-US" altLang="ja-JP" sz="1900" b="1" baseline="0" dirty="0">
                        <a:latin typeface="+mn-ea"/>
                        <a:ea typeface="+mn-ea"/>
                      </a:endParaRPr>
                    </a:p>
                  </a:txBody>
                  <a:tcPr marL="107992" marR="107992" marT="53996" marB="53996">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2289483129"/>
                  </a:ext>
                </a:extLst>
              </a:tr>
              <a:tr h="395972">
                <a:tc>
                  <a:txBody>
                    <a:bodyPr/>
                    <a:lstStyle>
                      <a:lvl1pPr marL="0" algn="l" defTabSz="685800" rtl="0" eaLnBrk="1" latinLnBrk="0" hangingPunct="1">
                        <a:defRPr kumimoji="1" sz="1350" kern="1200">
                          <a:solidFill>
                            <a:schemeClr val="dk1"/>
                          </a:solidFill>
                          <a:latin typeface="游ゴシック" panose="020F0502020204030204"/>
                        </a:defRPr>
                      </a:lvl1pPr>
                      <a:lvl2pPr marL="342900" algn="l" defTabSz="685800" rtl="0" eaLnBrk="1" latinLnBrk="0" hangingPunct="1">
                        <a:defRPr kumimoji="1" sz="1350" kern="1200">
                          <a:solidFill>
                            <a:schemeClr val="dk1"/>
                          </a:solidFill>
                          <a:latin typeface="游ゴシック" panose="020F0502020204030204"/>
                        </a:defRPr>
                      </a:lvl2pPr>
                      <a:lvl3pPr marL="685800" algn="l" defTabSz="685800" rtl="0" eaLnBrk="1" latinLnBrk="0" hangingPunct="1">
                        <a:defRPr kumimoji="1" sz="1350" kern="1200">
                          <a:solidFill>
                            <a:schemeClr val="dk1"/>
                          </a:solidFill>
                          <a:latin typeface="游ゴシック" panose="020F0502020204030204"/>
                        </a:defRPr>
                      </a:lvl3pPr>
                      <a:lvl4pPr marL="1028700" algn="l" defTabSz="685800" rtl="0" eaLnBrk="1" latinLnBrk="0" hangingPunct="1">
                        <a:defRPr kumimoji="1" sz="1350" kern="1200">
                          <a:solidFill>
                            <a:schemeClr val="dk1"/>
                          </a:solidFill>
                          <a:latin typeface="游ゴシック" panose="020F0502020204030204"/>
                        </a:defRPr>
                      </a:lvl4pPr>
                      <a:lvl5pPr marL="1371600" algn="l" defTabSz="685800" rtl="0" eaLnBrk="1" latinLnBrk="0" hangingPunct="1">
                        <a:defRPr kumimoji="1" sz="1350" kern="1200">
                          <a:solidFill>
                            <a:schemeClr val="dk1"/>
                          </a:solidFill>
                          <a:latin typeface="游ゴシック" panose="020F0502020204030204"/>
                        </a:defRPr>
                      </a:lvl5pPr>
                      <a:lvl6pPr marL="1714500" algn="l" defTabSz="685800" rtl="0" eaLnBrk="1" latinLnBrk="0" hangingPunct="1">
                        <a:defRPr kumimoji="1" sz="1350" kern="1200">
                          <a:solidFill>
                            <a:schemeClr val="dk1"/>
                          </a:solidFill>
                          <a:latin typeface="游ゴシック" panose="020F0502020204030204"/>
                        </a:defRPr>
                      </a:lvl6pPr>
                      <a:lvl7pPr marL="2057400" algn="l" defTabSz="685800" rtl="0" eaLnBrk="1" latinLnBrk="0" hangingPunct="1">
                        <a:defRPr kumimoji="1" sz="1350" kern="1200">
                          <a:solidFill>
                            <a:schemeClr val="dk1"/>
                          </a:solidFill>
                          <a:latin typeface="游ゴシック" panose="020F0502020204030204"/>
                        </a:defRPr>
                      </a:lvl7pPr>
                      <a:lvl8pPr marL="2400300" algn="l" defTabSz="685800" rtl="0" eaLnBrk="1" latinLnBrk="0" hangingPunct="1">
                        <a:defRPr kumimoji="1" sz="1350" kern="1200">
                          <a:solidFill>
                            <a:schemeClr val="dk1"/>
                          </a:solidFill>
                          <a:latin typeface="游ゴシック" panose="020F0502020204030204"/>
                        </a:defRPr>
                      </a:lvl8pPr>
                      <a:lvl9pPr marL="2743200" algn="l" defTabSz="685800" rtl="0" eaLnBrk="1" latinLnBrk="0" hangingPunct="1">
                        <a:defRPr kumimoji="1" sz="1350" kern="1200">
                          <a:solidFill>
                            <a:schemeClr val="dk1"/>
                          </a:solidFill>
                          <a:latin typeface="游ゴシック" panose="020F0502020204030204"/>
                        </a:defRPr>
                      </a:lvl9pPr>
                    </a:lstStyle>
                    <a:p>
                      <a:r>
                        <a:rPr kumimoji="1" lang="ja-JP" altLang="en-US" sz="1900" b="1" dirty="0">
                          <a:latin typeface="+mn-ea"/>
                          <a:ea typeface="+mn-ea"/>
                        </a:rPr>
                        <a:t>照度 </a:t>
                      </a:r>
                    </a:p>
                  </a:txBody>
                  <a:tcPr marL="107992" marR="107992" marT="53996" marB="53996">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a:txBody>
                    <a:bodyPr/>
                    <a:lstStyle>
                      <a:lvl1pPr marL="0" algn="l" defTabSz="685800" rtl="0" eaLnBrk="1" latinLnBrk="0" hangingPunct="1">
                        <a:defRPr kumimoji="1" sz="1350" kern="1200">
                          <a:solidFill>
                            <a:schemeClr val="dk1"/>
                          </a:solidFill>
                          <a:latin typeface="游ゴシック" panose="020F0502020204030204"/>
                        </a:defRPr>
                      </a:lvl1pPr>
                      <a:lvl2pPr marL="342900" algn="l" defTabSz="685800" rtl="0" eaLnBrk="1" latinLnBrk="0" hangingPunct="1">
                        <a:defRPr kumimoji="1" sz="1350" kern="1200">
                          <a:solidFill>
                            <a:schemeClr val="dk1"/>
                          </a:solidFill>
                          <a:latin typeface="游ゴシック" panose="020F0502020204030204"/>
                        </a:defRPr>
                      </a:lvl2pPr>
                      <a:lvl3pPr marL="685800" algn="l" defTabSz="685800" rtl="0" eaLnBrk="1" latinLnBrk="0" hangingPunct="1">
                        <a:defRPr kumimoji="1" sz="1350" kern="1200">
                          <a:solidFill>
                            <a:schemeClr val="dk1"/>
                          </a:solidFill>
                          <a:latin typeface="游ゴシック" panose="020F0502020204030204"/>
                        </a:defRPr>
                      </a:lvl3pPr>
                      <a:lvl4pPr marL="1028700" algn="l" defTabSz="685800" rtl="0" eaLnBrk="1" latinLnBrk="0" hangingPunct="1">
                        <a:defRPr kumimoji="1" sz="1350" kern="1200">
                          <a:solidFill>
                            <a:schemeClr val="dk1"/>
                          </a:solidFill>
                          <a:latin typeface="游ゴシック" panose="020F0502020204030204"/>
                        </a:defRPr>
                      </a:lvl4pPr>
                      <a:lvl5pPr marL="1371600" algn="l" defTabSz="685800" rtl="0" eaLnBrk="1" latinLnBrk="0" hangingPunct="1">
                        <a:defRPr kumimoji="1" sz="1350" kern="1200">
                          <a:solidFill>
                            <a:schemeClr val="dk1"/>
                          </a:solidFill>
                          <a:latin typeface="游ゴシック" panose="020F0502020204030204"/>
                        </a:defRPr>
                      </a:lvl5pPr>
                      <a:lvl6pPr marL="1714500" algn="l" defTabSz="685800" rtl="0" eaLnBrk="1" latinLnBrk="0" hangingPunct="1">
                        <a:defRPr kumimoji="1" sz="1350" kern="1200">
                          <a:solidFill>
                            <a:schemeClr val="dk1"/>
                          </a:solidFill>
                          <a:latin typeface="游ゴシック" panose="020F0502020204030204"/>
                        </a:defRPr>
                      </a:lvl6pPr>
                      <a:lvl7pPr marL="2057400" algn="l" defTabSz="685800" rtl="0" eaLnBrk="1" latinLnBrk="0" hangingPunct="1">
                        <a:defRPr kumimoji="1" sz="1350" kern="1200">
                          <a:solidFill>
                            <a:schemeClr val="dk1"/>
                          </a:solidFill>
                          <a:latin typeface="游ゴシック" panose="020F0502020204030204"/>
                        </a:defRPr>
                      </a:lvl7pPr>
                      <a:lvl8pPr marL="2400300" algn="l" defTabSz="685800" rtl="0" eaLnBrk="1" latinLnBrk="0" hangingPunct="1">
                        <a:defRPr kumimoji="1" sz="1350" kern="1200">
                          <a:solidFill>
                            <a:schemeClr val="dk1"/>
                          </a:solidFill>
                          <a:latin typeface="游ゴシック" panose="020F0502020204030204"/>
                        </a:defRPr>
                      </a:lvl8pPr>
                      <a:lvl9pPr marL="2743200" algn="l" defTabSz="685800" rtl="0" eaLnBrk="1" latinLnBrk="0" hangingPunct="1">
                        <a:defRPr kumimoji="1" sz="1350" kern="1200">
                          <a:solidFill>
                            <a:schemeClr val="dk1"/>
                          </a:solidFill>
                          <a:latin typeface="游ゴシック" panose="020F0502020204030204"/>
                        </a:defRPr>
                      </a:lvl9pPr>
                    </a:lstStyle>
                    <a:p>
                      <a:r>
                        <a:rPr kumimoji="1" lang="en-US" altLang="ja-JP" sz="1900" b="1" dirty="0">
                          <a:latin typeface="+mn-ea"/>
                          <a:ea typeface="+mn-ea"/>
                        </a:rPr>
                        <a:t>50 lx </a:t>
                      </a:r>
                      <a:r>
                        <a:rPr kumimoji="1" lang="ja-JP" altLang="en-US" sz="1900" b="1" dirty="0">
                          <a:latin typeface="+mn-ea"/>
                          <a:ea typeface="+mn-ea"/>
                        </a:rPr>
                        <a:t>以上</a:t>
                      </a:r>
                    </a:p>
                  </a:txBody>
                  <a:tcPr marL="107992" marR="107992" marT="53996" marB="53996">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4285182287"/>
                  </a:ext>
                </a:extLst>
              </a:tr>
              <a:tr h="395972">
                <a:tc>
                  <a:txBody>
                    <a:bodyPr/>
                    <a:lstStyle/>
                    <a:p>
                      <a:r>
                        <a:rPr kumimoji="1" lang="en-US" altLang="ja-JP" sz="1900" b="1" dirty="0">
                          <a:latin typeface="+mn-ea"/>
                          <a:ea typeface="+mn-ea"/>
                        </a:rPr>
                        <a:t>IR-LED</a:t>
                      </a:r>
                      <a:endParaRPr kumimoji="1" lang="ja-JP" altLang="en-US" sz="1900" b="1" dirty="0">
                        <a:latin typeface="+mn-ea"/>
                        <a:ea typeface="+mn-ea"/>
                      </a:endParaRPr>
                    </a:p>
                  </a:txBody>
                  <a:tcPr marL="107992" marR="107992" marT="53996" marB="53996">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tc>
                  <a:txBody>
                    <a:bodyPr/>
                    <a:lstStyle/>
                    <a:p>
                      <a:r>
                        <a:rPr kumimoji="1" lang="ja-JP" altLang="en-US" sz="1900" b="1" dirty="0">
                          <a:latin typeface="+mn-ea"/>
                          <a:ea typeface="+mn-ea"/>
                        </a:rPr>
                        <a:t>非対応</a:t>
                      </a:r>
                    </a:p>
                  </a:txBody>
                  <a:tcPr marL="107992" marR="107992" marT="53996" marB="53996">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3848468589"/>
                  </a:ext>
                </a:extLst>
              </a:tr>
            </a:tbl>
          </a:graphicData>
        </a:graphic>
      </p:graphicFrame>
      <p:grpSp>
        <p:nvGrpSpPr>
          <p:cNvPr id="46" name="グループ化 45">
            <a:extLst>
              <a:ext uri="{FF2B5EF4-FFF2-40B4-BE49-F238E27FC236}">
                <a16:creationId xmlns:a16="http://schemas.microsoft.com/office/drawing/2014/main" id="{95B51B2E-7EB9-92B6-119A-50936A62C5FC}"/>
              </a:ext>
            </a:extLst>
          </p:cNvPr>
          <p:cNvGrpSpPr/>
          <p:nvPr/>
        </p:nvGrpSpPr>
        <p:grpSpPr>
          <a:xfrm>
            <a:off x="7794774" y="1638049"/>
            <a:ext cx="6514114" cy="3654692"/>
            <a:chOff x="5202206" y="558004"/>
            <a:chExt cx="4136756" cy="2320894"/>
          </a:xfrm>
        </p:grpSpPr>
        <p:grpSp>
          <p:nvGrpSpPr>
            <p:cNvPr id="39" name="グループ化 38">
              <a:extLst>
                <a:ext uri="{FF2B5EF4-FFF2-40B4-BE49-F238E27FC236}">
                  <a16:creationId xmlns:a16="http://schemas.microsoft.com/office/drawing/2014/main" id="{13CF8FB3-5393-2781-6911-79B2E79A4831}"/>
                </a:ext>
              </a:extLst>
            </p:cNvPr>
            <p:cNvGrpSpPr/>
            <p:nvPr/>
          </p:nvGrpSpPr>
          <p:grpSpPr>
            <a:xfrm>
              <a:off x="5530329" y="558004"/>
              <a:ext cx="2662830" cy="2320894"/>
              <a:chOff x="6029796" y="2022985"/>
              <a:chExt cx="2662830" cy="2320894"/>
            </a:xfrm>
          </p:grpSpPr>
          <p:sp>
            <p:nvSpPr>
              <p:cNvPr id="22" name="正方形/長方形 21">
                <a:extLst>
                  <a:ext uri="{FF2B5EF4-FFF2-40B4-BE49-F238E27FC236}">
                    <a16:creationId xmlns:a16="http://schemas.microsoft.com/office/drawing/2014/main" id="{B98D428B-8B39-BB83-4565-6585B5A9DA1F}"/>
                  </a:ext>
                </a:extLst>
              </p:cNvPr>
              <p:cNvSpPr/>
              <p:nvPr/>
            </p:nvSpPr>
            <p:spPr>
              <a:xfrm>
                <a:off x="6719922" y="2525173"/>
                <a:ext cx="1243591" cy="66786"/>
              </a:xfrm>
              <a:prstGeom prst="rect">
                <a:avLst/>
              </a:prstGeom>
              <a:solidFill>
                <a:srgbClr val="FFFF00"/>
              </a:solidFill>
              <a:ln w="12700" cap="flat" cmpd="sng" algn="ctr">
                <a:solidFill>
                  <a:srgbClr val="FFC000"/>
                </a:solidFill>
                <a:prstDash val="solid"/>
                <a:miter lim="800000"/>
              </a:ln>
              <a:effectLst/>
            </p:spPr>
            <p:txBody>
              <a:bodyPr rtlCol="0" anchor="ctr"/>
              <a:lstStyle/>
              <a:p>
                <a:pPr algn="ctr" defTabSz="1439906">
                  <a:defRPr/>
                </a:pPr>
                <a:endParaRPr kumimoji="0" lang="ja-JP" altLang="en-US" sz="1890" b="1" kern="0">
                  <a:solidFill>
                    <a:prstClr val="white"/>
                  </a:solidFill>
                  <a:latin typeface="+mn-ea"/>
                </a:endParaRPr>
              </a:p>
            </p:txBody>
          </p:sp>
          <p:cxnSp>
            <p:nvCxnSpPr>
              <p:cNvPr id="23" name="直線矢印コネクタ 22">
                <a:extLst>
                  <a:ext uri="{FF2B5EF4-FFF2-40B4-BE49-F238E27FC236}">
                    <a16:creationId xmlns:a16="http://schemas.microsoft.com/office/drawing/2014/main" id="{4B38E028-91C2-FB2D-34EE-09C1B801617D}"/>
                  </a:ext>
                </a:extLst>
              </p:cNvPr>
              <p:cNvCxnSpPr/>
              <p:nvPr/>
            </p:nvCxnSpPr>
            <p:spPr>
              <a:xfrm flipV="1">
                <a:off x="6731250" y="2592419"/>
                <a:ext cx="262438" cy="320981"/>
              </a:xfrm>
              <a:prstGeom prst="straightConnector1">
                <a:avLst/>
              </a:prstGeom>
              <a:noFill/>
              <a:ln w="19050" cap="flat" cmpd="sng" algn="ctr">
                <a:solidFill>
                  <a:srgbClr val="70AD47">
                    <a:lumMod val="75000"/>
                  </a:srgbClr>
                </a:solidFill>
                <a:prstDash val="solid"/>
                <a:miter lim="800000"/>
                <a:tailEnd type="arrow"/>
              </a:ln>
              <a:effectLst/>
            </p:spPr>
          </p:cxnSp>
          <p:cxnSp>
            <p:nvCxnSpPr>
              <p:cNvPr id="24" name="直線矢印コネクタ 23">
                <a:extLst>
                  <a:ext uri="{FF2B5EF4-FFF2-40B4-BE49-F238E27FC236}">
                    <a16:creationId xmlns:a16="http://schemas.microsoft.com/office/drawing/2014/main" id="{C783C08E-3742-EFA1-76AE-15130B77B33A}"/>
                  </a:ext>
                </a:extLst>
              </p:cNvPr>
              <p:cNvCxnSpPr>
                <a:endCxn id="35" idx="7"/>
              </p:cNvCxnSpPr>
              <p:nvPr/>
            </p:nvCxnSpPr>
            <p:spPr>
              <a:xfrm flipH="1">
                <a:off x="7418205" y="2215461"/>
                <a:ext cx="342163" cy="274176"/>
              </a:xfrm>
              <a:prstGeom prst="straightConnector1">
                <a:avLst/>
              </a:prstGeom>
              <a:noFill/>
              <a:ln w="19050" cap="flat" cmpd="sng" algn="ctr">
                <a:solidFill>
                  <a:srgbClr val="44546A">
                    <a:lumMod val="50000"/>
                  </a:srgbClr>
                </a:solidFill>
                <a:prstDash val="solid"/>
                <a:miter lim="800000"/>
                <a:tailEnd type="arrow"/>
              </a:ln>
              <a:effectLst/>
            </p:spPr>
          </p:cxnSp>
          <p:sp>
            <p:nvSpPr>
              <p:cNvPr id="25" name="Text Box 14">
                <a:extLst>
                  <a:ext uri="{FF2B5EF4-FFF2-40B4-BE49-F238E27FC236}">
                    <a16:creationId xmlns:a16="http://schemas.microsoft.com/office/drawing/2014/main" id="{E7ACCA30-6AF5-A78B-0119-040FD94E466E}"/>
                  </a:ext>
                </a:extLst>
              </p:cNvPr>
              <p:cNvSpPr txBox="1">
                <a:spLocks noChangeArrowheads="1"/>
              </p:cNvSpPr>
              <p:nvPr/>
            </p:nvSpPr>
            <p:spPr bwMode="auto">
              <a:xfrm rot="16200000">
                <a:off x="7915472" y="1920373"/>
                <a:ext cx="293178" cy="4984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spAutoFit/>
              </a:bodyPr>
              <a:lstStyle>
                <a:lvl1pPr eaLnBrk="0" hangingPunct="0">
                  <a:spcBef>
                    <a:spcPct val="20000"/>
                  </a:spcBef>
                  <a:buChar char="•"/>
                  <a:defRPr kumimoji="1" sz="2000">
                    <a:solidFill>
                      <a:schemeClr val="tx1"/>
                    </a:solidFill>
                    <a:latin typeface="HGP創英角ｺﾞｼｯｸUB" pitchFamily="50" charset="-128"/>
                    <a:ea typeface="HGP創英角ｺﾞｼｯｸUB" pitchFamily="50" charset="-128"/>
                  </a:defRPr>
                </a:lvl1pPr>
                <a:lvl2pPr marL="742950" indent="-285750" eaLnBrk="0" hangingPunct="0">
                  <a:spcBef>
                    <a:spcPct val="20000"/>
                  </a:spcBef>
                  <a:buChar char="–"/>
                  <a:defRPr kumimoji="1" sz="1600">
                    <a:solidFill>
                      <a:schemeClr val="tx1"/>
                    </a:solidFill>
                    <a:latin typeface="HGP創英角ｺﾞｼｯｸUB" pitchFamily="50" charset="-128"/>
                    <a:ea typeface="HGP創英角ｺﾞｼｯｸUB" pitchFamily="50" charset="-128"/>
                  </a:defRPr>
                </a:lvl2pPr>
                <a:lvl3pPr marL="1143000" indent="-228600" eaLnBrk="0" hangingPunct="0">
                  <a:spcBef>
                    <a:spcPct val="20000"/>
                  </a:spcBef>
                  <a:buChar char="•"/>
                  <a:defRPr kumimoji="1" sz="1200">
                    <a:solidFill>
                      <a:schemeClr val="tx1"/>
                    </a:solidFill>
                    <a:latin typeface="HGP創英角ｺﾞｼｯｸUB" pitchFamily="50" charset="-128"/>
                    <a:ea typeface="HGP創英角ｺﾞｼｯｸUB" pitchFamily="50" charset="-128"/>
                  </a:defRPr>
                </a:lvl3pPr>
                <a:lvl4pPr marL="1600200" indent="-228600" eaLnBrk="0" hangingPunct="0">
                  <a:spcBef>
                    <a:spcPct val="20000"/>
                  </a:spcBef>
                  <a:buChar char="–"/>
                  <a:defRPr kumimoji="1" sz="1000">
                    <a:solidFill>
                      <a:schemeClr val="tx1"/>
                    </a:solidFill>
                    <a:latin typeface="HGP創英角ｺﾞｼｯｸUB" pitchFamily="50" charset="-128"/>
                    <a:ea typeface="HGP創英角ｺﾞｼｯｸUB" pitchFamily="50" charset="-128"/>
                  </a:defRPr>
                </a:lvl4pPr>
                <a:lvl5pPr marL="2057400" indent="-228600" eaLnBrk="0" hangingPunct="0">
                  <a:spcBef>
                    <a:spcPct val="20000"/>
                  </a:spcBef>
                  <a:buChar char="»"/>
                  <a:defRPr kumimoji="1" sz="1000">
                    <a:solidFill>
                      <a:schemeClr val="tx1"/>
                    </a:solidFill>
                    <a:latin typeface="HGP創英角ｺﾞｼｯｸUB" pitchFamily="50" charset="-128"/>
                    <a:ea typeface="HGP創英角ｺﾞｼｯｸUB" pitchFamily="50" charset="-128"/>
                  </a:defRPr>
                </a:lvl5pPr>
                <a:lvl6pPr marL="2514600" indent="-228600" eaLnBrk="0" fontAlgn="base" hangingPunct="0">
                  <a:spcBef>
                    <a:spcPct val="20000"/>
                  </a:spcBef>
                  <a:spcAft>
                    <a:spcPct val="0"/>
                  </a:spcAft>
                  <a:buChar char="»"/>
                  <a:defRPr kumimoji="1" sz="1000">
                    <a:solidFill>
                      <a:schemeClr val="tx1"/>
                    </a:solidFill>
                    <a:latin typeface="HGP創英角ｺﾞｼｯｸUB" pitchFamily="50" charset="-128"/>
                    <a:ea typeface="HGP創英角ｺﾞｼｯｸUB" pitchFamily="50" charset="-128"/>
                  </a:defRPr>
                </a:lvl6pPr>
                <a:lvl7pPr marL="2971800" indent="-228600" eaLnBrk="0" fontAlgn="base" hangingPunct="0">
                  <a:spcBef>
                    <a:spcPct val="20000"/>
                  </a:spcBef>
                  <a:spcAft>
                    <a:spcPct val="0"/>
                  </a:spcAft>
                  <a:buChar char="»"/>
                  <a:defRPr kumimoji="1" sz="1000">
                    <a:solidFill>
                      <a:schemeClr val="tx1"/>
                    </a:solidFill>
                    <a:latin typeface="HGP創英角ｺﾞｼｯｸUB" pitchFamily="50" charset="-128"/>
                    <a:ea typeface="HGP創英角ｺﾞｼｯｸUB" pitchFamily="50" charset="-128"/>
                  </a:defRPr>
                </a:lvl7pPr>
                <a:lvl8pPr marL="3429000" indent="-228600" eaLnBrk="0" fontAlgn="base" hangingPunct="0">
                  <a:spcBef>
                    <a:spcPct val="20000"/>
                  </a:spcBef>
                  <a:spcAft>
                    <a:spcPct val="0"/>
                  </a:spcAft>
                  <a:buChar char="»"/>
                  <a:defRPr kumimoji="1" sz="1000">
                    <a:solidFill>
                      <a:schemeClr val="tx1"/>
                    </a:solidFill>
                    <a:latin typeface="HGP創英角ｺﾞｼｯｸUB" pitchFamily="50" charset="-128"/>
                    <a:ea typeface="HGP創英角ｺﾞｼｯｸUB" pitchFamily="50" charset="-128"/>
                  </a:defRPr>
                </a:lvl8pPr>
                <a:lvl9pPr marL="3886200" indent="-228600" eaLnBrk="0" fontAlgn="base" hangingPunct="0">
                  <a:spcBef>
                    <a:spcPct val="20000"/>
                  </a:spcBef>
                  <a:spcAft>
                    <a:spcPct val="0"/>
                  </a:spcAft>
                  <a:buChar char="»"/>
                  <a:defRPr kumimoji="1" sz="1000">
                    <a:solidFill>
                      <a:schemeClr val="tx1"/>
                    </a:solidFill>
                    <a:latin typeface="HGP創英角ｺﾞｼｯｸUB" pitchFamily="50" charset="-128"/>
                    <a:ea typeface="HGP創英角ｺﾞｼｯｸUB" pitchFamily="50" charset="-128"/>
                  </a:defRPr>
                </a:lvl9pPr>
              </a:lstStyle>
              <a:p>
                <a:pPr eaLnBrk="1" hangingPunct="1">
                  <a:buSzPct val="100000"/>
                  <a:buFontTx/>
                  <a:buNone/>
                </a:pPr>
                <a:r>
                  <a:rPr lang="ja-JP" altLang="en-US" sz="1800" b="1" dirty="0">
                    <a:solidFill>
                      <a:srgbClr val="44546A"/>
                    </a:solidFill>
                    <a:latin typeface="+mn-ea"/>
                    <a:ea typeface="+mn-ea"/>
                    <a:cs typeface="Calibri" panose="020F0502020204030204" pitchFamily="34" charset="0"/>
                  </a:rPr>
                  <a:t>カメラ</a:t>
                </a:r>
                <a:endParaRPr lang="en-US" altLang="ja-JP" sz="1800" b="1" dirty="0">
                  <a:solidFill>
                    <a:srgbClr val="44546A"/>
                  </a:solidFill>
                  <a:latin typeface="+mn-ea"/>
                  <a:ea typeface="+mn-ea"/>
                  <a:cs typeface="Calibri" panose="020F0502020204030204" pitchFamily="34" charset="0"/>
                </a:endParaRPr>
              </a:p>
            </p:txBody>
          </p:sp>
          <p:cxnSp>
            <p:nvCxnSpPr>
              <p:cNvPr id="26" name="直線コネクタ 25">
                <a:extLst>
                  <a:ext uri="{FF2B5EF4-FFF2-40B4-BE49-F238E27FC236}">
                    <a16:creationId xmlns:a16="http://schemas.microsoft.com/office/drawing/2014/main" id="{36B78CB4-3727-2DA7-426B-B2FB5CDEC0E3}"/>
                  </a:ext>
                </a:extLst>
              </p:cNvPr>
              <p:cNvCxnSpPr/>
              <p:nvPr/>
            </p:nvCxnSpPr>
            <p:spPr>
              <a:xfrm flipV="1">
                <a:off x="6029796" y="3785705"/>
                <a:ext cx="2662830" cy="4245"/>
              </a:xfrm>
              <a:prstGeom prst="line">
                <a:avLst/>
              </a:prstGeom>
              <a:noFill/>
              <a:ln w="19050" cap="flat" cmpd="sng" algn="ctr">
                <a:solidFill>
                  <a:sysClr val="windowText" lastClr="000000"/>
                </a:solidFill>
                <a:prstDash val="solid"/>
                <a:miter lim="800000"/>
              </a:ln>
              <a:effectLst/>
            </p:spPr>
          </p:cxnSp>
          <p:sp>
            <p:nvSpPr>
              <p:cNvPr id="27" name="Text Box 14">
                <a:extLst>
                  <a:ext uri="{FF2B5EF4-FFF2-40B4-BE49-F238E27FC236}">
                    <a16:creationId xmlns:a16="http://schemas.microsoft.com/office/drawing/2014/main" id="{984F529B-0ED4-F62C-CCA2-71B21C6B0766}"/>
                  </a:ext>
                </a:extLst>
              </p:cNvPr>
              <p:cNvSpPr txBox="1">
                <a:spLocks noChangeArrowheads="1"/>
              </p:cNvSpPr>
              <p:nvPr/>
            </p:nvSpPr>
            <p:spPr bwMode="auto">
              <a:xfrm rot="16200000">
                <a:off x="7083408" y="3584486"/>
                <a:ext cx="523608" cy="99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spAutoFit/>
              </a:bodyPr>
              <a:lstStyle>
                <a:lvl1pPr eaLnBrk="0" hangingPunct="0">
                  <a:spcBef>
                    <a:spcPct val="20000"/>
                  </a:spcBef>
                  <a:buChar char="•"/>
                  <a:defRPr kumimoji="1" sz="2000">
                    <a:solidFill>
                      <a:schemeClr val="tx1"/>
                    </a:solidFill>
                    <a:latin typeface="HGP創英角ｺﾞｼｯｸUB" pitchFamily="50" charset="-128"/>
                    <a:ea typeface="HGP創英角ｺﾞｼｯｸUB" pitchFamily="50" charset="-128"/>
                  </a:defRPr>
                </a:lvl1pPr>
                <a:lvl2pPr marL="742950" indent="-285750" eaLnBrk="0" hangingPunct="0">
                  <a:spcBef>
                    <a:spcPct val="20000"/>
                  </a:spcBef>
                  <a:buChar char="–"/>
                  <a:defRPr kumimoji="1" sz="1600">
                    <a:solidFill>
                      <a:schemeClr val="tx1"/>
                    </a:solidFill>
                    <a:latin typeface="HGP創英角ｺﾞｼｯｸUB" pitchFamily="50" charset="-128"/>
                    <a:ea typeface="HGP創英角ｺﾞｼｯｸUB" pitchFamily="50" charset="-128"/>
                  </a:defRPr>
                </a:lvl2pPr>
                <a:lvl3pPr marL="1143000" indent="-228600" eaLnBrk="0" hangingPunct="0">
                  <a:spcBef>
                    <a:spcPct val="20000"/>
                  </a:spcBef>
                  <a:buChar char="•"/>
                  <a:defRPr kumimoji="1" sz="1200">
                    <a:solidFill>
                      <a:schemeClr val="tx1"/>
                    </a:solidFill>
                    <a:latin typeface="HGP創英角ｺﾞｼｯｸUB" pitchFamily="50" charset="-128"/>
                    <a:ea typeface="HGP創英角ｺﾞｼｯｸUB" pitchFamily="50" charset="-128"/>
                  </a:defRPr>
                </a:lvl3pPr>
                <a:lvl4pPr marL="1600200" indent="-228600" eaLnBrk="0" hangingPunct="0">
                  <a:spcBef>
                    <a:spcPct val="20000"/>
                  </a:spcBef>
                  <a:buChar char="–"/>
                  <a:defRPr kumimoji="1" sz="1000">
                    <a:solidFill>
                      <a:schemeClr val="tx1"/>
                    </a:solidFill>
                    <a:latin typeface="HGP創英角ｺﾞｼｯｸUB" pitchFamily="50" charset="-128"/>
                    <a:ea typeface="HGP創英角ｺﾞｼｯｸUB" pitchFamily="50" charset="-128"/>
                  </a:defRPr>
                </a:lvl4pPr>
                <a:lvl5pPr marL="2057400" indent="-228600" eaLnBrk="0" hangingPunct="0">
                  <a:spcBef>
                    <a:spcPct val="20000"/>
                  </a:spcBef>
                  <a:buChar char="»"/>
                  <a:defRPr kumimoji="1" sz="1000">
                    <a:solidFill>
                      <a:schemeClr val="tx1"/>
                    </a:solidFill>
                    <a:latin typeface="HGP創英角ｺﾞｼｯｸUB" pitchFamily="50" charset="-128"/>
                    <a:ea typeface="HGP創英角ｺﾞｼｯｸUB" pitchFamily="50" charset="-128"/>
                  </a:defRPr>
                </a:lvl5pPr>
                <a:lvl6pPr marL="2514600" indent="-228600" eaLnBrk="0" fontAlgn="base" hangingPunct="0">
                  <a:spcBef>
                    <a:spcPct val="20000"/>
                  </a:spcBef>
                  <a:spcAft>
                    <a:spcPct val="0"/>
                  </a:spcAft>
                  <a:buChar char="»"/>
                  <a:defRPr kumimoji="1" sz="1000">
                    <a:solidFill>
                      <a:schemeClr val="tx1"/>
                    </a:solidFill>
                    <a:latin typeface="HGP創英角ｺﾞｼｯｸUB" pitchFamily="50" charset="-128"/>
                    <a:ea typeface="HGP創英角ｺﾞｼｯｸUB" pitchFamily="50" charset="-128"/>
                  </a:defRPr>
                </a:lvl6pPr>
                <a:lvl7pPr marL="2971800" indent="-228600" eaLnBrk="0" fontAlgn="base" hangingPunct="0">
                  <a:spcBef>
                    <a:spcPct val="20000"/>
                  </a:spcBef>
                  <a:spcAft>
                    <a:spcPct val="0"/>
                  </a:spcAft>
                  <a:buChar char="»"/>
                  <a:defRPr kumimoji="1" sz="1000">
                    <a:solidFill>
                      <a:schemeClr val="tx1"/>
                    </a:solidFill>
                    <a:latin typeface="HGP創英角ｺﾞｼｯｸUB" pitchFamily="50" charset="-128"/>
                    <a:ea typeface="HGP創英角ｺﾞｼｯｸUB" pitchFamily="50" charset="-128"/>
                  </a:defRPr>
                </a:lvl7pPr>
                <a:lvl8pPr marL="3429000" indent="-228600" eaLnBrk="0" fontAlgn="base" hangingPunct="0">
                  <a:spcBef>
                    <a:spcPct val="20000"/>
                  </a:spcBef>
                  <a:spcAft>
                    <a:spcPct val="0"/>
                  </a:spcAft>
                  <a:buChar char="»"/>
                  <a:defRPr kumimoji="1" sz="1000">
                    <a:solidFill>
                      <a:schemeClr val="tx1"/>
                    </a:solidFill>
                    <a:latin typeface="HGP創英角ｺﾞｼｯｸUB" pitchFamily="50" charset="-128"/>
                    <a:ea typeface="HGP創英角ｺﾞｼｯｸUB" pitchFamily="50" charset="-128"/>
                  </a:defRPr>
                </a:lvl8pPr>
                <a:lvl9pPr marL="3886200" indent="-228600" eaLnBrk="0" fontAlgn="base" hangingPunct="0">
                  <a:spcBef>
                    <a:spcPct val="20000"/>
                  </a:spcBef>
                  <a:spcAft>
                    <a:spcPct val="0"/>
                  </a:spcAft>
                  <a:buChar char="»"/>
                  <a:defRPr kumimoji="1" sz="1000">
                    <a:solidFill>
                      <a:schemeClr val="tx1"/>
                    </a:solidFill>
                    <a:latin typeface="HGP創英角ｺﾞｼｯｸUB" pitchFamily="50" charset="-128"/>
                    <a:ea typeface="HGP創英角ｺﾞｼｯｸUB" pitchFamily="50" charset="-128"/>
                  </a:defRPr>
                </a:lvl9pPr>
              </a:lstStyle>
              <a:p>
                <a:pPr algn="ctr" eaLnBrk="1" hangingPunct="1">
                  <a:buSzPct val="100000"/>
                  <a:buFontTx/>
                  <a:buNone/>
                  <a:defRPr/>
                </a:pPr>
                <a:r>
                  <a:rPr lang="ja-JP" altLang="en-US" sz="1890" b="1" dirty="0">
                    <a:solidFill>
                      <a:srgbClr val="FF6699"/>
                    </a:solidFill>
                    <a:latin typeface="+mn-ea"/>
                    <a:ea typeface="+mn-ea"/>
                    <a:cs typeface="Calibri" panose="020F0502020204030204" pitchFamily="34" charset="0"/>
                  </a:rPr>
                  <a:t>出入口</a:t>
                </a:r>
                <a:r>
                  <a:rPr lang="en-US" altLang="ja-JP" sz="1890" b="1" dirty="0">
                    <a:solidFill>
                      <a:srgbClr val="FF6699"/>
                    </a:solidFill>
                    <a:latin typeface="+mn-ea"/>
                    <a:ea typeface="+mn-ea"/>
                    <a:cs typeface="Calibri" panose="020F0502020204030204" pitchFamily="34" charset="0"/>
                  </a:rPr>
                  <a:t> (</a:t>
                </a:r>
                <a:r>
                  <a:rPr lang="ja-JP" altLang="en-US" sz="1890" b="1" dirty="0">
                    <a:solidFill>
                      <a:srgbClr val="FF6699"/>
                    </a:solidFill>
                    <a:latin typeface="+mn-ea"/>
                    <a:ea typeface="+mn-ea"/>
                    <a:cs typeface="Calibri" panose="020F0502020204030204" pitchFamily="34" charset="0"/>
                  </a:rPr>
                  <a:t>ドア</a:t>
                </a:r>
                <a:r>
                  <a:rPr lang="en-US" altLang="ja-JP" sz="1890" b="1" dirty="0">
                    <a:solidFill>
                      <a:srgbClr val="FF6699"/>
                    </a:solidFill>
                    <a:latin typeface="+mn-ea"/>
                    <a:ea typeface="+mn-ea"/>
                    <a:cs typeface="Calibri" panose="020F0502020204030204" pitchFamily="34" charset="0"/>
                  </a:rPr>
                  <a:t>)</a:t>
                </a:r>
              </a:p>
              <a:p>
                <a:pPr algn="ctr" eaLnBrk="1" hangingPunct="1">
                  <a:buSzPct val="100000"/>
                  <a:buFontTx/>
                  <a:buNone/>
                  <a:defRPr/>
                </a:pPr>
                <a:r>
                  <a:rPr lang="en-US" altLang="ja-JP" sz="1890" b="1" dirty="0">
                    <a:solidFill>
                      <a:srgbClr val="FF6699"/>
                    </a:solidFill>
                    <a:latin typeface="+mn-ea"/>
                    <a:ea typeface="+mn-ea"/>
                    <a:cs typeface="Calibri" panose="020F0502020204030204" pitchFamily="34" charset="0"/>
                  </a:rPr>
                  <a:t>&lt;</a:t>
                </a:r>
                <a:r>
                  <a:rPr lang="ja-JP" altLang="en-US" sz="1890" b="1" dirty="0">
                    <a:solidFill>
                      <a:srgbClr val="FF6699"/>
                    </a:solidFill>
                    <a:latin typeface="+mn-ea"/>
                    <a:ea typeface="+mn-ea"/>
                    <a:cs typeface="Calibri" panose="020F0502020204030204" pitchFamily="34" charset="0"/>
                  </a:rPr>
                  <a:t>下</a:t>
                </a:r>
                <a:r>
                  <a:rPr lang="en-US" altLang="ja-JP" sz="1890" b="1" dirty="0">
                    <a:solidFill>
                      <a:srgbClr val="FF6699"/>
                    </a:solidFill>
                    <a:latin typeface="+mn-ea"/>
                    <a:ea typeface="+mn-ea"/>
                    <a:cs typeface="Calibri" panose="020F0502020204030204" pitchFamily="34" charset="0"/>
                  </a:rPr>
                  <a:t>&gt;</a:t>
                </a:r>
              </a:p>
            </p:txBody>
          </p:sp>
          <p:sp>
            <p:nvSpPr>
              <p:cNvPr id="28" name="正方形/長方形 27">
                <a:extLst>
                  <a:ext uri="{FF2B5EF4-FFF2-40B4-BE49-F238E27FC236}">
                    <a16:creationId xmlns:a16="http://schemas.microsoft.com/office/drawing/2014/main" id="{B1EFCE8A-0BFA-2401-545F-95FD5C6B5D93}"/>
                  </a:ext>
                </a:extLst>
              </p:cNvPr>
              <p:cNvSpPr/>
              <p:nvPr/>
            </p:nvSpPr>
            <p:spPr>
              <a:xfrm>
                <a:off x="8239125" y="3516807"/>
                <a:ext cx="424701" cy="243338"/>
              </a:xfrm>
              <a:prstGeom prst="rect">
                <a:avLst/>
              </a:prstGeom>
            </p:spPr>
            <p:txBody>
              <a:bodyPr wrap="none">
                <a:spAutoFit/>
              </a:bodyPr>
              <a:lstStyle/>
              <a:p>
                <a:r>
                  <a:rPr lang="ja-JP" altLang="en-US" sz="1800" b="1" dirty="0">
                    <a:solidFill>
                      <a:prstClr val="black"/>
                    </a:solidFill>
                    <a:latin typeface="+mn-ea"/>
                    <a:cs typeface="Calibri" panose="020F0502020204030204" pitchFamily="34" charset="0"/>
                  </a:rPr>
                  <a:t>屋内</a:t>
                </a:r>
              </a:p>
            </p:txBody>
          </p:sp>
          <p:sp>
            <p:nvSpPr>
              <p:cNvPr id="29" name="正方形/長方形 28">
                <a:extLst>
                  <a:ext uri="{FF2B5EF4-FFF2-40B4-BE49-F238E27FC236}">
                    <a16:creationId xmlns:a16="http://schemas.microsoft.com/office/drawing/2014/main" id="{CBA9F893-7DD2-C156-C6F8-027FA986DAC2}"/>
                  </a:ext>
                </a:extLst>
              </p:cNvPr>
              <p:cNvSpPr/>
              <p:nvPr/>
            </p:nvSpPr>
            <p:spPr>
              <a:xfrm>
                <a:off x="8239124" y="3783493"/>
                <a:ext cx="424701" cy="243338"/>
              </a:xfrm>
              <a:prstGeom prst="rect">
                <a:avLst/>
              </a:prstGeom>
            </p:spPr>
            <p:txBody>
              <a:bodyPr wrap="none">
                <a:spAutoFit/>
              </a:bodyPr>
              <a:lstStyle/>
              <a:p>
                <a:r>
                  <a:rPr lang="ja-JP" altLang="en-US" sz="1800" b="1" dirty="0">
                    <a:solidFill>
                      <a:prstClr val="black"/>
                    </a:solidFill>
                    <a:latin typeface="+mn-ea"/>
                    <a:cs typeface="Calibri" panose="020F0502020204030204" pitchFamily="34" charset="0"/>
                  </a:rPr>
                  <a:t>屋外</a:t>
                </a:r>
              </a:p>
            </p:txBody>
          </p:sp>
          <p:sp>
            <p:nvSpPr>
              <p:cNvPr id="30" name="Rectangle 20">
                <a:extLst>
                  <a:ext uri="{FF2B5EF4-FFF2-40B4-BE49-F238E27FC236}">
                    <a16:creationId xmlns:a16="http://schemas.microsoft.com/office/drawing/2014/main" id="{F3CCB5DD-B072-243A-B89F-4CB542760749}"/>
                  </a:ext>
                </a:extLst>
              </p:cNvPr>
              <p:cNvSpPr>
                <a:spLocks noChangeArrowheads="1"/>
              </p:cNvSpPr>
              <p:nvPr/>
            </p:nvSpPr>
            <p:spPr bwMode="auto">
              <a:xfrm>
                <a:off x="7363709" y="3746757"/>
                <a:ext cx="614235" cy="77897"/>
              </a:xfrm>
              <a:prstGeom prst="rect">
                <a:avLst/>
              </a:prstGeom>
              <a:solidFill>
                <a:srgbClr val="FFCCCC"/>
              </a:solidFill>
              <a:ln w="9525">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defTabSz="1439906" eaLnBrk="1" hangingPunct="1">
                  <a:defRPr/>
                </a:pPr>
                <a:endParaRPr lang="ja-JP" altLang="en-US" sz="1890" b="1" kern="0">
                  <a:solidFill>
                    <a:prstClr val="black"/>
                  </a:solidFill>
                  <a:latin typeface="+mn-ea"/>
                  <a:ea typeface="+mn-ea"/>
                </a:endParaRPr>
              </a:p>
            </p:txBody>
          </p:sp>
          <p:cxnSp>
            <p:nvCxnSpPr>
              <p:cNvPr id="31" name="直線コネクタ 30">
                <a:extLst>
                  <a:ext uri="{FF2B5EF4-FFF2-40B4-BE49-F238E27FC236}">
                    <a16:creationId xmlns:a16="http://schemas.microsoft.com/office/drawing/2014/main" id="{29ABB303-1D23-0CFD-29F9-E846DF0DAFC8}"/>
                  </a:ext>
                </a:extLst>
              </p:cNvPr>
              <p:cNvCxnSpPr/>
              <p:nvPr/>
            </p:nvCxnSpPr>
            <p:spPr>
              <a:xfrm>
                <a:off x="7974107" y="3711625"/>
                <a:ext cx="0" cy="156647"/>
              </a:xfrm>
              <a:prstGeom prst="line">
                <a:avLst/>
              </a:prstGeom>
              <a:noFill/>
              <a:ln w="19050" cap="flat" cmpd="sng" algn="ctr">
                <a:solidFill>
                  <a:sysClr val="windowText" lastClr="000000"/>
                </a:solidFill>
                <a:prstDash val="solid"/>
                <a:miter lim="800000"/>
              </a:ln>
              <a:effectLst/>
            </p:spPr>
          </p:cxnSp>
          <p:sp>
            <p:nvSpPr>
              <p:cNvPr id="32" name="Rectangle 20">
                <a:extLst>
                  <a:ext uri="{FF2B5EF4-FFF2-40B4-BE49-F238E27FC236}">
                    <a16:creationId xmlns:a16="http://schemas.microsoft.com/office/drawing/2014/main" id="{408824DA-BC45-602B-7244-062059684882}"/>
                  </a:ext>
                </a:extLst>
              </p:cNvPr>
              <p:cNvSpPr>
                <a:spLocks noChangeArrowheads="1"/>
              </p:cNvSpPr>
              <p:nvPr/>
            </p:nvSpPr>
            <p:spPr bwMode="auto">
              <a:xfrm>
                <a:off x="6723072" y="3746757"/>
                <a:ext cx="614235" cy="77897"/>
              </a:xfrm>
              <a:prstGeom prst="rect">
                <a:avLst/>
              </a:prstGeom>
              <a:solidFill>
                <a:srgbClr val="FFCCCC"/>
              </a:solidFill>
              <a:ln w="9525">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defTabSz="1439906" eaLnBrk="1" hangingPunct="1">
                  <a:defRPr/>
                </a:pPr>
                <a:endParaRPr lang="ja-JP" altLang="en-US" sz="1890" b="1" kern="0">
                  <a:solidFill>
                    <a:prstClr val="black"/>
                  </a:solidFill>
                  <a:latin typeface="+mn-ea"/>
                  <a:ea typeface="+mn-ea"/>
                </a:endParaRPr>
              </a:p>
            </p:txBody>
          </p:sp>
          <p:cxnSp>
            <p:nvCxnSpPr>
              <p:cNvPr id="33" name="直線コネクタ 32">
                <a:extLst>
                  <a:ext uri="{FF2B5EF4-FFF2-40B4-BE49-F238E27FC236}">
                    <a16:creationId xmlns:a16="http://schemas.microsoft.com/office/drawing/2014/main" id="{38C02087-E61B-F8B1-3FB8-F8245AE7D529}"/>
                  </a:ext>
                </a:extLst>
              </p:cNvPr>
              <p:cNvCxnSpPr/>
              <p:nvPr/>
            </p:nvCxnSpPr>
            <p:spPr>
              <a:xfrm>
                <a:off x="6723072" y="3711625"/>
                <a:ext cx="0" cy="156647"/>
              </a:xfrm>
              <a:prstGeom prst="line">
                <a:avLst/>
              </a:prstGeom>
              <a:noFill/>
              <a:ln w="19050" cap="flat" cmpd="sng" algn="ctr">
                <a:solidFill>
                  <a:sysClr val="windowText" lastClr="000000"/>
                </a:solidFill>
                <a:prstDash val="solid"/>
                <a:miter lim="800000"/>
              </a:ln>
              <a:effectLst/>
            </p:spPr>
          </p:cxnSp>
          <p:sp>
            <p:nvSpPr>
              <p:cNvPr id="34" name="Text Box 14">
                <a:extLst>
                  <a:ext uri="{FF2B5EF4-FFF2-40B4-BE49-F238E27FC236}">
                    <a16:creationId xmlns:a16="http://schemas.microsoft.com/office/drawing/2014/main" id="{E4B2A7A6-8630-7A41-1073-C5822847A351}"/>
                  </a:ext>
                </a:extLst>
              </p:cNvPr>
              <p:cNvSpPr txBox="1">
                <a:spLocks noChangeArrowheads="1"/>
              </p:cNvSpPr>
              <p:nvPr/>
            </p:nvSpPr>
            <p:spPr bwMode="auto">
              <a:xfrm rot="16200000">
                <a:off x="6435502" y="2484117"/>
                <a:ext cx="293178" cy="1084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spAutoFit/>
              </a:bodyPr>
              <a:lstStyle>
                <a:lvl1pPr eaLnBrk="0" hangingPunct="0">
                  <a:spcBef>
                    <a:spcPct val="20000"/>
                  </a:spcBef>
                  <a:buChar char="•"/>
                  <a:defRPr kumimoji="1" sz="2000">
                    <a:solidFill>
                      <a:schemeClr val="tx1"/>
                    </a:solidFill>
                    <a:latin typeface="HGP創英角ｺﾞｼｯｸUB" pitchFamily="50" charset="-128"/>
                    <a:ea typeface="HGP創英角ｺﾞｼｯｸUB" pitchFamily="50" charset="-128"/>
                  </a:defRPr>
                </a:lvl1pPr>
                <a:lvl2pPr marL="742950" indent="-285750" eaLnBrk="0" hangingPunct="0">
                  <a:spcBef>
                    <a:spcPct val="20000"/>
                  </a:spcBef>
                  <a:buChar char="–"/>
                  <a:defRPr kumimoji="1" sz="1600">
                    <a:solidFill>
                      <a:schemeClr val="tx1"/>
                    </a:solidFill>
                    <a:latin typeface="HGP創英角ｺﾞｼｯｸUB" pitchFamily="50" charset="-128"/>
                    <a:ea typeface="HGP創英角ｺﾞｼｯｸUB" pitchFamily="50" charset="-128"/>
                  </a:defRPr>
                </a:lvl2pPr>
                <a:lvl3pPr marL="1143000" indent="-228600" eaLnBrk="0" hangingPunct="0">
                  <a:spcBef>
                    <a:spcPct val="20000"/>
                  </a:spcBef>
                  <a:buChar char="•"/>
                  <a:defRPr kumimoji="1" sz="1200">
                    <a:solidFill>
                      <a:schemeClr val="tx1"/>
                    </a:solidFill>
                    <a:latin typeface="HGP創英角ｺﾞｼｯｸUB" pitchFamily="50" charset="-128"/>
                    <a:ea typeface="HGP創英角ｺﾞｼｯｸUB" pitchFamily="50" charset="-128"/>
                  </a:defRPr>
                </a:lvl3pPr>
                <a:lvl4pPr marL="1600200" indent="-228600" eaLnBrk="0" hangingPunct="0">
                  <a:spcBef>
                    <a:spcPct val="20000"/>
                  </a:spcBef>
                  <a:buChar char="–"/>
                  <a:defRPr kumimoji="1" sz="1000">
                    <a:solidFill>
                      <a:schemeClr val="tx1"/>
                    </a:solidFill>
                    <a:latin typeface="HGP創英角ｺﾞｼｯｸUB" pitchFamily="50" charset="-128"/>
                    <a:ea typeface="HGP創英角ｺﾞｼｯｸUB" pitchFamily="50" charset="-128"/>
                  </a:defRPr>
                </a:lvl4pPr>
                <a:lvl5pPr marL="2057400" indent="-228600" eaLnBrk="0" hangingPunct="0">
                  <a:spcBef>
                    <a:spcPct val="20000"/>
                  </a:spcBef>
                  <a:buChar char="»"/>
                  <a:defRPr kumimoji="1" sz="1000">
                    <a:solidFill>
                      <a:schemeClr val="tx1"/>
                    </a:solidFill>
                    <a:latin typeface="HGP創英角ｺﾞｼｯｸUB" pitchFamily="50" charset="-128"/>
                    <a:ea typeface="HGP創英角ｺﾞｼｯｸUB" pitchFamily="50" charset="-128"/>
                  </a:defRPr>
                </a:lvl5pPr>
                <a:lvl6pPr marL="2514600" indent="-228600" eaLnBrk="0" fontAlgn="base" hangingPunct="0">
                  <a:spcBef>
                    <a:spcPct val="20000"/>
                  </a:spcBef>
                  <a:spcAft>
                    <a:spcPct val="0"/>
                  </a:spcAft>
                  <a:buChar char="»"/>
                  <a:defRPr kumimoji="1" sz="1000">
                    <a:solidFill>
                      <a:schemeClr val="tx1"/>
                    </a:solidFill>
                    <a:latin typeface="HGP創英角ｺﾞｼｯｸUB" pitchFamily="50" charset="-128"/>
                    <a:ea typeface="HGP創英角ｺﾞｼｯｸUB" pitchFamily="50" charset="-128"/>
                  </a:defRPr>
                </a:lvl6pPr>
                <a:lvl7pPr marL="2971800" indent="-228600" eaLnBrk="0" fontAlgn="base" hangingPunct="0">
                  <a:spcBef>
                    <a:spcPct val="20000"/>
                  </a:spcBef>
                  <a:spcAft>
                    <a:spcPct val="0"/>
                  </a:spcAft>
                  <a:buChar char="»"/>
                  <a:defRPr kumimoji="1" sz="1000">
                    <a:solidFill>
                      <a:schemeClr val="tx1"/>
                    </a:solidFill>
                    <a:latin typeface="HGP創英角ｺﾞｼｯｸUB" pitchFamily="50" charset="-128"/>
                    <a:ea typeface="HGP創英角ｺﾞｼｯｸUB" pitchFamily="50" charset="-128"/>
                  </a:defRPr>
                </a:lvl7pPr>
                <a:lvl8pPr marL="3429000" indent="-228600" eaLnBrk="0" fontAlgn="base" hangingPunct="0">
                  <a:spcBef>
                    <a:spcPct val="20000"/>
                  </a:spcBef>
                  <a:spcAft>
                    <a:spcPct val="0"/>
                  </a:spcAft>
                  <a:buChar char="»"/>
                  <a:defRPr kumimoji="1" sz="1000">
                    <a:solidFill>
                      <a:schemeClr val="tx1"/>
                    </a:solidFill>
                    <a:latin typeface="HGP創英角ｺﾞｼｯｸUB" pitchFamily="50" charset="-128"/>
                    <a:ea typeface="HGP創英角ｺﾞｼｯｸUB" pitchFamily="50" charset="-128"/>
                  </a:defRPr>
                </a:lvl8pPr>
                <a:lvl9pPr marL="3886200" indent="-228600" eaLnBrk="0" fontAlgn="base" hangingPunct="0">
                  <a:spcBef>
                    <a:spcPct val="20000"/>
                  </a:spcBef>
                  <a:spcAft>
                    <a:spcPct val="0"/>
                  </a:spcAft>
                  <a:buChar char="»"/>
                  <a:defRPr kumimoji="1" sz="1000">
                    <a:solidFill>
                      <a:schemeClr val="tx1"/>
                    </a:solidFill>
                    <a:latin typeface="HGP創英角ｺﾞｼｯｸUB" pitchFamily="50" charset="-128"/>
                    <a:ea typeface="HGP創英角ｺﾞｼｯｸUB" pitchFamily="50" charset="-128"/>
                  </a:defRPr>
                </a:lvl9pPr>
              </a:lstStyle>
              <a:p>
                <a:pPr eaLnBrk="1" hangingPunct="1">
                  <a:buSzPct val="100000"/>
                  <a:buFontTx/>
                  <a:buNone/>
                </a:pPr>
                <a:r>
                  <a:rPr lang="ja-JP" altLang="en-US" sz="1800" b="1" dirty="0">
                    <a:solidFill>
                      <a:srgbClr val="70AD47">
                        <a:lumMod val="75000"/>
                      </a:srgbClr>
                    </a:solidFill>
                    <a:latin typeface="+mn-ea"/>
                    <a:ea typeface="+mn-ea"/>
                    <a:cs typeface="Calibri" panose="020F0502020204030204" pitchFamily="34" charset="0"/>
                  </a:rPr>
                  <a:t>カウントライン</a:t>
                </a:r>
                <a:endParaRPr lang="en-US" altLang="ja-JP" sz="1800" b="1" dirty="0">
                  <a:solidFill>
                    <a:srgbClr val="70AD47">
                      <a:lumMod val="75000"/>
                    </a:srgbClr>
                  </a:solidFill>
                  <a:latin typeface="+mn-ea"/>
                  <a:ea typeface="+mn-ea"/>
                  <a:cs typeface="Calibri" panose="020F0502020204030204" pitchFamily="34" charset="0"/>
                </a:endParaRPr>
              </a:p>
            </p:txBody>
          </p:sp>
          <p:sp>
            <p:nvSpPr>
              <p:cNvPr id="35" name="フローチャート : 結合子 18">
                <a:extLst>
                  <a:ext uri="{FF2B5EF4-FFF2-40B4-BE49-F238E27FC236}">
                    <a16:creationId xmlns:a16="http://schemas.microsoft.com/office/drawing/2014/main" id="{F10E425F-0935-9CA8-8B56-CA3DDACBB165}"/>
                  </a:ext>
                </a:extLst>
              </p:cNvPr>
              <p:cNvSpPr/>
              <p:nvPr/>
            </p:nvSpPr>
            <p:spPr>
              <a:xfrm>
                <a:off x="7233168" y="2459160"/>
                <a:ext cx="216784" cy="208107"/>
              </a:xfrm>
              <a:prstGeom prst="flowChartConnector">
                <a:avLst/>
              </a:prstGeom>
              <a:solidFill>
                <a:srgbClr val="5B9BD5"/>
              </a:solidFill>
              <a:ln w="12700" cap="flat" cmpd="sng" algn="ctr">
                <a:solidFill>
                  <a:srgbClr val="44546A">
                    <a:lumMod val="25000"/>
                  </a:srgbClr>
                </a:solidFill>
                <a:prstDash val="solid"/>
                <a:miter lim="800000"/>
              </a:ln>
              <a:effectLst/>
            </p:spPr>
            <p:txBody>
              <a:bodyPr rtlCol="0" anchor="ctr"/>
              <a:lstStyle/>
              <a:p>
                <a:pPr algn="ctr" defTabSz="1439906">
                  <a:defRPr/>
                </a:pPr>
                <a:endParaRPr kumimoji="0" lang="ja-JP" altLang="en-US" sz="1890" b="1" kern="0">
                  <a:solidFill>
                    <a:prstClr val="white"/>
                  </a:solidFill>
                  <a:latin typeface="+mn-ea"/>
                </a:endParaRPr>
              </a:p>
            </p:txBody>
          </p:sp>
          <p:sp>
            <p:nvSpPr>
              <p:cNvPr id="36" name="Line 37">
                <a:extLst>
                  <a:ext uri="{FF2B5EF4-FFF2-40B4-BE49-F238E27FC236}">
                    <a16:creationId xmlns:a16="http://schemas.microsoft.com/office/drawing/2014/main" id="{8CB66B18-D3EA-6861-610B-1F5EE0147DFB}"/>
                  </a:ext>
                </a:extLst>
              </p:cNvPr>
              <p:cNvSpPr>
                <a:spLocks noChangeShapeType="1"/>
              </p:cNvSpPr>
              <p:nvPr/>
            </p:nvSpPr>
            <p:spPr bwMode="auto">
              <a:xfrm>
                <a:off x="7337306" y="2565427"/>
                <a:ext cx="4881" cy="1222064"/>
              </a:xfrm>
              <a:prstGeom prst="line">
                <a:avLst/>
              </a:prstGeom>
              <a:noFill/>
              <a:ln w="19050">
                <a:solidFill>
                  <a:sysClr val="windowText" lastClr="000000">
                    <a:lumMod val="85000"/>
                  </a:sysClr>
                </a:solidFill>
                <a:prstDash val="sysDot"/>
                <a:round/>
                <a:headEnd type="triangle"/>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439906">
                  <a:defRPr/>
                </a:pPr>
                <a:endParaRPr kumimoji="0" lang="ja-JP" altLang="en-US" sz="1890" b="1" kern="0" dirty="0">
                  <a:solidFill>
                    <a:srgbClr val="000000"/>
                  </a:solidFill>
                  <a:latin typeface="+mn-ea"/>
                  <a:cs typeface="Calibri" panose="020F0502020204030204" pitchFamily="34" charset="0"/>
                </a:endParaRPr>
              </a:p>
            </p:txBody>
          </p:sp>
          <p:sp>
            <p:nvSpPr>
              <p:cNvPr id="37" name="左中かっこ 36">
                <a:extLst>
                  <a:ext uri="{FF2B5EF4-FFF2-40B4-BE49-F238E27FC236}">
                    <a16:creationId xmlns:a16="http://schemas.microsoft.com/office/drawing/2014/main" id="{935D9FAE-A47E-0216-CAB7-3471C07B24B3}"/>
                  </a:ext>
                </a:extLst>
              </p:cNvPr>
              <p:cNvSpPr/>
              <p:nvPr/>
            </p:nvSpPr>
            <p:spPr>
              <a:xfrm rot="10800000">
                <a:off x="7462609" y="2612947"/>
                <a:ext cx="204240" cy="1119260"/>
              </a:xfrm>
              <a:prstGeom prst="leftBrace">
                <a:avLst>
                  <a:gd name="adj1" fmla="val 8333"/>
                  <a:gd name="adj2" fmla="val 64860"/>
                </a:avLst>
              </a:prstGeom>
              <a:noFill/>
              <a:ln w="6350" cap="flat" cmpd="sng" algn="ctr">
                <a:solidFill>
                  <a:srgbClr val="5B9BD5"/>
                </a:solidFill>
                <a:prstDash val="solid"/>
                <a:miter lim="800000"/>
                <a:tailEnd type="none"/>
              </a:ln>
              <a:effectLst/>
            </p:spPr>
            <p:txBody>
              <a:bodyPr rtlCol="0" anchor="ctr"/>
              <a:lstStyle/>
              <a:p>
                <a:pPr algn="ctr" defTabSz="1439906">
                  <a:defRPr/>
                </a:pPr>
                <a:endParaRPr kumimoji="0" lang="ja-JP" altLang="en-US" sz="1890" b="1" kern="0">
                  <a:solidFill>
                    <a:prstClr val="black"/>
                  </a:solidFill>
                  <a:latin typeface="+mn-ea"/>
                </a:endParaRPr>
              </a:p>
            </p:txBody>
          </p:sp>
          <p:sp>
            <p:nvSpPr>
              <p:cNvPr id="38" name="Text Box 14">
                <a:extLst>
                  <a:ext uri="{FF2B5EF4-FFF2-40B4-BE49-F238E27FC236}">
                    <a16:creationId xmlns:a16="http://schemas.microsoft.com/office/drawing/2014/main" id="{1CAAD8B5-47A9-AD90-2475-A59F55CE5E62}"/>
                  </a:ext>
                </a:extLst>
              </p:cNvPr>
              <p:cNvSpPr txBox="1">
                <a:spLocks noChangeArrowheads="1"/>
              </p:cNvSpPr>
              <p:nvPr/>
            </p:nvSpPr>
            <p:spPr bwMode="auto">
              <a:xfrm rot="16200000">
                <a:off x="7651184" y="2871681"/>
                <a:ext cx="301973" cy="2724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spAutoFit/>
              </a:bodyPr>
              <a:lstStyle>
                <a:lvl1pPr eaLnBrk="0" hangingPunct="0">
                  <a:spcBef>
                    <a:spcPct val="20000"/>
                  </a:spcBef>
                  <a:buChar char="•"/>
                  <a:defRPr kumimoji="1" sz="2000">
                    <a:solidFill>
                      <a:schemeClr val="tx1"/>
                    </a:solidFill>
                    <a:latin typeface="HGP創英角ｺﾞｼｯｸUB" pitchFamily="50" charset="-128"/>
                    <a:ea typeface="HGP創英角ｺﾞｼｯｸUB" pitchFamily="50" charset="-128"/>
                  </a:defRPr>
                </a:lvl1pPr>
                <a:lvl2pPr marL="742950" indent="-285750" eaLnBrk="0" hangingPunct="0">
                  <a:spcBef>
                    <a:spcPct val="20000"/>
                  </a:spcBef>
                  <a:buChar char="–"/>
                  <a:defRPr kumimoji="1" sz="1600">
                    <a:solidFill>
                      <a:schemeClr val="tx1"/>
                    </a:solidFill>
                    <a:latin typeface="HGP創英角ｺﾞｼｯｸUB" pitchFamily="50" charset="-128"/>
                    <a:ea typeface="HGP創英角ｺﾞｼｯｸUB" pitchFamily="50" charset="-128"/>
                  </a:defRPr>
                </a:lvl2pPr>
                <a:lvl3pPr marL="1143000" indent="-228600" eaLnBrk="0" hangingPunct="0">
                  <a:spcBef>
                    <a:spcPct val="20000"/>
                  </a:spcBef>
                  <a:buChar char="•"/>
                  <a:defRPr kumimoji="1" sz="1200">
                    <a:solidFill>
                      <a:schemeClr val="tx1"/>
                    </a:solidFill>
                    <a:latin typeface="HGP創英角ｺﾞｼｯｸUB" pitchFamily="50" charset="-128"/>
                    <a:ea typeface="HGP創英角ｺﾞｼｯｸUB" pitchFamily="50" charset="-128"/>
                  </a:defRPr>
                </a:lvl3pPr>
                <a:lvl4pPr marL="1600200" indent="-228600" eaLnBrk="0" hangingPunct="0">
                  <a:spcBef>
                    <a:spcPct val="20000"/>
                  </a:spcBef>
                  <a:buChar char="–"/>
                  <a:defRPr kumimoji="1" sz="1000">
                    <a:solidFill>
                      <a:schemeClr val="tx1"/>
                    </a:solidFill>
                    <a:latin typeface="HGP創英角ｺﾞｼｯｸUB" pitchFamily="50" charset="-128"/>
                    <a:ea typeface="HGP創英角ｺﾞｼｯｸUB" pitchFamily="50" charset="-128"/>
                  </a:defRPr>
                </a:lvl4pPr>
                <a:lvl5pPr marL="2057400" indent="-228600" eaLnBrk="0" hangingPunct="0">
                  <a:spcBef>
                    <a:spcPct val="20000"/>
                  </a:spcBef>
                  <a:buChar char="»"/>
                  <a:defRPr kumimoji="1" sz="1000">
                    <a:solidFill>
                      <a:schemeClr val="tx1"/>
                    </a:solidFill>
                    <a:latin typeface="HGP創英角ｺﾞｼｯｸUB" pitchFamily="50" charset="-128"/>
                    <a:ea typeface="HGP創英角ｺﾞｼｯｸUB" pitchFamily="50" charset="-128"/>
                  </a:defRPr>
                </a:lvl5pPr>
                <a:lvl6pPr marL="2514600" indent="-228600" eaLnBrk="0" fontAlgn="base" hangingPunct="0">
                  <a:spcBef>
                    <a:spcPct val="20000"/>
                  </a:spcBef>
                  <a:spcAft>
                    <a:spcPct val="0"/>
                  </a:spcAft>
                  <a:buChar char="»"/>
                  <a:defRPr kumimoji="1" sz="1000">
                    <a:solidFill>
                      <a:schemeClr val="tx1"/>
                    </a:solidFill>
                    <a:latin typeface="HGP創英角ｺﾞｼｯｸUB" pitchFamily="50" charset="-128"/>
                    <a:ea typeface="HGP創英角ｺﾞｼｯｸUB" pitchFamily="50" charset="-128"/>
                  </a:defRPr>
                </a:lvl6pPr>
                <a:lvl7pPr marL="2971800" indent="-228600" eaLnBrk="0" fontAlgn="base" hangingPunct="0">
                  <a:spcBef>
                    <a:spcPct val="20000"/>
                  </a:spcBef>
                  <a:spcAft>
                    <a:spcPct val="0"/>
                  </a:spcAft>
                  <a:buChar char="»"/>
                  <a:defRPr kumimoji="1" sz="1000">
                    <a:solidFill>
                      <a:schemeClr val="tx1"/>
                    </a:solidFill>
                    <a:latin typeface="HGP創英角ｺﾞｼｯｸUB" pitchFamily="50" charset="-128"/>
                    <a:ea typeface="HGP創英角ｺﾞｼｯｸUB" pitchFamily="50" charset="-128"/>
                  </a:defRPr>
                </a:lvl7pPr>
                <a:lvl8pPr marL="3429000" indent="-228600" eaLnBrk="0" fontAlgn="base" hangingPunct="0">
                  <a:spcBef>
                    <a:spcPct val="20000"/>
                  </a:spcBef>
                  <a:spcAft>
                    <a:spcPct val="0"/>
                  </a:spcAft>
                  <a:buChar char="»"/>
                  <a:defRPr kumimoji="1" sz="1000">
                    <a:solidFill>
                      <a:schemeClr val="tx1"/>
                    </a:solidFill>
                    <a:latin typeface="HGP創英角ｺﾞｼｯｸUB" pitchFamily="50" charset="-128"/>
                    <a:ea typeface="HGP創英角ｺﾞｼｯｸUB" pitchFamily="50" charset="-128"/>
                  </a:defRPr>
                </a:lvl8pPr>
                <a:lvl9pPr marL="3886200" indent="-228600" eaLnBrk="0" fontAlgn="base" hangingPunct="0">
                  <a:spcBef>
                    <a:spcPct val="20000"/>
                  </a:spcBef>
                  <a:spcAft>
                    <a:spcPct val="0"/>
                  </a:spcAft>
                  <a:buChar char="»"/>
                  <a:defRPr kumimoji="1" sz="1000">
                    <a:solidFill>
                      <a:schemeClr val="tx1"/>
                    </a:solidFill>
                    <a:latin typeface="HGP創英角ｺﾞｼｯｸUB" pitchFamily="50" charset="-128"/>
                    <a:ea typeface="HGP創英角ｺﾞｼｯｸUB" pitchFamily="50" charset="-128"/>
                  </a:defRPr>
                </a:lvl9pPr>
              </a:lstStyle>
              <a:p>
                <a:pPr eaLnBrk="1" hangingPunct="1">
                  <a:buSzPct val="100000"/>
                  <a:buFontTx/>
                  <a:buNone/>
                </a:pPr>
                <a:r>
                  <a:rPr lang="en-US" altLang="ja-JP" sz="1890" b="1" dirty="0">
                    <a:solidFill>
                      <a:prstClr val="black"/>
                    </a:solidFill>
                    <a:latin typeface="+mn-ea"/>
                    <a:ea typeface="+mn-ea"/>
                    <a:cs typeface="Calibri" panose="020F0502020204030204" pitchFamily="34" charset="0"/>
                  </a:rPr>
                  <a:t>(a)</a:t>
                </a:r>
              </a:p>
            </p:txBody>
          </p:sp>
        </p:grpSp>
        <p:sp>
          <p:nvSpPr>
            <p:cNvPr id="43" name="テキスト ボックス 42">
              <a:extLst>
                <a:ext uri="{FF2B5EF4-FFF2-40B4-BE49-F238E27FC236}">
                  <a16:creationId xmlns:a16="http://schemas.microsoft.com/office/drawing/2014/main" id="{FC8AC14E-3DB3-95D7-1D4C-7954F53BCCB0}"/>
                </a:ext>
              </a:extLst>
            </p:cNvPr>
            <p:cNvSpPr txBox="1"/>
            <p:nvPr/>
          </p:nvSpPr>
          <p:spPr>
            <a:xfrm>
              <a:off x="5202206" y="1652552"/>
              <a:ext cx="1598008" cy="371358"/>
            </a:xfrm>
            <a:prstGeom prst="rect">
              <a:avLst/>
            </a:prstGeom>
            <a:noFill/>
          </p:spPr>
          <p:txBody>
            <a:bodyPr wrap="square">
              <a:spAutoFit/>
            </a:bodyPr>
            <a:lstStyle/>
            <a:p>
              <a:r>
                <a:rPr lang="ja-JP" altLang="en-US" sz="1600" b="1" dirty="0">
                  <a:solidFill>
                    <a:srgbClr val="548235"/>
                  </a:solidFill>
                  <a:latin typeface="+mn-ea"/>
                </a:rPr>
                <a:t>カメラの真下に設定する必要があります</a:t>
              </a:r>
            </a:p>
          </p:txBody>
        </p:sp>
        <p:sp>
          <p:nvSpPr>
            <p:cNvPr id="45" name="テキスト ボックス 44">
              <a:extLst>
                <a:ext uri="{FF2B5EF4-FFF2-40B4-BE49-F238E27FC236}">
                  <a16:creationId xmlns:a16="http://schemas.microsoft.com/office/drawing/2014/main" id="{F197277D-DDB0-9394-8579-63B6D2832ACF}"/>
                </a:ext>
              </a:extLst>
            </p:cNvPr>
            <p:cNvSpPr txBox="1"/>
            <p:nvPr/>
          </p:nvSpPr>
          <p:spPr>
            <a:xfrm>
              <a:off x="7597183" y="790745"/>
              <a:ext cx="1741779" cy="840443"/>
            </a:xfrm>
            <a:prstGeom prst="rect">
              <a:avLst/>
            </a:prstGeom>
            <a:noFill/>
          </p:spPr>
          <p:txBody>
            <a:bodyPr wrap="square">
              <a:spAutoFit/>
            </a:bodyPr>
            <a:lstStyle/>
            <a:p>
              <a:r>
                <a:rPr lang="ja-JP" altLang="en-US" sz="1600" b="1" dirty="0">
                  <a:latin typeface="+mn-ea"/>
                </a:rPr>
                <a:t>入口（ドア）がカメラ映像の上下左右のいずれかに位置するようにカメラアングルを調整します。</a:t>
              </a:r>
              <a:endParaRPr lang="en-US" altLang="ja-JP" sz="1600" b="1" dirty="0">
                <a:latin typeface="+mn-ea"/>
              </a:endParaRPr>
            </a:p>
            <a:p>
              <a:r>
                <a:rPr lang="ja-JP" altLang="en-US" sz="1600" b="1" dirty="0">
                  <a:latin typeface="+mn-ea"/>
                </a:rPr>
                <a:t>例）出入口が下方向</a:t>
              </a:r>
            </a:p>
          </p:txBody>
        </p:sp>
      </p:grpSp>
    </p:spTree>
    <p:extLst>
      <p:ext uri="{BB962C8B-B14F-4D97-AF65-F5344CB8AC3E}">
        <p14:creationId xmlns:p14="http://schemas.microsoft.com/office/powerpoint/2010/main" val="5676025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a:extLst>
              <a:ext uri="{FF2B5EF4-FFF2-40B4-BE49-F238E27FC236}">
                <a16:creationId xmlns:a16="http://schemas.microsoft.com/office/drawing/2014/main" id="{B0FED35A-D9D0-3065-49D5-59270416FF59}"/>
              </a:ext>
            </a:extLst>
          </p:cNvPr>
          <p:cNvSpPr/>
          <p:nvPr/>
        </p:nvSpPr>
        <p:spPr>
          <a:xfrm>
            <a:off x="167955" y="918720"/>
            <a:ext cx="14036191" cy="2785043"/>
          </a:xfrm>
          <a:prstGeom prst="rect">
            <a:avLst/>
          </a:prstGeom>
          <a:solidFill>
            <a:srgbClr val="5B9BD5">
              <a:lumMod val="20000"/>
              <a:lumOff val="80000"/>
              <a:alpha val="50000"/>
            </a:srgbClr>
          </a:solidFill>
          <a:ln w="12700" cap="flat" cmpd="sng" algn="ctr">
            <a:noFill/>
            <a:prstDash val="solid"/>
            <a:miter lim="800000"/>
          </a:ln>
          <a:effectLst/>
        </p:spPr>
        <p:txBody>
          <a:bodyPr rtlCol="0" anchor="ctr"/>
          <a:lstStyle/>
          <a:p>
            <a:pPr algn="ctr" defTabSz="1439906">
              <a:defRPr/>
            </a:pPr>
            <a:endParaRPr kumimoji="0" lang="ja-JP" altLang="en-US" sz="2834" b="1" kern="0">
              <a:solidFill>
                <a:prstClr val="white"/>
              </a:solidFill>
              <a:latin typeface="+mn-ea"/>
            </a:endParaRPr>
          </a:p>
        </p:txBody>
      </p:sp>
      <p:sp>
        <p:nvSpPr>
          <p:cNvPr id="2" name="タイトル 1"/>
          <p:cNvSpPr>
            <a:spLocks noGrp="1"/>
          </p:cNvSpPr>
          <p:nvPr>
            <p:ph type="title"/>
          </p:nvPr>
        </p:nvSpPr>
        <p:spPr/>
        <p:txBody>
          <a:bodyPr/>
          <a:lstStyle/>
          <a:p>
            <a:r>
              <a:rPr lang="ja-JP" altLang="en-US" dirty="0"/>
              <a:t>参考：検知エリアの目安（</a:t>
            </a:r>
            <a:r>
              <a:rPr lang="en-US" altLang="ja-JP" dirty="0"/>
              <a:t>2M</a:t>
            </a:r>
            <a:r>
              <a:rPr lang="ja-JP" altLang="en-US" dirty="0"/>
              <a:t>モデル）</a:t>
            </a:r>
            <a:endParaRPr kumimoji="1" lang="ja-JP" altLang="en-US" dirty="0"/>
          </a:p>
        </p:txBody>
      </p:sp>
      <p:sp>
        <p:nvSpPr>
          <p:cNvPr id="4" name="正方形/長方形 3">
            <a:extLst>
              <a:ext uri="{FF2B5EF4-FFF2-40B4-BE49-F238E27FC236}">
                <a16:creationId xmlns:a16="http://schemas.microsoft.com/office/drawing/2014/main" id="{B7E82D89-0C64-1F6F-2C17-2166C58161D4}"/>
              </a:ext>
            </a:extLst>
          </p:cNvPr>
          <p:cNvSpPr/>
          <p:nvPr/>
        </p:nvSpPr>
        <p:spPr>
          <a:xfrm>
            <a:off x="153402" y="3793953"/>
            <a:ext cx="14036191" cy="3596688"/>
          </a:xfrm>
          <a:prstGeom prst="rect">
            <a:avLst/>
          </a:prstGeom>
          <a:solidFill>
            <a:srgbClr val="70AD47">
              <a:lumMod val="20000"/>
              <a:lumOff val="80000"/>
              <a:alpha val="50000"/>
            </a:srgbClr>
          </a:solidFill>
          <a:ln w="12700" cap="flat" cmpd="sng" algn="ctr">
            <a:noFill/>
            <a:prstDash val="solid"/>
            <a:miter lim="800000"/>
          </a:ln>
          <a:effectLst/>
        </p:spPr>
        <p:txBody>
          <a:bodyPr rtlCol="0" anchor="ctr"/>
          <a:lstStyle/>
          <a:p>
            <a:pPr algn="ctr" defTabSz="1439906">
              <a:defRPr/>
            </a:pPr>
            <a:endParaRPr kumimoji="0" lang="ja-JP" altLang="en-US" sz="2834" b="1" kern="0">
              <a:solidFill>
                <a:prstClr val="white"/>
              </a:solidFill>
              <a:latin typeface="+mn-ea"/>
            </a:endParaRPr>
          </a:p>
        </p:txBody>
      </p:sp>
      <p:pic>
        <p:nvPicPr>
          <p:cNvPr id="6" name="図 5">
            <a:extLst>
              <a:ext uri="{FF2B5EF4-FFF2-40B4-BE49-F238E27FC236}">
                <a16:creationId xmlns:a16="http://schemas.microsoft.com/office/drawing/2014/main" id="{0EC6109C-0F99-D705-CEAC-CF5DF20803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27589" y="4609078"/>
            <a:ext cx="3846428" cy="2270634"/>
          </a:xfrm>
          <a:prstGeom prst="rect">
            <a:avLst/>
          </a:prstGeom>
          <a:effectLst>
            <a:outerShdw blurRad="50800" dist="38100" dir="2700000" algn="tl" rotWithShape="0">
              <a:prstClr val="black">
                <a:alpha val="40000"/>
              </a:prstClr>
            </a:outerShdw>
          </a:effectLst>
        </p:spPr>
      </p:pic>
      <p:pic>
        <p:nvPicPr>
          <p:cNvPr id="7" name="図 6">
            <a:extLst>
              <a:ext uri="{FF2B5EF4-FFF2-40B4-BE49-F238E27FC236}">
                <a16:creationId xmlns:a16="http://schemas.microsoft.com/office/drawing/2014/main" id="{C4C0D584-3B19-D3BE-B657-44476922EE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78475" y="4618857"/>
            <a:ext cx="3847198" cy="2260855"/>
          </a:xfrm>
          <a:prstGeom prst="rect">
            <a:avLst/>
          </a:prstGeom>
          <a:effectLst>
            <a:outerShdw blurRad="50800" dist="38100" dir="2700000" algn="tl" rotWithShape="0">
              <a:prstClr val="black">
                <a:alpha val="40000"/>
              </a:prstClr>
            </a:outerShdw>
          </a:effectLst>
        </p:spPr>
      </p:pic>
      <p:sp>
        <p:nvSpPr>
          <p:cNvPr id="9" name="フリーフォーム 39">
            <a:extLst>
              <a:ext uri="{FF2B5EF4-FFF2-40B4-BE49-F238E27FC236}">
                <a16:creationId xmlns:a16="http://schemas.microsoft.com/office/drawing/2014/main" id="{FC919B45-80F5-250D-CDB7-CD1EE5E75FE8}"/>
              </a:ext>
            </a:extLst>
          </p:cNvPr>
          <p:cNvSpPr/>
          <p:nvPr/>
        </p:nvSpPr>
        <p:spPr>
          <a:xfrm>
            <a:off x="8275175" y="1882479"/>
            <a:ext cx="5477411" cy="607539"/>
          </a:xfrm>
          <a:custGeom>
            <a:avLst/>
            <a:gdLst>
              <a:gd name="connsiteX0" fmla="*/ 261257 w 8229599"/>
              <a:gd name="connsiteY0" fmla="*/ 609600 h 1494972"/>
              <a:gd name="connsiteX1" fmla="*/ 0 w 8229599"/>
              <a:gd name="connsiteY1" fmla="*/ 870857 h 1494972"/>
              <a:gd name="connsiteX2" fmla="*/ 5936342 w 8229599"/>
              <a:gd name="connsiteY2" fmla="*/ 1494972 h 1494972"/>
              <a:gd name="connsiteX3" fmla="*/ 8229599 w 8229599"/>
              <a:gd name="connsiteY3" fmla="*/ 0 h 1494972"/>
              <a:gd name="connsiteX4" fmla="*/ 261257 w 8229599"/>
              <a:gd name="connsiteY4" fmla="*/ 609600 h 1494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9599" h="1494972">
                <a:moveTo>
                  <a:pt x="261257" y="609600"/>
                </a:moveTo>
                <a:lnTo>
                  <a:pt x="0" y="870857"/>
                </a:lnTo>
                <a:lnTo>
                  <a:pt x="5936342" y="1494972"/>
                </a:lnTo>
                <a:lnTo>
                  <a:pt x="8229599" y="0"/>
                </a:lnTo>
                <a:lnTo>
                  <a:pt x="261257" y="609600"/>
                </a:lnTo>
                <a:close/>
              </a:path>
            </a:pathLst>
          </a:custGeom>
          <a:solidFill>
            <a:srgbClr val="FFFFCC"/>
          </a:solidFill>
        </p:spPr>
        <p:txBody>
          <a:bodyPr wrap="square" rtlCol="0" anchor="ctr">
            <a:spAutoFit/>
          </a:bodyPr>
          <a:lstStyle/>
          <a:p>
            <a:pPr algn="ctr" fontAlgn="base">
              <a:spcBef>
                <a:spcPct val="0"/>
              </a:spcBef>
              <a:spcAft>
                <a:spcPct val="0"/>
              </a:spcAft>
              <a:defRPr/>
            </a:pPr>
            <a:endParaRPr kumimoji="0" lang="ja-JP" altLang="en-US" sz="3348" b="1" kern="0">
              <a:solidFill>
                <a:prstClr val="black"/>
              </a:solidFill>
              <a:latin typeface="+mn-ea"/>
            </a:endParaRPr>
          </a:p>
        </p:txBody>
      </p:sp>
      <p:sp>
        <p:nvSpPr>
          <p:cNvPr id="11" name="フリーフォーム 81">
            <a:extLst>
              <a:ext uri="{FF2B5EF4-FFF2-40B4-BE49-F238E27FC236}">
                <a16:creationId xmlns:a16="http://schemas.microsoft.com/office/drawing/2014/main" id="{E4B68F81-F2C7-155B-39E1-E8FBFDD10A06}"/>
              </a:ext>
            </a:extLst>
          </p:cNvPr>
          <p:cNvSpPr/>
          <p:nvPr/>
        </p:nvSpPr>
        <p:spPr>
          <a:xfrm>
            <a:off x="8292188" y="1884443"/>
            <a:ext cx="4683661" cy="607539"/>
          </a:xfrm>
          <a:custGeom>
            <a:avLst/>
            <a:gdLst>
              <a:gd name="connsiteX0" fmla="*/ 261257 w 8229599"/>
              <a:gd name="connsiteY0" fmla="*/ 609600 h 1494972"/>
              <a:gd name="connsiteX1" fmla="*/ 0 w 8229599"/>
              <a:gd name="connsiteY1" fmla="*/ 870857 h 1494972"/>
              <a:gd name="connsiteX2" fmla="*/ 5936342 w 8229599"/>
              <a:gd name="connsiteY2" fmla="*/ 1494972 h 1494972"/>
              <a:gd name="connsiteX3" fmla="*/ 8229599 w 8229599"/>
              <a:gd name="connsiteY3" fmla="*/ 0 h 1494972"/>
              <a:gd name="connsiteX4" fmla="*/ 261257 w 8229599"/>
              <a:gd name="connsiteY4" fmla="*/ 609600 h 1494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9599" h="1494972">
                <a:moveTo>
                  <a:pt x="261257" y="609600"/>
                </a:moveTo>
                <a:lnTo>
                  <a:pt x="0" y="870857"/>
                </a:lnTo>
                <a:lnTo>
                  <a:pt x="5936342" y="1494972"/>
                </a:lnTo>
                <a:lnTo>
                  <a:pt x="8229599" y="0"/>
                </a:lnTo>
                <a:lnTo>
                  <a:pt x="261257" y="609600"/>
                </a:lnTo>
                <a:close/>
              </a:path>
            </a:pathLst>
          </a:custGeom>
          <a:solidFill>
            <a:srgbClr val="D5E9C9"/>
          </a:solidFill>
        </p:spPr>
        <p:txBody>
          <a:bodyPr wrap="square" rtlCol="0" anchor="ctr">
            <a:spAutoFit/>
          </a:bodyPr>
          <a:lstStyle/>
          <a:p>
            <a:pPr algn="ctr" fontAlgn="base">
              <a:spcBef>
                <a:spcPct val="0"/>
              </a:spcBef>
              <a:spcAft>
                <a:spcPct val="0"/>
              </a:spcAft>
              <a:defRPr/>
            </a:pPr>
            <a:endParaRPr kumimoji="0" lang="ja-JP" altLang="en-US" sz="3348" b="1" kern="0">
              <a:solidFill>
                <a:prstClr val="black"/>
              </a:solidFill>
              <a:latin typeface="+mn-ea"/>
            </a:endParaRPr>
          </a:p>
        </p:txBody>
      </p:sp>
      <p:sp>
        <p:nvSpPr>
          <p:cNvPr id="13" name="Rectangle 3">
            <a:extLst>
              <a:ext uri="{FF2B5EF4-FFF2-40B4-BE49-F238E27FC236}">
                <a16:creationId xmlns:a16="http://schemas.microsoft.com/office/drawing/2014/main" id="{1437E31E-692E-D019-5E43-7155C8D99BBC}"/>
              </a:ext>
            </a:extLst>
          </p:cNvPr>
          <p:cNvSpPr>
            <a:spLocks noChangeArrowheads="1"/>
          </p:cNvSpPr>
          <p:nvPr/>
        </p:nvSpPr>
        <p:spPr bwMode="auto">
          <a:xfrm>
            <a:off x="187675" y="1039676"/>
            <a:ext cx="7444274" cy="1415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Char char="•"/>
              <a:defRPr kumimoji="1" sz="3200">
                <a:solidFill>
                  <a:schemeClr val="tx1"/>
                </a:solidFill>
                <a:latin typeface="HGP創英角ｺﾞｼｯｸUB" pitchFamily="50" charset="-128"/>
                <a:ea typeface="ＭＳ Ｐゴシック" pitchFamily="50" charset="-128"/>
              </a:defRPr>
            </a:lvl1pPr>
            <a:lvl2pPr marL="742950" indent="-285750" eaLnBrk="0" hangingPunct="0">
              <a:buChar char="–"/>
              <a:defRPr kumimoji="1" sz="2800">
                <a:solidFill>
                  <a:schemeClr val="tx1"/>
                </a:solidFill>
                <a:latin typeface="HGP創英角ｺﾞｼｯｸUB" pitchFamily="50" charset="-128"/>
                <a:ea typeface="ＭＳ Ｐゴシック" pitchFamily="50" charset="-128"/>
              </a:defRPr>
            </a:lvl2pPr>
            <a:lvl3pPr marL="1143000" indent="-228600" eaLnBrk="0" hangingPunct="0">
              <a:buChar char="•"/>
              <a:defRPr kumimoji="1" sz="2400">
                <a:solidFill>
                  <a:schemeClr val="tx1"/>
                </a:solidFill>
                <a:latin typeface="HGP創英角ｺﾞｼｯｸUB" pitchFamily="50" charset="-128"/>
                <a:ea typeface="ＭＳ Ｐゴシック" pitchFamily="50" charset="-128"/>
              </a:defRPr>
            </a:lvl3pPr>
            <a:lvl4pPr marL="1600200" indent="-228600" eaLnBrk="0" hangingPunct="0">
              <a:buChar char="–"/>
              <a:defRPr kumimoji="1" sz="2000">
                <a:solidFill>
                  <a:schemeClr val="tx1"/>
                </a:solidFill>
                <a:latin typeface="HGP創英角ｺﾞｼｯｸUB" pitchFamily="50" charset="-128"/>
                <a:ea typeface="ＭＳ Ｐゴシック" pitchFamily="50" charset="-128"/>
              </a:defRPr>
            </a:lvl4pPr>
            <a:lvl5pPr marL="2057400" indent="-228600" eaLnBrk="0" hangingPunct="0">
              <a:buChar char="»"/>
              <a:defRPr kumimoji="1" sz="2000">
                <a:solidFill>
                  <a:schemeClr val="tx1"/>
                </a:solidFill>
                <a:latin typeface="HGP創英角ｺﾞｼｯｸUB" pitchFamily="50" charset="-128"/>
                <a:ea typeface="ＭＳ Ｐゴシック" pitchFamily="50" charset="-128"/>
              </a:defRPr>
            </a:lvl5pPr>
            <a:lvl6pPr marL="2514600" indent="-228600" eaLnBrk="0" fontAlgn="base" hangingPunct="0">
              <a:spcBef>
                <a:spcPct val="0"/>
              </a:spcBef>
              <a:spcAft>
                <a:spcPct val="0"/>
              </a:spcAft>
              <a:buChar char="»"/>
              <a:defRPr kumimoji="1" sz="2000">
                <a:solidFill>
                  <a:schemeClr val="tx1"/>
                </a:solidFill>
                <a:latin typeface="HGP創英角ｺﾞｼｯｸUB" pitchFamily="50" charset="-128"/>
                <a:ea typeface="ＭＳ Ｐゴシック" pitchFamily="50" charset="-128"/>
              </a:defRPr>
            </a:lvl6pPr>
            <a:lvl7pPr marL="2971800" indent="-228600" eaLnBrk="0" fontAlgn="base" hangingPunct="0">
              <a:spcBef>
                <a:spcPct val="0"/>
              </a:spcBef>
              <a:spcAft>
                <a:spcPct val="0"/>
              </a:spcAft>
              <a:buChar char="»"/>
              <a:defRPr kumimoji="1" sz="2000">
                <a:solidFill>
                  <a:schemeClr val="tx1"/>
                </a:solidFill>
                <a:latin typeface="HGP創英角ｺﾞｼｯｸUB" pitchFamily="50" charset="-128"/>
                <a:ea typeface="ＭＳ Ｐゴシック" pitchFamily="50" charset="-128"/>
              </a:defRPr>
            </a:lvl7pPr>
            <a:lvl8pPr marL="3429000" indent="-228600" eaLnBrk="0" fontAlgn="base" hangingPunct="0">
              <a:spcBef>
                <a:spcPct val="0"/>
              </a:spcBef>
              <a:spcAft>
                <a:spcPct val="0"/>
              </a:spcAft>
              <a:buChar char="»"/>
              <a:defRPr kumimoji="1" sz="2000">
                <a:solidFill>
                  <a:schemeClr val="tx1"/>
                </a:solidFill>
                <a:latin typeface="HGP創英角ｺﾞｼｯｸUB" pitchFamily="50" charset="-128"/>
                <a:ea typeface="ＭＳ Ｐゴシック" pitchFamily="50" charset="-128"/>
              </a:defRPr>
            </a:lvl8pPr>
            <a:lvl9pPr marL="3886200" indent="-228600" eaLnBrk="0" fontAlgn="base" hangingPunct="0">
              <a:spcBef>
                <a:spcPct val="0"/>
              </a:spcBef>
              <a:spcAft>
                <a:spcPct val="0"/>
              </a:spcAft>
              <a:buChar char="»"/>
              <a:defRPr kumimoji="1" sz="2000">
                <a:solidFill>
                  <a:schemeClr val="tx1"/>
                </a:solidFill>
                <a:latin typeface="HGP創英角ｺﾞｼｯｸUB" pitchFamily="50" charset="-128"/>
                <a:ea typeface="ＭＳ Ｐゴシック" pitchFamily="50" charset="-128"/>
              </a:defRPr>
            </a:lvl9pPr>
          </a:lstStyle>
          <a:p>
            <a:pPr marL="0" indent="0" fontAlgn="base">
              <a:spcAft>
                <a:spcPct val="0"/>
              </a:spcAft>
              <a:buNone/>
            </a:pPr>
            <a:r>
              <a:rPr lang="ja-JP" altLang="en-US" sz="1800" b="1" dirty="0">
                <a:solidFill>
                  <a:prstClr val="black"/>
                </a:solidFill>
                <a:latin typeface="+mn-ea"/>
                <a:ea typeface="+mn-ea"/>
                <a:cs typeface="Meiryo UI" panose="020B0604030504040204" pitchFamily="50" charset="-128"/>
              </a:rPr>
              <a:t>推奨エリア内に検知エリアを設定すると検知精度が高まります。</a:t>
            </a:r>
            <a:endParaRPr lang="en-US" altLang="ja-JP" sz="1800" b="1" dirty="0">
              <a:solidFill>
                <a:prstClr val="black"/>
              </a:solidFill>
              <a:latin typeface="+mn-ea"/>
              <a:ea typeface="+mn-ea"/>
              <a:cs typeface="Meiryo UI" panose="020B0604030504040204" pitchFamily="50" charset="-128"/>
            </a:endParaRPr>
          </a:p>
          <a:p>
            <a:pPr marL="0" indent="0" fontAlgn="base">
              <a:spcAft>
                <a:spcPct val="0"/>
              </a:spcAft>
              <a:buNone/>
            </a:pPr>
            <a:r>
              <a:rPr lang="ja-JP" altLang="en-US" sz="1800" b="1" dirty="0">
                <a:solidFill>
                  <a:prstClr val="black"/>
                </a:solidFill>
                <a:latin typeface="+mn-ea"/>
                <a:ea typeface="+mn-ea"/>
                <a:cs typeface="Meiryo UI" panose="020B0604030504040204" pitchFamily="50" charset="-128"/>
              </a:rPr>
              <a:t>〇：推奨エリア       →検知対象が縦画角に対して</a:t>
            </a:r>
            <a:r>
              <a:rPr lang="en-US" altLang="ja-JP" sz="1800" b="1" dirty="0">
                <a:solidFill>
                  <a:prstClr val="black"/>
                </a:solidFill>
                <a:latin typeface="+mn-ea"/>
                <a:ea typeface="+mn-ea"/>
                <a:cs typeface="Meiryo UI" panose="020B0604030504040204" pitchFamily="50" charset="-128"/>
              </a:rPr>
              <a:t>1/3</a:t>
            </a:r>
            <a:r>
              <a:rPr lang="ja-JP" altLang="en-US" sz="1800" b="1" dirty="0">
                <a:solidFill>
                  <a:prstClr val="black"/>
                </a:solidFill>
                <a:latin typeface="+mn-ea"/>
                <a:ea typeface="+mn-ea"/>
                <a:cs typeface="Meiryo UI" panose="020B0604030504040204" pitchFamily="50" charset="-128"/>
              </a:rPr>
              <a:t>～</a:t>
            </a:r>
            <a:r>
              <a:rPr lang="en-US" altLang="ja-JP" sz="1800" b="1" dirty="0">
                <a:solidFill>
                  <a:prstClr val="black"/>
                </a:solidFill>
                <a:latin typeface="+mn-ea"/>
                <a:ea typeface="+mn-ea"/>
                <a:cs typeface="Meiryo UI" panose="020B0604030504040204" pitchFamily="50" charset="-128"/>
              </a:rPr>
              <a:t>1/12</a:t>
            </a:r>
            <a:r>
              <a:rPr lang="ja-JP" altLang="en-US" sz="1800" b="1" dirty="0">
                <a:solidFill>
                  <a:prstClr val="black"/>
                </a:solidFill>
                <a:latin typeface="+mn-ea"/>
                <a:ea typeface="+mn-ea"/>
                <a:cs typeface="Meiryo UI" panose="020B0604030504040204" pitchFamily="50" charset="-128"/>
              </a:rPr>
              <a:t>のエリア</a:t>
            </a:r>
            <a:endParaRPr lang="en-US" altLang="ja-JP" sz="1800" b="1" dirty="0">
              <a:solidFill>
                <a:prstClr val="black"/>
              </a:solidFill>
              <a:latin typeface="+mn-ea"/>
              <a:ea typeface="+mn-ea"/>
              <a:cs typeface="Meiryo UI" panose="020B0604030504040204" pitchFamily="50" charset="-128"/>
            </a:endParaRPr>
          </a:p>
          <a:p>
            <a:pPr marL="0" indent="0" fontAlgn="base">
              <a:spcAft>
                <a:spcPct val="0"/>
              </a:spcAft>
              <a:buNone/>
            </a:pPr>
            <a:r>
              <a:rPr lang="ja-JP" altLang="en-US" sz="1800" b="1" dirty="0">
                <a:solidFill>
                  <a:prstClr val="black"/>
                </a:solidFill>
                <a:latin typeface="+mn-ea"/>
                <a:ea typeface="+mn-ea"/>
                <a:cs typeface="Meiryo UI" panose="020B0604030504040204" pitchFamily="50" charset="-128"/>
              </a:rPr>
              <a:t>△：検知可能エリア →動作確認の結果、検知できたエリア</a:t>
            </a:r>
            <a:r>
              <a:rPr lang="en-US" altLang="ja-JP" sz="1800" b="1" dirty="0">
                <a:solidFill>
                  <a:prstClr val="black"/>
                </a:solidFill>
                <a:latin typeface="+mn-ea"/>
                <a:ea typeface="+mn-ea"/>
                <a:cs typeface="Meiryo UI" panose="020B0604030504040204" pitchFamily="50" charset="-128"/>
              </a:rPr>
              <a:t>*</a:t>
            </a:r>
          </a:p>
          <a:p>
            <a:pPr marL="2238375" indent="0" fontAlgn="base">
              <a:spcAft>
                <a:spcPct val="0"/>
              </a:spcAft>
              <a:buNone/>
            </a:pPr>
            <a:r>
              <a:rPr lang="ja-JP" altLang="en-US" sz="1800" b="1" dirty="0">
                <a:solidFill>
                  <a:prstClr val="black"/>
                </a:solidFill>
                <a:latin typeface="+mn-ea"/>
                <a:ea typeface="+mn-ea"/>
                <a:cs typeface="Meiryo UI" panose="020B0604030504040204" pitchFamily="50" charset="-128"/>
              </a:rPr>
              <a:t>検知対象が縦画角に対して</a:t>
            </a:r>
            <a:r>
              <a:rPr lang="en-US" altLang="ja-JP" sz="1800" b="1" dirty="0">
                <a:solidFill>
                  <a:prstClr val="black"/>
                </a:solidFill>
                <a:latin typeface="+mn-ea"/>
                <a:ea typeface="+mn-ea"/>
                <a:cs typeface="Meiryo UI" panose="020B0604030504040204" pitchFamily="50" charset="-128"/>
              </a:rPr>
              <a:t>1/12</a:t>
            </a:r>
            <a:r>
              <a:rPr lang="ja-JP" altLang="en-US" sz="1800" b="1" dirty="0">
                <a:solidFill>
                  <a:prstClr val="black"/>
                </a:solidFill>
                <a:latin typeface="+mn-ea"/>
                <a:ea typeface="+mn-ea"/>
                <a:cs typeface="Meiryo UI" panose="020B0604030504040204" pitchFamily="50" charset="-128"/>
              </a:rPr>
              <a:t>～</a:t>
            </a:r>
            <a:r>
              <a:rPr lang="en-US" altLang="ja-JP" sz="1800" b="1" dirty="0">
                <a:solidFill>
                  <a:prstClr val="black"/>
                </a:solidFill>
                <a:latin typeface="+mn-ea"/>
                <a:ea typeface="+mn-ea"/>
                <a:cs typeface="Meiryo UI" panose="020B0604030504040204" pitchFamily="50" charset="-128"/>
              </a:rPr>
              <a:t>1/15</a:t>
            </a:r>
            <a:r>
              <a:rPr lang="ja-JP" altLang="en-US" sz="1800" b="1" dirty="0">
                <a:solidFill>
                  <a:prstClr val="black"/>
                </a:solidFill>
                <a:latin typeface="+mn-ea"/>
                <a:ea typeface="+mn-ea"/>
                <a:cs typeface="Meiryo UI" panose="020B0604030504040204" pitchFamily="50" charset="-128"/>
              </a:rPr>
              <a:t>のエリア</a:t>
            </a:r>
            <a:endParaRPr lang="en-US" altLang="ja-JP" sz="1800" b="1" dirty="0">
              <a:solidFill>
                <a:prstClr val="black"/>
              </a:solidFill>
              <a:latin typeface="+mn-ea"/>
              <a:ea typeface="+mn-ea"/>
              <a:cs typeface="Meiryo UI" panose="020B0604030504040204" pitchFamily="50" charset="-128"/>
            </a:endParaRPr>
          </a:p>
        </p:txBody>
      </p:sp>
      <p:cxnSp>
        <p:nvCxnSpPr>
          <p:cNvPr id="14" name="直線コネクタ 13">
            <a:extLst>
              <a:ext uri="{FF2B5EF4-FFF2-40B4-BE49-F238E27FC236}">
                <a16:creationId xmlns:a16="http://schemas.microsoft.com/office/drawing/2014/main" id="{40A0DBEC-4FB1-7267-0DD5-FCCC1D95222D}"/>
              </a:ext>
            </a:extLst>
          </p:cNvPr>
          <p:cNvCxnSpPr/>
          <p:nvPr/>
        </p:nvCxnSpPr>
        <p:spPr>
          <a:xfrm flipH="1">
            <a:off x="8270592" y="2157561"/>
            <a:ext cx="129995" cy="106777"/>
          </a:xfrm>
          <a:prstGeom prst="line">
            <a:avLst/>
          </a:prstGeom>
          <a:noFill/>
          <a:ln w="9525" cap="flat" cmpd="sng" algn="ctr">
            <a:solidFill>
              <a:sysClr val="windowText" lastClr="000000">
                <a:shade val="95000"/>
                <a:satMod val="105000"/>
              </a:sysClr>
            </a:solidFill>
            <a:prstDash val="solid"/>
          </a:ln>
          <a:effectLst/>
        </p:spPr>
      </p:cxnSp>
      <p:cxnSp>
        <p:nvCxnSpPr>
          <p:cNvPr id="15" name="直線コネクタ 14">
            <a:extLst>
              <a:ext uri="{FF2B5EF4-FFF2-40B4-BE49-F238E27FC236}">
                <a16:creationId xmlns:a16="http://schemas.microsoft.com/office/drawing/2014/main" id="{02A1E60C-7863-AE5E-5996-18B920F79B43}"/>
              </a:ext>
            </a:extLst>
          </p:cNvPr>
          <p:cNvCxnSpPr/>
          <p:nvPr/>
        </p:nvCxnSpPr>
        <p:spPr>
          <a:xfrm flipH="1">
            <a:off x="8392313" y="2073166"/>
            <a:ext cx="118223" cy="91759"/>
          </a:xfrm>
          <a:prstGeom prst="line">
            <a:avLst/>
          </a:prstGeom>
          <a:noFill/>
          <a:ln w="9525" cap="flat" cmpd="sng" algn="ctr">
            <a:solidFill>
              <a:sysClr val="windowText" lastClr="000000">
                <a:shade val="95000"/>
                <a:satMod val="105000"/>
              </a:sysClr>
            </a:solidFill>
            <a:prstDash val="dash"/>
          </a:ln>
          <a:effectLst/>
        </p:spPr>
      </p:cxnSp>
      <p:pic>
        <p:nvPicPr>
          <p:cNvPr id="17" name="図 16">
            <a:extLst>
              <a:ext uri="{FF2B5EF4-FFF2-40B4-BE49-F238E27FC236}">
                <a16:creationId xmlns:a16="http://schemas.microsoft.com/office/drawing/2014/main" id="{9C9C503F-DDDB-9828-8766-B7BAADE8F322}"/>
              </a:ext>
            </a:extLst>
          </p:cNvPr>
          <p:cNvPicPr>
            <a:picLocks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302057" y="1808504"/>
            <a:ext cx="165683" cy="392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図 17">
            <a:extLst>
              <a:ext uri="{FF2B5EF4-FFF2-40B4-BE49-F238E27FC236}">
                <a16:creationId xmlns:a16="http://schemas.microsoft.com/office/drawing/2014/main" id="{BC64BC42-9E42-4F5C-4FB5-DD63DBD15BBF}"/>
              </a:ext>
            </a:extLst>
          </p:cNvPr>
          <p:cNvPicPr>
            <a:picLocks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281625" y="1808504"/>
            <a:ext cx="161680" cy="392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図 18">
            <a:extLst>
              <a:ext uri="{FF2B5EF4-FFF2-40B4-BE49-F238E27FC236}">
                <a16:creationId xmlns:a16="http://schemas.microsoft.com/office/drawing/2014/main" id="{34B22FFE-62FF-A003-3EC2-FBC282BD6E05}"/>
              </a:ext>
            </a:extLst>
          </p:cNvPr>
          <p:cNvPicPr>
            <a:picLocks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848332" y="1808504"/>
            <a:ext cx="161680" cy="392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0" name="直線コネクタ 19">
            <a:extLst>
              <a:ext uri="{FF2B5EF4-FFF2-40B4-BE49-F238E27FC236}">
                <a16:creationId xmlns:a16="http://schemas.microsoft.com/office/drawing/2014/main" id="{88185F35-18D4-394B-E235-B9B24FE7F38B}"/>
              </a:ext>
            </a:extLst>
          </p:cNvPr>
          <p:cNvCxnSpPr/>
          <p:nvPr/>
        </p:nvCxnSpPr>
        <p:spPr>
          <a:xfrm>
            <a:off x="7615683" y="2159539"/>
            <a:ext cx="5835321" cy="0"/>
          </a:xfrm>
          <a:prstGeom prst="line">
            <a:avLst/>
          </a:prstGeom>
          <a:noFill/>
          <a:ln w="9525" cap="flat" cmpd="sng" algn="ctr">
            <a:solidFill>
              <a:sysClr val="windowText" lastClr="000000">
                <a:shade val="95000"/>
                <a:satMod val="105000"/>
              </a:sysClr>
            </a:solidFill>
            <a:prstDash val="solid"/>
            <a:tailEnd type="triangle" w="lg" len="lg"/>
          </a:ln>
          <a:effectLst/>
        </p:spPr>
      </p:cxnSp>
      <p:cxnSp>
        <p:nvCxnSpPr>
          <p:cNvPr id="21" name="直線コネクタ 20">
            <a:extLst>
              <a:ext uri="{FF2B5EF4-FFF2-40B4-BE49-F238E27FC236}">
                <a16:creationId xmlns:a16="http://schemas.microsoft.com/office/drawing/2014/main" id="{C8C19294-FA17-1821-1EA2-E01CA39599A5}"/>
              </a:ext>
            </a:extLst>
          </p:cNvPr>
          <p:cNvCxnSpPr/>
          <p:nvPr/>
        </p:nvCxnSpPr>
        <p:spPr>
          <a:xfrm>
            <a:off x="7606468" y="1290179"/>
            <a:ext cx="0" cy="875695"/>
          </a:xfrm>
          <a:prstGeom prst="line">
            <a:avLst/>
          </a:prstGeom>
          <a:noFill/>
          <a:ln w="9525" cap="flat" cmpd="sng" algn="ctr">
            <a:solidFill>
              <a:sysClr val="windowText" lastClr="000000">
                <a:shade val="95000"/>
                <a:satMod val="105000"/>
              </a:sysClr>
            </a:solidFill>
            <a:prstDash val="solid"/>
          </a:ln>
          <a:effectLst/>
        </p:spPr>
      </p:cxnSp>
      <p:cxnSp>
        <p:nvCxnSpPr>
          <p:cNvPr id="22" name="直線コネクタ 21">
            <a:extLst>
              <a:ext uri="{FF2B5EF4-FFF2-40B4-BE49-F238E27FC236}">
                <a16:creationId xmlns:a16="http://schemas.microsoft.com/office/drawing/2014/main" id="{28B72301-9111-82CE-9477-CA25C8C3F256}"/>
              </a:ext>
            </a:extLst>
          </p:cNvPr>
          <p:cNvCxnSpPr/>
          <p:nvPr/>
        </p:nvCxnSpPr>
        <p:spPr>
          <a:xfrm>
            <a:off x="7694158" y="1293302"/>
            <a:ext cx="575674" cy="965358"/>
          </a:xfrm>
          <a:prstGeom prst="line">
            <a:avLst/>
          </a:prstGeom>
          <a:noFill/>
          <a:ln w="9525" cap="flat" cmpd="sng" algn="ctr">
            <a:solidFill>
              <a:sysClr val="windowText" lastClr="000000">
                <a:shade val="95000"/>
                <a:satMod val="105000"/>
              </a:sysClr>
            </a:solidFill>
            <a:prstDash val="solid"/>
          </a:ln>
          <a:effectLst/>
        </p:spPr>
      </p:cxnSp>
      <p:cxnSp>
        <p:nvCxnSpPr>
          <p:cNvPr id="23" name="直線コネクタ 22">
            <a:extLst>
              <a:ext uri="{FF2B5EF4-FFF2-40B4-BE49-F238E27FC236}">
                <a16:creationId xmlns:a16="http://schemas.microsoft.com/office/drawing/2014/main" id="{6A8D368F-DE50-7A3B-EB71-6F9AD8FDB7EE}"/>
              </a:ext>
            </a:extLst>
          </p:cNvPr>
          <p:cNvCxnSpPr/>
          <p:nvPr/>
        </p:nvCxnSpPr>
        <p:spPr>
          <a:xfrm flipV="1">
            <a:off x="7694302" y="1001738"/>
            <a:ext cx="995644" cy="296625"/>
          </a:xfrm>
          <a:prstGeom prst="line">
            <a:avLst/>
          </a:prstGeom>
          <a:noFill/>
          <a:ln w="9525" cap="flat" cmpd="sng" algn="ctr">
            <a:solidFill>
              <a:sysClr val="windowText" lastClr="000000">
                <a:shade val="95000"/>
                <a:satMod val="105000"/>
              </a:sysClr>
            </a:solidFill>
            <a:prstDash val="solid"/>
          </a:ln>
          <a:effectLst/>
        </p:spPr>
      </p:cxnSp>
      <p:cxnSp>
        <p:nvCxnSpPr>
          <p:cNvPr id="24" name="直線コネクタ 23">
            <a:extLst>
              <a:ext uri="{FF2B5EF4-FFF2-40B4-BE49-F238E27FC236}">
                <a16:creationId xmlns:a16="http://schemas.microsoft.com/office/drawing/2014/main" id="{9026F41D-1B44-7A26-815C-426752B34E0E}"/>
              </a:ext>
            </a:extLst>
          </p:cNvPr>
          <p:cNvCxnSpPr/>
          <p:nvPr/>
        </p:nvCxnSpPr>
        <p:spPr>
          <a:xfrm flipH="1">
            <a:off x="11651995" y="2138526"/>
            <a:ext cx="721958" cy="555255"/>
          </a:xfrm>
          <a:prstGeom prst="line">
            <a:avLst/>
          </a:prstGeom>
          <a:noFill/>
          <a:ln w="9525" cap="flat" cmpd="sng" algn="ctr">
            <a:solidFill>
              <a:sysClr val="windowText" lastClr="000000"/>
            </a:solidFill>
            <a:prstDash val="dash"/>
            <a:round/>
            <a:headEnd type="none" w="med" len="med"/>
            <a:tailEnd type="none" w="med" len="med"/>
          </a:ln>
          <a:effectLst/>
        </p:spPr>
      </p:cxnSp>
      <p:cxnSp>
        <p:nvCxnSpPr>
          <p:cNvPr id="25" name="直線コネクタ 24">
            <a:extLst>
              <a:ext uri="{FF2B5EF4-FFF2-40B4-BE49-F238E27FC236}">
                <a16:creationId xmlns:a16="http://schemas.microsoft.com/office/drawing/2014/main" id="{9DA53C07-ADBE-9484-37DE-097C0B424772}"/>
              </a:ext>
            </a:extLst>
          </p:cNvPr>
          <p:cNvCxnSpPr/>
          <p:nvPr/>
        </p:nvCxnSpPr>
        <p:spPr>
          <a:xfrm flipH="1">
            <a:off x="12343407" y="1661846"/>
            <a:ext cx="605595" cy="487016"/>
          </a:xfrm>
          <a:prstGeom prst="line">
            <a:avLst/>
          </a:prstGeom>
          <a:noFill/>
          <a:ln w="9525" cap="flat" cmpd="sng" algn="ctr">
            <a:solidFill>
              <a:sysClr val="windowText" lastClr="000000">
                <a:shade val="95000"/>
                <a:satMod val="105000"/>
              </a:sysClr>
            </a:solidFill>
            <a:prstDash val="dash"/>
          </a:ln>
          <a:effectLst/>
        </p:spPr>
      </p:cxnSp>
      <p:cxnSp>
        <p:nvCxnSpPr>
          <p:cNvPr id="26" name="直線コネクタ 25">
            <a:extLst>
              <a:ext uri="{FF2B5EF4-FFF2-40B4-BE49-F238E27FC236}">
                <a16:creationId xmlns:a16="http://schemas.microsoft.com/office/drawing/2014/main" id="{E94E8463-2540-7D72-0AF1-7E485AE4C103}"/>
              </a:ext>
            </a:extLst>
          </p:cNvPr>
          <p:cNvCxnSpPr/>
          <p:nvPr/>
        </p:nvCxnSpPr>
        <p:spPr>
          <a:xfrm flipV="1">
            <a:off x="7694302" y="1164288"/>
            <a:ext cx="773438" cy="134077"/>
          </a:xfrm>
          <a:prstGeom prst="line">
            <a:avLst/>
          </a:prstGeom>
          <a:noFill/>
          <a:ln w="9525" cap="flat" cmpd="sng" algn="ctr">
            <a:solidFill>
              <a:sysClr val="windowText" lastClr="000000">
                <a:shade val="95000"/>
                <a:satMod val="105000"/>
              </a:sysClr>
            </a:solidFill>
            <a:prstDash val="solid"/>
          </a:ln>
          <a:effectLst/>
        </p:spPr>
      </p:cxnSp>
      <p:cxnSp>
        <p:nvCxnSpPr>
          <p:cNvPr id="27" name="直線コネクタ 26">
            <a:extLst>
              <a:ext uri="{FF2B5EF4-FFF2-40B4-BE49-F238E27FC236}">
                <a16:creationId xmlns:a16="http://schemas.microsoft.com/office/drawing/2014/main" id="{F529FCD2-110C-0320-C52E-370D340A0104}"/>
              </a:ext>
            </a:extLst>
          </p:cNvPr>
          <p:cNvCxnSpPr/>
          <p:nvPr/>
        </p:nvCxnSpPr>
        <p:spPr>
          <a:xfrm flipH="1">
            <a:off x="8480521" y="1100138"/>
            <a:ext cx="80054" cy="58637"/>
          </a:xfrm>
          <a:prstGeom prst="line">
            <a:avLst/>
          </a:prstGeom>
          <a:noFill/>
          <a:ln w="9525" cap="flat" cmpd="sng" algn="ctr">
            <a:solidFill>
              <a:sysClr val="windowText" lastClr="000000">
                <a:shade val="95000"/>
                <a:satMod val="105000"/>
              </a:sysClr>
            </a:solidFill>
            <a:prstDash val="solid"/>
          </a:ln>
          <a:effectLst/>
        </p:spPr>
      </p:cxnSp>
      <p:cxnSp>
        <p:nvCxnSpPr>
          <p:cNvPr id="28" name="直線コネクタ 27">
            <a:extLst>
              <a:ext uri="{FF2B5EF4-FFF2-40B4-BE49-F238E27FC236}">
                <a16:creationId xmlns:a16="http://schemas.microsoft.com/office/drawing/2014/main" id="{1A0984EC-521E-6227-F58F-CC7311940583}"/>
              </a:ext>
            </a:extLst>
          </p:cNvPr>
          <p:cNvCxnSpPr/>
          <p:nvPr/>
        </p:nvCxnSpPr>
        <p:spPr>
          <a:xfrm flipV="1">
            <a:off x="8493499" y="1001736"/>
            <a:ext cx="196447" cy="1044364"/>
          </a:xfrm>
          <a:prstGeom prst="line">
            <a:avLst/>
          </a:prstGeom>
          <a:noFill/>
          <a:ln w="9525" cap="flat" cmpd="sng" algn="ctr">
            <a:solidFill>
              <a:sysClr val="windowText" lastClr="000000">
                <a:shade val="95000"/>
                <a:satMod val="105000"/>
              </a:sysClr>
            </a:solidFill>
            <a:prstDash val="dash"/>
          </a:ln>
          <a:effectLst/>
        </p:spPr>
      </p:cxnSp>
      <p:cxnSp>
        <p:nvCxnSpPr>
          <p:cNvPr id="29" name="直線コネクタ 28">
            <a:extLst>
              <a:ext uri="{FF2B5EF4-FFF2-40B4-BE49-F238E27FC236}">
                <a16:creationId xmlns:a16="http://schemas.microsoft.com/office/drawing/2014/main" id="{8B5D8284-22C2-2376-A155-C68EEE589276}"/>
              </a:ext>
            </a:extLst>
          </p:cNvPr>
          <p:cNvCxnSpPr/>
          <p:nvPr/>
        </p:nvCxnSpPr>
        <p:spPr>
          <a:xfrm flipV="1">
            <a:off x="8271694" y="1157369"/>
            <a:ext cx="204497" cy="1101290"/>
          </a:xfrm>
          <a:prstGeom prst="line">
            <a:avLst/>
          </a:prstGeom>
          <a:noFill/>
          <a:ln w="9525" cap="flat" cmpd="sng" algn="ctr">
            <a:solidFill>
              <a:sysClr val="windowText" lastClr="000000">
                <a:shade val="95000"/>
                <a:satMod val="105000"/>
              </a:sysClr>
            </a:solidFill>
            <a:prstDash val="solid"/>
          </a:ln>
          <a:effectLst/>
        </p:spPr>
      </p:cxnSp>
      <p:cxnSp>
        <p:nvCxnSpPr>
          <p:cNvPr id="30" name="直線コネクタ 29">
            <a:extLst>
              <a:ext uri="{FF2B5EF4-FFF2-40B4-BE49-F238E27FC236}">
                <a16:creationId xmlns:a16="http://schemas.microsoft.com/office/drawing/2014/main" id="{8F69D04B-8260-FDFA-2A4E-5229D29EDAC0}"/>
              </a:ext>
            </a:extLst>
          </p:cNvPr>
          <p:cNvCxnSpPr/>
          <p:nvPr/>
        </p:nvCxnSpPr>
        <p:spPr>
          <a:xfrm flipH="1">
            <a:off x="7431971" y="2025462"/>
            <a:ext cx="356879" cy="276995"/>
          </a:xfrm>
          <a:prstGeom prst="line">
            <a:avLst/>
          </a:prstGeom>
          <a:noFill/>
          <a:ln w="9525" cap="flat" cmpd="sng" algn="ctr">
            <a:solidFill>
              <a:sysClr val="windowText" lastClr="000000">
                <a:shade val="95000"/>
                <a:satMod val="105000"/>
              </a:sysClr>
            </a:solidFill>
            <a:prstDash val="solid"/>
          </a:ln>
          <a:effectLst/>
        </p:spPr>
      </p:cxnSp>
      <p:sp>
        <p:nvSpPr>
          <p:cNvPr id="31" name="円/楕円 127">
            <a:extLst>
              <a:ext uri="{FF2B5EF4-FFF2-40B4-BE49-F238E27FC236}">
                <a16:creationId xmlns:a16="http://schemas.microsoft.com/office/drawing/2014/main" id="{3E78B33D-0737-A5B8-B84C-434CA73E44DC}"/>
              </a:ext>
            </a:extLst>
          </p:cNvPr>
          <p:cNvSpPr/>
          <p:nvPr/>
        </p:nvSpPr>
        <p:spPr>
          <a:xfrm>
            <a:off x="8183895" y="1678017"/>
            <a:ext cx="398261" cy="623236"/>
          </a:xfrm>
          <a:prstGeom prst="ellipse">
            <a:avLst/>
          </a:prstGeom>
          <a:ln>
            <a:solidFill>
              <a:srgbClr val="FF0000"/>
            </a:solidFill>
          </a:ln>
        </p:spPr>
        <p:txBody>
          <a:bodyPr wrap="none" rtlCol="0" anchor="ctr">
            <a:noAutofit/>
          </a:bodyPr>
          <a:lstStyle/>
          <a:p>
            <a:pPr algn="ctr" fontAlgn="base">
              <a:spcBef>
                <a:spcPct val="0"/>
              </a:spcBef>
              <a:spcAft>
                <a:spcPct val="0"/>
              </a:spcAft>
            </a:pPr>
            <a:endParaRPr lang="ja-JP" altLang="en-US" sz="3348" b="1">
              <a:solidFill>
                <a:prstClr val="black"/>
              </a:solidFill>
              <a:latin typeface="+mn-ea"/>
              <a:cs typeface="Meiryo UI" panose="020B0604030504040204" pitchFamily="50" charset="-128"/>
            </a:endParaRPr>
          </a:p>
        </p:txBody>
      </p:sp>
      <p:sp>
        <p:nvSpPr>
          <p:cNvPr id="32" name="円/楕円 128">
            <a:extLst>
              <a:ext uri="{FF2B5EF4-FFF2-40B4-BE49-F238E27FC236}">
                <a16:creationId xmlns:a16="http://schemas.microsoft.com/office/drawing/2014/main" id="{B41C9B3A-229E-8630-5D86-C973F71E71B4}"/>
              </a:ext>
            </a:extLst>
          </p:cNvPr>
          <p:cNvSpPr/>
          <p:nvPr/>
        </p:nvSpPr>
        <p:spPr>
          <a:xfrm>
            <a:off x="12141503" y="1678017"/>
            <a:ext cx="398261" cy="623236"/>
          </a:xfrm>
          <a:prstGeom prst="ellipse">
            <a:avLst/>
          </a:prstGeom>
          <a:ln>
            <a:solidFill>
              <a:srgbClr val="FF0000"/>
            </a:solidFill>
          </a:ln>
        </p:spPr>
        <p:txBody>
          <a:bodyPr wrap="none" rtlCol="0" anchor="ctr">
            <a:noAutofit/>
          </a:bodyPr>
          <a:lstStyle/>
          <a:p>
            <a:pPr algn="ctr" fontAlgn="base">
              <a:spcBef>
                <a:spcPct val="0"/>
              </a:spcBef>
              <a:spcAft>
                <a:spcPct val="0"/>
              </a:spcAft>
            </a:pPr>
            <a:endParaRPr lang="ja-JP" altLang="en-US" sz="3348" b="1">
              <a:solidFill>
                <a:prstClr val="black"/>
              </a:solidFill>
              <a:latin typeface="+mn-ea"/>
              <a:cs typeface="Meiryo UI" panose="020B0604030504040204" pitchFamily="50" charset="-128"/>
            </a:endParaRPr>
          </a:p>
        </p:txBody>
      </p:sp>
      <p:sp>
        <p:nvSpPr>
          <p:cNvPr id="39" name="円/楕円 129">
            <a:extLst>
              <a:ext uri="{FF2B5EF4-FFF2-40B4-BE49-F238E27FC236}">
                <a16:creationId xmlns:a16="http://schemas.microsoft.com/office/drawing/2014/main" id="{0CD1468C-7236-B140-412F-D8DCDB8D5738}"/>
              </a:ext>
            </a:extLst>
          </p:cNvPr>
          <p:cNvSpPr/>
          <p:nvPr/>
        </p:nvSpPr>
        <p:spPr>
          <a:xfrm>
            <a:off x="12730293" y="1678017"/>
            <a:ext cx="398261" cy="623236"/>
          </a:xfrm>
          <a:prstGeom prst="ellipse">
            <a:avLst/>
          </a:prstGeom>
          <a:ln>
            <a:solidFill>
              <a:srgbClr val="FF0000"/>
            </a:solidFill>
          </a:ln>
        </p:spPr>
        <p:txBody>
          <a:bodyPr wrap="none" rtlCol="0" anchor="ctr">
            <a:noAutofit/>
          </a:bodyPr>
          <a:lstStyle/>
          <a:p>
            <a:pPr algn="ctr" fontAlgn="base">
              <a:spcBef>
                <a:spcPct val="0"/>
              </a:spcBef>
              <a:spcAft>
                <a:spcPct val="0"/>
              </a:spcAft>
            </a:pPr>
            <a:endParaRPr lang="ja-JP" altLang="en-US" sz="3348" b="1">
              <a:solidFill>
                <a:prstClr val="black"/>
              </a:solidFill>
              <a:latin typeface="+mn-ea"/>
              <a:cs typeface="Meiryo UI" panose="020B0604030504040204" pitchFamily="50" charset="-128"/>
            </a:endParaRPr>
          </a:p>
        </p:txBody>
      </p:sp>
      <p:sp>
        <p:nvSpPr>
          <p:cNvPr id="41" name="正方形/長方形 40">
            <a:extLst>
              <a:ext uri="{FF2B5EF4-FFF2-40B4-BE49-F238E27FC236}">
                <a16:creationId xmlns:a16="http://schemas.microsoft.com/office/drawing/2014/main" id="{142E4449-653B-9DB7-67FA-B11559F37F9E}"/>
              </a:ext>
            </a:extLst>
          </p:cNvPr>
          <p:cNvSpPr/>
          <p:nvPr/>
        </p:nvSpPr>
        <p:spPr>
          <a:xfrm>
            <a:off x="9321437" y="1050297"/>
            <a:ext cx="1498816" cy="400110"/>
          </a:xfrm>
          <a:prstGeom prst="rect">
            <a:avLst/>
          </a:prstGeom>
          <a:solidFill>
            <a:srgbClr val="9BBB59">
              <a:lumMod val="40000"/>
              <a:lumOff val="60000"/>
            </a:srgbClr>
          </a:solidFill>
          <a:ln>
            <a:solidFill>
              <a:sysClr val="window" lastClr="FFFFFF">
                <a:lumMod val="50000"/>
              </a:sysClr>
            </a:solidFill>
          </a:ln>
        </p:spPr>
        <p:txBody>
          <a:bodyPr wrap="square" rtlCol="0" anchor="ctr">
            <a:spAutoFit/>
          </a:bodyPr>
          <a:lstStyle/>
          <a:p>
            <a:pPr algn="ctr" fontAlgn="base">
              <a:spcBef>
                <a:spcPct val="0"/>
              </a:spcBef>
              <a:spcAft>
                <a:spcPct val="0"/>
              </a:spcAft>
              <a:defRPr/>
            </a:pPr>
            <a:r>
              <a:rPr kumimoji="0" lang="ja-JP" altLang="en-US" sz="2000" b="1" kern="0" dirty="0">
                <a:solidFill>
                  <a:prstClr val="black"/>
                </a:solidFill>
                <a:latin typeface="+mn-ea"/>
                <a:cs typeface="Meiryo UI" panose="020B0604030504040204" pitchFamily="50" charset="-128"/>
              </a:rPr>
              <a:t>推奨エリア</a:t>
            </a:r>
          </a:p>
        </p:txBody>
      </p:sp>
      <p:sp>
        <p:nvSpPr>
          <p:cNvPr id="42" name="正方形/長方形 41">
            <a:extLst>
              <a:ext uri="{FF2B5EF4-FFF2-40B4-BE49-F238E27FC236}">
                <a16:creationId xmlns:a16="http://schemas.microsoft.com/office/drawing/2014/main" id="{2AF430ED-35B9-0EED-22F3-F54C4F8B3B54}"/>
              </a:ext>
            </a:extLst>
          </p:cNvPr>
          <p:cNvSpPr/>
          <p:nvPr/>
        </p:nvSpPr>
        <p:spPr>
          <a:xfrm>
            <a:off x="11903730" y="1050297"/>
            <a:ext cx="1997063" cy="400110"/>
          </a:xfrm>
          <a:prstGeom prst="rect">
            <a:avLst/>
          </a:prstGeom>
          <a:solidFill>
            <a:srgbClr val="FFFFCC"/>
          </a:solidFill>
          <a:ln>
            <a:solidFill>
              <a:sysClr val="window" lastClr="FFFFFF">
                <a:lumMod val="50000"/>
              </a:sysClr>
            </a:solidFill>
          </a:ln>
        </p:spPr>
        <p:txBody>
          <a:bodyPr wrap="square" rtlCol="0" anchor="ctr">
            <a:spAutoFit/>
          </a:bodyPr>
          <a:lstStyle/>
          <a:p>
            <a:pPr algn="ctr" fontAlgn="base">
              <a:spcBef>
                <a:spcPct val="0"/>
              </a:spcBef>
              <a:spcAft>
                <a:spcPct val="0"/>
              </a:spcAft>
              <a:defRPr/>
            </a:pPr>
            <a:r>
              <a:rPr kumimoji="0" lang="ja-JP" altLang="en-US" sz="2000" b="1" kern="0" dirty="0">
                <a:solidFill>
                  <a:prstClr val="black"/>
                </a:solidFill>
                <a:latin typeface="+mn-ea"/>
                <a:cs typeface="Meiryo UI" panose="020B0604030504040204" pitchFamily="50" charset="-128"/>
              </a:rPr>
              <a:t>検知可能エリア</a:t>
            </a:r>
            <a:endParaRPr kumimoji="0" lang="ja-JP" altLang="en-US" sz="2000" b="1" kern="0" baseline="30000" dirty="0">
              <a:solidFill>
                <a:prstClr val="black"/>
              </a:solidFill>
              <a:latin typeface="+mn-ea"/>
              <a:cs typeface="Meiryo UI" panose="020B0604030504040204" pitchFamily="50" charset="-128"/>
            </a:endParaRPr>
          </a:p>
        </p:txBody>
      </p:sp>
      <p:cxnSp>
        <p:nvCxnSpPr>
          <p:cNvPr id="57" name="直線コネクタ 56">
            <a:extLst>
              <a:ext uri="{FF2B5EF4-FFF2-40B4-BE49-F238E27FC236}">
                <a16:creationId xmlns:a16="http://schemas.microsoft.com/office/drawing/2014/main" id="{A236E446-6365-7DA2-925A-839E090FD6CD}"/>
              </a:ext>
            </a:extLst>
          </p:cNvPr>
          <p:cNvCxnSpPr/>
          <p:nvPr/>
        </p:nvCxnSpPr>
        <p:spPr>
          <a:xfrm flipV="1">
            <a:off x="7613274" y="1598144"/>
            <a:ext cx="6139312" cy="566780"/>
          </a:xfrm>
          <a:prstGeom prst="line">
            <a:avLst/>
          </a:prstGeom>
          <a:noFill/>
          <a:ln w="9525" cap="flat" cmpd="sng" algn="ctr">
            <a:solidFill>
              <a:sysClr val="windowText" lastClr="000000">
                <a:shade val="95000"/>
                <a:satMod val="105000"/>
              </a:sysClr>
            </a:solidFill>
            <a:prstDash val="dash"/>
          </a:ln>
          <a:effectLst/>
        </p:spPr>
      </p:cxnSp>
      <p:cxnSp>
        <p:nvCxnSpPr>
          <p:cNvPr id="58" name="直線コネクタ 57">
            <a:extLst>
              <a:ext uri="{FF2B5EF4-FFF2-40B4-BE49-F238E27FC236}">
                <a16:creationId xmlns:a16="http://schemas.microsoft.com/office/drawing/2014/main" id="{544DF0BA-D6C5-FA6B-021F-C6D02379DEB8}"/>
              </a:ext>
            </a:extLst>
          </p:cNvPr>
          <p:cNvCxnSpPr/>
          <p:nvPr/>
        </p:nvCxnSpPr>
        <p:spPr>
          <a:xfrm flipH="1">
            <a:off x="13040946" y="1598145"/>
            <a:ext cx="718447" cy="556012"/>
          </a:xfrm>
          <a:prstGeom prst="line">
            <a:avLst/>
          </a:prstGeom>
          <a:noFill/>
          <a:ln w="9525" cap="flat" cmpd="sng" algn="ctr">
            <a:solidFill>
              <a:sysClr val="windowText" lastClr="000000">
                <a:shade val="95000"/>
                <a:satMod val="105000"/>
              </a:sysClr>
            </a:solidFill>
            <a:prstDash val="dash"/>
          </a:ln>
          <a:effectLst/>
        </p:spPr>
      </p:cxnSp>
      <p:cxnSp>
        <p:nvCxnSpPr>
          <p:cNvPr id="59" name="直線コネクタ 58">
            <a:extLst>
              <a:ext uri="{FF2B5EF4-FFF2-40B4-BE49-F238E27FC236}">
                <a16:creationId xmlns:a16="http://schemas.microsoft.com/office/drawing/2014/main" id="{0F6EDCDD-9C42-367A-475B-B363AB9F4351}"/>
              </a:ext>
            </a:extLst>
          </p:cNvPr>
          <p:cNvCxnSpPr/>
          <p:nvPr/>
        </p:nvCxnSpPr>
        <p:spPr>
          <a:xfrm>
            <a:off x="7606467" y="2161520"/>
            <a:ext cx="4598422" cy="618328"/>
          </a:xfrm>
          <a:prstGeom prst="line">
            <a:avLst/>
          </a:prstGeom>
          <a:noFill/>
          <a:ln w="9525" cap="flat" cmpd="sng" algn="ctr">
            <a:solidFill>
              <a:sysClr val="windowText" lastClr="000000"/>
            </a:solidFill>
            <a:prstDash val="dash"/>
            <a:round/>
            <a:headEnd type="none" w="med" len="med"/>
            <a:tailEnd type="none" w="med" len="med"/>
          </a:ln>
          <a:effectLst/>
        </p:spPr>
      </p:cxnSp>
      <p:cxnSp>
        <p:nvCxnSpPr>
          <p:cNvPr id="60" name="直線コネクタ 59">
            <a:extLst>
              <a:ext uri="{FF2B5EF4-FFF2-40B4-BE49-F238E27FC236}">
                <a16:creationId xmlns:a16="http://schemas.microsoft.com/office/drawing/2014/main" id="{22892337-C6DA-49BF-C475-A94C4B55AF14}"/>
              </a:ext>
            </a:extLst>
          </p:cNvPr>
          <p:cNvCxnSpPr/>
          <p:nvPr/>
        </p:nvCxnSpPr>
        <p:spPr>
          <a:xfrm flipH="1">
            <a:off x="12210232" y="2164923"/>
            <a:ext cx="823910" cy="614923"/>
          </a:xfrm>
          <a:prstGeom prst="line">
            <a:avLst/>
          </a:prstGeom>
          <a:noFill/>
          <a:ln w="9525" cap="flat" cmpd="sng" algn="ctr">
            <a:solidFill>
              <a:sysClr val="windowText" lastClr="000000"/>
            </a:solidFill>
            <a:prstDash val="dash"/>
            <a:round/>
            <a:headEnd type="none" w="med" len="med"/>
            <a:tailEnd type="none" w="med" len="med"/>
          </a:ln>
          <a:effectLst/>
        </p:spPr>
      </p:cxnSp>
      <p:cxnSp>
        <p:nvCxnSpPr>
          <p:cNvPr id="69" name="直線コネクタ 68">
            <a:extLst>
              <a:ext uri="{FF2B5EF4-FFF2-40B4-BE49-F238E27FC236}">
                <a16:creationId xmlns:a16="http://schemas.microsoft.com/office/drawing/2014/main" id="{96CB9885-A555-0D82-212B-F29B24BA1A4F}"/>
              </a:ext>
            </a:extLst>
          </p:cNvPr>
          <p:cNvCxnSpPr/>
          <p:nvPr/>
        </p:nvCxnSpPr>
        <p:spPr>
          <a:xfrm flipH="1" flipV="1">
            <a:off x="7694158" y="1293301"/>
            <a:ext cx="786207" cy="779864"/>
          </a:xfrm>
          <a:prstGeom prst="line">
            <a:avLst/>
          </a:prstGeom>
          <a:noFill/>
          <a:ln w="9525" cap="flat" cmpd="sng" algn="ctr">
            <a:solidFill>
              <a:sysClr val="windowText" lastClr="000000">
                <a:shade val="95000"/>
                <a:satMod val="105000"/>
              </a:sysClr>
            </a:solidFill>
            <a:prstDash val="dash"/>
          </a:ln>
          <a:effectLst/>
        </p:spPr>
      </p:cxnSp>
      <p:cxnSp>
        <p:nvCxnSpPr>
          <p:cNvPr id="71" name="直線コネクタ 70">
            <a:extLst>
              <a:ext uri="{FF2B5EF4-FFF2-40B4-BE49-F238E27FC236}">
                <a16:creationId xmlns:a16="http://schemas.microsoft.com/office/drawing/2014/main" id="{73B5EC5E-87D4-AB65-54D4-531E6CE8BC1A}"/>
              </a:ext>
            </a:extLst>
          </p:cNvPr>
          <p:cNvCxnSpPr/>
          <p:nvPr/>
        </p:nvCxnSpPr>
        <p:spPr>
          <a:xfrm flipH="1">
            <a:off x="8578203" y="1007814"/>
            <a:ext cx="104759" cy="76269"/>
          </a:xfrm>
          <a:prstGeom prst="line">
            <a:avLst/>
          </a:prstGeom>
          <a:noFill/>
          <a:ln w="9525" cap="flat" cmpd="sng" algn="ctr">
            <a:solidFill>
              <a:sysClr val="windowText" lastClr="000000">
                <a:shade val="95000"/>
                <a:satMod val="105000"/>
              </a:sysClr>
            </a:solidFill>
            <a:prstDash val="dash"/>
          </a:ln>
          <a:effectLst/>
        </p:spPr>
      </p:cxnSp>
      <p:grpSp>
        <p:nvGrpSpPr>
          <p:cNvPr id="72" name="グループ化 71">
            <a:extLst>
              <a:ext uri="{FF2B5EF4-FFF2-40B4-BE49-F238E27FC236}">
                <a16:creationId xmlns:a16="http://schemas.microsoft.com/office/drawing/2014/main" id="{49D12BB5-2AA6-FA2E-C6B5-D512950EC261}"/>
              </a:ext>
            </a:extLst>
          </p:cNvPr>
          <p:cNvGrpSpPr/>
          <p:nvPr/>
        </p:nvGrpSpPr>
        <p:grpSpPr>
          <a:xfrm>
            <a:off x="7491035" y="1179450"/>
            <a:ext cx="230866" cy="185766"/>
            <a:chOff x="5965530" y="4772282"/>
            <a:chExt cx="195480" cy="157293"/>
          </a:xfrm>
        </p:grpSpPr>
        <p:sp>
          <p:nvSpPr>
            <p:cNvPr id="74" name="台形 73">
              <a:extLst>
                <a:ext uri="{FF2B5EF4-FFF2-40B4-BE49-F238E27FC236}">
                  <a16:creationId xmlns:a16="http://schemas.microsoft.com/office/drawing/2014/main" id="{745FDB1A-288D-3595-484F-44D591F3ED5E}"/>
                </a:ext>
              </a:extLst>
            </p:cNvPr>
            <p:cNvSpPr/>
            <p:nvPr/>
          </p:nvSpPr>
          <p:spPr bwMode="auto">
            <a:xfrm rot="17459329">
              <a:off x="6075725" y="4844290"/>
              <a:ext cx="115955" cy="54615"/>
            </a:xfrm>
            <a:prstGeom prst="trapezoid">
              <a:avLst>
                <a:gd name="adj" fmla="val 45371"/>
              </a:avLst>
            </a:prstGeom>
            <a:solidFill>
              <a:srgbClr val="0066FF"/>
            </a:solidFill>
            <a:ln w="25400" cap="flat" cmpd="sng" algn="ctr">
              <a:noFill/>
              <a:prstDash val="solid"/>
            </a:ln>
            <a:effectLst/>
          </p:spPr>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fontAlgn="base">
                <a:spcBef>
                  <a:spcPct val="0"/>
                </a:spcBef>
                <a:spcAft>
                  <a:spcPct val="0"/>
                </a:spcAft>
                <a:defRPr/>
              </a:pPr>
              <a:endParaRPr kumimoji="0" lang="ja-JP" altLang="en-US" sz="1299" b="1" kern="0">
                <a:solidFill>
                  <a:prstClr val="white"/>
                </a:solidFill>
                <a:latin typeface="+mn-ea"/>
              </a:endParaRPr>
            </a:p>
          </p:txBody>
        </p:sp>
        <p:sp>
          <p:nvSpPr>
            <p:cNvPr id="75" name="正方形/長方形 74">
              <a:extLst>
                <a:ext uri="{FF2B5EF4-FFF2-40B4-BE49-F238E27FC236}">
                  <a16:creationId xmlns:a16="http://schemas.microsoft.com/office/drawing/2014/main" id="{65E3745D-3919-FBF2-E2D6-9E0B91D9A29A}"/>
                </a:ext>
              </a:extLst>
            </p:cNvPr>
            <p:cNvSpPr/>
            <p:nvPr/>
          </p:nvSpPr>
          <p:spPr bwMode="auto">
            <a:xfrm rot="1259329">
              <a:off x="5965530" y="4772282"/>
              <a:ext cx="147462" cy="115955"/>
            </a:xfrm>
            <a:prstGeom prst="rect">
              <a:avLst/>
            </a:prstGeom>
            <a:solidFill>
              <a:srgbClr val="0066FF"/>
            </a:solidFill>
            <a:ln w="25400" cap="flat" cmpd="sng" algn="ctr">
              <a:noFill/>
              <a:prstDash val="solid"/>
            </a:ln>
            <a:effectLst/>
          </p:spPr>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fontAlgn="base">
                <a:spcBef>
                  <a:spcPct val="0"/>
                </a:spcBef>
                <a:spcAft>
                  <a:spcPct val="0"/>
                </a:spcAft>
                <a:defRPr/>
              </a:pPr>
              <a:endParaRPr kumimoji="0" lang="ja-JP" altLang="en-US" sz="1299" b="1" kern="0">
                <a:solidFill>
                  <a:prstClr val="white"/>
                </a:solidFill>
                <a:latin typeface="+mn-ea"/>
              </a:endParaRPr>
            </a:p>
          </p:txBody>
        </p:sp>
      </p:grpSp>
      <p:sp>
        <p:nvSpPr>
          <p:cNvPr id="77" name="テキスト ボックス 76">
            <a:extLst>
              <a:ext uri="{FF2B5EF4-FFF2-40B4-BE49-F238E27FC236}">
                <a16:creationId xmlns:a16="http://schemas.microsoft.com/office/drawing/2014/main" id="{730B34A1-31C8-D918-245E-1B5BE134D840}"/>
              </a:ext>
            </a:extLst>
          </p:cNvPr>
          <p:cNvSpPr txBox="1"/>
          <p:nvPr/>
        </p:nvSpPr>
        <p:spPr>
          <a:xfrm>
            <a:off x="187677" y="3874132"/>
            <a:ext cx="1107996" cy="461665"/>
          </a:xfrm>
          <a:prstGeom prst="rect">
            <a:avLst/>
          </a:prstGeom>
          <a:noFill/>
        </p:spPr>
        <p:txBody>
          <a:bodyPr wrap="none" rtlCol="0">
            <a:spAutoFit/>
          </a:bodyPr>
          <a:lstStyle/>
          <a:p>
            <a:r>
              <a:rPr lang="ja-JP" altLang="en-US" sz="2400" b="1" dirty="0">
                <a:solidFill>
                  <a:srgbClr val="70AD47">
                    <a:lumMod val="50000"/>
                  </a:srgbClr>
                </a:solidFill>
                <a:latin typeface="+mn-ea"/>
              </a:rPr>
              <a:t>設置例</a:t>
            </a:r>
            <a:endParaRPr lang="zh-TW" altLang="en-US" sz="2400" b="1" dirty="0">
              <a:solidFill>
                <a:srgbClr val="70AD47">
                  <a:lumMod val="50000"/>
                </a:srgbClr>
              </a:solidFill>
              <a:latin typeface="+mn-ea"/>
            </a:endParaRPr>
          </a:p>
        </p:txBody>
      </p:sp>
      <p:cxnSp>
        <p:nvCxnSpPr>
          <p:cNvPr id="83" name="直線コネクタ 82">
            <a:extLst>
              <a:ext uri="{FF2B5EF4-FFF2-40B4-BE49-F238E27FC236}">
                <a16:creationId xmlns:a16="http://schemas.microsoft.com/office/drawing/2014/main" id="{0B0D0C5E-2BE8-64ED-1807-9D47B1DD7345}"/>
              </a:ext>
            </a:extLst>
          </p:cNvPr>
          <p:cNvCxnSpPr>
            <a:endCxn id="11" idx="1"/>
          </p:cNvCxnSpPr>
          <p:nvPr/>
        </p:nvCxnSpPr>
        <p:spPr>
          <a:xfrm flipV="1">
            <a:off x="6776861" y="2238349"/>
            <a:ext cx="1515327" cy="2409981"/>
          </a:xfrm>
          <a:prstGeom prst="line">
            <a:avLst/>
          </a:prstGeom>
          <a:noFill/>
          <a:ln w="19050" cap="flat" cmpd="sng" algn="ctr">
            <a:solidFill>
              <a:srgbClr val="E7E6E6">
                <a:lumMod val="75000"/>
              </a:srgbClr>
            </a:solidFill>
            <a:prstDash val="solid"/>
            <a:miter lim="800000"/>
          </a:ln>
          <a:effectLst/>
        </p:spPr>
      </p:cxnSp>
      <p:sp>
        <p:nvSpPr>
          <p:cNvPr id="85" name="テキスト ボックス 84">
            <a:extLst>
              <a:ext uri="{FF2B5EF4-FFF2-40B4-BE49-F238E27FC236}">
                <a16:creationId xmlns:a16="http://schemas.microsoft.com/office/drawing/2014/main" id="{AFFCB285-F861-BCEF-117A-2BD045D10044}"/>
              </a:ext>
            </a:extLst>
          </p:cNvPr>
          <p:cNvSpPr txBox="1"/>
          <p:nvPr/>
        </p:nvSpPr>
        <p:spPr>
          <a:xfrm>
            <a:off x="4480569" y="3989514"/>
            <a:ext cx="2541080" cy="338554"/>
          </a:xfrm>
          <a:prstGeom prst="rect">
            <a:avLst/>
          </a:prstGeom>
          <a:noFill/>
        </p:spPr>
        <p:txBody>
          <a:bodyPr wrap="none" rtlCol="0">
            <a:spAutoFit/>
          </a:bodyPr>
          <a:lstStyle/>
          <a:p>
            <a:r>
              <a:rPr lang="ja-JP" altLang="en-US" sz="1600" b="1" dirty="0">
                <a:solidFill>
                  <a:prstClr val="black"/>
                </a:solidFill>
                <a:latin typeface="+mn-ea"/>
              </a:rPr>
              <a:t>カメラー被写体間　約</a:t>
            </a:r>
            <a:r>
              <a:rPr lang="en-US" altLang="ja-JP" sz="1600" b="1" dirty="0">
                <a:solidFill>
                  <a:prstClr val="black"/>
                </a:solidFill>
                <a:latin typeface="+mn-ea"/>
              </a:rPr>
              <a:t>5m</a:t>
            </a:r>
            <a:endParaRPr lang="ja-JP" altLang="en-US" sz="1600" b="1" dirty="0">
              <a:solidFill>
                <a:prstClr val="black"/>
              </a:solidFill>
              <a:latin typeface="+mn-ea"/>
            </a:endParaRPr>
          </a:p>
        </p:txBody>
      </p:sp>
      <p:sp>
        <p:nvSpPr>
          <p:cNvPr id="86" name="テキスト ボックス 85">
            <a:extLst>
              <a:ext uri="{FF2B5EF4-FFF2-40B4-BE49-F238E27FC236}">
                <a16:creationId xmlns:a16="http://schemas.microsoft.com/office/drawing/2014/main" id="{491D5247-8867-3770-24EE-5B6AE2CFD687}"/>
              </a:ext>
            </a:extLst>
          </p:cNvPr>
          <p:cNvSpPr txBox="1"/>
          <p:nvPr/>
        </p:nvSpPr>
        <p:spPr>
          <a:xfrm>
            <a:off x="9117649" y="4012405"/>
            <a:ext cx="2658100" cy="338554"/>
          </a:xfrm>
          <a:prstGeom prst="rect">
            <a:avLst/>
          </a:prstGeom>
          <a:noFill/>
        </p:spPr>
        <p:txBody>
          <a:bodyPr wrap="none" rtlCol="0">
            <a:spAutoFit/>
          </a:bodyPr>
          <a:lstStyle/>
          <a:p>
            <a:r>
              <a:rPr lang="ja-JP" altLang="en-US" sz="1600" b="1" dirty="0">
                <a:solidFill>
                  <a:prstClr val="black"/>
                </a:solidFill>
                <a:latin typeface="+mn-ea"/>
              </a:rPr>
              <a:t>カメラー被写体間　約</a:t>
            </a:r>
            <a:r>
              <a:rPr lang="en-US" altLang="ja-JP" sz="1600" b="1" dirty="0">
                <a:solidFill>
                  <a:prstClr val="black"/>
                </a:solidFill>
                <a:latin typeface="+mn-ea"/>
              </a:rPr>
              <a:t>20m</a:t>
            </a:r>
            <a:endParaRPr lang="ja-JP" altLang="en-US" sz="1600" b="1" dirty="0">
              <a:solidFill>
                <a:prstClr val="black"/>
              </a:solidFill>
              <a:latin typeface="+mn-ea"/>
            </a:endParaRPr>
          </a:p>
        </p:txBody>
      </p:sp>
      <p:cxnSp>
        <p:nvCxnSpPr>
          <p:cNvPr id="88" name="直線コネクタ 87">
            <a:extLst>
              <a:ext uri="{FF2B5EF4-FFF2-40B4-BE49-F238E27FC236}">
                <a16:creationId xmlns:a16="http://schemas.microsoft.com/office/drawing/2014/main" id="{0A00D598-D70C-E8ED-14E3-EC2AB0DDF085}"/>
              </a:ext>
            </a:extLst>
          </p:cNvPr>
          <p:cNvCxnSpPr/>
          <p:nvPr/>
        </p:nvCxnSpPr>
        <p:spPr>
          <a:xfrm flipV="1">
            <a:off x="11603992" y="2208902"/>
            <a:ext cx="645069" cy="2439428"/>
          </a:xfrm>
          <a:prstGeom prst="line">
            <a:avLst/>
          </a:prstGeom>
          <a:noFill/>
          <a:ln w="19050" cap="flat" cmpd="sng" algn="ctr">
            <a:solidFill>
              <a:srgbClr val="E7E6E6">
                <a:lumMod val="75000"/>
              </a:srgbClr>
            </a:solidFill>
            <a:prstDash val="solid"/>
            <a:miter lim="800000"/>
          </a:ln>
          <a:effectLst/>
        </p:spPr>
      </p:cxnSp>
      <p:graphicFrame>
        <p:nvGraphicFramePr>
          <p:cNvPr id="89" name="表 88">
            <a:extLst>
              <a:ext uri="{FF2B5EF4-FFF2-40B4-BE49-F238E27FC236}">
                <a16:creationId xmlns:a16="http://schemas.microsoft.com/office/drawing/2014/main" id="{387EE652-BA2B-F613-32E4-08F256DF88DB}"/>
              </a:ext>
            </a:extLst>
          </p:cNvPr>
          <p:cNvGraphicFramePr>
            <a:graphicFrameLocks noGrp="1"/>
          </p:cNvGraphicFramePr>
          <p:nvPr>
            <p:extLst>
              <p:ext uri="{D42A27DB-BD31-4B8C-83A1-F6EECF244321}">
                <p14:modId xmlns:p14="http://schemas.microsoft.com/office/powerpoint/2010/main" val="3822443950"/>
              </p:ext>
            </p:extLst>
          </p:nvPr>
        </p:nvGraphicFramePr>
        <p:xfrm>
          <a:off x="598387" y="4436858"/>
          <a:ext cx="3004432" cy="2442852"/>
        </p:xfrm>
        <a:graphic>
          <a:graphicData uri="http://schemas.openxmlformats.org/drawingml/2006/table">
            <a:tbl>
              <a:tblPr firstRow="1" bandRow="1">
                <a:effectLst>
                  <a:outerShdw blurRad="50800" dist="38100" dir="2700000" algn="tl" rotWithShape="0">
                    <a:prstClr val="black">
                      <a:alpha val="40000"/>
                    </a:prstClr>
                  </a:outerShdw>
                </a:effectLst>
              </a:tblPr>
              <a:tblGrid>
                <a:gridCol w="1802313">
                  <a:extLst>
                    <a:ext uri="{9D8B030D-6E8A-4147-A177-3AD203B41FA5}">
                      <a16:colId xmlns:a16="http://schemas.microsoft.com/office/drawing/2014/main" val="3304443378"/>
                    </a:ext>
                  </a:extLst>
                </a:gridCol>
                <a:gridCol w="1202119">
                  <a:extLst>
                    <a:ext uri="{9D8B030D-6E8A-4147-A177-3AD203B41FA5}">
                      <a16:colId xmlns:a16="http://schemas.microsoft.com/office/drawing/2014/main" val="1981690594"/>
                    </a:ext>
                  </a:extLst>
                </a:gridCol>
              </a:tblGrid>
              <a:tr h="610713">
                <a:tc>
                  <a:txBody>
                    <a:bodyPr/>
                    <a:lstStyle>
                      <a:lvl1pPr marL="0" algn="l" defTabSz="685800" rtl="0" eaLnBrk="1" latinLnBrk="0" hangingPunct="1">
                        <a:defRPr kumimoji="1" sz="1350" b="1" kern="1200">
                          <a:solidFill>
                            <a:schemeClr val="dk1"/>
                          </a:solidFill>
                          <a:latin typeface="游ゴシック" panose="020F0502020204030204"/>
                        </a:defRPr>
                      </a:lvl1pPr>
                      <a:lvl2pPr marL="342900" algn="l" defTabSz="685800" rtl="0" eaLnBrk="1" latinLnBrk="0" hangingPunct="1">
                        <a:defRPr kumimoji="1" sz="1350" b="1" kern="1200">
                          <a:solidFill>
                            <a:schemeClr val="dk1"/>
                          </a:solidFill>
                          <a:latin typeface="游ゴシック" panose="020F0502020204030204"/>
                        </a:defRPr>
                      </a:lvl2pPr>
                      <a:lvl3pPr marL="685800" algn="l" defTabSz="685800" rtl="0" eaLnBrk="1" latinLnBrk="0" hangingPunct="1">
                        <a:defRPr kumimoji="1" sz="1350" b="1" kern="1200">
                          <a:solidFill>
                            <a:schemeClr val="dk1"/>
                          </a:solidFill>
                          <a:latin typeface="游ゴシック" panose="020F0502020204030204"/>
                        </a:defRPr>
                      </a:lvl3pPr>
                      <a:lvl4pPr marL="1028700" algn="l" defTabSz="685800" rtl="0" eaLnBrk="1" latinLnBrk="0" hangingPunct="1">
                        <a:defRPr kumimoji="1" sz="1350" b="1" kern="1200">
                          <a:solidFill>
                            <a:schemeClr val="dk1"/>
                          </a:solidFill>
                          <a:latin typeface="游ゴシック" panose="020F0502020204030204"/>
                        </a:defRPr>
                      </a:lvl4pPr>
                      <a:lvl5pPr marL="1371600" algn="l" defTabSz="685800" rtl="0" eaLnBrk="1" latinLnBrk="0" hangingPunct="1">
                        <a:defRPr kumimoji="1" sz="1350" b="1" kern="1200">
                          <a:solidFill>
                            <a:schemeClr val="dk1"/>
                          </a:solidFill>
                          <a:latin typeface="游ゴシック" panose="020F0502020204030204"/>
                        </a:defRPr>
                      </a:lvl5pPr>
                      <a:lvl6pPr marL="1714500" algn="l" defTabSz="685800" rtl="0" eaLnBrk="1" latinLnBrk="0" hangingPunct="1">
                        <a:defRPr kumimoji="1" sz="1350" b="1" kern="1200">
                          <a:solidFill>
                            <a:schemeClr val="dk1"/>
                          </a:solidFill>
                          <a:latin typeface="游ゴシック" panose="020F0502020204030204"/>
                        </a:defRPr>
                      </a:lvl6pPr>
                      <a:lvl7pPr marL="2057400" algn="l" defTabSz="685800" rtl="0" eaLnBrk="1" latinLnBrk="0" hangingPunct="1">
                        <a:defRPr kumimoji="1" sz="1350" b="1" kern="1200">
                          <a:solidFill>
                            <a:schemeClr val="dk1"/>
                          </a:solidFill>
                          <a:latin typeface="游ゴシック" panose="020F0502020204030204"/>
                        </a:defRPr>
                      </a:lvl7pPr>
                      <a:lvl8pPr marL="2400300" algn="l" defTabSz="685800" rtl="0" eaLnBrk="1" latinLnBrk="0" hangingPunct="1">
                        <a:defRPr kumimoji="1" sz="1350" b="1" kern="1200">
                          <a:solidFill>
                            <a:schemeClr val="dk1"/>
                          </a:solidFill>
                          <a:latin typeface="游ゴシック" panose="020F0502020204030204"/>
                        </a:defRPr>
                      </a:lvl8pPr>
                      <a:lvl9pPr marL="2743200" algn="l" defTabSz="685800" rtl="0" eaLnBrk="1" latinLnBrk="0" hangingPunct="1">
                        <a:defRPr kumimoji="1" sz="1350" b="1" kern="1200">
                          <a:solidFill>
                            <a:schemeClr val="dk1"/>
                          </a:solidFill>
                          <a:latin typeface="游ゴシック" panose="020F0502020204030204"/>
                        </a:defRPr>
                      </a:lvl9pPr>
                    </a:lstStyle>
                    <a:p>
                      <a:r>
                        <a:rPr kumimoji="1" lang="ja-JP" altLang="en-US" sz="1800" b="1" dirty="0">
                          <a:latin typeface="+mn-ea"/>
                          <a:ea typeface="+mn-ea"/>
                        </a:rPr>
                        <a:t>カメラ設置高</a:t>
                      </a:r>
                    </a:p>
                  </a:txBody>
                  <a:tcPr marL="107992" marR="107992" marT="53996" marB="53996" anchor="ctr">
                    <a:lnL w="12700" cmpd="sng">
                      <a:solidFill>
                        <a:srgbClr val="70AD47"/>
                      </a:solidFill>
                    </a:lnL>
                    <a:lnR w="12700" cmpd="sng">
                      <a:solidFill>
                        <a:srgbClr val="70AD47"/>
                      </a:solidFill>
                    </a:lnR>
                    <a:lnT w="12700" cmpd="sng">
                      <a:solidFill>
                        <a:srgbClr val="70AD47"/>
                      </a:solidFill>
                    </a:lnT>
                    <a:lnB w="12700" cmpd="sng">
                      <a:solidFill>
                        <a:srgbClr val="70AD47"/>
                      </a:solidFill>
                    </a:lnB>
                    <a:lnTlToBr w="12700" cmpd="sng">
                      <a:noFill/>
                      <a:prstDash val="solid"/>
                    </a:lnTlToBr>
                    <a:lnBlToTr w="12700" cmpd="sng">
                      <a:noFill/>
                      <a:prstDash val="solid"/>
                    </a:lnBlToTr>
                    <a:solidFill>
                      <a:srgbClr val="70AD47">
                        <a:tint val="20000"/>
                      </a:srgbClr>
                    </a:solidFill>
                  </a:tcPr>
                </a:tc>
                <a:tc>
                  <a:txBody>
                    <a:bodyPr/>
                    <a:lstStyle>
                      <a:lvl1pPr marL="0" algn="l" defTabSz="685800" rtl="0" eaLnBrk="1" latinLnBrk="0" hangingPunct="1">
                        <a:defRPr kumimoji="1" sz="1350" b="1" kern="1200">
                          <a:solidFill>
                            <a:schemeClr val="dk1"/>
                          </a:solidFill>
                          <a:latin typeface="游ゴシック" panose="020F0502020204030204"/>
                        </a:defRPr>
                      </a:lvl1pPr>
                      <a:lvl2pPr marL="342900" algn="l" defTabSz="685800" rtl="0" eaLnBrk="1" latinLnBrk="0" hangingPunct="1">
                        <a:defRPr kumimoji="1" sz="1350" b="1" kern="1200">
                          <a:solidFill>
                            <a:schemeClr val="dk1"/>
                          </a:solidFill>
                          <a:latin typeface="游ゴシック" panose="020F0502020204030204"/>
                        </a:defRPr>
                      </a:lvl2pPr>
                      <a:lvl3pPr marL="685800" algn="l" defTabSz="685800" rtl="0" eaLnBrk="1" latinLnBrk="0" hangingPunct="1">
                        <a:defRPr kumimoji="1" sz="1350" b="1" kern="1200">
                          <a:solidFill>
                            <a:schemeClr val="dk1"/>
                          </a:solidFill>
                          <a:latin typeface="游ゴシック" panose="020F0502020204030204"/>
                        </a:defRPr>
                      </a:lvl3pPr>
                      <a:lvl4pPr marL="1028700" algn="l" defTabSz="685800" rtl="0" eaLnBrk="1" latinLnBrk="0" hangingPunct="1">
                        <a:defRPr kumimoji="1" sz="1350" b="1" kern="1200">
                          <a:solidFill>
                            <a:schemeClr val="dk1"/>
                          </a:solidFill>
                          <a:latin typeface="游ゴシック" panose="020F0502020204030204"/>
                        </a:defRPr>
                      </a:lvl4pPr>
                      <a:lvl5pPr marL="1371600" algn="l" defTabSz="685800" rtl="0" eaLnBrk="1" latinLnBrk="0" hangingPunct="1">
                        <a:defRPr kumimoji="1" sz="1350" b="1" kern="1200">
                          <a:solidFill>
                            <a:schemeClr val="dk1"/>
                          </a:solidFill>
                          <a:latin typeface="游ゴシック" panose="020F0502020204030204"/>
                        </a:defRPr>
                      </a:lvl5pPr>
                      <a:lvl6pPr marL="1714500" algn="l" defTabSz="685800" rtl="0" eaLnBrk="1" latinLnBrk="0" hangingPunct="1">
                        <a:defRPr kumimoji="1" sz="1350" b="1" kern="1200">
                          <a:solidFill>
                            <a:schemeClr val="dk1"/>
                          </a:solidFill>
                          <a:latin typeface="游ゴシック" panose="020F0502020204030204"/>
                        </a:defRPr>
                      </a:lvl6pPr>
                      <a:lvl7pPr marL="2057400" algn="l" defTabSz="685800" rtl="0" eaLnBrk="1" latinLnBrk="0" hangingPunct="1">
                        <a:defRPr kumimoji="1" sz="1350" b="1" kern="1200">
                          <a:solidFill>
                            <a:schemeClr val="dk1"/>
                          </a:solidFill>
                          <a:latin typeface="游ゴシック" panose="020F0502020204030204"/>
                        </a:defRPr>
                      </a:lvl7pPr>
                      <a:lvl8pPr marL="2400300" algn="l" defTabSz="685800" rtl="0" eaLnBrk="1" latinLnBrk="0" hangingPunct="1">
                        <a:defRPr kumimoji="1" sz="1350" b="1" kern="1200">
                          <a:solidFill>
                            <a:schemeClr val="dk1"/>
                          </a:solidFill>
                          <a:latin typeface="游ゴシック" panose="020F0502020204030204"/>
                        </a:defRPr>
                      </a:lvl8pPr>
                      <a:lvl9pPr marL="2743200" algn="l" defTabSz="685800" rtl="0" eaLnBrk="1" latinLnBrk="0" hangingPunct="1">
                        <a:defRPr kumimoji="1" sz="1350" b="1" kern="1200">
                          <a:solidFill>
                            <a:schemeClr val="dk1"/>
                          </a:solidFill>
                          <a:latin typeface="游ゴシック" panose="020F0502020204030204"/>
                        </a:defRPr>
                      </a:lvl9pPr>
                    </a:lstStyle>
                    <a:p>
                      <a:r>
                        <a:rPr kumimoji="1" lang="en-US" altLang="ja-JP" sz="1800" b="1" dirty="0">
                          <a:latin typeface="+mn-ea"/>
                          <a:ea typeface="+mn-ea"/>
                        </a:rPr>
                        <a:t>3.5m</a:t>
                      </a:r>
                    </a:p>
                  </a:txBody>
                  <a:tcPr marL="107992" marR="107992" marT="53996" marB="53996" anchor="ctr">
                    <a:lnL w="12700" cmpd="sng">
                      <a:solidFill>
                        <a:srgbClr val="70AD47"/>
                      </a:solidFill>
                    </a:lnL>
                    <a:lnR w="12700" cmpd="sng">
                      <a:solidFill>
                        <a:srgbClr val="70AD47"/>
                      </a:solidFill>
                    </a:lnR>
                    <a:lnT w="12700" cmpd="sng">
                      <a:solidFill>
                        <a:srgbClr val="70AD47"/>
                      </a:solidFill>
                    </a:lnT>
                    <a:lnB w="12700" cmpd="sng">
                      <a:solidFill>
                        <a:srgbClr val="70AD47"/>
                      </a:solidFill>
                    </a:lnB>
                    <a:lnTlToBr w="12700" cmpd="sng">
                      <a:noFill/>
                      <a:prstDash val="solid"/>
                    </a:lnTlToBr>
                    <a:lnBlToTr w="12700" cmpd="sng">
                      <a:noFill/>
                      <a:prstDash val="solid"/>
                    </a:lnBlToTr>
                    <a:solidFill>
                      <a:srgbClr val="70AD47">
                        <a:tint val="20000"/>
                      </a:srgbClr>
                    </a:solidFill>
                  </a:tcPr>
                </a:tc>
                <a:extLst>
                  <a:ext uri="{0D108BD9-81ED-4DB2-BD59-A6C34878D82A}">
                    <a16:rowId xmlns:a16="http://schemas.microsoft.com/office/drawing/2014/main" val="749989360"/>
                  </a:ext>
                </a:extLst>
              </a:tr>
              <a:tr h="610713">
                <a:tc>
                  <a:txBody>
                    <a:bodyPr/>
                    <a:lstStyle>
                      <a:lvl1pPr marL="0" algn="l" defTabSz="685800" rtl="0" eaLnBrk="1" latinLnBrk="0" hangingPunct="1">
                        <a:defRPr kumimoji="1" sz="1350" kern="1200">
                          <a:solidFill>
                            <a:schemeClr val="dk1"/>
                          </a:solidFill>
                          <a:latin typeface="游ゴシック" panose="020F0502020204030204"/>
                        </a:defRPr>
                      </a:lvl1pPr>
                      <a:lvl2pPr marL="342900" algn="l" defTabSz="685800" rtl="0" eaLnBrk="1" latinLnBrk="0" hangingPunct="1">
                        <a:defRPr kumimoji="1" sz="1350" kern="1200">
                          <a:solidFill>
                            <a:schemeClr val="dk1"/>
                          </a:solidFill>
                          <a:latin typeface="游ゴシック" panose="020F0502020204030204"/>
                        </a:defRPr>
                      </a:lvl2pPr>
                      <a:lvl3pPr marL="685800" algn="l" defTabSz="685800" rtl="0" eaLnBrk="1" latinLnBrk="0" hangingPunct="1">
                        <a:defRPr kumimoji="1" sz="1350" kern="1200">
                          <a:solidFill>
                            <a:schemeClr val="dk1"/>
                          </a:solidFill>
                          <a:latin typeface="游ゴシック" panose="020F0502020204030204"/>
                        </a:defRPr>
                      </a:lvl3pPr>
                      <a:lvl4pPr marL="1028700" algn="l" defTabSz="685800" rtl="0" eaLnBrk="1" latinLnBrk="0" hangingPunct="1">
                        <a:defRPr kumimoji="1" sz="1350" kern="1200">
                          <a:solidFill>
                            <a:schemeClr val="dk1"/>
                          </a:solidFill>
                          <a:latin typeface="游ゴシック" panose="020F0502020204030204"/>
                        </a:defRPr>
                      </a:lvl4pPr>
                      <a:lvl5pPr marL="1371600" algn="l" defTabSz="685800" rtl="0" eaLnBrk="1" latinLnBrk="0" hangingPunct="1">
                        <a:defRPr kumimoji="1" sz="1350" kern="1200">
                          <a:solidFill>
                            <a:schemeClr val="dk1"/>
                          </a:solidFill>
                          <a:latin typeface="游ゴシック" panose="020F0502020204030204"/>
                        </a:defRPr>
                      </a:lvl5pPr>
                      <a:lvl6pPr marL="1714500" algn="l" defTabSz="685800" rtl="0" eaLnBrk="1" latinLnBrk="0" hangingPunct="1">
                        <a:defRPr kumimoji="1" sz="1350" kern="1200">
                          <a:solidFill>
                            <a:schemeClr val="dk1"/>
                          </a:solidFill>
                          <a:latin typeface="游ゴシック" panose="020F0502020204030204"/>
                        </a:defRPr>
                      </a:lvl6pPr>
                      <a:lvl7pPr marL="2057400" algn="l" defTabSz="685800" rtl="0" eaLnBrk="1" latinLnBrk="0" hangingPunct="1">
                        <a:defRPr kumimoji="1" sz="1350" kern="1200">
                          <a:solidFill>
                            <a:schemeClr val="dk1"/>
                          </a:solidFill>
                          <a:latin typeface="游ゴシック" panose="020F0502020204030204"/>
                        </a:defRPr>
                      </a:lvl7pPr>
                      <a:lvl8pPr marL="2400300" algn="l" defTabSz="685800" rtl="0" eaLnBrk="1" latinLnBrk="0" hangingPunct="1">
                        <a:defRPr kumimoji="1" sz="1350" kern="1200">
                          <a:solidFill>
                            <a:schemeClr val="dk1"/>
                          </a:solidFill>
                          <a:latin typeface="游ゴシック" panose="020F0502020204030204"/>
                        </a:defRPr>
                      </a:lvl8pPr>
                      <a:lvl9pPr marL="2743200" algn="l" defTabSz="685800" rtl="0" eaLnBrk="1" latinLnBrk="0" hangingPunct="1">
                        <a:defRPr kumimoji="1" sz="1350" kern="1200">
                          <a:solidFill>
                            <a:schemeClr val="dk1"/>
                          </a:solidFill>
                          <a:latin typeface="游ゴシック" panose="020F0502020204030204"/>
                        </a:defRPr>
                      </a:lvl9pPr>
                    </a:lstStyle>
                    <a:p>
                      <a:r>
                        <a:rPr kumimoji="1" lang="ja-JP" altLang="en-US" sz="1800" b="1" dirty="0">
                          <a:latin typeface="+mn-ea"/>
                          <a:ea typeface="+mn-ea"/>
                        </a:rPr>
                        <a:t>垂直</a:t>
                      </a:r>
                      <a:r>
                        <a:rPr kumimoji="1" lang="en-US" altLang="ja-JP" sz="1800" b="1" dirty="0">
                          <a:latin typeface="+mn-ea"/>
                          <a:ea typeface="+mn-ea"/>
                        </a:rPr>
                        <a:t>/</a:t>
                      </a:r>
                      <a:r>
                        <a:rPr kumimoji="1" lang="ja-JP" altLang="en-US" sz="1800" b="1" dirty="0">
                          <a:latin typeface="+mn-ea"/>
                          <a:ea typeface="+mn-ea"/>
                        </a:rPr>
                        <a:t>水平画角</a:t>
                      </a:r>
                    </a:p>
                  </a:txBody>
                  <a:tcPr marL="107992" marR="107992" marT="53996" marB="53996" anchor="ctr">
                    <a:lnL w="12700" cmpd="sng">
                      <a:solidFill>
                        <a:srgbClr val="70AD47"/>
                      </a:solidFill>
                    </a:lnL>
                    <a:lnR w="12700" cmpd="sng">
                      <a:solidFill>
                        <a:srgbClr val="70AD47"/>
                      </a:solidFill>
                    </a:lnR>
                    <a:lnT w="12700" cmpd="sng">
                      <a:solidFill>
                        <a:srgbClr val="70AD47"/>
                      </a:solidFill>
                    </a:lnT>
                    <a:lnB w="12700" cmpd="sng">
                      <a:solidFill>
                        <a:srgbClr val="70AD47"/>
                      </a:solidFill>
                    </a:lnB>
                    <a:lnTlToBr w="12700" cmpd="sng">
                      <a:noFill/>
                      <a:prstDash val="solid"/>
                    </a:lnTlToBr>
                    <a:lnBlToTr w="12700" cmpd="sng">
                      <a:noFill/>
                      <a:prstDash val="solid"/>
                    </a:lnBlToTr>
                    <a:solidFill>
                      <a:srgbClr val="70AD47">
                        <a:tint val="40000"/>
                      </a:srgbClr>
                    </a:solidFill>
                  </a:tcPr>
                </a:tc>
                <a:tc>
                  <a:txBody>
                    <a:bodyPr/>
                    <a:lstStyle>
                      <a:lvl1pPr marL="0" algn="l" defTabSz="685800" rtl="0" eaLnBrk="1" latinLnBrk="0" hangingPunct="1">
                        <a:defRPr kumimoji="1" sz="1350" kern="1200">
                          <a:solidFill>
                            <a:schemeClr val="dk1"/>
                          </a:solidFill>
                          <a:latin typeface="游ゴシック" panose="020F0502020204030204"/>
                        </a:defRPr>
                      </a:lvl1pPr>
                      <a:lvl2pPr marL="342900" algn="l" defTabSz="685800" rtl="0" eaLnBrk="1" latinLnBrk="0" hangingPunct="1">
                        <a:defRPr kumimoji="1" sz="1350" kern="1200">
                          <a:solidFill>
                            <a:schemeClr val="dk1"/>
                          </a:solidFill>
                          <a:latin typeface="游ゴシック" panose="020F0502020204030204"/>
                        </a:defRPr>
                      </a:lvl2pPr>
                      <a:lvl3pPr marL="685800" algn="l" defTabSz="685800" rtl="0" eaLnBrk="1" latinLnBrk="0" hangingPunct="1">
                        <a:defRPr kumimoji="1" sz="1350" kern="1200">
                          <a:solidFill>
                            <a:schemeClr val="dk1"/>
                          </a:solidFill>
                          <a:latin typeface="游ゴシック" panose="020F0502020204030204"/>
                        </a:defRPr>
                      </a:lvl3pPr>
                      <a:lvl4pPr marL="1028700" algn="l" defTabSz="685800" rtl="0" eaLnBrk="1" latinLnBrk="0" hangingPunct="1">
                        <a:defRPr kumimoji="1" sz="1350" kern="1200">
                          <a:solidFill>
                            <a:schemeClr val="dk1"/>
                          </a:solidFill>
                          <a:latin typeface="游ゴシック" panose="020F0502020204030204"/>
                        </a:defRPr>
                      </a:lvl4pPr>
                      <a:lvl5pPr marL="1371600" algn="l" defTabSz="685800" rtl="0" eaLnBrk="1" latinLnBrk="0" hangingPunct="1">
                        <a:defRPr kumimoji="1" sz="1350" kern="1200">
                          <a:solidFill>
                            <a:schemeClr val="dk1"/>
                          </a:solidFill>
                          <a:latin typeface="游ゴシック" panose="020F0502020204030204"/>
                        </a:defRPr>
                      </a:lvl5pPr>
                      <a:lvl6pPr marL="1714500" algn="l" defTabSz="685800" rtl="0" eaLnBrk="1" latinLnBrk="0" hangingPunct="1">
                        <a:defRPr kumimoji="1" sz="1350" kern="1200">
                          <a:solidFill>
                            <a:schemeClr val="dk1"/>
                          </a:solidFill>
                          <a:latin typeface="游ゴシック" panose="020F0502020204030204"/>
                        </a:defRPr>
                      </a:lvl6pPr>
                      <a:lvl7pPr marL="2057400" algn="l" defTabSz="685800" rtl="0" eaLnBrk="1" latinLnBrk="0" hangingPunct="1">
                        <a:defRPr kumimoji="1" sz="1350" kern="1200">
                          <a:solidFill>
                            <a:schemeClr val="dk1"/>
                          </a:solidFill>
                          <a:latin typeface="游ゴシック" panose="020F0502020204030204"/>
                        </a:defRPr>
                      </a:lvl7pPr>
                      <a:lvl8pPr marL="2400300" algn="l" defTabSz="685800" rtl="0" eaLnBrk="1" latinLnBrk="0" hangingPunct="1">
                        <a:defRPr kumimoji="1" sz="1350" kern="1200">
                          <a:solidFill>
                            <a:schemeClr val="dk1"/>
                          </a:solidFill>
                          <a:latin typeface="游ゴシック" panose="020F0502020204030204"/>
                        </a:defRPr>
                      </a:lvl8pPr>
                      <a:lvl9pPr marL="2743200" algn="l" defTabSz="685800" rtl="0" eaLnBrk="1" latinLnBrk="0" hangingPunct="1">
                        <a:defRPr kumimoji="1" sz="1350" kern="1200">
                          <a:solidFill>
                            <a:schemeClr val="dk1"/>
                          </a:solidFill>
                          <a:latin typeface="游ゴシック" panose="020F0502020204030204"/>
                        </a:defRPr>
                      </a:lvl9pPr>
                    </a:lstStyle>
                    <a:p>
                      <a:r>
                        <a:rPr kumimoji="1" lang="en-US" altLang="ja-JP" sz="1800" b="1" dirty="0">
                          <a:latin typeface="+mn-ea"/>
                          <a:ea typeface="+mn-ea"/>
                        </a:rPr>
                        <a:t>43/80°</a:t>
                      </a:r>
                      <a:endParaRPr kumimoji="1" lang="ja-JP" altLang="en-US" sz="1800" b="1" dirty="0">
                        <a:latin typeface="+mn-ea"/>
                        <a:ea typeface="+mn-ea"/>
                      </a:endParaRPr>
                    </a:p>
                  </a:txBody>
                  <a:tcPr marL="107992" marR="107992" marT="53996" marB="53996" anchor="ctr">
                    <a:lnL w="12700" cmpd="sng">
                      <a:solidFill>
                        <a:srgbClr val="70AD47"/>
                      </a:solidFill>
                    </a:lnL>
                    <a:lnR w="12700" cmpd="sng">
                      <a:solidFill>
                        <a:srgbClr val="70AD47"/>
                      </a:solidFill>
                    </a:lnR>
                    <a:lnT w="12700" cmpd="sng">
                      <a:solidFill>
                        <a:srgbClr val="70AD47"/>
                      </a:solidFill>
                    </a:lnT>
                    <a:lnB w="12700" cmpd="sng">
                      <a:solidFill>
                        <a:srgbClr val="70AD47"/>
                      </a:solidFill>
                    </a:lnB>
                    <a:lnTlToBr w="12700" cmpd="sng">
                      <a:noFill/>
                      <a:prstDash val="solid"/>
                    </a:lnTlToBr>
                    <a:lnBlToTr w="12700" cmpd="sng">
                      <a:noFill/>
                      <a:prstDash val="solid"/>
                    </a:lnBlToTr>
                    <a:solidFill>
                      <a:srgbClr val="70AD47">
                        <a:tint val="40000"/>
                      </a:srgbClr>
                    </a:solidFill>
                  </a:tcPr>
                </a:tc>
                <a:extLst>
                  <a:ext uri="{0D108BD9-81ED-4DB2-BD59-A6C34878D82A}">
                    <a16:rowId xmlns:a16="http://schemas.microsoft.com/office/drawing/2014/main" val="1327115780"/>
                  </a:ext>
                </a:extLst>
              </a:tr>
              <a:tr h="610713">
                <a:tc>
                  <a:txBody>
                    <a:bodyPr/>
                    <a:lstStyle>
                      <a:lvl1pPr marL="0" algn="l" defTabSz="685800" rtl="0" eaLnBrk="1" latinLnBrk="0" hangingPunct="1">
                        <a:defRPr kumimoji="1" sz="1350" kern="1200">
                          <a:solidFill>
                            <a:schemeClr val="dk1"/>
                          </a:solidFill>
                          <a:latin typeface="游ゴシック" panose="020F0502020204030204"/>
                        </a:defRPr>
                      </a:lvl1pPr>
                      <a:lvl2pPr marL="342900" algn="l" defTabSz="685800" rtl="0" eaLnBrk="1" latinLnBrk="0" hangingPunct="1">
                        <a:defRPr kumimoji="1" sz="1350" kern="1200">
                          <a:solidFill>
                            <a:schemeClr val="dk1"/>
                          </a:solidFill>
                          <a:latin typeface="游ゴシック" panose="020F0502020204030204"/>
                        </a:defRPr>
                      </a:lvl2pPr>
                      <a:lvl3pPr marL="685800" algn="l" defTabSz="685800" rtl="0" eaLnBrk="1" latinLnBrk="0" hangingPunct="1">
                        <a:defRPr kumimoji="1" sz="1350" kern="1200">
                          <a:solidFill>
                            <a:schemeClr val="dk1"/>
                          </a:solidFill>
                          <a:latin typeface="游ゴシック" panose="020F0502020204030204"/>
                        </a:defRPr>
                      </a:lvl3pPr>
                      <a:lvl4pPr marL="1028700" algn="l" defTabSz="685800" rtl="0" eaLnBrk="1" latinLnBrk="0" hangingPunct="1">
                        <a:defRPr kumimoji="1" sz="1350" kern="1200">
                          <a:solidFill>
                            <a:schemeClr val="dk1"/>
                          </a:solidFill>
                          <a:latin typeface="游ゴシック" panose="020F0502020204030204"/>
                        </a:defRPr>
                      </a:lvl4pPr>
                      <a:lvl5pPr marL="1371600" algn="l" defTabSz="685800" rtl="0" eaLnBrk="1" latinLnBrk="0" hangingPunct="1">
                        <a:defRPr kumimoji="1" sz="1350" kern="1200">
                          <a:solidFill>
                            <a:schemeClr val="dk1"/>
                          </a:solidFill>
                          <a:latin typeface="游ゴシック" panose="020F0502020204030204"/>
                        </a:defRPr>
                      </a:lvl5pPr>
                      <a:lvl6pPr marL="1714500" algn="l" defTabSz="685800" rtl="0" eaLnBrk="1" latinLnBrk="0" hangingPunct="1">
                        <a:defRPr kumimoji="1" sz="1350" kern="1200">
                          <a:solidFill>
                            <a:schemeClr val="dk1"/>
                          </a:solidFill>
                          <a:latin typeface="游ゴシック" panose="020F0502020204030204"/>
                        </a:defRPr>
                      </a:lvl6pPr>
                      <a:lvl7pPr marL="2057400" algn="l" defTabSz="685800" rtl="0" eaLnBrk="1" latinLnBrk="0" hangingPunct="1">
                        <a:defRPr kumimoji="1" sz="1350" kern="1200">
                          <a:solidFill>
                            <a:schemeClr val="dk1"/>
                          </a:solidFill>
                          <a:latin typeface="游ゴシック" panose="020F0502020204030204"/>
                        </a:defRPr>
                      </a:lvl7pPr>
                      <a:lvl8pPr marL="2400300" algn="l" defTabSz="685800" rtl="0" eaLnBrk="1" latinLnBrk="0" hangingPunct="1">
                        <a:defRPr kumimoji="1" sz="1350" kern="1200">
                          <a:solidFill>
                            <a:schemeClr val="dk1"/>
                          </a:solidFill>
                          <a:latin typeface="游ゴシック" panose="020F0502020204030204"/>
                        </a:defRPr>
                      </a:lvl8pPr>
                      <a:lvl9pPr marL="2743200" algn="l" defTabSz="685800" rtl="0" eaLnBrk="1" latinLnBrk="0" hangingPunct="1">
                        <a:defRPr kumimoji="1" sz="1350" kern="1200">
                          <a:solidFill>
                            <a:schemeClr val="dk1"/>
                          </a:solidFill>
                          <a:latin typeface="游ゴシック" panose="020F0502020204030204"/>
                        </a:defRPr>
                      </a:lvl9pPr>
                    </a:lstStyle>
                    <a:p>
                      <a:r>
                        <a:rPr kumimoji="1" lang="ja-JP" altLang="en-US" sz="1800" b="1" dirty="0">
                          <a:latin typeface="+mn-ea"/>
                          <a:ea typeface="+mn-ea"/>
                        </a:rPr>
                        <a:t>俯角</a:t>
                      </a:r>
                    </a:p>
                  </a:txBody>
                  <a:tcPr marL="107992" marR="107992" marT="53996" marB="53996" anchor="ctr">
                    <a:lnL w="12700" cmpd="sng">
                      <a:solidFill>
                        <a:srgbClr val="70AD47"/>
                      </a:solidFill>
                    </a:lnL>
                    <a:lnR w="12700" cmpd="sng">
                      <a:solidFill>
                        <a:srgbClr val="70AD47"/>
                      </a:solidFill>
                    </a:lnR>
                    <a:lnT w="12700" cmpd="sng">
                      <a:solidFill>
                        <a:srgbClr val="70AD47"/>
                      </a:solidFill>
                    </a:lnT>
                    <a:lnB w="12700" cmpd="sng">
                      <a:solidFill>
                        <a:srgbClr val="70AD47"/>
                      </a:solidFill>
                    </a:lnB>
                    <a:lnTlToBr w="12700" cmpd="sng">
                      <a:noFill/>
                      <a:prstDash val="solid"/>
                    </a:lnTlToBr>
                    <a:lnBlToTr w="12700" cmpd="sng">
                      <a:noFill/>
                      <a:prstDash val="solid"/>
                    </a:lnBlToTr>
                    <a:solidFill>
                      <a:srgbClr val="70AD47">
                        <a:tint val="20000"/>
                      </a:srgbClr>
                    </a:solidFill>
                  </a:tcPr>
                </a:tc>
                <a:tc>
                  <a:txBody>
                    <a:bodyPr/>
                    <a:lstStyle>
                      <a:lvl1pPr marL="0" algn="l" defTabSz="685800" rtl="0" eaLnBrk="1" latinLnBrk="0" hangingPunct="1">
                        <a:defRPr kumimoji="1" sz="1350" kern="1200">
                          <a:solidFill>
                            <a:schemeClr val="dk1"/>
                          </a:solidFill>
                          <a:latin typeface="游ゴシック" panose="020F0502020204030204"/>
                        </a:defRPr>
                      </a:lvl1pPr>
                      <a:lvl2pPr marL="342900" algn="l" defTabSz="685800" rtl="0" eaLnBrk="1" latinLnBrk="0" hangingPunct="1">
                        <a:defRPr kumimoji="1" sz="1350" kern="1200">
                          <a:solidFill>
                            <a:schemeClr val="dk1"/>
                          </a:solidFill>
                          <a:latin typeface="游ゴシック" panose="020F0502020204030204"/>
                        </a:defRPr>
                      </a:lvl2pPr>
                      <a:lvl3pPr marL="685800" algn="l" defTabSz="685800" rtl="0" eaLnBrk="1" latinLnBrk="0" hangingPunct="1">
                        <a:defRPr kumimoji="1" sz="1350" kern="1200">
                          <a:solidFill>
                            <a:schemeClr val="dk1"/>
                          </a:solidFill>
                          <a:latin typeface="游ゴシック" panose="020F0502020204030204"/>
                        </a:defRPr>
                      </a:lvl3pPr>
                      <a:lvl4pPr marL="1028700" algn="l" defTabSz="685800" rtl="0" eaLnBrk="1" latinLnBrk="0" hangingPunct="1">
                        <a:defRPr kumimoji="1" sz="1350" kern="1200">
                          <a:solidFill>
                            <a:schemeClr val="dk1"/>
                          </a:solidFill>
                          <a:latin typeface="游ゴシック" panose="020F0502020204030204"/>
                        </a:defRPr>
                      </a:lvl4pPr>
                      <a:lvl5pPr marL="1371600" algn="l" defTabSz="685800" rtl="0" eaLnBrk="1" latinLnBrk="0" hangingPunct="1">
                        <a:defRPr kumimoji="1" sz="1350" kern="1200">
                          <a:solidFill>
                            <a:schemeClr val="dk1"/>
                          </a:solidFill>
                          <a:latin typeface="游ゴシック" panose="020F0502020204030204"/>
                        </a:defRPr>
                      </a:lvl5pPr>
                      <a:lvl6pPr marL="1714500" algn="l" defTabSz="685800" rtl="0" eaLnBrk="1" latinLnBrk="0" hangingPunct="1">
                        <a:defRPr kumimoji="1" sz="1350" kern="1200">
                          <a:solidFill>
                            <a:schemeClr val="dk1"/>
                          </a:solidFill>
                          <a:latin typeface="游ゴシック" panose="020F0502020204030204"/>
                        </a:defRPr>
                      </a:lvl6pPr>
                      <a:lvl7pPr marL="2057400" algn="l" defTabSz="685800" rtl="0" eaLnBrk="1" latinLnBrk="0" hangingPunct="1">
                        <a:defRPr kumimoji="1" sz="1350" kern="1200">
                          <a:solidFill>
                            <a:schemeClr val="dk1"/>
                          </a:solidFill>
                          <a:latin typeface="游ゴシック" panose="020F0502020204030204"/>
                        </a:defRPr>
                      </a:lvl7pPr>
                      <a:lvl8pPr marL="2400300" algn="l" defTabSz="685800" rtl="0" eaLnBrk="1" latinLnBrk="0" hangingPunct="1">
                        <a:defRPr kumimoji="1" sz="1350" kern="1200">
                          <a:solidFill>
                            <a:schemeClr val="dk1"/>
                          </a:solidFill>
                          <a:latin typeface="游ゴシック" panose="020F0502020204030204"/>
                        </a:defRPr>
                      </a:lvl8pPr>
                      <a:lvl9pPr marL="2743200" algn="l" defTabSz="685800" rtl="0" eaLnBrk="1" latinLnBrk="0" hangingPunct="1">
                        <a:defRPr kumimoji="1" sz="1350" kern="1200">
                          <a:solidFill>
                            <a:schemeClr val="dk1"/>
                          </a:solidFill>
                          <a:latin typeface="游ゴシック" panose="020F0502020204030204"/>
                        </a:defRPr>
                      </a:lvl9pPr>
                    </a:lstStyle>
                    <a:p>
                      <a:r>
                        <a:rPr kumimoji="1" lang="en-US" altLang="ja-JP" sz="1800" b="1" dirty="0">
                          <a:latin typeface="+mn-ea"/>
                          <a:ea typeface="+mn-ea"/>
                        </a:rPr>
                        <a:t>20°</a:t>
                      </a:r>
                      <a:endParaRPr kumimoji="1" lang="ja-JP" altLang="en-US" sz="1800" b="1" dirty="0">
                        <a:latin typeface="+mn-ea"/>
                        <a:ea typeface="+mn-ea"/>
                      </a:endParaRPr>
                    </a:p>
                  </a:txBody>
                  <a:tcPr marL="107992" marR="107992" marT="53996" marB="53996" anchor="ctr">
                    <a:lnL w="12700" cmpd="sng">
                      <a:solidFill>
                        <a:srgbClr val="70AD47"/>
                      </a:solidFill>
                    </a:lnL>
                    <a:lnR w="12700" cmpd="sng">
                      <a:solidFill>
                        <a:srgbClr val="70AD47"/>
                      </a:solidFill>
                    </a:lnR>
                    <a:lnT w="12700" cmpd="sng">
                      <a:solidFill>
                        <a:srgbClr val="70AD47"/>
                      </a:solidFill>
                    </a:lnT>
                    <a:lnB w="12700" cmpd="sng">
                      <a:solidFill>
                        <a:srgbClr val="70AD47"/>
                      </a:solidFill>
                    </a:lnB>
                    <a:lnTlToBr w="12700" cmpd="sng">
                      <a:noFill/>
                      <a:prstDash val="solid"/>
                    </a:lnTlToBr>
                    <a:lnBlToTr w="12700" cmpd="sng">
                      <a:noFill/>
                      <a:prstDash val="solid"/>
                    </a:lnBlToTr>
                    <a:solidFill>
                      <a:srgbClr val="70AD47">
                        <a:tint val="20000"/>
                      </a:srgbClr>
                    </a:solidFill>
                  </a:tcPr>
                </a:tc>
                <a:extLst>
                  <a:ext uri="{0D108BD9-81ED-4DB2-BD59-A6C34878D82A}">
                    <a16:rowId xmlns:a16="http://schemas.microsoft.com/office/drawing/2014/main" val="2660694611"/>
                  </a:ext>
                </a:extLst>
              </a:tr>
              <a:tr h="610713">
                <a:tc>
                  <a:txBody>
                    <a:bodyPr/>
                    <a:lstStyle>
                      <a:lvl1pPr marL="0" algn="l" defTabSz="685800" rtl="0" eaLnBrk="1" latinLnBrk="0" hangingPunct="1">
                        <a:defRPr kumimoji="1" sz="1350" kern="1200">
                          <a:solidFill>
                            <a:schemeClr val="dk1"/>
                          </a:solidFill>
                          <a:latin typeface="游ゴシック" panose="020F0502020204030204"/>
                        </a:defRPr>
                      </a:lvl1pPr>
                      <a:lvl2pPr marL="342900" algn="l" defTabSz="685800" rtl="0" eaLnBrk="1" latinLnBrk="0" hangingPunct="1">
                        <a:defRPr kumimoji="1" sz="1350" kern="1200">
                          <a:solidFill>
                            <a:schemeClr val="dk1"/>
                          </a:solidFill>
                          <a:latin typeface="游ゴシック" panose="020F0502020204030204"/>
                        </a:defRPr>
                      </a:lvl2pPr>
                      <a:lvl3pPr marL="685800" algn="l" defTabSz="685800" rtl="0" eaLnBrk="1" latinLnBrk="0" hangingPunct="1">
                        <a:defRPr kumimoji="1" sz="1350" kern="1200">
                          <a:solidFill>
                            <a:schemeClr val="dk1"/>
                          </a:solidFill>
                          <a:latin typeface="游ゴシック" panose="020F0502020204030204"/>
                        </a:defRPr>
                      </a:lvl3pPr>
                      <a:lvl4pPr marL="1028700" algn="l" defTabSz="685800" rtl="0" eaLnBrk="1" latinLnBrk="0" hangingPunct="1">
                        <a:defRPr kumimoji="1" sz="1350" kern="1200">
                          <a:solidFill>
                            <a:schemeClr val="dk1"/>
                          </a:solidFill>
                          <a:latin typeface="游ゴシック" panose="020F0502020204030204"/>
                        </a:defRPr>
                      </a:lvl4pPr>
                      <a:lvl5pPr marL="1371600" algn="l" defTabSz="685800" rtl="0" eaLnBrk="1" latinLnBrk="0" hangingPunct="1">
                        <a:defRPr kumimoji="1" sz="1350" kern="1200">
                          <a:solidFill>
                            <a:schemeClr val="dk1"/>
                          </a:solidFill>
                          <a:latin typeface="游ゴシック" panose="020F0502020204030204"/>
                        </a:defRPr>
                      </a:lvl5pPr>
                      <a:lvl6pPr marL="1714500" algn="l" defTabSz="685800" rtl="0" eaLnBrk="1" latinLnBrk="0" hangingPunct="1">
                        <a:defRPr kumimoji="1" sz="1350" kern="1200">
                          <a:solidFill>
                            <a:schemeClr val="dk1"/>
                          </a:solidFill>
                          <a:latin typeface="游ゴシック" panose="020F0502020204030204"/>
                        </a:defRPr>
                      </a:lvl6pPr>
                      <a:lvl7pPr marL="2057400" algn="l" defTabSz="685800" rtl="0" eaLnBrk="1" latinLnBrk="0" hangingPunct="1">
                        <a:defRPr kumimoji="1" sz="1350" kern="1200">
                          <a:solidFill>
                            <a:schemeClr val="dk1"/>
                          </a:solidFill>
                          <a:latin typeface="游ゴシック" panose="020F0502020204030204"/>
                        </a:defRPr>
                      </a:lvl7pPr>
                      <a:lvl8pPr marL="2400300" algn="l" defTabSz="685800" rtl="0" eaLnBrk="1" latinLnBrk="0" hangingPunct="1">
                        <a:defRPr kumimoji="1" sz="1350" kern="1200">
                          <a:solidFill>
                            <a:schemeClr val="dk1"/>
                          </a:solidFill>
                          <a:latin typeface="游ゴシック" panose="020F0502020204030204"/>
                        </a:defRPr>
                      </a:lvl8pPr>
                      <a:lvl9pPr marL="2743200" algn="l" defTabSz="685800" rtl="0" eaLnBrk="1" latinLnBrk="0" hangingPunct="1">
                        <a:defRPr kumimoji="1" sz="1350" kern="1200">
                          <a:solidFill>
                            <a:schemeClr val="dk1"/>
                          </a:solidFill>
                          <a:latin typeface="游ゴシック" panose="020F0502020204030204"/>
                        </a:defRPr>
                      </a:lvl9pPr>
                    </a:lstStyle>
                    <a:p>
                      <a:r>
                        <a:rPr kumimoji="1" lang="ja-JP" altLang="en-US" sz="1800" b="1" dirty="0">
                          <a:latin typeface="+mn-ea"/>
                          <a:ea typeface="+mn-ea"/>
                        </a:rPr>
                        <a:t>被写体身長</a:t>
                      </a:r>
                    </a:p>
                  </a:txBody>
                  <a:tcPr marL="107992" marR="107992" marT="53996" marB="53996" anchor="ctr">
                    <a:lnL w="12700" cmpd="sng">
                      <a:solidFill>
                        <a:srgbClr val="70AD47"/>
                      </a:solidFill>
                    </a:lnL>
                    <a:lnR w="12700" cmpd="sng">
                      <a:solidFill>
                        <a:srgbClr val="70AD47"/>
                      </a:solidFill>
                    </a:lnR>
                    <a:lnT w="12700" cmpd="sng">
                      <a:solidFill>
                        <a:srgbClr val="70AD47"/>
                      </a:solidFill>
                    </a:lnT>
                    <a:lnB w="12700" cmpd="sng">
                      <a:solidFill>
                        <a:srgbClr val="70AD47"/>
                      </a:solidFill>
                    </a:lnB>
                    <a:lnTlToBr w="12700" cmpd="sng">
                      <a:noFill/>
                      <a:prstDash val="solid"/>
                    </a:lnTlToBr>
                    <a:lnBlToTr w="12700" cmpd="sng">
                      <a:noFill/>
                      <a:prstDash val="solid"/>
                    </a:lnBlToTr>
                    <a:solidFill>
                      <a:srgbClr val="70AD47">
                        <a:tint val="40000"/>
                      </a:srgbClr>
                    </a:solidFill>
                  </a:tcPr>
                </a:tc>
                <a:tc>
                  <a:txBody>
                    <a:bodyPr/>
                    <a:lstStyle>
                      <a:lvl1pPr marL="0" algn="l" defTabSz="685800" rtl="0" eaLnBrk="1" latinLnBrk="0" hangingPunct="1">
                        <a:defRPr kumimoji="1" sz="1350" kern="1200">
                          <a:solidFill>
                            <a:schemeClr val="dk1"/>
                          </a:solidFill>
                          <a:latin typeface="游ゴシック" panose="020F0502020204030204"/>
                        </a:defRPr>
                      </a:lvl1pPr>
                      <a:lvl2pPr marL="342900" algn="l" defTabSz="685800" rtl="0" eaLnBrk="1" latinLnBrk="0" hangingPunct="1">
                        <a:defRPr kumimoji="1" sz="1350" kern="1200">
                          <a:solidFill>
                            <a:schemeClr val="dk1"/>
                          </a:solidFill>
                          <a:latin typeface="游ゴシック" panose="020F0502020204030204"/>
                        </a:defRPr>
                      </a:lvl2pPr>
                      <a:lvl3pPr marL="685800" algn="l" defTabSz="685800" rtl="0" eaLnBrk="1" latinLnBrk="0" hangingPunct="1">
                        <a:defRPr kumimoji="1" sz="1350" kern="1200">
                          <a:solidFill>
                            <a:schemeClr val="dk1"/>
                          </a:solidFill>
                          <a:latin typeface="游ゴシック" panose="020F0502020204030204"/>
                        </a:defRPr>
                      </a:lvl3pPr>
                      <a:lvl4pPr marL="1028700" algn="l" defTabSz="685800" rtl="0" eaLnBrk="1" latinLnBrk="0" hangingPunct="1">
                        <a:defRPr kumimoji="1" sz="1350" kern="1200">
                          <a:solidFill>
                            <a:schemeClr val="dk1"/>
                          </a:solidFill>
                          <a:latin typeface="游ゴシック" panose="020F0502020204030204"/>
                        </a:defRPr>
                      </a:lvl4pPr>
                      <a:lvl5pPr marL="1371600" algn="l" defTabSz="685800" rtl="0" eaLnBrk="1" latinLnBrk="0" hangingPunct="1">
                        <a:defRPr kumimoji="1" sz="1350" kern="1200">
                          <a:solidFill>
                            <a:schemeClr val="dk1"/>
                          </a:solidFill>
                          <a:latin typeface="游ゴシック" panose="020F0502020204030204"/>
                        </a:defRPr>
                      </a:lvl5pPr>
                      <a:lvl6pPr marL="1714500" algn="l" defTabSz="685800" rtl="0" eaLnBrk="1" latinLnBrk="0" hangingPunct="1">
                        <a:defRPr kumimoji="1" sz="1350" kern="1200">
                          <a:solidFill>
                            <a:schemeClr val="dk1"/>
                          </a:solidFill>
                          <a:latin typeface="游ゴシック" panose="020F0502020204030204"/>
                        </a:defRPr>
                      </a:lvl6pPr>
                      <a:lvl7pPr marL="2057400" algn="l" defTabSz="685800" rtl="0" eaLnBrk="1" latinLnBrk="0" hangingPunct="1">
                        <a:defRPr kumimoji="1" sz="1350" kern="1200">
                          <a:solidFill>
                            <a:schemeClr val="dk1"/>
                          </a:solidFill>
                          <a:latin typeface="游ゴシック" panose="020F0502020204030204"/>
                        </a:defRPr>
                      </a:lvl7pPr>
                      <a:lvl8pPr marL="2400300" algn="l" defTabSz="685800" rtl="0" eaLnBrk="1" latinLnBrk="0" hangingPunct="1">
                        <a:defRPr kumimoji="1" sz="1350" kern="1200">
                          <a:solidFill>
                            <a:schemeClr val="dk1"/>
                          </a:solidFill>
                          <a:latin typeface="游ゴシック" panose="020F0502020204030204"/>
                        </a:defRPr>
                      </a:lvl8pPr>
                      <a:lvl9pPr marL="2743200" algn="l" defTabSz="685800" rtl="0" eaLnBrk="1" latinLnBrk="0" hangingPunct="1">
                        <a:defRPr kumimoji="1" sz="1350" kern="1200">
                          <a:solidFill>
                            <a:schemeClr val="dk1"/>
                          </a:solidFill>
                          <a:latin typeface="游ゴシック" panose="020F0502020204030204"/>
                        </a:defRPr>
                      </a:lvl9pPr>
                    </a:lstStyle>
                    <a:p>
                      <a:r>
                        <a:rPr kumimoji="1" lang="en-US" altLang="ja-JP" sz="1800" b="1" dirty="0">
                          <a:latin typeface="+mn-ea"/>
                          <a:ea typeface="+mn-ea"/>
                        </a:rPr>
                        <a:t>1.6m</a:t>
                      </a:r>
                      <a:endParaRPr kumimoji="1" lang="ja-JP" altLang="en-US" sz="1800" b="1" dirty="0">
                        <a:latin typeface="+mn-ea"/>
                        <a:ea typeface="+mn-ea"/>
                      </a:endParaRPr>
                    </a:p>
                  </a:txBody>
                  <a:tcPr marL="107992" marR="107992" marT="53996" marB="53996" anchor="ctr">
                    <a:lnL w="12700" cmpd="sng">
                      <a:solidFill>
                        <a:srgbClr val="70AD47"/>
                      </a:solidFill>
                    </a:lnL>
                    <a:lnR w="12700" cmpd="sng">
                      <a:solidFill>
                        <a:srgbClr val="70AD47"/>
                      </a:solidFill>
                    </a:lnR>
                    <a:lnT w="12700" cmpd="sng">
                      <a:solidFill>
                        <a:srgbClr val="70AD47"/>
                      </a:solidFill>
                    </a:lnT>
                    <a:lnB w="12700" cmpd="sng">
                      <a:solidFill>
                        <a:srgbClr val="70AD47"/>
                      </a:solidFill>
                    </a:lnB>
                    <a:lnTlToBr w="12700" cmpd="sng">
                      <a:noFill/>
                      <a:prstDash val="solid"/>
                    </a:lnTlToBr>
                    <a:lnBlToTr w="12700" cmpd="sng">
                      <a:noFill/>
                      <a:prstDash val="solid"/>
                    </a:lnBlToTr>
                    <a:solidFill>
                      <a:srgbClr val="70AD47">
                        <a:tint val="40000"/>
                      </a:srgbClr>
                    </a:solidFill>
                  </a:tcPr>
                </a:tc>
                <a:extLst>
                  <a:ext uri="{0D108BD9-81ED-4DB2-BD59-A6C34878D82A}">
                    <a16:rowId xmlns:a16="http://schemas.microsoft.com/office/drawing/2014/main" val="3542703583"/>
                  </a:ext>
                </a:extLst>
              </a:tr>
            </a:tbl>
          </a:graphicData>
        </a:graphic>
      </p:graphicFrame>
      <p:cxnSp>
        <p:nvCxnSpPr>
          <p:cNvPr id="90" name="直線コネクタ 89">
            <a:extLst>
              <a:ext uri="{FF2B5EF4-FFF2-40B4-BE49-F238E27FC236}">
                <a16:creationId xmlns:a16="http://schemas.microsoft.com/office/drawing/2014/main" id="{63C6B1EE-362A-8CEB-E3C2-7A0EB3F36429}"/>
              </a:ext>
            </a:extLst>
          </p:cNvPr>
          <p:cNvCxnSpPr/>
          <p:nvPr/>
        </p:nvCxnSpPr>
        <p:spPr>
          <a:xfrm flipH="1" flipV="1">
            <a:off x="13064493" y="2201081"/>
            <a:ext cx="251604" cy="665902"/>
          </a:xfrm>
          <a:prstGeom prst="line">
            <a:avLst/>
          </a:prstGeom>
          <a:noFill/>
          <a:ln w="19050" cap="flat" cmpd="sng" algn="ctr">
            <a:solidFill>
              <a:srgbClr val="E7E6E6">
                <a:lumMod val="75000"/>
              </a:srgbClr>
            </a:solidFill>
            <a:prstDash val="solid"/>
            <a:miter lim="800000"/>
          </a:ln>
          <a:effectLst/>
        </p:spPr>
      </p:cxnSp>
      <p:sp>
        <p:nvSpPr>
          <p:cNvPr id="92" name="正方形/長方形 91">
            <a:extLst>
              <a:ext uri="{FF2B5EF4-FFF2-40B4-BE49-F238E27FC236}">
                <a16:creationId xmlns:a16="http://schemas.microsoft.com/office/drawing/2014/main" id="{03890CFD-979A-EE67-EF36-4AB9B748B547}"/>
              </a:ext>
            </a:extLst>
          </p:cNvPr>
          <p:cNvSpPr/>
          <p:nvPr/>
        </p:nvSpPr>
        <p:spPr>
          <a:xfrm>
            <a:off x="609396" y="2664318"/>
            <a:ext cx="5575565" cy="346698"/>
          </a:xfrm>
          <a:prstGeom prst="rect">
            <a:avLst/>
          </a:prstGeom>
        </p:spPr>
        <p:txBody>
          <a:bodyPr wrap="none">
            <a:spAutoFit/>
          </a:bodyPr>
          <a:lstStyle/>
          <a:p>
            <a:pPr fontAlgn="base">
              <a:spcBef>
                <a:spcPct val="0"/>
              </a:spcBef>
              <a:spcAft>
                <a:spcPct val="0"/>
              </a:spcAft>
            </a:pPr>
            <a:r>
              <a:rPr lang="en-US" altLang="ja-JP" sz="1600" b="1" dirty="0">
                <a:solidFill>
                  <a:prstClr val="black"/>
                </a:solidFill>
                <a:latin typeface="+mn-ea"/>
                <a:cs typeface="Meiryo UI" panose="020B0604030504040204" pitchFamily="50" charset="-128"/>
              </a:rPr>
              <a:t>*</a:t>
            </a:r>
            <a:r>
              <a:rPr lang="ja-JP" altLang="en-US" sz="1600" b="1" dirty="0">
                <a:solidFill>
                  <a:prstClr val="black"/>
                </a:solidFill>
                <a:latin typeface="+mn-ea"/>
                <a:cs typeface="Meiryo UI" panose="020B0604030504040204" pitchFamily="50" charset="-128"/>
              </a:rPr>
              <a:t>環境により異なるため、現場での動作確認が必要です。</a:t>
            </a:r>
          </a:p>
        </p:txBody>
      </p:sp>
      <p:sp>
        <p:nvSpPr>
          <p:cNvPr id="93" name="円/楕円 74">
            <a:extLst>
              <a:ext uri="{FF2B5EF4-FFF2-40B4-BE49-F238E27FC236}">
                <a16:creationId xmlns:a16="http://schemas.microsoft.com/office/drawing/2014/main" id="{02E17915-D221-0CC6-6EA2-C0834BC069DF}"/>
              </a:ext>
            </a:extLst>
          </p:cNvPr>
          <p:cNvSpPr/>
          <p:nvPr/>
        </p:nvSpPr>
        <p:spPr>
          <a:xfrm>
            <a:off x="5625972" y="5898619"/>
            <a:ext cx="662397" cy="1043825"/>
          </a:xfrm>
          <a:prstGeom prst="ellipse">
            <a:avLst/>
          </a:prstGeom>
          <a:ln>
            <a:solidFill>
              <a:srgbClr val="FF0000"/>
            </a:solidFill>
          </a:ln>
        </p:spPr>
        <p:txBody>
          <a:bodyPr wrap="none" rtlCol="0" anchor="ctr">
            <a:noAutofit/>
          </a:bodyPr>
          <a:lstStyle/>
          <a:p>
            <a:pPr algn="ctr" fontAlgn="base">
              <a:spcBef>
                <a:spcPct val="0"/>
              </a:spcBef>
              <a:spcAft>
                <a:spcPct val="0"/>
              </a:spcAft>
            </a:pPr>
            <a:endParaRPr lang="ja-JP" altLang="en-US" sz="3348" b="1">
              <a:solidFill>
                <a:prstClr val="black"/>
              </a:solidFill>
              <a:latin typeface="+mn-ea"/>
              <a:cs typeface="Meiryo UI" panose="020B0604030504040204" pitchFamily="50" charset="-128"/>
            </a:endParaRPr>
          </a:p>
        </p:txBody>
      </p:sp>
      <p:cxnSp>
        <p:nvCxnSpPr>
          <p:cNvPr id="94" name="直線矢印コネクタ 93">
            <a:extLst>
              <a:ext uri="{FF2B5EF4-FFF2-40B4-BE49-F238E27FC236}">
                <a16:creationId xmlns:a16="http://schemas.microsoft.com/office/drawing/2014/main" id="{74BE209C-DDF8-AAA2-31B1-BF5CDBB41D19}"/>
              </a:ext>
            </a:extLst>
          </p:cNvPr>
          <p:cNvCxnSpPr/>
          <p:nvPr/>
        </p:nvCxnSpPr>
        <p:spPr>
          <a:xfrm>
            <a:off x="5708615" y="6048689"/>
            <a:ext cx="0" cy="831023"/>
          </a:xfrm>
          <a:prstGeom prst="straightConnector1">
            <a:avLst/>
          </a:prstGeom>
          <a:noFill/>
          <a:ln w="19050" cap="flat" cmpd="sng" algn="ctr">
            <a:solidFill>
              <a:srgbClr val="FFC000">
                <a:lumMod val="60000"/>
                <a:lumOff val="40000"/>
              </a:srgbClr>
            </a:solidFill>
            <a:prstDash val="solid"/>
            <a:miter lim="800000"/>
            <a:headEnd type="triangle"/>
            <a:tailEnd type="triangle"/>
          </a:ln>
          <a:effectLst/>
        </p:spPr>
      </p:cxnSp>
      <p:sp>
        <p:nvSpPr>
          <p:cNvPr id="95" name="テキスト ボックス 94">
            <a:extLst>
              <a:ext uri="{FF2B5EF4-FFF2-40B4-BE49-F238E27FC236}">
                <a16:creationId xmlns:a16="http://schemas.microsoft.com/office/drawing/2014/main" id="{BCD49CD0-7A2C-F0C1-07E5-6E2A98EE4CB4}"/>
              </a:ext>
            </a:extLst>
          </p:cNvPr>
          <p:cNvSpPr txBox="1"/>
          <p:nvPr/>
        </p:nvSpPr>
        <p:spPr>
          <a:xfrm rot="16200000">
            <a:off x="5192061" y="6179198"/>
            <a:ext cx="607859" cy="400110"/>
          </a:xfrm>
          <a:prstGeom prst="rect">
            <a:avLst/>
          </a:prstGeom>
          <a:noFill/>
        </p:spPr>
        <p:txBody>
          <a:bodyPr wrap="none" rtlCol="0">
            <a:spAutoFit/>
          </a:bodyPr>
          <a:lstStyle/>
          <a:p>
            <a:r>
              <a:rPr lang="en-US" altLang="ja-JP" sz="2000" b="1" dirty="0">
                <a:solidFill>
                  <a:srgbClr val="FFC000">
                    <a:lumMod val="60000"/>
                    <a:lumOff val="40000"/>
                  </a:srgbClr>
                </a:solidFill>
                <a:effectLst>
                  <a:outerShdw blurRad="38100" dist="38100" dir="2700000" algn="tl">
                    <a:srgbClr val="000000">
                      <a:alpha val="43137"/>
                    </a:srgbClr>
                  </a:outerShdw>
                </a:effectLst>
                <a:latin typeface="+mn-ea"/>
              </a:rPr>
              <a:t>1/3</a:t>
            </a:r>
            <a:endParaRPr lang="ja-JP" altLang="en-US" sz="2000" b="1" dirty="0">
              <a:solidFill>
                <a:srgbClr val="FFC000">
                  <a:lumMod val="60000"/>
                  <a:lumOff val="40000"/>
                </a:srgbClr>
              </a:solidFill>
              <a:effectLst>
                <a:outerShdw blurRad="38100" dist="38100" dir="2700000" algn="tl">
                  <a:srgbClr val="000000">
                    <a:alpha val="43137"/>
                  </a:srgbClr>
                </a:outerShdw>
              </a:effectLst>
              <a:latin typeface="+mn-ea"/>
            </a:endParaRPr>
          </a:p>
        </p:txBody>
      </p:sp>
      <p:sp>
        <p:nvSpPr>
          <p:cNvPr id="96" name="円/楕円 76">
            <a:extLst>
              <a:ext uri="{FF2B5EF4-FFF2-40B4-BE49-F238E27FC236}">
                <a16:creationId xmlns:a16="http://schemas.microsoft.com/office/drawing/2014/main" id="{C33ACC76-637B-BD37-5C12-DD0621853840}"/>
              </a:ext>
            </a:extLst>
          </p:cNvPr>
          <p:cNvSpPr/>
          <p:nvPr/>
        </p:nvSpPr>
        <p:spPr>
          <a:xfrm>
            <a:off x="11145464" y="4648330"/>
            <a:ext cx="229286" cy="294796"/>
          </a:xfrm>
          <a:prstGeom prst="ellipse">
            <a:avLst/>
          </a:prstGeom>
          <a:ln>
            <a:solidFill>
              <a:srgbClr val="FF0000"/>
            </a:solidFill>
          </a:ln>
        </p:spPr>
        <p:txBody>
          <a:bodyPr wrap="none" rtlCol="0" anchor="ctr">
            <a:noAutofit/>
          </a:bodyPr>
          <a:lstStyle/>
          <a:p>
            <a:pPr algn="ctr" fontAlgn="base">
              <a:spcBef>
                <a:spcPct val="0"/>
              </a:spcBef>
              <a:spcAft>
                <a:spcPct val="0"/>
              </a:spcAft>
            </a:pPr>
            <a:endParaRPr lang="ja-JP" altLang="en-US" sz="3348" b="1">
              <a:solidFill>
                <a:prstClr val="black"/>
              </a:solidFill>
              <a:latin typeface="+mn-ea"/>
              <a:cs typeface="Meiryo UI" panose="020B0604030504040204" pitchFamily="50" charset="-128"/>
            </a:endParaRPr>
          </a:p>
        </p:txBody>
      </p:sp>
      <p:cxnSp>
        <p:nvCxnSpPr>
          <p:cNvPr id="97" name="直線矢印コネクタ 96">
            <a:extLst>
              <a:ext uri="{FF2B5EF4-FFF2-40B4-BE49-F238E27FC236}">
                <a16:creationId xmlns:a16="http://schemas.microsoft.com/office/drawing/2014/main" id="{015EB404-9540-7757-AF4E-F91D94183586}"/>
              </a:ext>
            </a:extLst>
          </p:cNvPr>
          <p:cNvCxnSpPr/>
          <p:nvPr/>
        </p:nvCxnSpPr>
        <p:spPr>
          <a:xfrm>
            <a:off x="11085068" y="4680388"/>
            <a:ext cx="0" cy="255100"/>
          </a:xfrm>
          <a:prstGeom prst="straightConnector1">
            <a:avLst/>
          </a:prstGeom>
          <a:noFill/>
          <a:ln w="19050" cap="flat" cmpd="sng" algn="ctr">
            <a:solidFill>
              <a:srgbClr val="FFC000">
                <a:lumMod val="60000"/>
                <a:lumOff val="40000"/>
              </a:srgbClr>
            </a:solidFill>
            <a:prstDash val="solid"/>
            <a:miter lim="800000"/>
            <a:headEnd type="triangle"/>
            <a:tailEnd type="triangle"/>
          </a:ln>
          <a:effectLst/>
        </p:spPr>
      </p:cxnSp>
      <p:sp>
        <p:nvSpPr>
          <p:cNvPr id="98" name="テキスト ボックス 97">
            <a:extLst>
              <a:ext uri="{FF2B5EF4-FFF2-40B4-BE49-F238E27FC236}">
                <a16:creationId xmlns:a16="http://schemas.microsoft.com/office/drawing/2014/main" id="{D8FC34C5-5B55-D2D7-FF1F-DA8DCB0C7E71}"/>
              </a:ext>
            </a:extLst>
          </p:cNvPr>
          <p:cNvSpPr txBox="1"/>
          <p:nvPr/>
        </p:nvSpPr>
        <p:spPr>
          <a:xfrm rot="16200000">
            <a:off x="10409161" y="4735288"/>
            <a:ext cx="755335" cy="400110"/>
          </a:xfrm>
          <a:prstGeom prst="rect">
            <a:avLst/>
          </a:prstGeom>
          <a:noFill/>
        </p:spPr>
        <p:txBody>
          <a:bodyPr wrap="none" rtlCol="0">
            <a:spAutoFit/>
          </a:bodyPr>
          <a:lstStyle/>
          <a:p>
            <a:r>
              <a:rPr lang="en-US" altLang="ja-JP" sz="2000" b="1" dirty="0">
                <a:solidFill>
                  <a:srgbClr val="FFC000">
                    <a:lumMod val="60000"/>
                    <a:lumOff val="40000"/>
                  </a:srgbClr>
                </a:solidFill>
                <a:effectLst>
                  <a:outerShdw blurRad="38100" dist="38100" dir="2700000" algn="tl">
                    <a:srgbClr val="000000">
                      <a:alpha val="43137"/>
                    </a:srgbClr>
                  </a:outerShdw>
                </a:effectLst>
                <a:latin typeface="+mn-ea"/>
              </a:rPr>
              <a:t>1/12</a:t>
            </a:r>
            <a:endParaRPr lang="ja-JP" altLang="en-US" sz="2000" b="1" dirty="0">
              <a:solidFill>
                <a:srgbClr val="FFC000">
                  <a:lumMod val="60000"/>
                  <a:lumOff val="40000"/>
                </a:srgbClr>
              </a:solidFill>
              <a:effectLst>
                <a:outerShdw blurRad="38100" dist="38100" dir="2700000" algn="tl">
                  <a:srgbClr val="000000">
                    <a:alpha val="43137"/>
                  </a:srgbClr>
                </a:outerShdw>
              </a:effectLst>
              <a:latin typeface="+mn-ea"/>
            </a:endParaRPr>
          </a:p>
        </p:txBody>
      </p:sp>
      <p:sp>
        <p:nvSpPr>
          <p:cNvPr id="100" name="正方形/長方形 99">
            <a:extLst>
              <a:ext uri="{FF2B5EF4-FFF2-40B4-BE49-F238E27FC236}">
                <a16:creationId xmlns:a16="http://schemas.microsoft.com/office/drawing/2014/main" id="{DFBA8AA2-EBF6-C696-803B-C3A33AFBE542}"/>
              </a:ext>
            </a:extLst>
          </p:cNvPr>
          <p:cNvSpPr/>
          <p:nvPr/>
        </p:nvSpPr>
        <p:spPr>
          <a:xfrm>
            <a:off x="12398769" y="2940662"/>
            <a:ext cx="1805377" cy="601062"/>
          </a:xfrm>
          <a:prstGeom prst="rect">
            <a:avLst/>
          </a:prstGeom>
          <a:solidFill>
            <a:sysClr val="window" lastClr="FFFFFF"/>
          </a:solidFill>
        </p:spPr>
        <p:txBody>
          <a:bodyPr wrap="square">
            <a:spAutoFit/>
          </a:bodyPr>
          <a:lstStyle/>
          <a:p>
            <a:pPr defTabSz="1439906">
              <a:defRPr/>
            </a:pPr>
            <a:r>
              <a:rPr kumimoji="0" lang="ja-JP" altLang="en-US" sz="1600" b="1" kern="0" dirty="0">
                <a:solidFill>
                  <a:prstClr val="black"/>
                </a:solidFill>
                <a:latin typeface="+mn-ea"/>
                <a:cs typeface="Meiryo UI" panose="020B0604030504040204" pitchFamily="50" charset="-128"/>
              </a:rPr>
              <a:t>縦画角の</a:t>
            </a:r>
            <a:r>
              <a:rPr kumimoji="0" lang="en-US" altLang="ja-JP" sz="1600" b="1" kern="0" dirty="0">
                <a:solidFill>
                  <a:prstClr val="black"/>
                </a:solidFill>
                <a:latin typeface="+mn-ea"/>
                <a:cs typeface="Meiryo UI" panose="020B0604030504040204" pitchFamily="50" charset="-128"/>
              </a:rPr>
              <a:t>1/15</a:t>
            </a:r>
            <a:endParaRPr kumimoji="0" lang="en-US" altLang="ja-JP" sz="1600" b="1" kern="0" dirty="0">
              <a:solidFill>
                <a:prstClr val="black"/>
              </a:solidFill>
              <a:latin typeface="+mn-ea"/>
            </a:endParaRPr>
          </a:p>
          <a:p>
            <a:pPr defTabSz="1439906">
              <a:defRPr/>
            </a:pPr>
            <a:r>
              <a:rPr kumimoji="0" lang="ja-JP" altLang="en-US" sz="1600" b="1" kern="0" dirty="0">
                <a:solidFill>
                  <a:prstClr val="black"/>
                </a:solidFill>
                <a:latin typeface="+mn-ea"/>
                <a:cs typeface="Meiryo UI" panose="020B0604030504040204" pitchFamily="50" charset="-128"/>
              </a:rPr>
              <a:t>水平距離：</a:t>
            </a:r>
            <a:r>
              <a:rPr kumimoji="0" lang="en-US" altLang="ja-JP" sz="1600" b="1" kern="0" dirty="0">
                <a:solidFill>
                  <a:prstClr val="black"/>
                </a:solidFill>
                <a:latin typeface="+mn-ea"/>
                <a:cs typeface="Meiryo UI" panose="020B0604030504040204" pitchFamily="50" charset="-128"/>
              </a:rPr>
              <a:t>42.5m</a:t>
            </a:r>
          </a:p>
        </p:txBody>
      </p:sp>
      <p:sp>
        <p:nvSpPr>
          <p:cNvPr id="101" name="正方形/長方形 100">
            <a:extLst>
              <a:ext uri="{FF2B5EF4-FFF2-40B4-BE49-F238E27FC236}">
                <a16:creationId xmlns:a16="http://schemas.microsoft.com/office/drawing/2014/main" id="{DEEDA6CA-5151-9C56-7C7E-B3AF8035A4A0}"/>
              </a:ext>
            </a:extLst>
          </p:cNvPr>
          <p:cNvSpPr/>
          <p:nvPr/>
        </p:nvSpPr>
        <p:spPr>
          <a:xfrm>
            <a:off x="6834425" y="2946945"/>
            <a:ext cx="1689886" cy="584775"/>
          </a:xfrm>
          <a:prstGeom prst="rect">
            <a:avLst/>
          </a:prstGeom>
          <a:solidFill>
            <a:sysClr val="window" lastClr="FFFFFF"/>
          </a:solidFill>
        </p:spPr>
        <p:txBody>
          <a:bodyPr wrap="none">
            <a:spAutoFit/>
          </a:bodyPr>
          <a:lstStyle/>
          <a:p>
            <a:pPr defTabSz="1439906">
              <a:defRPr/>
            </a:pPr>
            <a:r>
              <a:rPr kumimoji="0" lang="ja-JP" altLang="en-US" sz="1600" b="1" kern="0" dirty="0">
                <a:solidFill>
                  <a:prstClr val="black"/>
                </a:solidFill>
                <a:latin typeface="+mn-ea"/>
                <a:cs typeface="Meiryo UI" panose="020B0604030504040204" pitchFamily="50" charset="-128"/>
              </a:rPr>
              <a:t>縦画角の</a:t>
            </a:r>
            <a:r>
              <a:rPr kumimoji="0" lang="en-US" altLang="ja-JP" sz="1600" b="1" kern="0" dirty="0">
                <a:solidFill>
                  <a:prstClr val="black"/>
                </a:solidFill>
                <a:latin typeface="+mn-ea"/>
                <a:cs typeface="Meiryo UI" panose="020B0604030504040204" pitchFamily="50" charset="-128"/>
              </a:rPr>
              <a:t>1/3</a:t>
            </a:r>
          </a:p>
          <a:p>
            <a:pPr defTabSz="1439906">
              <a:defRPr/>
            </a:pPr>
            <a:r>
              <a:rPr kumimoji="0" lang="ja-JP" altLang="en-US" sz="1600" b="1" kern="0" dirty="0">
                <a:solidFill>
                  <a:prstClr val="black"/>
                </a:solidFill>
                <a:latin typeface="+mn-ea"/>
              </a:rPr>
              <a:t>水平距離：</a:t>
            </a:r>
            <a:r>
              <a:rPr kumimoji="0" lang="en-US" altLang="ja-JP" sz="1600" b="1" kern="0" dirty="0">
                <a:solidFill>
                  <a:prstClr val="black"/>
                </a:solidFill>
                <a:latin typeface="+mn-ea"/>
              </a:rPr>
              <a:t>8.5m</a:t>
            </a:r>
            <a:endParaRPr kumimoji="0" lang="ja-JP" altLang="en-US" sz="1600" b="1" kern="0" dirty="0">
              <a:solidFill>
                <a:prstClr val="black"/>
              </a:solidFill>
              <a:latin typeface="+mn-ea"/>
            </a:endParaRPr>
          </a:p>
        </p:txBody>
      </p:sp>
      <p:sp>
        <p:nvSpPr>
          <p:cNvPr id="103" name="正方形/長方形 102">
            <a:extLst>
              <a:ext uri="{FF2B5EF4-FFF2-40B4-BE49-F238E27FC236}">
                <a16:creationId xmlns:a16="http://schemas.microsoft.com/office/drawing/2014/main" id="{7150000A-27F9-8E1D-6467-0F32E299AF6F}"/>
              </a:ext>
            </a:extLst>
          </p:cNvPr>
          <p:cNvSpPr/>
          <p:nvPr/>
        </p:nvSpPr>
        <p:spPr>
          <a:xfrm>
            <a:off x="10507473" y="2934772"/>
            <a:ext cx="1709122" cy="601062"/>
          </a:xfrm>
          <a:prstGeom prst="rect">
            <a:avLst/>
          </a:prstGeom>
          <a:solidFill>
            <a:sysClr val="window" lastClr="FFFFFF"/>
          </a:solidFill>
        </p:spPr>
        <p:txBody>
          <a:bodyPr wrap="none">
            <a:spAutoFit/>
          </a:bodyPr>
          <a:lstStyle/>
          <a:p>
            <a:pPr defTabSz="1439906">
              <a:defRPr/>
            </a:pPr>
            <a:r>
              <a:rPr kumimoji="0" lang="ja-JP" altLang="en-US" sz="1653" b="1" kern="0" dirty="0">
                <a:solidFill>
                  <a:prstClr val="black"/>
                </a:solidFill>
                <a:latin typeface="+mn-ea"/>
                <a:cs typeface="Meiryo UI" panose="020B0604030504040204" pitchFamily="50" charset="-128"/>
              </a:rPr>
              <a:t>縦画角の</a:t>
            </a:r>
            <a:r>
              <a:rPr kumimoji="0" lang="en-US" altLang="ja-JP" sz="1653" b="1" kern="0" dirty="0">
                <a:solidFill>
                  <a:prstClr val="black"/>
                </a:solidFill>
                <a:latin typeface="+mn-ea"/>
                <a:cs typeface="Meiryo UI" panose="020B0604030504040204" pitchFamily="50" charset="-128"/>
              </a:rPr>
              <a:t>1/12</a:t>
            </a:r>
          </a:p>
          <a:p>
            <a:pPr defTabSz="1439906">
              <a:defRPr/>
            </a:pPr>
            <a:r>
              <a:rPr kumimoji="0" lang="ja-JP" altLang="en-US" sz="1653" b="1" kern="0" dirty="0">
                <a:solidFill>
                  <a:prstClr val="black"/>
                </a:solidFill>
                <a:latin typeface="+mn-ea"/>
              </a:rPr>
              <a:t>水平距離：</a:t>
            </a:r>
            <a:r>
              <a:rPr kumimoji="0" lang="en-US" altLang="ja-JP" sz="1653" b="1" kern="0" dirty="0">
                <a:solidFill>
                  <a:prstClr val="black"/>
                </a:solidFill>
                <a:latin typeface="+mn-ea"/>
              </a:rPr>
              <a:t>34m</a:t>
            </a:r>
            <a:endParaRPr kumimoji="0" lang="ja-JP" altLang="en-US" sz="1653" b="1" kern="0" dirty="0">
              <a:solidFill>
                <a:prstClr val="black"/>
              </a:solidFill>
              <a:latin typeface="+mn-ea"/>
            </a:endParaRPr>
          </a:p>
        </p:txBody>
      </p:sp>
      <p:cxnSp>
        <p:nvCxnSpPr>
          <p:cNvPr id="104" name="直線矢印コネクタ 103">
            <a:extLst>
              <a:ext uri="{FF2B5EF4-FFF2-40B4-BE49-F238E27FC236}">
                <a16:creationId xmlns:a16="http://schemas.microsoft.com/office/drawing/2014/main" id="{59F9ED75-0F6B-0D7B-CA86-D87C43FFC233}"/>
              </a:ext>
            </a:extLst>
          </p:cNvPr>
          <p:cNvCxnSpPr/>
          <p:nvPr/>
        </p:nvCxnSpPr>
        <p:spPr>
          <a:xfrm flipH="1">
            <a:off x="11603993" y="1663007"/>
            <a:ext cx="1345008" cy="1077062"/>
          </a:xfrm>
          <a:prstGeom prst="straightConnector1">
            <a:avLst/>
          </a:prstGeom>
          <a:noFill/>
          <a:ln w="28575" cap="flat" cmpd="sng" algn="ctr">
            <a:solidFill>
              <a:srgbClr val="5B9BD5"/>
            </a:solidFill>
            <a:prstDash val="solid"/>
            <a:miter lim="800000"/>
            <a:headEnd type="triangle" w="lg" len="med"/>
            <a:tailEnd type="triangle" w="lg" len="med"/>
          </a:ln>
          <a:effectLst/>
        </p:spPr>
      </p:cxnSp>
      <p:cxnSp>
        <p:nvCxnSpPr>
          <p:cNvPr id="105" name="直線矢印コネクタ 104">
            <a:extLst>
              <a:ext uri="{FF2B5EF4-FFF2-40B4-BE49-F238E27FC236}">
                <a16:creationId xmlns:a16="http://schemas.microsoft.com/office/drawing/2014/main" id="{AC453214-D6DC-9545-7D36-EDC284494451}"/>
              </a:ext>
            </a:extLst>
          </p:cNvPr>
          <p:cNvCxnSpPr/>
          <p:nvPr/>
        </p:nvCxnSpPr>
        <p:spPr>
          <a:xfrm flipH="1">
            <a:off x="12221903" y="1629262"/>
            <a:ext cx="1540554" cy="1187446"/>
          </a:xfrm>
          <a:prstGeom prst="straightConnector1">
            <a:avLst/>
          </a:prstGeom>
          <a:noFill/>
          <a:ln w="28575" cap="flat" cmpd="sng" algn="ctr">
            <a:solidFill>
              <a:srgbClr val="5B9BD5"/>
            </a:solidFill>
            <a:prstDash val="solid"/>
            <a:miter lim="800000"/>
            <a:headEnd type="triangle" w="lg" len="med"/>
            <a:tailEnd type="triangle" w="lg" len="med"/>
          </a:ln>
          <a:effectLst/>
        </p:spPr>
      </p:cxnSp>
      <p:cxnSp>
        <p:nvCxnSpPr>
          <p:cNvPr id="106" name="直線矢印コネクタ 105">
            <a:extLst>
              <a:ext uri="{FF2B5EF4-FFF2-40B4-BE49-F238E27FC236}">
                <a16:creationId xmlns:a16="http://schemas.microsoft.com/office/drawing/2014/main" id="{9AF43621-6B5F-8FF9-F8F0-92AF9D5C73AD}"/>
              </a:ext>
            </a:extLst>
          </p:cNvPr>
          <p:cNvCxnSpPr/>
          <p:nvPr/>
        </p:nvCxnSpPr>
        <p:spPr>
          <a:xfrm flipH="1">
            <a:off x="8286757" y="2047340"/>
            <a:ext cx="235333" cy="250604"/>
          </a:xfrm>
          <a:prstGeom prst="straightConnector1">
            <a:avLst/>
          </a:prstGeom>
          <a:noFill/>
          <a:ln w="28575" cap="flat" cmpd="sng" algn="ctr">
            <a:solidFill>
              <a:srgbClr val="5B9BD5"/>
            </a:solidFill>
            <a:prstDash val="solid"/>
            <a:miter lim="800000"/>
            <a:headEnd type="triangle" w="lg" len="med"/>
            <a:tailEnd type="triangle" w="lg" len="med"/>
          </a:ln>
          <a:effectLst/>
        </p:spPr>
      </p:cxnSp>
    </p:spTree>
    <p:extLst>
      <p:ext uri="{BB962C8B-B14F-4D97-AF65-F5344CB8AC3E}">
        <p14:creationId xmlns:p14="http://schemas.microsoft.com/office/powerpoint/2010/main" val="24221140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A01E934E-53BF-A561-38A2-C24092CCB120}"/>
              </a:ext>
            </a:extLst>
          </p:cNvPr>
          <p:cNvSpPr/>
          <p:nvPr/>
        </p:nvSpPr>
        <p:spPr>
          <a:xfrm>
            <a:off x="167954" y="918720"/>
            <a:ext cx="14140938" cy="2785043"/>
          </a:xfrm>
          <a:prstGeom prst="rect">
            <a:avLst/>
          </a:prstGeom>
          <a:solidFill>
            <a:srgbClr val="5B9BD5">
              <a:lumMod val="20000"/>
              <a:lumOff val="80000"/>
              <a:alpha val="50000"/>
            </a:srgbClr>
          </a:solidFill>
          <a:ln w="12700" cap="flat" cmpd="sng" algn="ctr">
            <a:noFill/>
            <a:prstDash val="solid"/>
            <a:miter lim="800000"/>
          </a:ln>
          <a:effectLst/>
        </p:spPr>
        <p:txBody>
          <a:bodyPr rtlCol="0" anchor="ctr"/>
          <a:lstStyle/>
          <a:p>
            <a:pPr algn="ctr" defTabSz="1439906">
              <a:defRPr/>
            </a:pPr>
            <a:endParaRPr kumimoji="0" lang="ja-JP" altLang="en-US" sz="2834" b="1" kern="0">
              <a:solidFill>
                <a:prstClr val="white"/>
              </a:solidFill>
              <a:latin typeface="+mn-ea"/>
            </a:endParaRPr>
          </a:p>
        </p:txBody>
      </p:sp>
      <p:sp>
        <p:nvSpPr>
          <p:cNvPr id="2" name="タイトル 1"/>
          <p:cNvSpPr>
            <a:spLocks noGrp="1"/>
          </p:cNvSpPr>
          <p:nvPr>
            <p:ph type="title"/>
          </p:nvPr>
        </p:nvSpPr>
        <p:spPr/>
        <p:txBody>
          <a:bodyPr/>
          <a:lstStyle/>
          <a:p>
            <a:r>
              <a:rPr lang="ja-JP" altLang="en-US" dirty="0"/>
              <a:t>参考：検知エリアの目安（</a:t>
            </a:r>
            <a:r>
              <a:rPr lang="en-US" altLang="ja-JP" dirty="0"/>
              <a:t>8M</a:t>
            </a:r>
            <a:r>
              <a:rPr lang="ja-JP" altLang="en-US" dirty="0"/>
              <a:t>モデル）</a:t>
            </a:r>
            <a:endParaRPr kumimoji="1" lang="ja-JP" altLang="en-US" dirty="0"/>
          </a:p>
        </p:txBody>
      </p:sp>
      <p:sp>
        <p:nvSpPr>
          <p:cNvPr id="4" name="フリーフォーム 39">
            <a:extLst>
              <a:ext uri="{FF2B5EF4-FFF2-40B4-BE49-F238E27FC236}">
                <a16:creationId xmlns:a16="http://schemas.microsoft.com/office/drawing/2014/main" id="{1BC464D4-1F32-C5E3-AEE7-C822786CD19F}"/>
              </a:ext>
            </a:extLst>
          </p:cNvPr>
          <p:cNvSpPr/>
          <p:nvPr/>
        </p:nvSpPr>
        <p:spPr>
          <a:xfrm>
            <a:off x="8306705" y="1882479"/>
            <a:ext cx="5477411" cy="607539"/>
          </a:xfrm>
          <a:custGeom>
            <a:avLst/>
            <a:gdLst>
              <a:gd name="connsiteX0" fmla="*/ 261257 w 8229599"/>
              <a:gd name="connsiteY0" fmla="*/ 609600 h 1494972"/>
              <a:gd name="connsiteX1" fmla="*/ 0 w 8229599"/>
              <a:gd name="connsiteY1" fmla="*/ 870857 h 1494972"/>
              <a:gd name="connsiteX2" fmla="*/ 5936342 w 8229599"/>
              <a:gd name="connsiteY2" fmla="*/ 1494972 h 1494972"/>
              <a:gd name="connsiteX3" fmla="*/ 8229599 w 8229599"/>
              <a:gd name="connsiteY3" fmla="*/ 0 h 1494972"/>
              <a:gd name="connsiteX4" fmla="*/ 261257 w 8229599"/>
              <a:gd name="connsiteY4" fmla="*/ 609600 h 1494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9599" h="1494972">
                <a:moveTo>
                  <a:pt x="261257" y="609600"/>
                </a:moveTo>
                <a:lnTo>
                  <a:pt x="0" y="870857"/>
                </a:lnTo>
                <a:lnTo>
                  <a:pt x="5936342" y="1494972"/>
                </a:lnTo>
                <a:lnTo>
                  <a:pt x="8229599" y="0"/>
                </a:lnTo>
                <a:lnTo>
                  <a:pt x="261257" y="609600"/>
                </a:lnTo>
                <a:close/>
              </a:path>
            </a:pathLst>
          </a:custGeom>
          <a:solidFill>
            <a:srgbClr val="FFFFCC"/>
          </a:solidFill>
        </p:spPr>
        <p:txBody>
          <a:bodyPr wrap="square" rtlCol="0" anchor="ctr">
            <a:spAutoFit/>
          </a:bodyPr>
          <a:lstStyle/>
          <a:p>
            <a:pPr algn="ctr" fontAlgn="base">
              <a:spcBef>
                <a:spcPct val="0"/>
              </a:spcBef>
              <a:spcAft>
                <a:spcPct val="0"/>
              </a:spcAft>
              <a:defRPr/>
            </a:pPr>
            <a:endParaRPr kumimoji="0" lang="ja-JP" altLang="en-US" sz="3348" b="1" kern="0">
              <a:solidFill>
                <a:prstClr val="black"/>
              </a:solidFill>
              <a:latin typeface="+mn-ea"/>
            </a:endParaRPr>
          </a:p>
        </p:txBody>
      </p:sp>
      <p:sp>
        <p:nvSpPr>
          <p:cNvPr id="5" name="フリーフォーム 81">
            <a:extLst>
              <a:ext uri="{FF2B5EF4-FFF2-40B4-BE49-F238E27FC236}">
                <a16:creationId xmlns:a16="http://schemas.microsoft.com/office/drawing/2014/main" id="{AFAF1921-E6BD-ABA4-B64B-E82BA2D52544}"/>
              </a:ext>
            </a:extLst>
          </p:cNvPr>
          <p:cNvSpPr/>
          <p:nvPr/>
        </p:nvSpPr>
        <p:spPr>
          <a:xfrm>
            <a:off x="8323718" y="1884443"/>
            <a:ext cx="4683661" cy="607539"/>
          </a:xfrm>
          <a:custGeom>
            <a:avLst/>
            <a:gdLst>
              <a:gd name="connsiteX0" fmla="*/ 261257 w 8229599"/>
              <a:gd name="connsiteY0" fmla="*/ 609600 h 1494972"/>
              <a:gd name="connsiteX1" fmla="*/ 0 w 8229599"/>
              <a:gd name="connsiteY1" fmla="*/ 870857 h 1494972"/>
              <a:gd name="connsiteX2" fmla="*/ 5936342 w 8229599"/>
              <a:gd name="connsiteY2" fmla="*/ 1494972 h 1494972"/>
              <a:gd name="connsiteX3" fmla="*/ 8229599 w 8229599"/>
              <a:gd name="connsiteY3" fmla="*/ 0 h 1494972"/>
              <a:gd name="connsiteX4" fmla="*/ 261257 w 8229599"/>
              <a:gd name="connsiteY4" fmla="*/ 609600 h 1494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9599" h="1494972">
                <a:moveTo>
                  <a:pt x="261257" y="609600"/>
                </a:moveTo>
                <a:lnTo>
                  <a:pt x="0" y="870857"/>
                </a:lnTo>
                <a:lnTo>
                  <a:pt x="5936342" y="1494972"/>
                </a:lnTo>
                <a:lnTo>
                  <a:pt x="8229599" y="0"/>
                </a:lnTo>
                <a:lnTo>
                  <a:pt x="261257" y="609600"/>
                </a:lnTo>
                <a:close/>
              </a:path>
            </a:pathLst>
          </a:custGeom>
          <a:solidFill>
            <a:srgbClr val="D5E9C9"/>
          </a:solidFill>
        </p:spPr>
        <p:txBody>
          <a:bodyPr wrap="square" rtlCol="0" anchor="ctr">
            <a:spAutoFit/>
          </a:bodyPr>
          <a:lstStyle/>
          <a:p>
            <a:pPr algn="ctr" fontAlgn="base">
              <a:spcBef>
                <a:spcPct val="0"/>
              </a:spcBef>
              <a:spcAft>
                <a:spcPct val="0"/>
              </a:spcAft>
              <a:defRPr/>
            </a:pPr>
            <a:endParaRPr kumimoji="0" lang="ja-JP" altLang="en-US" sz="3348" b="1" kern="0">
              <a:solidFill>
                <a:prstClr val="black"/>
              </a:solidFill>
              <a:latin typeface="+mn-ea"/>
            </a:endParaRPr>
          </a:p>
        </p:txBody>
      </p:sp>
      <p:cxnSp>
        <p:nvCxnSpPr>
          <p:cNvPr id="6" name="直線コネクタ 5">
            <a:extLst>
              <a:ext uri="{FF2B5EF4-FFF2-40B4-BE49-F238E27FC236}">
                <a16:creationId xmlns:a16="http://schemas.microsoft.com/office/drawing/2014/main" id="{7BD45D1A-5A0B-168B-6802-A0770B3FC823}"/>
              </a:ext>
            </a:extLst>
          </p:cNvPr>
          <p:cNvCxnSpPr/>
          <p:nvPr/>
        </p:nvCxnSpPr>
        <p:spPr>
          <a:xfrm flipH="1">
            <a:off x="8302122" y="2157561"/>
            <a:ext cx="129995" cy="106777"/>
          </a:xfrm>
          <a:prstGeom prst="line">
            <a:avLst/>
          </a:prstGeom>
          <a:noFill/>
          <a:ln w="9525" cap="flat" cmpd="sng" algn="ctr">
            <a:solidFill>
              <a:sysClr val="windowText" lastClr="000000">
                <a:shade val="95000"/>
                <a:satMod val="105000"/>
              </a:sysClr>
            </a:solidFill>
            <a:prstDash val="solid"/>
          </a:ln>
          <a:effectLst/>
        </p:spPr>
      </p:cxnSp>
      <p:cxnSp>
        <p:nvCxnSpPr>
          <p:cNvPr id="7" name="直線コネクタ 6">
            <a:extLst>
              <a:ext uri="{FF2B5EF4-FFF2-40B4-BE49-F238E27FC236}">
                <a16:creationId xmlns:a16="http://schemas.microsoft.com/office/drawing/2014/main" id="{93883D7B-58E1-74C3-136A-0012F90EFB76}"/>
              </a:ext>
            </a:extLst>
          </p:cNvPr>
          <p:cNvCxnSpPr/>
          <p:nvPr/>
        </p:nvCxnSpPr>
        <p:spPr>
          <a:xfrm flipH="1">
            <a:off x="8423843" y="2073166"/>
            <a:ext cx="118223" cy="91759"/>
          </a:xfrm>
          <a:prstGeom prst="line">
            <a:avLst/>
          </a:prstGeom>
          <a:noFill/>
          <a:ln w="9525" cap="flat" cmpd="sng" algn="ctr">
            <a:solidFill>
              <a:sysClr val="windowText" lastClr="000000">
                <a:shade val="95000"/>
                <a:satMod val="105000"/>
              </a:sysClr>
            </a:solidFill>
            <a:prstDash val="dash"/>
          </a:ln>
          <a:effectLst/>
        </p:spPr>
      </p:cxnSp>
      <p:pic>
        <p:nvPicPr>
          <p:cNvPr id="8" name="図 7">
            <a:extLst>
              <a:ext uri="{FF2B5EF4-FFF2-40B4-BE49-F238E27FC236}">
                <a16:creationId xmlns:a16="http://schemas.microsoft.com/office/drawing/2014/main" id="{986A459D-FD12-F889-F2E1-F3143383B319}"/>
              </a:ext>
            </a:extLst>
          </p:cNvPr>
          <p:cNvPicPr>
            <a:picLocks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333587" y="1808504"/>
            <a:ext cx="165683" cy="392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図 8">
            <a:extLst>
              <a:ext uri="{FF2B5EF4-FFF2-40B4-BE49-F238E27FC236}">
                <a16:creationId xmlns:a16="http://schemas.microsoft.com/office/drawing/2014/main" id="{2168A625-F870-3CA8-D12D-DC59E46761F8}"/>
              </a:ext>
            </a:extLst>
          </p:cNvPr>
          <p:cNvPicPr>
            <a:picLocks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313155" y="1808504"/>
            <a:ext cx="161680" cy="392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図 9">
            <a:extLst>
              <a:ext uri="{FF2B5EF4-FFF2-40B4-BE49-F238E27FC236}">
                <a16:creationId xmlns:a16="http://schemas.microsoft.com/office/drawing/2014/main" id="{2EDC021A-B3AC-F84C-7BA8-76C389FEF5F3}"/>
              </a:ext>
            </a:extLst>
          </p:cNvPr>
          <p:cNvPicPr>
            <a:picLocks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879862" y="1808504"/>
            <a:ext cx="161680" cy="392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 name="直線コネクタ 10">
            <a:extLst>
              <a:ext uri="{FF2B5EF4-FFF2-40B4-BE49-F238E27FC236}">
                <a16:creationId xmlns:a16="http://schemas.microsoft.com/office/drawing/2014/main" id="{46284049-37F4-9FD9-F229-FF4BE889F52B}"/>
              </a:ext>
            </a:extLst>
          </p:cNvPr>
          <p:cNvCxnSpPr/>
          <p:nvPr/>
        </p:nvCxnSpPr>
        <p:spPr>
          <a:xfrm>
            <a:off x="7647213" y="2159539"/>
            <a:ext cx="5835321" cy="0"/>
          </a:xfrm>
          <a:prstGeom prst="line">
            <a:avLst/>
          </a:prstGeom>
          <a:noFill/>
          <a:ln w="9525" cap="flat" cmpd="sng" algn="ctr">
            <a:solidFill>
              <a:sysClr val="windowText" lastClr="000000">
                <a:shade val="95000"/>
                <a:satMod val="105000"/>
              </a:sysClr>
            </a:solidFill>
            <a:prstDash val="solid"/>
            <a:tailEnd type="triangle" w="lg" len="lg"/>
          </a:ln>
          <a:effectLst/>
        </p:spPr>
      </p:cxnSp>
      <p:cxnSp>
        <p:nvCxnSpPr>
          <p:cNvPr id="12" name="直線コネクタ 11">
            <a:extLst>
              <a:ext uri="{FF2B5EF4-FFF2-40B4-BE49-F238E27FC236}">
                <a16:creationId xmlns:a16="http://schemas.microsoft.com/office/drawing/2014/main" id="{8D14EE91-5490-6255-88ED-07F5F8B49842}"/>
              </a:ext>
            </a:extLst>
          </p:cNvPr>
          <p:cNvCxnSpPr/>
          <p:nvPr/>
        </p:nvCxnSpPr>
        <p:spPr>
          <a:xfrm>
            <a:off x="7637998" y="1290179"/>
            <a:ext cx="0" cy="875695"/>
          </a:xfrm>
          <a:prstGeom prst="line">
            <a:avLst/>
          </a:prstGeom>
          <a:noFill/>
          <a:ln w="9525" cap="flat" cmpd="sng" algn="ctr">
            <a:solidFill>
              <a:sysClr val="windowText" lastClr="000000">
                <a:shade val="95000"/>
                <a:satMod val="105000"/>
              </a:sysClr>
            </a:solidFill>
            <a:prstDash val="solid"/>
          </a:ln>
          <a:effectLst/>
        </p:spPr>
      </p:cxnSp>
      <p:cxnSp>
        <p:nvCxnSpPr>
          <p:cNvPr id="13" name="直線コネクタ 12">
            <a:extLst>
              <a:ext uri="{FF2B5EF4-FFF2-40B4-BE49-F238E27FC236}">
                <a16:creationId xmlns:a16="http://schemas.microsoft.com/office/drawing/2014/main" id="{FE218147-848C-ADC6-D4C1-CFF19B45D7E8}"/>
              </a:ext>
            </a:extLst>
          </p:cNvPr>
          <p:cNvCxnSpPr/>
          <p:nvPr/>
        </p:nvCxnSpPr>
        <p:spPr>
          <a:xfrm>
            <a:off x="7725688" y="1293302"/>
            <a:ext cx="575674" cy="965358"/>
          </a:xfrm>
          <a:prstGeom prst="line">
            <a:avLst/>
          </a:prstGeom>
          <a:noFill/>
          <a:ln w="9525" cap="flat" cmpd="sng" algn="ctr">
            <a:solidFill>
              <a:sysClr val="windowText" lastClr="000000">
                <a:shade val="95000"/>
                <a:satMod val="105000"/>
              </a:sysClr>
            </a:solidFill>
            <a:prstDash val="solid"/>
          </a:ln>
          <a:effectLst/>
        </p:spPr>
      </p:cxnSp>
      <p:cxnSp>
        <p:nvCxnSpPr>
          <p:cNvPr id="14" name="直線コネクタ 13">
            <a:extLst>
              <a:ext uri="{FF2B5EF4-FFF2-40B4-BE49-F238E27FC236}">
                <a16:creationId xmlns:a16="http://schemas.microsoft.com/office/drawing/2014/main" id="{3E6689B8-848B-9009-DE03-DE0DCF65D5AE}"/>
              </a:ext>
            </a:extLst>
          </p:cNvPr>
          <p:cNvCxnSpPr/>
          <p:nvPr/>
        </p:nvCxnSpPr>
        <p:spPr>
          <a:xfrm flipV="1">
            <a:off x="7725832" y="1001738"/>
            <a:ext cx="995644" cy="296625"/>
          </a:xfrm>
          <a:prstGeom prst="line">
            <a:avLst/>
          </a:prstGeom>
          <a:noFill/>
          <a:ln w="9525" cap="flat" cmpd="sng" algn="ctr">
            <a:solidFill>
              <a:sysClr val="windowText" lastClr="000000">
                <a:shade val="95000"/>
                <a:satMod val="105000"/>
              </a:sysClr>
            </a:solidFill>
            <a:prstDash val="solid"/>
          </a:ln>
          <a:effectLst/>
        </p:spPr>
      </p:cxnSp>
      <p:cxnSp>
        <p:nvCxnSpPr>
          <p:cNvPr id="15" name="直線コネクタ 14">
            <a:extLst>
              <a:ext uri="{FF2B5EF4-FFF2-40B4-BE49-F238E27FC236}">
                <a16:creationId xmlns:a16="http://schemas.microsoft.com/office/drawing/2014/main" id="{21D728BD-4BC2-B14E-7CDE-41712D117698}"/>
              </a:ext>
            </a:extLst>
          </p:cNvPr>
          <p:cNvCxnSpPr/>
          <p:nvPr/>
        </p:nvCxnSpPr>
        <p:spPr>
          <a:xfrm flipH="1">
            <a:off x="11683525" y="2138526"/>
            <a:ext cx="721958" cy="555255"/>
          </a:xfrm>
          <a:prstGeom prst="line">
            <a:avLst/>
          </a:prstGeom>
          <a:noFill/>
          <a:ln w="9525" cap="flat" cmpd="sng" algn="ctr">
            <a:solidFill>
              <a:sysClr val="windowText" lastClr="000000"/>
            </a:solidFill>
            <a:prstDash val="dash"/>
            <a:round/>
            <a:headEnd type="none" w="med" len="med"/>
            <a:tailEnd type="none" w="med" len="med"/>
          </a:ln>
          <a:effectLst/>
        </p:spPr>
      </p:cxnSp>
      <p:cxnSp>
        <p:nvCxnSpPr>
          <p:cNvPr id="17" name="直線コネクタ 16">
            <a:extLst>
              <a:ext uri="{FF2B5EF4-FFF2-40B4-BE49-F238E27FC236}">
                <a16:creationId xmlns:a16="http://schemas.microsoft.com/office/drawing/2014/main" id="{DEEB53CA-723A-AE14-4134-DC0AAFBDA5EB}"/>
              </a:ext>
            </a:extLst>
          </p:cNvPr>
          <p:cNvCxnSpPr/>
          <p:nvPr/>
        </p:nvCxnSpPr>
        <p:spPr>
          <a:xfrm flipH="1">
            <a:off x="12374937" y="1661846"/>
            <a:ext cx="605595" cy="487016"/>
          </a:xfrm>
          <a:prstGeom prst="line">
            <a:avLst/>
          </a:prstGeom>
          <a:noFill/>
          <a:ln w="9525" cap="flat" cmpd="sng" algn="ctr">
            <a:solidFill>
              <a:sysClr val="windowText" lastClr="000000">
                <a:shade val="95000"/>
                <a:satMod val="105000"/>
              </a:sysClr>
            </a:solidFill>
            <a:prstDash val="dash"/>
          </a:ln>
          <a:effectLst/>
        </p:spPr>
      </p:cxnSp>
      <p:cxnSp>
        <p:nvCxnSpPr>
          <p:cNvPr id="18" name="直線コネクタ 17">
            <a:extLst>
              <a:ext uri="{FF2B5EF4-FFF2-40B4-BE49-F238E27FC236}">
                <a16:creationId xmlns:a16="http://schemas.microsoft.com/office/drawing/2014/main" id="{BDF9971B-2303-37BB-EEC3-0B9A9B9D2C51}"/>
              </a:ext>
            </a:extLst>
          </p:cNvPr>
          <p:cNvCxnSpPr/>
          <p:nvPr/>
        </p:nvCxnSpPr>
        <p:spPr>
          <a:xfrm flipV="1">
            <a:off x="7725832" y="1164288"/>
            <a:ext cx="773438" cy="134077"/>
          </a:xfrm>
          <a:prstGeom prst="line">
            <a:avLst/>
          </a:prstGeom>
          <a:noFill/>
          <a:ln w="9525" cap="flat" cmpd="sng" algn="ctr">
            <a:solidFill>
              <a:sysClr val="windowText" lastClr="000000">
                <a:shade val="95000"/>
                <a:satMod val="105000"/>
              </a:sysClr>
            </a:solidFill>
            <a:prstDash val="solid"/>
          </a:ln>
          <a:effectLst/>
        </p:spPr>
      </p:cxnSp>
      <p:cxnSp>
        <p:nvCxnSpPr>
          <p:cNvPr id="19" name="直線コネクタ 18">
            <a:extLst>
              <a:ext uri="{FF2B5EF4-FFF2-40B4-BE49-F238E27FC236}">
                <a16:creationId xmlns:a16="http://schemas.microsoft.com/office/drawing/2014/main" id="{3046A44B-1528-35AA-A9CF-4ED69B5A9796}"/>
              </a:ext>
            </a:extLst>
          </p:cNvPr>
          <p:cNvCxnSpPr/>
          <p:nvPr/>
        </p:nvCxnSpPr>
        <p:spPr>
          <a:xfrm flipH="1">
            <a:off x="8512051" y="1100138"/>
            <a:ext cx="80054" cy="58637"/>
          </a:xfrm>
          <a:prstGeom prst="line">
            <a:avLst/>
          </a:prstGeom>
          <a:noFill/>
          <a:ln w="9525" cap="flat" cmpd="sng" algn="ctr">
            <a:solidFill>
              <a:sysClr val="windowText" lastClr="000000">
                <a:shade val="95000"/>
                <a:satMod val="105000"/>
              </a:sysClr>
            </a:solidFill>
            <a:prstDash val="solid"/>
          </a:ln>
          <a:effectLst/>
        </p:spPr>
      </p:cxnSp>
      <p:cxnSp>
        <p:nvCxnSpPr>
          <p:cNvPr id="20" name="直線コネクタ 19">
            <a:extLst>
              <a:ext uri="{FF2B5EF4-FFF2-40B4-BE49-F238E27FC236}">
                <a16:creationId xmlns:a16="http://schemas.microsoft.com/office/drawing/2014/main" id="{037E987F-D5C0-C6FE-5DE8-A607E96CFB58}"/>
              </a:ext>
            </a:extLst>
          </p:cNvPr>
          <p:cNvCxnSpPr/>
          <p:nvPr/>
        </p:nvCxnSpPr>
        <p:spPr>
          <a:xfrm flipV="1">
            <a:off x="8525029" y="1001736"/>
            <a:ext cx="196447" cy="1044364"/>
          </a:xfrm>
          <a:prstGeom prst="line">
            <a:avLst/>
          </a:prstGeom>
          <a:noFill/>
          <a:ln w="9525" cap="flat" cmpd="sng" algn="ctr">
            <a:solidFill>
              <a:sysClr val="windowText" lastClr="000000">
                <a:shade val="95000"/>
                <a:satMod val="105000"/>
              </a:sysClr>
            </a:solidFill>
            <a:prstDash val="dash"/>
          </a:ln>
          <a:effectLst/>
        </p:spPr>
      </p:cxnSp>
      <p:cxnSp>
        <p:nvCxnSpPr>
          <p:cNvPr id="21" name="直線コネクタ 20">
            <a:extLst>
              <a:ext uri="{FF2B5EF4-FFF2-40B4-BE49-F238E27FC236}">
                <a16:creationId xmlns:a16="http://schemas.microsoft.com/office/drawing/2014/main" id="{00B1905F-41C3-1592-006D-9A659068ADED}"/>
              </a:ext>
            </a:extLst>
          </p:cNvPr>
          <p:cNvCxnSpPr/>
          <p:nvPr/>
        </p:nvCxnSpPr>
        <p:spPr>
          <a:xfrm flipV="1">
            <a:off x="8303224" y="1157369"/>
            <a:ext cx="204497" cy="1101290"/>
          </a:xfrm>
          <a:prstGeom prst="line">
            <a:avLst/>
          </a:prstGeom>
          <a:noFill/>
          <a:ln w="9525" cap="flat" cmpd="sng" algn="ctr">
            <a:solidFill>
              <a:sysClr val="windowText" lastClr="000000">
                <a:shade val="95000"/>
                <a:satMod val="105000"/>
              </a:sysClr>
            </a:solidFill>
            <a:prstDash val="solid"/>
          </a:ln>
          <a:effectLst/>
        </p:spPr>
      </p:cxnSp>
      <p:cxnSp>
        <p:nvCxnSpPr>
          <p:cNvPr id="22" name="直線コネクタ 21">
            <a:extLst>
              <a:ext uri="{FF2B5EF4-FFF2-40B4-BE49-F238E27FC236}">
                <a16:creationId xmlns:a16="http://schemas.microsoft.com/office/drawing/2014/main" id="{28F1AAF2-1F4A-6C6C-AE0A-37C20332C592}"/>
              </a:ext>
            </a:extLst>
          </p:cNvPr>
          <p:cNvCxnSpPr/>
          <p:nvPr/>
        </p:nvCxnSpPr>
        <p:spPr>
          <a:xfrm flipH="1">
            <a:off x="7463501" y="2025462"/>
            <a:ext cx="356879" cy="276995"/>
          </a:xfrm>
          <a:prstGeom prst="line">
            <a:avLst/>
          </a:prstGeom>
          <a:noFill/>
          <a:ln w="9525" cap="flat" cmpd="sng" algn="ctr">
            <a:solidFill>
              <a:sysClr val="windowText" lastClr="000000">
                <a:shade val="95000"/>
                <a:satMod val="105000"/>
              </a:sysClr>
            </a:solidFill>
            <a:prstDash val="solid"/>
          </a:ln>
          <a:effectLst/>
        </p:spPr>
      </p:cxnSp>
      <p:sp>
        <p:nvSpPr>
          <p:cNvPr id="23" name="円/楕円 127">
            <a:extLst>
              <a:ext uri="{FF2B5EF4-FFF2-40B4-BE49-F238E27FC236}">
                <a16:creationId xmlns:a16="http://schemas.microsoft.com/office/drawing/2014/main" id="{6859FE02-067B-DF51-86E2-84506C506F1E}"/>
              </a:ext>
            </a:extLst>
          </p:cNvPr>
          <p:cNvSpPr/>
          <p:nvPr/>
        </p:nvSpPr>
        <p:spPr>
          <a:xfrm>
            <a:off x="8215425" y="1678017"/>
            <a:ext cx="398261" cy="623236"/>
          </a:xfrm>
          <a:prstGeom prst="ellipse">
            <a:avLst/>
          </a:prstGeom>
          <a:ln>
            <a:solidFill>
              <a:srgbClr val="FF0000"/>
            </a:solidFill>
          </a:ln>
        </p:spPr>
        <p:txBody>
          <a:bodyPr wrap="none" rtlCol="0" anchor="ctr">
            <a:noAutofit/>
          </a:bodyPr>
          <a:lstStyle/>
          <a:p>
            <a:pPr algn="ctr" fontAlgn="base">
              <a:spcBef>
                <a:spcPct val="0"/>
              </a:spcBef>
              <a:spcAft>
                <a:spcPct val="0"/>
              </a:spcAft>
            </a:pPr>
            <a:endParaRPr lang="ja-JP" altLang="en-US" sz="3348" b="1">
              <a:solidFill>
                <a:prstClr val="black"/>
              </a:solidFill>
              <a:latin typeface="+mn-ea"/>
              <a:cs typeface="Meiryo UI" panose="020B0604030504040204" pitchFamily="50" charset="-128"/>
            </a:endParaRPr>
          </a:p>
        </p:txBody>
      </p:sp>
      <p:sp>
        <p:nvSpPr>
          <p:cNvPr id="24" name="円/楕円 128">
            <a:extLst>
              <a:ext uri="{FF2B5EF4-FFF2-40B4-BE49-F238E27FC236}">
                <a16:creationId xmlns:a16="http://schemas.microsoft.com/office/drawing/2014/main" id="{32527FD3-088A-636C-ACFD-048755154C04}"/>
              </a:ext>
            </a:extLst>
          </p:cNvPr>
          <p:cNvSpPr/>
          <p:nvPr/>
        </p:nvSpPr>
        <p:spPr>
          <a:xfrm>
            <a:off x="12173033" y="1678017"/>
            <a:ext cx="398261" cy="623236"/>
          </a:xfrm>
          <a:prstGeom prst="ellipse">
            <a:avLst/>
          </a:prstGeom>
          <a:ln>
            <a:solidFill>
              <a:srgbClr val="FF0000"/>
            </a:solidFill>
          </a:ln>
        </p:spPr>
        <p:txBody>
          <a:bodyPr wrap="none" rtlCol="0" anchor="ctr">
            <a:noAutofit/>
          </a:bodyPr>
          <a:lstStyle/>
          <a:p>
            <a:pPr algn="ctr" fontAlgn="base">
              <a:spcBef>
                <a:spcPct val="0"/>
              </a:spcBef>
              <a:spcAft>
                <a:spcPct val="0"/>
              </a:spcAft>
            </a:pPr>
            <a:endParaRPr lang="ja-JP" altLang="en-US" sz="3348" b="1">
              <a:solidFill>
                <a:prstClr val="black"/>
              </a:solidFill>
              <a:latin typeface="+mn-ea"/>
              <a:cs typeface="Meiryo UI" panose="020B0604030504040204" pitchFamily="50" charset="-128"/>
            </a:endParaRPr>
          </a:p>
        </p:txBody>
      </p:sp>
      <p:sp>
        <p:nvSpPr>
          <p:cNvPr id="25" name="円/楕円 129">
            <a:extLst>
              <a:ext uri="{FF2B5EF4-FFF2-40B4-BE49-F238E27FC236}">
                <a16:creationId xmlns:a16="http://schemas.microsoft.com/office/drawing/2014/main" id="{029270A8-84D0-14A4-78F9-C398BE934C70}"/>
              </a:ext>
            </a:extLst>
          </p:cNvPr>
          <p:cNvSpPr/>
          <p:nvPr/>
        </p:nvSpPr>
        <p:spPr>
          <a:xfrm>
            <a:off x="12761823" y="1678017"/>
            <a:ext cx="398261" cy="623236"/>
          </a:xfrm>
          <a:prstGeom prst="ellipse">
            <a:avLst/>
          </a:prstGeom>
          <a:ln>
            <a:solidFill>
              <a:srgbClr val="FF0000"/>
            </a:solidFill>
          </a:ln>
        </p:spPr>
        <p:txBody>
          <a:bodyPr wrap="none" rtlCol="0" anchor="ctr">
            <a:noAutofit/>
          </a:bodyPr>
          <a:lstStyle/>
          <a:p>
            <a:pPr algn="ctr" fontAlgn="base">
              <a:spcBef>
                <a:spcPct val="0"/>
              </a:spcBef>
              <a:spcAft>
                <a:spcPct val="0"/>
              </a:spcAft>
            </a:pPr>
            <a:endParaRPr lang="ja-JP" altLang="en-US" sz="3348" b="1">
              <a:solidFill>
                <a:prstClr val="black"/>
              </a:solidFill>
              <a:latin typeface="+mn-ea"/>
              <a:cs typeface="Meiryo UI" panose="020B0604030504040204" pitchFamily="50" charset="-128"/>
            </a:endParaRPr>
          </a:p>
        </p:txBody>
      </p:sp>
      <p:sp>
        <p:nvSpPr>
          <p:cNvPr id="26" name="正方形/長方形 25">
            <a:extLst>
              <a:ext uri="{FF2B5EF4-FFF2-40B4-BE49-F238E27FC236}">
                <a16:creationId xmlns:a16="http://schemas.microsoft.com/office/drawing/2014/main" id="{ED52C1DF-0EEA-E99A-53DA-D2B4BCF72C80}"/>
              </a:ext>
            </a:extLst>
          </p:cNvPr>
          <p:cNvSpPr/>
          <p:nvPr/>
        </p:nvSpPr>
        <p:spPr>
          <a:xfrm>
            <a:off x="9352966" y="1050296"/>
            <a:ext cx="1546258" cy="400110"/>
          </a:xfrm>
          <a:prstGeom prst="rect">
            <a:avLst/>
          </a:prstGeom>
          <a:solidFill>
            <a:srgbClr val="9BBB59">
              <a:lumMod val="40000"/>
              <a:lumOff val="60000"/>
            </a:srgbClr>
          </a:solidFill>
          <a:ln>
            <a:solidFill>
              <a:sysClr val="window" lastClr="FFFFFF">
                <a:lumMod val="50000"/>
              </a:sysClr>
            </a:solidFill>
          </a:ln>
        </p:spPr>
        <p:txBody>
          <a:bodyPr wrap="square" rtlCol="0" anchor="ctr">
            <a:spAutoFit/>
          </a:bodyPr>
          <a:lstStyle/>
          <a:p>
            <a:pPr algn="ctr" fontAlgn="base">
              <a:spcBef>
                <a:spcPct val="0"/>
              </a:spcBef>
              <a:spcAft>
                <a:spcPct val="0"/>
              </a:spcAft>
              <a:defRPr/>
            </a:pPr>
            <a:r>
              <a:rPr kumimoji="0" lang="ja-JP" altLang="en-US" sz="2000" b="1" kern="0" dirty="0">
                <a:solidFill>
                  <a:prstClr val="black"/>
                </a:solidFill>
                <a:latin typeface="+mn-ea"/>
                <a:cs typeface="Meiryo UI" panose="020B0604030504040204" pitchFamily="50" charset="-128"/>
              </a:rPr>
              <a:t>推奨エリア</a:t>
            </a:r>
          </a:p>
        </p:txBody>
      </p:sp>
      <p:sp>
        <p:nvSpPr>
          <p:cNvPr id="27" name="正方形/長方形 26">
            <a:extLst>
              <a:ext uri="{FF2B5EF4-FFF2-40B4-BE49-F238E27FC236}">
                <a16:creationId xmlns:a16="http://schemas.microsoft.com/office/drawing/2014/main" id="{0B7EA2BC-25EA-59FD-1A75-062861AFC863}"/>
              </a:ext>
            </a:extLst>
          </p:cNvPr>
          <p:cNvSpPr/>
          <p:nvPr/>
        </p:nvSpPr>
        <p:spPr>
          <a:xfrm>
            <a:off x="11935260" y="1050297"/>
            <a:ext cx="2212056" cy="400110"/>
          </a:xfrm>
          <a:prstGeom prst="rect">
            <a:avLst/>
          </a:prstGeom>
          <a:solidFill>
            <a:srgbClr val="FFFFCC"/>
          </a:solidFill>
          <a:ln>
            <a:solidFill>
              <a:sysClr val="window" lastClr="FFFFFF">
                <a:lumMod val="50000"/>
              </a:sysClr>
            </a:solidFill>
          </a:ln>
        </p:spPr>
        <p:txBody>
          <a:bodyPr wrap="square" rtlCol="0" anchor="ctr">
            <a:spAutoFit/>
          </a:bodyPr>
          <a:lstStyle/>
          <a:p>
            <a:pPr algn="ctr" fontAlgn="base">
              <a:spcBef>
                <a:spcPct val="0"/>
              </a:spcBef>
              <a:spcAft>
                <a:spcPct val="0"/>
              </a:spcAft>
              <a:defRPr/>
            </a:pPr>
            <a:r>
              <a:rPr kumimoji="0" lang="ja-JP" altLang="en-US" sz="2000" b="1" kern="0" dirty="0">
                <a:solidFill>
                  <a:prstClr val="black"/>
                </a:solidFill>
                <a:latin typeface="+mn-ea"/>
                <a:cs typeface="Meiryo UI" panose="020B0604030504040204" pitchFamily="50" charset="-128"/>
              </a:rPr>
              <a:t>検知可能エリア</a:t>
            </a:r>
            <a:endParaRPr kumimoji="0" lang="ja-JP" altLang="en-US" sz="2000" b="1" kern="0" baseline="30000" dirty="0">
              <a:solidFill>
                <a:prstClr val="black"/>
              </a:solidFill>
              <a:latin typeface="+mn-ea"/>
              <a:cs typeface="Meiryo UI" panose="020B0604030504040204" pitchFamily="50" charset="-128"/>
            </a:endParaRPr>
          </a:p>
        </p:txBody>
      </p:sp>
      <p:cxnSp>
        <p:nvCxnSpPr>
          <p:cNvPr id="28" name="直線コネクタ 27">
            <a:extLst>
              <a:ext uri="{FF2B5EF4-FFF2-40B4-BE49-F238E27FC236}">
                <a16:creationId xmlns:a16="http://schemas.microsoft.com/office/drawing/2014/main" id="{6548F11E-59B1-8FF8-E579-D8EF0EBE9FB8}"/>
              </a:ext>
            </a:extLst>
          </p:cNvPr>
          <p:cNvCxnSpPr/>
          <p:nvPr/>
        </p:nvCxnSpPr>
        <p:spPr>
          <a:xfrm flipV="1">
            <a:off x="7644804" y="1598144"/>
            <a:ext cx="6139312" cy="566780"/>
          </a:xfrm>
          <a:prstGeom prst="line">
            <a:avLst/>
          </a:prstGeom>
          <a:noFill/>
          <a:ln w="9525" cap="flat" cmpd="sng" algn="ctr">
            <a:solidFill>
              <a:sysClr val="windowText" lastClr="000000">
                <a:shade val="95000"/>
                <a:satMod val="105000"/>
              </a:sysClr>
            </a:solidFill>
            <a:prstDash val="dash"/>
          </a:ln>
          <a:effectLst/>
        </p:spPr>
      </p:cxnSp>
      <p:cxnSp>
        <p:nvCxnSpPr>
          <p:cNvPr id="29" name="直線コネクタ 28">
            <a:extLst>
              <a:ext uri="{FF2B5EF4-FFF2-40B4-BE49-F238E27FC236}">
                <a16:creationId xmlns:a16="http://schemas.microsoft.com/office/drawing/2014/main" id="{305E356C-6E49-6239-9D78-DFE1C7089645}"/>
              </a:ext>
            </a:extLst>
          </p:cNvPr>
          <p:cNvCxnSpPr/>
          <p:nvPr/>
        </p:nvCxnSpPr>
        <p:spPr>
          <a:xfrm flipH="1">
            <a:off x="13072476" y="1598145"/>
            <a:ext cx="718447" cy="556012"/>
          </a:xfrm>
          <a:prstGeom prst="line">
            <a:avLst/>
          </a:prstGeom>
          <a:noFill/>
          <a:ln w="9525" cap="flat" cmpd="sng" algn="ctr">
            <a:solidFill>
              <a:sysClr val="windowText" lastClr="000000">
                <a:shade val="95000"/>
                <a:satMod val="105000"/>
              </a:sysClr>
            </a:solidFill>
            <a:prstDash val="dash"/>
          </a:ln>
          <a:effectLst/>
        </p:spPr>
      </p:cxnSp>
      <p:cxnSp>
        <p:nvCxnSpPr>
          <p:cNvPr id="30" name="直線コネクタ 29">
            <a:extLst>
              <a:ext uri="{FF2B5EF4-FFF2-40B4-BE49-F238E27FC236}">
                <a16:creationId xmlns:a16="http://schemas.microsoft.com/office/drawing/2014/main" id="{5F9F8B6C-CA17-9781-10F2-1C106BC4B7EB}"/>
              </a:ext>
            </a:extLst>
          </p:cNvPr>
          <p:cNvCxnSpPr/>
          <p:nvPr/>
        </p:nvCxnSpPr>
        <p:spPr>
          <a:xfrm>
            <a:off x="7637997" y="2161520"/>
            <a:ext cx="4598422" cy="618328"/>
          </a:xfrm>
          <a:prstGeom prst="line">
            <a:avLst/>
          </a:prstGeom>
          <a:noFill/>
          <a:ln w="9525" cap="flat" cmpd="sng" algn="ctr">
            <a:solidFill>
              <a:sysClr val="windowText" lastClr="000000"/>
            </a:solidFill>
            <a:prstDash val="dash"/>
            <a:round/>
            <a:headEnd type="none" w="med" len="med"/>
            <a:tailEnd type="none" w="med" len="med"/>
          </a:ln>
          <a:effectLst/>
        </p:spPr>
      </p:cxnSp>
      <p:cxnSp>
        <p:nvCxnSpPr>
          <p:cNvPr id="31" name="直線コネクタ 30">
            <a:extLst>
              <a:ext uri="{FF2B5EF4-FFF2-40B4-BE49-F238E27FC236}">
                <a16:creationId xmlns:a16="http://schemas.microsoft.com/office/drawing/2014/main" id="{889ADAE1-0A48-D128-AD8D-F4C7707BE734}"/>
              </a:ext>
            </a:extLst>
          </p:cNvPr>
          <p:cNvCxnSpPr/>
          <p:nvPr/>
        </p:nvCxnSpPr>
        <p:spPr>
          <a:xfrm flipH="1">
            <a:off x="12241762" y="2164923"/>
            <a:ext cx="823910" cy="614923"/>
          </a:xfrm>
          <a:prstGeom prst="line">
            <a:avLst/>
          </a:prstGeom>
          <a:noFill/>
          <a:ln w="9525" cap="flat" cmpd="sng" algn="ctr">
            <a:solidFill>
              <a:sysClr val="windowText" lastClr="000000"/>
            </a:solidFill>
            <a:prstDash val="dash"/>
            <a:round/>
            <a:headEnd type="none" w="med" len="med"/>
            <a:tailEnd type="none" w="med" len="med"/>
          </a:ln>
          <a:effectLst/>
        </p:spPr>
      </p:cxnSp>
      <p:cxnSp>
        <p:nvCxnSpPr>
          <p:cNvPr id="32" name="直線コネクタ 31">
            <a:extLst>
              <a:ext uri="{FF2B5EF4-FFF2-40B4-BE49-F238E27FC236}">
                <a16:creationId xmlns:a16="http://schemas.microsoft.com/office/drawing/2014/main" id="{70041896-13A7-2236-0A11-53432227C9E0}"/>
              </a:ext>
            </a:extLst>
          </p:cNvPr>
          <p:cNvCxnSpPr/>
          <p:nvPr/>
        </p:nvCxnSpPr>
        <p:spPr>
          <a:xfrm flipH="1" flipV="1">
            <a:off x="7725688" y="1293301"/>
            <a:ext cx="786207" cy="779864"/>
          </a:xfrm>
          <a:prstGeom prst="line">
            <a:avLst/>
          </a:prstGeom>
          <a:noFill/>
          <a:ln w="9525" cap="flat" cmpd="sng" algn="ctr">
            <a:solidFill>
              <a:sysClr val="windowText" lastClr="000000">
                <a:shade val="95000"/>
                <a:satMod val="105000"/>
              </a:sysClr>
            </a:solidFill>
            <a:prstDash val="dash"/>
          </a:ln>
          <a:effectLst/>
        </p:spPr>
      </p:cxnSp>
      <p:cxnSp>
        <p:nvCxnSpPr>
          <p:cNvPr id="39" name="直線コネクタ 38">
            <a:extLst>
              <a:ext uri="{FF2B5EF4-FFF2-40B4-BE49-F238E27FC236}">
                <a16:creationId xmlns:a16="http://schemas.microsoft.com/office/drawing/2014/main" id="{C4223526-F417-4930-5A0A-26DCF1D2E8ED}"/>
              </a:ext>
            </a:extLst>
          </p:cNvPr>
          <p:cNvCxnSpPr/>
          <p:nvPr/>
        </p:nvCxnSpPr>
        <p:spPr>
          <a:xfrm flipH="1">
            <a:off x="8609733" y="1007814"/>
            <a:ext cx="104759" cy="76269"/>
          </a:xfrm>
          <a:prstGeom prst="line">
            <a:avLst/>
          </a:prstGeom>
          <a:noFill/>
          <a:ln w="9525" cap="flat" cmpd="sng" algn="ctr">
            <a:solidFill>
              <a:sysClr val="windowText" lastClr="000000">
                <a:shade val="95000"/>
                <a:satMod val="105000"/>
              </a:sysClr>
            </a:solidFill>
            <a:prstDash val="dash"/>
          </a:ln>
          <a:effectLst/>
        </p:spPr>
      </p:cxnSp>
      <p:grpSp>
        <p:nvGrpSpPr>
          <p:cNvPr id="41" name="グループ化 40">
            <a:extLst>
              <a:ext uri="{FF2B5EF4-FFF2-40B4-BE49-F238E27FC236}">
                <a16:creationId xmlns:a16="http://schemas.microsoft.com/office/drawing/2014/main" id="{29657F73-C96C-0CFF-05E9-D354295A75F5}"/>
              </a:ext>
            </a:extLst>
          </p:cNvPr>
          <p:cNvGrpSpPr/>
          <p:nvPr/>
        </p:nvGrpSpPr>
        <p:grpSpPr>
          <a:xfrm>
            <a:off x="7522565" y="1179450"/>
            <a:ext cx="230866" cy="185766"/>
            <a:chOff x="5965530" y="4772282"/>
            <a:chExt cx="195480" cy="157293"/>
          </a:xfrm>
        </p:grpSpPr>
        <p:sp>
          <p:nvSpPr>
            <p:cNvPr id="42" name="台形 41">
              <a:extLst>
                <a:ext uri="{FF2B5EF4-FFF2-40B4-BE49-F238E27FC236}">
                  <a16:creationId xmlns:a16="http://schemas.microsoft.com/office/drawing/2014/main" id="{1221DD87-5B06-F854-BA43-B692CCCFEFC4}"/>
                </a:ext>
              </a:extLst>
            </p:cNvPr>
            <p:cNvSpPr/>
            <p:nvPr/>
          </p:nvSpPr>
          <p:spPr bwMode="auto">
            <a:xfrm rot="17459329">
              <a:off x="6075725" y="4844290"/>
              <a:ext cx="115955" cy="54615"/>
            </a:xfrm>
            <a:prstGeom prst="trapezoid">
              <a:avLst>
                <a:gd name="adj" fmla="val 45371"/>
              </a:avLst>
            </a:prstGeom>
            <a:solidFill>
              <a:srgbClr val="0066FF"/>
            </a:solidFill>
            <a:ln w="25400" cap="flat" cmpd="sng" algn="ctr">
              <a:noFill/>
              <a:prstDash val="solid"/>
            </a:ln>
            <a:effectLst/>
          </p:spPr>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fontAlgn="base">
                <a:spcBef>
                  <a:spcPct val="0"/>
                </a:spcBef>
                <a:spcAft>
                  <a:spcPct val="0"/>
                </a:spcAft>
                <a:defRPr/>
              </a:pPr>
              <a:endParaRPr kumimoji="0" lang="ja-JP" altLang="en-US" sz="1299" b="1" kern="0">
                <a:solidFill>
                  <a:prstClr val="white"/>
                </a:solidFill>
                <a:latin typeface="+mn-ea"/>
              </a:endParaRPr>
            </a:p>
          </p:txBody>
        </p:sp>
        <p:sp>
          <p:nvSpPr>
            <p:cNvPr id="61" name="正方形/長方形 60">
              <a:extLst>
                <a:ext uri="{FF2B5EF4-FFF2-40B4-BE49-F238E27FC236}">
                  <a16:creationId xmlns:a16="http://schemas.microsoft.com/office/drawing/2014/main" id="{7BA605AB-F832-CD45-2BF2-D96B20AF3F14}"/>
                </a:ext>
              </a:extLst>
            </p:cNvPr>
            <p:cNvSpPr/>
            <p:nvPr/>
          </p:nvSpPr>
          <p:spPr bwMode="auto">
            <a:xfrm rot="1259329">
              <a:off x="5965530" y="4772282"/>
              <a:ext cx="147462" cy="115955"/>
            </a:xfrm>
            <a:prstGeom prst="rect">
              <a:avLst/>
            </a:prstGeom>
            <a:solidFill>
              <a:srgbClr val="0066FF"/>
            </a:solidFill>
            <a:ln w="25400" cap="flat" cmpd="sng" algn="ctr">
              <a:noFill/>
              <a:prstDash val="solid"/>
            </a:ln>
            <a:effectLst/>
          </p:spPr>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fontAlgn="base">
                <a:spcBef>
                  <a:spcPct val="0"/>
                </a:spcBef>
                <a:spcAft>
                  <a:spcPct val="0"/>
                </a:spcAft>
                <a:defRPr/>
              </a:pPr>
              <a:endParaRPr kumimoji="0" lang="ja-JP" altLang="en-US" sz="1299" b="1" kern="0">
                <a:solidFill>
                  <a:prstClr val="white"/>
                </a:solidFill>
                <a:latin typeface="+mn-ea"/>
              </a:endParaRPr>
            </a:p>
          </p:txBody>
        </p:sp>
      </p:grpSp>
      <p:cxnSp>
        <p:nvCxnSpPr>
          <p:cNvPr id="72" name="直線コネクタ 71">
            <a:extLst>
              <a:ext uri="{FF2B5EF4-FFF2-40B4-BE49-F238E27FC236}">
                <a16:creationId xmlns:a16="http://schemas.microsoft.com/office/drawing/2014/main" id="{EE835E5B-9E10-4BC9-BC23-50A4A05F7807}"/>
              </a:ext>
            </a:extLst>
          </p:cNvPr>
          <p:cNvCxnSpPr/>
          <p:nvPr/>
        </p:nvCxnSpPr>
        <p:spPr>
          <a:xfrm flipH="1" flipV="1">
            <a:off x="13096023" y="2201081"/>
            <a:ext cx="251604" cy="665902"/>
          </a:xfrm>
          <a:prstGeom prst="line">
            <a:avLst/>
          </a:prstGeom>
          <a:noFill/>
          <a:ln w="19050" cap="flat" cmpd="sng" algn="ctr">
            <a:solidFill>
              <a:srgbClr val="E7E6E6">
                <a:lumMod val="75000"/>
              </a:srgbClr>
            </a:solidFill>
            <a:prstDash val="solid"/>
            <a:miter lim="800000"/>
          </a:ln>
          <a:effectLst/>
        </p:spPr>
      </p:cxnSp>
      <p:sp>
        <p:nvSpPr>
          <p:cNvPr id="76" name="正方形/長方形 75">
            <a:extLst>
              <a:ext uri="{FF2B5EF4-FFF2-40B4-BE49-F238E27FC236}">
                <a16:creationId xmlns:a16="http://schemas.microsoft.com/office/drawing/2014/main" id="{2D52B01D-E269-2521-4315-2B6123B67772}"/>
              </a:ext>
            </a:extLst>
          </p:cNvPr>
          <p:cNvSpPr/>
          <p:nvPr/>
        </p:nvSpPr>
        <p:spPr>
          <a:xfrm>
            <a:off x="12485209" y="2940662"/>
            <a:ext cx="1632178" cy="584775"/>
          </a:xfrm>
          <a:prstGeom prst="rect">
            <a:avLst/>
          </a:prstGeom>
          <a:solidFill>
            <a:sysClr val="window" lastClr="FFFFFF"/>
          </a:solidFill>
        </p:spPr>
        <p:txBody>
          <a:bodyPr wrap="none">
            <a:spAutoFit/>
          </a:bodyPr>
          <a:lstStyle/>
          <a:p>
            <a:pPr defTabSz="1439906">
              <a:defRPr/>
            </a:pPr>
            <a:r>
              <a:rPr kumimoji="0" lang="ja-JP" altLang="en-US" sz="1600" b="1" kern="0" dirty="0">
                <a:solidFill>
                  <a:prstClr val="black"/>
                </a:solidFill>
                <a:latin typeface="+mn-ea"/>
                <a:cs typeface="Meiryo UI" panose="020B0604030504040204" pitchFamily="50" charset="-128"/>
              </a:rPr>
              <a:t>縦画角の</a:t>
            </a:r>
            <a:r>
              <a:rPr kumimoji="0" lang="en-US" altLang="ja-JP" sz="1600" b="1" kern="0" dirty="0">
                <a:solidFill>
                  <a:prstClr val="black"/>
                </a:solidFill>
                <a:latin typeface="+mn-ea"/>
                <a:cs typeface="Meiryo UI" panose="020B0604030504040204" pitchFamily="50" charset="-128"/>
              </a:rPr>
              <a:t>1/30</a:t>
            </a:r>
            <a:endParaRPr kumimoji="0" lang="en-US" altLang="ja-JP" sz="1600" b="1" kern="0" dirty="0">
              <a:solidFill>
                <a:prstClr val="black"/>
              </a:solidFill>
              <a:latin typeface="+mn-ea"/>
            </a:endParaRPr>
          </a:p>
          <a:p>
            <a:pPr defTabSz="1439906">
              <a:defRPr/>
            </a:pPr>
            <a:r>
              <a:rPr kumimoji="0" lang="ja-JP" altLang="en-US" sz="1600" b="1" kern="0" dirty="0">
                <a:solidFill>
                  <a:prstClr val="black"/>
                </a:solidFill>
                <a:latin typeface="+mn-ea"/>
                <a:cs typeface="Meiryo UI" panose="020B0604030504040204" pitchFamily="50" charset="-128"/>
              </a:rPr>
              <a:t>水平距離：</a:t>
            </a:r>
            <a:r>
              <a:rPr kumimoji="0" lang="en-US" altLang="ja-JP" sz="1600" b="1" kern="0" dirty="0">
                <a:solidFill>
                  <a:prstClr val="black"/>
                </a:solidFill>
                <a:latin typeface="+mn-ea"/>
                <a:cs typeface="Meiryo UI" panose="020B0604030504040204" pitchFamily="50" charset="-128"/>
              </a:rPr>
              <a:t>85m</a:t>
            </a:r>
          </a:p>
        </p:txBody>
      </p:sp>
      <p:cxnSp>
        <p:nvCxnSpPr>
          <p:cNvPr id="77" name="直線矢印コネクタ 76">
            <a:extLst>
              <a:ext uri="{FF2B5EF4-FFF2-40B4-BE49-F238E27FC236}">
                <a16:creationId xmlns:a16="http://schemas.microsoft.com/office/drawing/2014/main" id="{00BA2CFC-2537-520E-BA34-78D8BABA9E1F}"/>
              </a:ext>
            </a:extLst>
          </p:cNvPr>
          <p:cNvCxnSpPr/>
          <p:nvPr/>
        </p:nvCxnSpPr>
        <p:spPr>
          <a:xfrm flipH="1">
            <a:off x="11635523" y="1663007"/>
            <a:ext cx="1345008" cy="1077062"/>
          </a:xfrm>
          <a:prstGeom prst="straightConnector1">
            <a:avLst/>
          </a:prstGeom>
          <a:noFill/>
          <a:ln w="28575" cap="flat" cmpd="sng" algn="ctr">
            <a:solidFill>
              <a:srgbClr val="5B9BD5"/>
            </a:solidFill>
            <a:prstDash val="solid"/>
            <a:miter lim="800000"/>
            <a:headEnd type="triangle" w="lg" len="med"/>
            <a:tailEnd type="triangle" w="lg" len="med"/>
          </a:ln>
          <a:effectLst/>
        </p:spPr>
      </p:cxnSp>
      <p:cxnSp>
        <p:nvCxnSpPr>
          <p:cNvPr id="83" name="直線矢印コネクタ 82">
            <a:extLst>
              <a:ext uri="{FF2B5EF4-FFF2-40B4-BE49-F238E27FC236}">
                <a16:creationId xmlns:a16="http://schemas.microsoft.com/office/drawing/2014/main" id="{FCB56073-53C2-4B79-775C-CED5B7783598}"/>
              </a:ext>
            </a:extLst>
          </p:cNvPr>
          <p:cNvCxnSpPr/>
          <p:nvPr/>
        </p:nvCxnSpPr>
        <p:spPr>
          <a:xfrm flipH="1">
            <a:off x="12253433" y="1629262"/>
            <a:ext cx="1540554" cy="1187446"/>
          </a:xfrm>
          <a:prstGeom prst="straightConnector1">
            <a:avLst/>
          </a:prstGeom>
          <a:noFill/>
          <a:ln w="28575" cap="flat" cmpd="sng" algn="ctr">
            <a:solidFill>
              <a:srgbClr val="5B9BD5"/>
            </a:solidFill>
            <a:prstDash val="solid"/>
            <a:miter lim="800000"/>
            <a:headEnd type="triangle" w="lg" len="med"/>
            <a:tailEnd type="triangle" w="lg" len="med"/>
          </a:ln>
          <a:effectLst/>
        </p:spPr>
      </p:cxnSp>
      <p:cxnSp>
        <p:nvCxnSpPr>
          <p:cNvPr id="85" name="直線矢印コネクタ 84">
            <a:extLst>
              <a:ext uri="{FF2B5EF4-FFF2-40B4-BE49-F238E27FC236}">
                <a16:creationId xmlns:a16="http://schemas.microsoft.com/office/drawing/2014/main" id="{327760AA-DDEF-3DE1-9FD7-C3D9CFB0FE2B}"/>
              </a:ext>
            </a:extLst>
          </p:cNvPr>
          <p:cNvCxnSpPr/>
          <p:nvPr/>
        </p:nvCxnSpPr>
        <p:spPr>
          <a:xfrm flipH="1">
            <a:off x="8318287" y="2047340"/>
            <a:ext cx="235333" cy="250604"/>
          </a:xfrm>
          <a:prstGeom prst="straightConnector1">
            <a:avLst/>
          </a:prstGeom>
          <a:noFill/>
          <a:ln w="28575" cap="flat" cmpd="sng" algn="ctr">
            <a:solidFill>
              <a:srgbClr val="5B9BD5"/>
            </a:solidFill>
            <a:prstDash val="solid"/>
            <a:miter lim="800000"/>
            <a:headEnd type="triangle" w="lg" len="med"/>
            <a:tailEnd type="triangle" w="lg" len="med"/>
          </a:ln>
          <a:effectLst/>
        </p:spPr>
      </p:cxnSp>
      <p:sp>
        <p:nvSpPr>
          <p:cNvPr id="86" name="Rectangle 3">
            <a:extLst>
              <a:ext uri="{FF2B5EF4-FFF2-40B4-BE49-F238E27FC236}">
                <a16:creationId xmlns:a16="http://schemas.microsoft.com/office/drawing/2014/main" id="{1FE6B2A0-2346-9EB8-4941-B5329A664763}"/>
              </a:ext>
            </a:extLst>
          </p:cNvPr>
          <p:cNvSpPr>
            <a:spLocks noChangeArrowheads="1"/>
          </p:cNvSpPr>
          <p:nvPr/>
        </p:nvSpPr>
        <p:spPr bwMode="auto">
          <a:xfrm>
            <a:off x="187675" y="1039676"/>
            <a:ext cx="7252893" cy="1415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Char char="•"/>
              <a:defRPr kumimoji="1" sz="3200">
                <a:solidFill>
                  <a:schemeClr val="tx1"/>
                </a:solidFill>
                <a:latin typeface="HGP創英角ｺﾞｼｯｸUB" pitchFamily="50" charset="-128"/>
                <a:ea typeface="ＭＳ Ｐゴシック" pitchFamily="50" charset="-128"/>
              </a:defRPr>
            </a:lvl1pPr>
            <a:lvl2pPr marL="742950" indent="-285750" eaLnBrk="0" hangingPunct="0">
              <a:buChar char="–"/>
              <a:defRPr kumimoji="1" sz="2800">
                <a:solidFill>
                  <a:schemeClr val="tx1"/>
                </a:solidFill>
                <a:latin typeface="HGP創英角ｺﾞｼｯｸUB" pitchFamily="50" charset="-128"/>
                <a:ea typeface="ＭＳ Ｐゴシック" pitchFamily="50" charset="-128"/>
              </a:defRPr>
            </a:lvl2pPr>
            <a:lvl3pPr marL="1143000" indent="-228600" eaLnBrk="0" hangingPunct="0">
              <a:buChar char="•"/>
              <a:defRPr kumimoji="1" sz="2400">
                <a:solidFill>
                  <a:schemeClr val="tx1"/>
                </a:solidFill>
                <a:latin typeface="HGP創英角ｺﾞｼｯｸUB" pitchFamily="50" charset="-128"/>
                <a:ea typeface="ＭＳ Ｐゴシック" pitchFamily="50" charset="-128"/>
              </a:defRPr>
            </a:lvl3pPr>
            <a:lvl4pPr marL="1600200" indent="-228600" eaLnBrk="0" hangingPunct="0">
              <a:buChar char="–"/>
              <a:defRPr kumimoji="1" sz="2000">
                <a:solidFill>
                  <a:schemeClr val="tx1"/>
                </a:solidFill>
                <a:latin typeface="HGP創英角ｺﾞｼｯｸUB" pitchFamily="50" charset="-128"/>
                <a:ea typeface="ＭＳ Ｐゴシック" pitchFamily="50" charset="-128"/>
              </a:defRPr>
            </a:lvl4pPr>
            <a:lvl5pPr marL="2057400" indent="-228600" eaLnBrk="0" hangingPunct="0">
              <a:buChar char="»"/>
              <a:defRPr kumimoji="1" sz="2000">
                <a:solidFill>
                  <a:schemeClr val="tx1"/>
                </a:solidFill>
                <a:latin typeface="HGP創英角ｺﾞｼｯｸUB" pitchFamily="50" charset="-128"/>
                <a:ea typeface="ＭＳ Ｐゴシック" pitchFamily="50" charset="-128"/>
              </a:defRPr>
            </a:lvl5pPr>
            <a:lvl6pPr marL="2514600" indent="-228600" eaLnBrk="0" fontAlgn="base" hangingPunct="0">
              <a:spcBef>
                <a:spcPct val="0"/>
              </a:spcBef>
              <a:spcAft>
                <a:spcPct val="0"/>
              </a:spcAft>
              <a:buChar char="»"/>
              <a:defRPr kumimoji="1" sz="2000">
                <a:solidFill>
                  <a:schemeClr val="tx1"/>
                </a:solidFill>
                <a:latin typeface="HGP創英角ｺﾞｼｯｸUB" pitchFamily="50" charset="-128"/>
                <a:ea typeface="ＭＳ Ｐゴシック" pitchFamily="50" charset="-128"/>
              </a:defRPr>
            </a:lvl6pPr>
            <a:lvl7pPr marL="2971800" indent="-228600" eaLnBrk="0" fontAlgn="base" hangingPunct="0">
              <a:spcBef>
                <a:spcPct val="0"/>
              </a:spcBef>
              <a:spcAft>
                <a:spcPct val="0"/>
              </a:spcAft>
              <a:buChar char="»"/>
              <a:defRPr kumimoji="1" sz="2000">
                <a:solidFill>
                  <a:schemeClr val="tx1"/>
                </a:solidFill>
                <a:latin typeface="HGP創英角ｺﾞｼｯｸUB" pitchFamily="50" charset="-128"/>
                <a:ea typeface="ＭＳ Ｐゴシック" pitchFamily="50" charset="-128"/>
              </a:defRPr>
            </a:lvl7pPr>
            <a:lvl8pPr marL="3429000" indent="-228600" eaLnBrk="0" fontAlgn="base" hangingPunct="0">
              <a:spcBef>
                <a:spcPct val="0"/>
              </a:spcBef>
              <a:spcAft>
                <a:spcPct val="0"/>
              </a:spcAft>
              <a:buChar char="»"/>
              <a:defRPr kumimoji="1" sz="2000">
                <a:solidFill>
                  <a:schemeClr val="tx1"/>
                </a:solidFill>
                <a:latin typeface="HGP創英角ｺﾞｼｯｸUB" pitchFamily="50" charset="-128"/>
                <a:ea typeface="ＭＳ Ｐゴシック" pitchFamily="50" charset="-128"/>
              </a:defRPr>
            </a:lvl8pPr>
            <a:lvl9pPr marL="3886200" indent="-228600" eaLnBrk="0" fontAlgn="base" hangingPunct="0">
              <a:spcBef>
                <a:spcPct val="0"/>
              </a:spcBef>
              <a:spcAft>
                <a:spcPct val="0"/>
              </a:spcAft>
              <a:buChar char="»"/>
              <a:defRPr kumimoji="1" sz="2000">
                <a:solidFill>
                  <a:schemeClr val="tx1"/>
                </a:solidFill>
                <a:latin typeface="HGP創英角ｺﾞｼｯｸUB" pitchFamily="50" charset="-128"/>
                <a:ea typeface="ＭＳ Ｐゴシック" pitchFamily="50" charset="-128"/>
              </a:defRPr>
            </a:lvl9pPr>
          </a:lstStyle>
          <a:p>
            <a:pPr marL="0" indent="0" fontAlgn="base">
              <a:spcAft>
                <a:spcPct val="0"/>
              </a:spcAft>
              <a:buNone/>
            </a:pPr>
            <a:r>
              <a:rPr lang="ja-JP" altLang="en-US" sz="1800" b="1" dirty="0">
                <a:solidFill>
                  <a:prstClr val="black"/>
                </a:solidFill>
                <a:latin typeface="+mn-ea"/>
                <a:ea typeface="+mn-ea"/>
                <a:cs typeface="Meiryo UI" panose="020B0604030504040204" pitchFamily="50" charset="-128"/>
              </a:rPr>
              <a:t>推奨エリア内に検知エリアを設定すると検知精度が高まります。</a:t>
            </a:r>
            <a:endParaRPr lang="en-US" altLang="ja-JP" sz="1800" b="1" dirty="0">
              <a:solidFill>
                <a:prstClr val="black"/>
              </a:solidFill>
              <a:latin typeface="+mn-ea"/>
              <a:ea typeface="+mn-ea"/>
              <a:cs typeface="Meiryo UI" panose="020B0604030504040204" pitchFamily="50" charset="-128"/>
            </a:endParaRPr>
          </a:p>
          <a:p>
            <a:pPr marL="0" indent="0" fontAlgn="base">
              <a:spcAft>
                <a:spcPct val="0"/>
              </a:spcAft>
              <a:buNone/>
            </a:pPr>
            <a:r>
              <a:rPr lang="ja-JP" altLang="en-US" sz="1800" b="1" dirty="0">
                <a:solidFill>
                  <a:prstClr val="black"/>
                </a:solidFill>
                <a:latin typeface="+mn-ea"/>
                <a:ea typeface="+mn-ea"/>
                <a:cs typeface="Meiryo UI" panose="020B0604030504040204" pitchFamily="50" charset="-128"/>
              </a:rPr>
              <a:t>〇：推奨エリア       →検知対象が縦画角に対して</a:t>
            </a:r>
            <a:r>
              <a:rPr lang="en-US" altLang="ja-JP" sz="1800" b="1" dirty="0">
                <a:solidFill>
                  <a:prstClr val="black"/>
                </a:solidFill>
                <a:latin typeface="+mn-ea"/>
                <a:ea typeface="+mn-ea"/>
                <a:cs typeface="Meiryo UI" panose="020B0604030504040204" pitchFamily="50" charset="-128"/>
              </a:rPr>
              <a:t>1/6</a:t>
            </a:r>
            <a:r>
              <a:rPr lang="ja-JP" altLang="en-US" sz="1800" b="1" dirty="0">
                <a:solidFill>
                  <a:prstClr val="black"/>
                </a:solidFill>
                <a:latin typeface="+mn-ea"/>
                <a:ea typeface="+mn-ea"/>
                <a:cs typeface="Meiryo UI" panose="020B0604030504040204" pitchFamily="50" charset="-128"/>
              </a:rPr>
              <a:t>～</a:t>
            </a:r>
            <a:r>
              <a:rPr lang="en-US" altLang="ja-JP" sz="1800" b="1" dirty="0">
                <a:solidFill>
                  <a:prstClr val="black"/>
                </a:solidFill>
                <a:latin typeface="+mn-ea"/>
                <a:ea typeface="+mn-ea"/>
                <a:cs typeface="Meiryo UI" panose="020B0604030504040204" pitchFamily="50" charset="-128"/>
              </a:rPr>
              <a:t>1/24</a:t>
            </a:r>
            <a:r>
              <a:rPr lang="ja-JP" altLang="en-US" sz="1800" b="1" dirty="0">
                <a:solidFill>
                  <a:prstClr val="black"/>
                </a:solidFill>
                <a:latin typeface="+mn-ea"/>
                <a:ea typeface="+mn-ea"/>
                <a:cs typeface="Meiryo UI" panose="020B0604030504040204" pitchFamily="50" charset="-128"/>
              </a:rPr>
              <a:t>のエリア</a:t>
            </a:r>
            <a:endParaRPr lang="en-US" altLang="ja-JP" sz="1800" b="1" dirty="0">
              <a:solidFill>
                <a:prstClr val="black"/>
              </a:solidFill>
              <a:latin typeface="+mn-ea"/>
              <a:ea typeface="+mn-ea"/>
              <a:cs typeface="Meiryo UI" panose="020B0604030504040204" pitchFamily="50" charset="-128"/>
            </a:endParaRPr>
          </a:p>
          <a:p>
            <a:pPr marL="0" indent="0" fontAlgn="base">
              <a:spcAft>
                <a:spcPct val="0"/>
              </a:spcAft>
              <a:buNone/>
            </a:pPr>
            <a:r>
              <a:rPr lang="ja-JP" altLang="en-US" sz="1800" b="1" dirty="0">
                <a:solidFill>
                  <a:prstClr val="black"/>
                </a:solidFill>
                <a:latin typeface="+mn-ea"/>
                <a:ea typeface="+mn-ea"/>
                <a:cs typeface="Meiryo UI" panose="020B0604030504040204" pitchFamily="50" charset="-128"/>
              </a:rPr>
              <a:t>△：検知可能エリア →動作確認の結果、検知できたエリア</a:t>
            </a:r>
            <a:r>
              <a:rPr lang="en-US" altLang="ja-JP" sz="1800" b="1" dirty="0">
                <a:solidFill>
                  <a:prstClr val="black"/>
                </a:solidFill>
                <a:latin typeface="+mn-ea"/>
                <a:ea typeface="+mn-ea"/>
                <a:cs typeface="Meiryo UI" panose="020B0604030504040204" pitchFamily="50" charset="-128"/>
              </a:rPr>
              <a:t>*</a:t>
            </a:r>
          </a:p>
          <a:p>
            <a:pPr marL="2154238" indent="0" fontAlgn="base">
              <a:spcAft>
                <a:spcPct val="0"/>
              </a:spcAft>
              <a:buNone/>
            </a:pPr>
            <a:r>
              <a:rPr lang="ja-JP" altLang="en-US" sz="1800" b="1" dirty="0">
                <a:solidFill>
                  <a:prstClr val="black"/>
                </a:solidFill>
                <a:latin typeface="+mn-ea"/>
                <a:ea typeface="+mn-ea"/>
                <a:cs typeface="Meiryo UI" panose="020B0604030504040204" pitchFamily="50" charset="-128"/>
              </a:rPr>
              <a:t>検知対象が縦画角に対して</a:t>
            </a:r>
            <a:r>
              <a:rPr lang="en-US" altLang="ja-JP" sz="1800" b="1" dirty="0">
                <a:solidFill>
                  <a:prstClr val="black"/>
                </a:solidFill>
                <a:latin typeface="+mn-ea"/>
                <a:ea typeface="+mn-ea"/>
                <a:cs typeface="Meiryo UI" panose="020B0604030504040204" pitchFamily="50" charset="-128"/>
              </a:rPr>
              <a:t>1/24</a:t>
            </a:r>
            <a:r>
              <a:rPr lang="ja-JP" altLang="en-US" sz="1800" b="1" dirty="0">
                <a:solidFill>
                  <a:prstClr val="black"/>
                </a:solidFill>
                <a:latin typeface="+mn-ea"/>
                <a:ea typeface="+mn-ea"/>
                <a:cs typeface="Meiryo UI" panose="020B0604030504040204" pitchFamily="50" charset="-128"/>
              </a:rPr>
              <a:t>～</a:t>
            </a:r>
            <a:r>
              <a:rPr lang="en-US" altLang="ja-JP" sz="1800" b="1" dirty="0">
                <a:solidFill>
                  <a:prstClr val="black"/>
                </a:solidFill>
                <a:latin typeface="+mn-ea"/>
                <a:ea typeface="+mn-ea"/>
                <a:cs typeface="Meiryo UI" panose="020B0604030504040204" pitchFamily="50" charset="-128"/>
              </a:rPr>
              <a:t>1/30</a:t>
            </a:r>
            <a:r>
              <a:rPr lang="ja-JP" altLang="en-US" sz="1800" b="1" dirty="0">
                <a:solidFill>
                  <a:prstClr val="black"/>
                </a:solidFill>
                <a:latin typeface="+mn-ea"/>
                <a:ea typeface="+mn-ea"/>
                <a:cs typeface="Meiryo UI" panose="020B0604030504040204" pitchFamily="50" charset="-128"/>
              </a:rPr>
              <a:t>のエリア</a:t>
            </a:r>
            <a:endParaRPr lang="en-US" altLang="ja-JP" sz="1800" b="1" dirty="0">
              <a:solidFill>
                <a:prstClr val="black"/>
              </a:solidFill>
              <a:latin typeface="+mn-ea"/>
              <a:ea typeface="+mn-ea"/>
              <a:cs typeface="Meiryo UI" panose="020B0604030504040204" pitchFamily="50" charset="-128"/>
            </a:endParaRPr>
          </a:p>
        </p:txBody>
      </p:sp>
      <p:sp>
        <p:nvSpPr>
          <p:cNvPr id="88" name="正方形/長方形 87">
            <a:extLst>
              <a:ext uri="{FF2B5EF4-FFF2-40B4-BE49-F238E27FC236}">
                <a16:creationId xmlns:a16="http://schemas.microsoft.com/office/drawing/2014/main" id="{03FC819A-2338-F1FA-6D8D-1ABE8A6EDB4C}"/>
              </a:ext>
            </a:extLst>
          </p:cNvPr>
          <p:cNvSpPr/>
          <p:nvPr/>
        </p:nvSpPr>
        <p:spPr>
          <a:xfrm>
            <a:off x="609396" y="2664318"/>
            <a:ext cx="5575565" cy="346698"/>
          </a:xfrm>
          <a:prstGeom prst="rect">
            <a:avLst/>
          </a:prstGeom>
        </p:spPr>
        <p:txBody>
          <a:bodyPr wrap="none">
            <a:spAutoFit/>
          </a:bodyPr>
          <a:lstStyle/>
          <a:p>
            <a:pPr fontAlgn="base">
              <a:spcBef>
                <a:spcPct val="0"/>
              </a:spcBef>
              <a:spcAft>
                <a:spcPct val="0"/>
              </a:spcAft>
            </a:pPr>
            <a:r>
              <a:rPr lang="en-US" altLang="ja-JP" sz="1600" b="1" dirty="0">
                <a:solidFill>
                  <a:prstClr val="black"/>
                </a:solidFill>
                <a:latin typeface="+mn-ea"/>
                <a:cs typeface="Meiryo UI" panose="020B0604030504040204" pitchFamily="50" charset="-128"/>
              </a:rPr>
              <a:t>*</a:t>
            </a:r>
            <a:r>
              <a:rPr lang="ja-JP" altLang="en-US" sz="1600" b="1" dirty="0">
                <a:solidFill>
                  <a:prstClr val="black"/>
                </a:solidFill>
                <a:latin typeface="+mn-ea"/>
                <a:cs typeface="Meiryo UI" panose="020B0604030504040204" pitchFamily="50" charset="-128"/>
              </a:rPr>
              <a:t>環境により異なるため、現場での動作確認が必要です。</a:t>
            </a:r>
          </a:p>
        </p:txBody>
      </p:sp>
      <p:sp>
        <p:nvSpPr>
          <p:cNvPr id="89" name="正方形/長方形 88">
            <a:extLst>
              <a:ext uri="{FF2B5EF4-FFF2-40B4-BE49-F238E27FC236}">
                <a16:creationId xmlns:a16="http://schemas.microsoft.com/office/drawing/2014/main" id="{DBC25CC5-FE51-D09F-7ACE-61BE56CB32C8}"/>
              </a:ext>
            </a:extLst>
          </p:cNvPr>
          <p:cNvSpPr/>
          <p:nvPr/>
        </p:nvSpPr>
        <p:spPr>
          <a:xfrm>
            <a:off x="187674" y="3793953"/>
            <a:ext cx="14106663" cy="3596688"/>
          </a:xfrm>
          <a:prstGeom prst="rect">
            <a:avLst/>
          </a:prstGeom>
          <a:solidFill>
            <a:srgbClr val="70AD47">
              <a:lumMod val="20000"/>
              <a:lumOff val="80000"/>
              <a:alpha val="50000"/>
            </a:srgbClr>
          </a:solidFill>
          <a:ln w="12700" cap="flat" cmpd="sng" algn="ctr">
            <a:noFill/>
            <a:prstDash val="solid"/>
            <a:miter lim="800000"/>
          </a:ln>
          <a:effectLst/>
        </p:spPr>
        <p:txBody>
          <a:bodyPr rtlCol="0" anchor="ctr"/>
          <a:lstStyle/>
          <a:p>
            <a:pPr algn="ctr" defTabSz="1439906">
              <a:defRPr/>
            </a:pPr>
            <a:endParaRPr kumimoji="0" lang="ja-JP" altLang="en-US" sz="2834" b="1" kern="0">
              <a:solidFill>
                <a:prstClr val="white"/>
              </a:solidFill>
              <a:latin typeface="+mn-ea"/>
            </a:endParaRPr>
          </a:p>
        </p:txBody>
      </p:sp>
      <p:sp>
        <p:nvSpPr>
          <p:cNvPr id="90" name="テキスト ボックス 89">
            <a:extLst>
              <a:ext uri="{FF2B5EF4-FFF2-40B4-BE49-F238E27FC236}">
                <a16:creationId xmlns:a16="http://schemas.microsoft.com/office/drawing/2014/main" id="{DC42A394-7CCE-7AA7-2C5B-E423C5B3B9A3}"/>
              </a:ext>
            </a:extLst>
          </p:cNvPr>
          <p:cNvSpPr txBox="1"/>
          <p:nvPr/>
        </p:nvSpPr>
        <p:spPr>
          <a:xfrm>
            <a:off x="187677" y="3874132"/>
            <a:ext cx="1107996" cy="461665"/>
          </a:xfrm>
          <a:prstGeom prst="rect">
            <a:avLst/>
          </a:prstGeom>
          <a:noFill/>
        </p:spPr>
        <p:txBody>
          <a:bodyPr wrap="none" rtlCol="0">
            <a:spAutoFit/>
          </a:bodyPr>
          <a:lstStyle/>
          <a:p>
            <a:r>
              <a:rPr lang="ja-JP" altLang="en-US" sz="2400" b="1" dirty="0">
                <a:solidFill>
                  <a:srgbClr val="70AD47">
                    <a:lumMod val="50000"/>
                  </a:srgbClr>
                </a:solidFill>
                <a:latin typeface="+mn-ea"/>
              </a:rPr>
              <a:t>設置例</a:t>
            </a:r>
            <a:endParaRPr lang="zh-TW" altLang="en-US" sz="2400" b="1" dirty="0">
              <a:solidFill>
                <a:srgbClr val="70AD47">
                  <a:lumMod val="50000"/>
                </a:srgbClr>
              </a:solidFill>
              <a:latin typeface="+mn-ea"/>
            </a:endParaRPr>
          </a:p>
        </p:txBody>
      </p:sp>
      <p:graphicFrame>
        <p:nvGraphicFramePr>
          <p:cNvPr id="91" name="表 90">
            <a:extLst>
              <a:ext uri="{FF2B5EF4-FFF2-40B4-BE49-F238E27FC236}">
                <a16:creationId xmlns:a16="http://schemas.microsoft.com/office/drawing/2014/main" id="{D2502831-2562-FE47-5F44-419C815BED02}"/>
              </a:ext>
            </a:extLst>
          </p:cNvPr>
          <p:cNvGraphicFramePr>
            <a:graphicFrameLocks noGrp="1"/>
          </p:cNvGraphicFramePr>
          <p:nvPr>
            <p:extLst>
              <p:ext uri="{D42A27DB-BD31-4B8C-83A1-F6EECF244321}">
                <p14:modId xmlns:p14="http://schemas.microsoft.com/office/powerpoint/2010/main" val="361543173"/>
              </p:ext>
            </p:extLst>
          </p:nvPr>
        </p:nvGraphicFramePr>
        <p:xfrm>
          <a:off x="598387" y="4436858"/>
          <a:ext cx="3004432" cy="2442852"/>
        </p:xfrm>
        <a:graphic>
          <a:graphicData uri="http://schemas.openxmlformats.org/drawingml/2006/table">
            <a:tbl>
              <a:tblPr firstRow="1" bandRow="1">
                <a:effectLst>
                  <a:outerShdw blurRad="50800" dist="38100" dir="2700000" algn="tl" rotWithShape="0">
                    <a:prstClr val="black">
                      <a:alpha val="40000"/>
                    </a:prstClr>
                  </a:outerShdw>
                </a:effectLst>
              </a:tblPr>
              <a:tblGrid>
                <a:gridCol w="1802313">
                  <a:extLst>
                    <a:ext uri="{9D8B030D-6E8A-4147-A177-3AD203B41FA5}">
                      <a16:colId xmlns:a16="http://schemas.microsoft.com/office/drawing/2014/main" val="3304443378"/>
                    </a:ext>
                  </a:extLst>
                </a:gridCol>
                <a:gridCol w="1202119">
                  <a:extLst>
                    <a:ext uri="{9D8B030D-6E8A-4147-A177-3AD203B41FA5}">
                      <a16:colId xmlns:a16="http://schemas.microsoft.com/office/drawing/2014/main" val="1981690594"/>
                    </a:ext>
                  </a:extLst>
                </a:gridCol>
              </a:tblGrid>
              <a:tr h="610713">
                <a:tc>
                  <a:txBody>
                    <a:bodyPr/>
                    <a:lstStyle>
                      <a:lvl1pPr marL="0" algn="l" defTabSz="685800" rtl="0" eaLnBrk="1" latinLnBrk="0" hangingPunct="1">
                        <a:defRPr kumimoji="1" sz="1350" b="1" kern="1200">
                          <a:solidFill>
                            <a:schemeClr val="dk1"/>
                          </a:solidFill>
                          <a:latin typeface="游ゴシック" panose="020F0502020204030204"/>
                        </a:defRPr>
                      </a:lvl1pPr>
                      <a:lvl2pPr marL="342900" algn="l" defTabSz="685800" rtl="0" eaLnBrk="1" latinLnBrk="0" hangingPunct="1">
                        <a:defRPr kumimoji="1" sz="1350" b="1" kern="1200">
                          <a:solidFill>
                            <a:schemeClr val="dk1"/>
                          </a:solidFill>
                          <a:latin typeface="游ゴシック" panose="020F0502020204030204"/>
                        </a:defRPr>
                      </a:lvl2pPr>
                      <a:lvl3pPr marL="685800" algn="l" defTabSz="685800" rtl="0" eaLnBrk="1" latinLnBrk="0" hangingPunct="1">
                        <a:defRPr kumimoji="1" sz="1350" b="1" kern="1200">
                          <a:solidFill>
                            <a:schemeClr val="dk1"/>
                          </a:solidFill>
                          <a:latin typeface="游ゴシック" panose="020F0502020204030204"/>
                        </a:defRPr>
                      </a:lvl3pPr>
                      <a:lvl4pPr marL="1028700" algn="l" defTabSz="685800" rtl="0" eaLnBrk="1" latinLnBrk="0" hangingPunct="1">
                        <a:defRPr kumimoji="1" sz="1350" b="1" kern="1200">
                          <a:solidFill>
                            <a:schemeClr val="dk1"/>
                          </a:solidFill>
                          <a:latin typeface="游ゴシック" panose="020F0502020204030204"/>
                        </a:defRPr>
                      </a:lvl4pPr>
                      <a:lvl5pPr marL="1371600" algn="l" defTabSz="685800" rtl="0" eaLnBrk="1" latinLnBrk="0" hangingPunct="1">
                        <a:defRPr kumimoji="1" sz="1350" b="1" kern="1200">
                          <a:solidFill>
                            <a:schemeClr val="dk1"/>
                          </a:solidFill>
                          <a:latin typeface="游ゴシック" panose="020F0502020204030204"/>
                        </a:defRPr>
                      </a:lvl5pPr>
                      <a:lvl6pPr marL="1714500" algn="l" defTabSz="685800" rtl="0" eaLnBrk="1" latinLnBrk="0" hangingPunct="1">
                        <a:defRPr kumimoji="1" sz="1350" b="1" kern="1200">
                          <a:solidFill>
                            <a:schemeClr val="dk1"/>
                          </a:solidFill>
                          <a:latin typeface="游ゴシック" panose="020F0502020204030204"/>
                        </a:defRPr>
                      </a:lvl6pPr>
                      <a:lvl7pPr marL="2057400" algn="l" defTabSz="685800" rtl="0" eaLnBrk="1" latinLnBrk="0" hangingPunct="1">
                        <a:defRPr kumimoji="1" sz="1350" b="1" kern="1200">
                          <a:solidFill>
                            <a:schemeClr val="dk1"/>
                          </a:solidFill>
                          <a:latin typeface="游ゴシック" panose="020F0502020204030204"/>
                        </a:defRPr>
                      </a:lvl7pPr>
                      <a:lvl8pPr marL="2400300" algn="l" defTabSz="685800" rtl="0" eaLnBrk="1" latinLnBrk="0" hangingPunct="1">
                        <a:defRPr kumimoji="1" sz="1350" b="1" kern="1200">
                          <a:solidFill>
                            <a:schemeClr val="dk1"/>
                          </a:solidFill>
                          <a:latin typeface="游ゴシック" panose="020F0502020204030204"/>
                        </a:defRPr>
                      </a:lvl8pPr>
                      <a:lvl9pPr marL="2743200" algn="l" defTabSz="685800" rtl="0" eaLnBrk="1" latinLnBrk="0" hangingPunct="1">
                        <a:defRPr kumimoji="1" sz="1350" b="1" kern="1200">
                          <a:solidFill>
                            <a:schemeClr val="dk1"/>
                          </a:solidFill>
                          <a:latin typeface="游ゴシック" panose="020F0502020204030204"/>
                        </a:defRPr>
                      </a:lvl9pPr>
                    </a:lstStyle>
                    <a:p>
                      <a:r>
                        <a:rPr kumimoji="1" lang="ja-JP" altLang="en-US" sz="1800" b="1" dirty="0">
                          <a:latin typeface="+mn-ea"/>
                          <a:ea typeface="+mn-ea"/>
                        </a:rPr>
                        <a:t>カメラ設置高</a:t>
                      </a:r>
                    </a:p>
                  </a:txBody>
                  <a:tcPr marL="107992" marR="107992" marT="53996" marB="53996" anchor="ctr">
                    <a:lnL w="12700" cmpd="sng">
                      <a:solidFill>
                        <a:srgbClr val="70AD47"/>
                      </a:solidFill>
                    </a:lnL>
                    <a:lnR w="12700" cmpd="sng">
                      <a:solidFill>
                        <a:srgbClr val="70AD47"/>
                      </a:solidFill>
                    </a:lnR>
                    <a:lnT w="12700" cmpd="sng">
                      <a:solidFill>
                        <a:srgbClr val="70AD47"/>
                      </a:solidFill>
                    </a:lnT>
                    <a:lnB w="12700" cmpd="sng">
                      <a:solidFill>
                        <a:srgbClr val="70AD47"/>
                      </a:solidFill>
                    </a:lnB>
                    <a:lnTlToBr w="12700" cmpd="sng">
                      <a:noFill/>
                      <a:prstDash val="solid"/>
                    </a:lnTlToBr>
                    <a:lnBlToTr w="12700" cmpd="sng">
                      <a:noFill/>
                      <a:prstDash val="solid"/>
                    </a:lnBlToTr>
                    <a:solidFill>
                      <a:srgbClr val="70AD47">
                        <a:tint val="20000"/>
                      </a:srgbClr>
                    </a:solidFill>
                  </a:tcPr>
                </a:tc>
                <a:tc>
                  <a:txBody>
                    <a:bodyPr/>
                    <a:lstStyle>
                      <a:lvl1pPr marL="0" algn="l" defTabSz="685800" rtl="0" eaLnBrk="1" latinLnBrk="0" hangingPunct="1">
                        <a:defRPr kumimoji="1" sz="1350" b="1" kern="1200">
                          <a:solidFill>
                            <a:schemeClr val="dk1"/>
                          </a:solidFill>
                          <a:latin typeface="游ゴシック" panose="020F0502020204030204"/>
                        </a:defRPr>
                      </a:lvl1pPr>
                      <a:lvl2pPr marL="342900" algn="l" defTabSz="685800" rtl="0" eaLnBrk="1" latinLnBrk="0" hangingPunct="1">
                        <a:defRPr kumimoji="1" sz="1350" b="1" kern="1200">
                          <a:solidFill>
                            <a:schemeClr val="dk1"/>
                          </a:solidFill>
                          <a:latin typeface="游ゴシック" panose="020F0502020204030204"/>
                        </a:defRPr>
                      </a:lvl2pPr>
                      <a:lvl3pPr marL="685800" algn="l" defTabSz="685800" rtl="0" eaLnBrk="1" latinLnBrk="0" hangingPunct="1">
                        <a:defRPr kumimoji="1" sz="1350" b="1" kern="1200">
                          <a:solidFill>
                            <a:schemeClr val="dk1"/>
                          </a:solidFill>
                          <a:latin typeface="游ゴシック" panose="020F0502020204030204"/>
                        </a:defRPr>
                      </a:lvl3pPr>
                      <a:lvl4pPr marL="1028700" algn="l" defTabSz="685800" rtl="0" eaLnBrk="1" latinLnBrk="0" hangingPunct="1">
                        <a:defRPr kumimoji="1" sz="1350" b="1" kern="1200">
                          <a:solidFill>
                            <a:schemeClr val="dk1"/>
                          </a:solidFill>
                          <a:latin typeface="游ゴシック" panose="020F0502020204030204"/>
                        </a:defRPr>
                      </a:lvl4pPr>
                      <a:lvl5pPr marL="1371600" algn="l" defTabSz="685800" rtl="0" eaLnBrk="1" latinLnBrk="0" hangingPunct="1">
                        <a:defRPr kumimoji="1" sz="1350" b="1" kern="1200">
                          <a:solidFill>
                            <a:schemeClr val="dk1"/>
                          </a:solidFill>
                          <a:latin typeface="游ゴシック" panose="020F0502020204030204"/>
                        </a:defRPr>
                      </a:lvl5pPr>
                      <a:lvl6pPr marL="1714500" algn="l" defTabSz="685800" rtl="0" eaLnBrk="1" latinLnBrk="0" hangingPunct="1">
                        <a:defRPr kumimoji="1" sz="1350" b="1" kern="1200">
                          <a:solidFill>
                            <a:schemeClr val="dk1"/>
                          </a:solidFill>
                          <a:latin typeface="游ゴシック" panose="020F0502020204030204"/>
                        </a:defRPr>
                      </a:lvl6pPr>
                      <a:lvl7pPr marL="2057400" algn="l" defTabSz="685800" rtl="0" eaLnBrk="1" latinLnBrk="0" hangingPunct="1">
                        <a:defRPr kumimoji="1" sz="1350" b="1" kern="1200">
                          <a:solidFill>
                            <a:schemeClr val="dk1"/>
                          </a:solidFill>
                          <a:latin typeface="游ゴシック" panose="020F0502020204030204"/>
                        </a:defRPr>
                      </a:lvl7pPr>
                      <a:lvl8pPr marL="2400300" algn="l" defTabSz="685800" rtl="0" eaLnBrk="1" latinLnBrk="0" hangingPunct="1">
                        <a:defRPr kumimoji="1" sz="1350" b="1" kern="1200">
                          <a:solidFill>
                            <a:schemeClr val="dk1"/>
                          </a:solidFill>
                          <a:latin typeface="游ゴシック" panose="020F0502020204030204"/>
                        </a:defRPr>
                      </a:lvl8pPr>
                      <a:lvl9pPr marL="2743200" algn="l" defTabSz="685800" rtl="0" eaLnBrk="1" latinLnBrk="0" hangingPunct="1">
                        <a:defRPr kumimoji="1" sz="1350" b="1" kern="1200">
                          <a:solidFill>
                            <a:schemeClr val="dk1"/>
                          </a:solidFill>
                          <a:latin typeface="游ゴシック" panose="020F0502020204030204"/>
                        </a:defRPr>
                      </a:lvl9pPr>
                    </a:lstStyle>
                    <a:p>
                      <a:r>
                        <a:rPr kumimoji="1" lang="en-US" altLang="ja-JP" sz="1800" b="1" dirty="0">
                          <a:latin typeface="+mn-ea"/>
                          <a:ea typeface="+mn-ea"/>
                        </a:rPr>
                        <a:t>4.6m</a:t>
                      </a:r>
                    </a:p>
                  </a:txBody>
                  <a:tcPr marL="107992" marR="107992" marT="53996" marB="53996" anchor="ctr">
                    <a:lnL w="12700" cmpd="sng">
                      <a:solidFill>
                        <a:srgbClr val="70AD47"/>
                      </a:solidFill>
                    </a:lnL>
                    <a:lnR w="12700" cmpd="sng">
                      <a:solidFill>
                        <a:srgbClr val="70AD47"/>
                      </a:solidFill>
                    </a:lnR>
                    <a:lnT w="12700" cmpd="sng">
                      <a:solidFill>
                        <a:srgbClr val="70AD47"/>
                      </a:solidFill>
                    </a:lnT>
                    <a:lnB w="12700" cmpd="sng">
                      <a:solidFill>
                        <a:srgbClr val="70AD47"/>
                      </a:solidFill>
                    </a:lnB>
                    <a:lnTlToBr w="12700" cmpd="sng">
                      <a:noFill/>
                      <a:prstDash val="solid"/>
                    </a:lnTlToBr>
                    <a:lnBlToTr w="12700" cmpd="sng">
                      <a:noFill/>
                      <a:prstDash val="solid"/>
                    </a:lnBlToTr>
                    <a:solidFill>
                      <a:srgbClr val="70AD47">
                        <a:tint val="20000"/>
                      </a:srgbClr>
                    </a:solidFill>
                  </a:tcPr>
                </a:tc>
                <a:extLst>
                  <a:ext uri="{0D108BD9-81ED-4DB2-BD59-A6C34878D82A}">
                    <a16:rowId xmlns:a16="http://schemas.microsoft.com/office/drawing/2014/main" val="749989360"/>
                  </a:ext>
                </a:extLst>
              </a:tr>
              <a:tr h="610713">
                <a:tc>
                  <a:txBody>
                    <a:bodyPr/>
                    <a:lstStyle>
                      <a:lvl1pPr marL="0" algn="l" defTabSz="685800" rtl="0" eaLnBrk="1" latinLnBrk="0" hangingPunct="1">
                        <a:defRPr kumimoji="1" sz="1350" kern="1200">
                          <a:solidFill>
                            <a:schemeClr val="dk1"/>
                          </a:solidFill>
                          <a:latin typeface="游ゴシック" panose="020F0502020204030204"/>
                        </a:defRPr>
                      </a:lvl1pPr>
                      <a:lvl2pPr marL="342900" algn="l" defTabSz="685800" rtl="0" eaLnBrk="1" latinLnBrk="0" hangingPunct="1">
                        <a:defRPr kumimoji="1" sz="1350" kern="1200">
                          <a:solidFill>
                            <a:schemeClr val="dk1"/>
                          </a:solidFill>
                          <a:latin typeface="游ゴシック" panose="020F0502020204030204"/>
                        </a:defRPr>
                      </a:lvl2pPr>
                      <a:lvl3pPr marL="685800" algn="l" defTabSz="685800" rtl="0" eaLnBrk="1" latinLnBrk="0" hangingPunct="1">
                        <a:defRPr kumimoji="1" sz="1350" kern="1200">
                          <a:solidFill>
                            <a:schemeClr val="dk1"/>
                          </a:solidFill>
                          <a:latin typeface="游ゴシック" panose="020F0502020204030204"/>
                        </a:defRPr>
                      </a:lvl3pPr>
                      <a:lvl4pPr marL="1028700" algn="l" defTabSz="685800" rtl="0" eaLnBrk="1" latinLnBrk="0" hangingPunct="1">
                        <a:defRPr kumimoji="1" sz="1350" kern="1200">
                          <a:solidFill>
                            <a:schemeClr val="dk1"/>
                          </a:solidFill>
                          <a:latin typeface="游ゴシック" panose="020F0502020204030204"/>
                        </a:defRPr>
                      </a:lvl4pPr>
                      <a:lvl5pPr marL="1371600" algn="l" defTabSz="685800" rtl="0" eaLnBrk="1" latinLnBrk="0" hangingPunct="1">
                        <a:defRPr kumimoji="1" sz="1350" kern="1200">
                          <a:solidFill>
                            <a:schemeClr val="dk1"/>
                          </a:solidFill>
                          <a:latin typeface="游ゴシック" panose="020F0502020204030204"/>
                        </a:defRPr>
                      </a:lvl5pPr>
                      <a:lvl6pPr marL="1714500" algn="l" defTabSz="685800" rtl="0" eaLnBrk="1" latinLnBrk="0" hangingPunct="1">
                        <a:defRPr kumimoji="1" sz="1350" kern="1200">
                          <a:solidFill>
                            <a:schemeClr val="dk1"/>
                          </a:solidFill>
                          <a:latin typeface="游ゴシック" panose="020F0502020204030204"/>
                        </a:defRPr>
                      </a:lvl6pPr>
                      <a:lvl7pPr marL="2057400" algn="l" defTabSz="685800" rtl="0" eaLnBrk="1" latinLnBrk="0" hangingPunct="1">
                        <a:defRPr kumimoji="1" sz="1350" kern="1200">
                          <a:solidFill>
                            <a:schemeClr val="dk1"/>
                          </a:solidFill>
                          <a:latin typeface="游ゴシック" panose="020F0502020204030204"/>
                        </a:defRPr>
                      </a:lvl7pPr>
                      <a:lvl8pPr marL="2400300" algn="l" defTabSz="685800" rtl="0" eaLnBrk="1" latinLnBrk="0" hangingPunct="1">
                        <a:defRPr kumimoji="1" sz="1350" kern="1200">
                          <a:solidFill>
                            <a:schemeClr val="dk1"/>
                          </a:solidFill>
                          <a:latin typeface="游ゴシック" panose="020F0502020204030204"/>
                        </a:defRPr>
                      </a:lvl8pPr>
                      <a:lvl9pPr marL="2743200" algn="l" defTabSz="685800" rtl="0" eaLnBrk="1" latinLnBrk="0" hangingPunct="1">
                        <a:defRPr kumimoji="1" sz="1350" kern="1200">
                          <a:solidFill>
                            <a:schemeClr val="dk1"/>
                          </a:solidFill>
                          <a:latin typeface="游ゴシック" panose="020F0502020204030204"/>
                        </a:defRPr>
                      </a:lvl9pPr>
                    </a:lstStyle>
                    <a:p>
                      <a:r>
                        <a:rPr kumimoji="1" lang="ja-JP" altLang="en-US" sz="1800" b="1" dirty="0">
                          <a:latin typeface="+mn-ea"/>
                          <a:ea typeface="+mn-ea"/>
                        </a:rPr>
                        <a:t>垂直</a:t>
                      </a:r>
                      <a:r>
                        <a:rPr kumimoji="1" lang="en-US" altLang="ja-JP" sz="1800" b="1" dirty="0">
                          <a:latin typeface="+mn-ea"/>
                          <a:ea typeface="+mn-ea"/>
                        </a:rPr>
                        <a:t>/</a:t>
                      </a:r>
                      <a:r>
                        <a:rPr kumimoji="1" lang="ja-JP" altLang="en-US" sz="1800" b="1" dirty="0">
                          <a:latin typeface="+mn-ea"/>
                          <a:ea typeface="+mn-ea"/>
                        </a:rPr>
                        <a:t>水平画角</a:t>
                      </a:r>
                    </a:p>
                  </a:txBody>
                  <a:tcPr marL="107992" marR="107992" marT="53996" marB="53996" anchor="ctr">
                    <a:lnL w="12700" cmpd="sng">
                      <a:solidFill>
                        <a:srgbClr val="70AD47"/>
                      </a:solidFill>
                    </a:lnL>
                    <a:lnR w="12700" cmpd="sng">
                      <a:solidFill>
                        <a:srgbClr val="70AD47"/>
                      </a:solidFill>
                    </a:lnR>
                    <a:lnT w="12700" cmpd="sng">
                      <a:solidFill>
                        <a:srgbClr val="70AD47"/>
                      </a:solidFill>
                    </a:lnT>
                    <a:lnB w="12700" cmpd="sng">
                      <a:solidFill>
                        <a:srgbClr val="70AD47"/>
                      </a:solidFill>
                    </a:lnB>
                    <a:lnTlToBr w="12700" cmpd="sng">
                      <a:noFill/>
                      <a:prstDash val="solid"/>
                    </a:lnTlToBr>
                    <a:lnBlToTr w="12700" cmpd="sng">
                      <a:noFill/>
                      <a:prstDash val="solid"/>
                    </a:lnBlToTr>
                    <a:solidFill>
                      <a:srgbClr val="70AD47">
                        <a:tint val="40000"/>
                      </a:srgbClr>
                    </a:solidFill>
                  </a:tcPr>
                </a:tc>
                <a:tc>
                  <a:txBody>
                    <a:bodyPr/>
                    <a:lstStyle>
                      <a:lvl1pPr marL="0" algn="l" defTabSz="685800" rtl="0" eaLnBrk="1" latinLnBrk="0" hangingPunct="1">
                        <a:defRPr kumimoji="1" sz="1350" kern="1200">
                          <a:solidFill>
                            <a:schemeClr val="dk1"/>
                          </a:solidFill>
                          <a:latin typeface="游ゴシック" panose="020F0502020204030204"/>
                        </a:defRPr>
                      </a:lvl1pPr>
                      <a:lvl2pPr marL="342900" algn="l" defTabSz="685800" rtl="0" eaLnBrk="1" latinLnBrk="0" hangingPunct="1">
                        <a:defRPr kumimoji="1" sz="1350" kern="1200">
                          <a:solidFill>
                            <a:schemeClr val="dk1"/>
                          </a:solidFill>
                          <a:latin typeface="游ゴシック" panose="020F0502020204030204"/>
                        </a:defRPr>
                      </a:lvl2pPr>
                      <a:lvl3pPr marL="685800" algn="l" defTabSz="685800" rtl="0" eaLnBrk="1" latinLnBrk="0" hangingPunct="1">
                        <a:defRPr kumimoji="1" sz="1350" kern="1200">
                          <a:solidFill>
                            <a:schemeClr val="dk1"/>
                          </a:solidFill>
                          <a:latin typeface="游ゴシック" panose="020F0502020204030204"/>
                        </a:defRPr>
                      </a:lvl3pPr>
                      <a:lvl4pPr marL="1028700" algn="l" defTabSz="685800" rtl="0" eaLnBrk="1" latinLnBrk="0" hangingPunct="1">
                        <a:defRPr kumimoji="1" sz="1350" kern="1200">
                          <a:solidFill>
                            <a:schemeClr val="dk1"/>
                          </a:solidFill>
                          <a:latin typeface="游ゴシック" panose="020F0502020204030204"/>
                        </a:defRPr>
                      </a:lvl4pPr>
                      <a:lvl5pPr marL="1371600" algn="l" defTabSz="685800" rtl="0" eaLnBrk="1" latinLnBrk="0" hangingPunct="1">
                        <a:defRPr kumimoji="1" sz="1350" kern="1200">
                          <a:solidFill>
                            <a:schemeClr val="dk1"/>
                          </a:solidFill>
                          <a:latin typeface="游ゴシック" panose="020F0502020204030204"/>
                        </a:defRPr>
                      </a:lvl5pPr>
                      <a:lvl6pPr marL="1714500" algn="l" defTabSz="685800" rtl="0" eaLnBrk="1" latinLnBrk="0" hangingPunct="1">
                        <a:defRPr kumimoji="1" sz="1350" kern="1200">
                          <a:solidFill>
                            <a:schemeClr val="dk1"/>
                          </a:solidFill>
                          <a:latin typeface="游ゴシック" panose="020F0502020204030204"/>
                        </a:defRPr>
                      </a:lvl6pPr>
                      <a:lvl7pPr marL="2057400" algn="l" defTabSz="685800" rtl="0" eaLnBrk="1" latinLnBrk="0" hangingPunct="1">
                        <a:defRPr kumimoji="1" sz="1350" kern="1200">
                          <a:solidFill>
                            <a:schemeClr val="dk1"/>
                          </a:solidFill>
                          <a:latin typeface="游ゴシック" panose="020F0502020204030204"/>
                        </a:defRPr>
                      </a:lvl7pPr>
                      <a:lvl8pPr marL="2400300" algn="l" defTabSz="685800" rtl="0" eaLnBrk="1" latinLnBrk="0" hangingPunct="1">
                        <a:defRPr kumimoji="1" sz="1350" kern="1200">
                          <a:solidFill>
                            <a:schemeClr val="dk1"/>
                          </a:solidFill>
                          <a:latin typeface="游ゴシック" panose="020F0502020204030204"/>
                        </a:defRPr>
                      </a:lvl8pPr>
                      <a:lvl9pPr marL="2743200" algn="l" defTabSz="685800" rtl="0" eaLnBrk="1" latinLnBrk="0" hangingPunct="1">
                        <a:defRPr kumimoji="1" sz="1350" kern="1200">
                          <a:solidFill>
                            <a:schemeClr val="dk1"/>
                          </a:solidFill>
                          <a:latin typeface="游ゴシック" panose="020F0502020204030204"/>
                        </a:defRPr>
                      </a:lvl9pPr>
                    </a:lstStyle>
                    <a:p>
                      <a:r>
                        <a:rPr kumimoji="1" lang="en-US" altLang="ja-JP" sz="1800" b="1" dirty="0">
                          <a:latin typeface="+mn-ea"/>
                          <a:ea typeface="+mn-ea"/>
                        </a:rPr>
                        <a:t>43/80°</a:t>
                      </a:r>
                      <a:endParaRPr kumimoji="1" lang="ja-JP" altLang="en-US" sz="1800" b="1" dirty="0">
                        <a:latin typeface="+mn-ea"/>
                        <a:ea typeface="+mn-ea"/>
                      </a:endParaRPr>
                    </a:p>
                  </a:txBody>
                  <a:tcPr marL="107992" marR="107992" marT="53996" marB="53996" anchor="ctr">
                    <a:lnL w="12700" cmpd="sng">
                      <a:solidFill>
                        <a:srgbClr val="70AD47"/>
                      </a:solidFill>
                    </a:lnL>
                    <a:lnR w="12700" cmpd="sng">
                      <a:solidFill>
                        <a:srgbClr val="70AD47"/>
                      </a:solidFill>
                    </a:lnR>
                    <a:lnT w="12700" cmpd="sng">
                      <a:solidFill>
                        <a:srgbClr val="70AD47"/>
                      </a:solidFill>
                    </a:lnT>
                    <a:lnB w="12700" cmpd="sng">
                      <a:solidFill>
                        <a:srgbClr val="70AD47"/>
                      </a:solidFill>
                    </a:lnB>
                    <a:lnTlToBr w="12700" cmpd="sng">
                      <a:noFill/>
                      <a:prstDash val="solid"/>
                    </a:lnTlToBr>
                    <a:lnBlToTr w="12700" cmpd="sng">
                      <a:noFill/>
                      <a:prstDash val="solid"/>
                    </a:lnBlToTr>
                    <a:solidFill>
                      <a:srgbClr val="70AD47">
                        <a:tint val="40000"/>
                      </a:srgbClr>
                    </a:solidFill>
                  </a:tcPr>
                </a:tc>
                <a:extLst>
                  <a:ext uri="{0D108BD9-81ED-4DB2-BD59-A6C34878D82A}">
                    <a16:rowId xmlns:a16="http://schemas.microsoft.com/office/drawing/2014/main" val="1327115780"/>
                  </a:ext>
                </a:extLst>
              </a:tr>
              <a:tr h="610713">
                <a:tc>
                  <a:txBody>
                    <a:bodyPr/>
                    <a:lstStyle>
                      <a:lvl1pPr marL="0" algn="l" defTabSz="685800" rtl="0" eaLnBrk="1" latinLnBrk="0" hangingPunct="1">
                        <a:defRPr kumimoji="1" sz="1350" kern="1200">
                          <a:solidFill>
                            <a:schemeClr val="dk1"/>
                          </a:solidFill>
                          <a:latin typeface="游ゴシック" panose="020F0502020204030204"/>
                        </a:defRPr>
                      </a:lvl1pPr>
                      <a:lvl2pPr marL="342900" algn="l" defTabSz="685800" rtl="0" eaLnBrk="1" latinLnBrk="0" hangingPunct="1">
                        <a:defRPr kumimoji="1" sz="1350" kern="1200">
                          <a:solidFill>
                            <a:schemeClr val="dk1"/>
                          </a:solidFill>
                          <a:latin typeface="游ゴシック" panose="020F0502020204030204"/>
                        </a:defRPr>
                      </a:lvl2pPr>
                      <a:lvl3pPr marL="685800" algn="l" defTabSz="685800" rtl="0" eaLnBrk="1" latinLnBrk="0" hangingPunct="1">
                        <a:defRPr kumimoji="1" sz="1350" kern="1200">
                          <a:solidFill>
                            <a:schemeClr val="dk1"/>
                          </a:solidFill>
                          <a:latin typeface="游ゴシック" panose="020F0502020204030204"/>
                        </a:defRPr>
                      </a:lvl3pPr>
                      <a:lvl4pPr marL="1028700" algn="l" defTabSz="685800" rtl="0" eaLnBrk="1" latinLnBrk="0" hangingPunct="1">
                        <a:defRPr kumimoji="1" sz="1350" kern="1200">
                          <a:solidFill>
                            <a:schemeClr val="dk1"/>
                          </a:solidFill>
                          <a:latin typeface="游ゴシック" panose="020F0502020204030204"/>
                        </a:defRPr>
                      </a:lvl4pPr>
                      <a:lvl5pPr marL="1371600" algn="l" defTabSz="685800" rtl="0" eaLnBrk="1" latinLnBrk="0" hangingPunct="1">
                        <a:defRPr kumimoji="1" sz="1350" kern="1200">
                          <a:solidFill>
                            <a:schemeClr val="dk1"/>
                          </a:solidFill>
                          <a:latin typeface="游ゴシック" panose="020F0502020204030204"/>
                        </a:defRPr>
                      </a:lvl5pPr>
                      <a:lvl6pPr marL="1714500" algn="l" defTabSz="685800" rtl="0" eaLnBrk="1" latinLnBrk="0" hangingPunct="1">
                        <a:defRPr kumimoji="1" sz="1350" kern="1200">
                          <a:solidFill>
                            <a:schemeClr val="dk1"/>
                          </a:solidFill>
                          <a:latin typeface="游ゴシック" panose="020F0502020204030204"/>
                        </a:defRPr>
                      </a:lvl6pPr>
                      <a:lvl7pPr marL="2057400" algn="l" defTabSz="685800" rtl="0" eaLnBrk="1" latinLnBrk="0" hangingPunct="1">
                        <a:defRPr kumimoji="1" sz="1350" kern="1200">
                          <a:solidFill>
                            <a:schemeClr val="dk1"/>
                          </a:solidFill>
                          <a:latin typeface="游ゴシック" panose="020F0502020204030204"/>
                        </a:defRPr>
                      </a:lvl7pPr>
                      <a:lvl8pPr marL="2400300" algn="l" defTabSz="685800" rtl="0" eaLnBrk="1" latinLnBrk="0" hangingPunct="1">
                        <a:defRPr kumimoji="1" sz="1350" kern="1200">
                          <a:solidFill>
                            <a:schemeClr val="dk1"/>
                          </a:solidFill>
                          <a:latin typeface="游ゴシック" panose="020F0502020204030204"/>
                        </a:defRPr>
                      </a:lvl8pPr>
                      <a:lvl9pPr marL="2743200" algn="l" defTabSz="685800" rtl="0" eaLnBrk="1" latinLnBrk="0" hangingPunct="1">
                        <a:defRPr kumimoji="1" sz="1350" kern="1200">
                          <a:solidFill>
                            <a:schemeClr val="dk1"/>
                          </a:solidFill>
                          <a:latin typeface="游ゴシック" panose="020F0502020204030204"/>
                        </a:defRPr>
                      </a:lvl9pPr>
                    </a:lstStyle>
                    <a:p>
                      <a:r>
                        <a:rPr kumimoji="1" lang="ja-JP" altLang="en-US" sz="1800" b="1" dirty="0">
                          <a:latin typeface="+mn-ea"/>
                          <a:ea typeface="+mn-ea"/>
                        </a:rPr>
                        <a:t>俯角</a:t>
                      </a:r>
                    </a:p>
                  </a:txBody>
                  <a:tcPr marL="107992" marR="107992" marT="53996" marB="53996" anchor="ctr">
                    <a:lnL w="12700" cmpd="sng">
                      <a:solidFill>
                        <a:srgbClr val="70AD47"/>
                      </a:solidFill>
                    </a:lnL>
                    <a:lnR w="12700" cmpd="sng">
                      <a:solidFill>
                        <a:srgbClr val="70AD47"/>
                      </a:solidFill>
                    </a:lnR>
                    <a:lnT w="12700" cmpd="sng">
                      <a:solidFill>
                        <a:srgbClr val="70AD47"/>
                      </a:solidFill>
                    </a:lnT>
                    <a:lnB w="12700" cmpd="sng">
                      <a:solidFill>
                        <a:srgbClr val="70AD47"/>
                      </a:solidFill>
                    </a:lnB>
                    <a:lnTlToBr w="12700" cmpd="sng">
                      <a:noFill/>
                      <a:prstDash val="solid"/>
                    </a:lnTlToBr>
                    <a:lnBlToTr w="12700" cmpd="sng">
                      <a:noFill/>
                      <a:prstDash val="solid"/>
                    </a:lnBlToTr>
                    <a:solidFill>
                      <a:srgbClr val="70AD47">
                        <a:tint val="20000"/>
                      </a:srgbClr>
                    </a:solidFill>
                  </a:tcPr>
                </a:tc>
                <a:tc>
                  <a:txBody>
                    <a:bodyPr/>
                    <a:lstStyle>
                      <a:lvl1pPr marL="0" algn="l" defTabSz="685800" rtl="0" eaLnBrk="1" latinLnBrk="0" hangingPunct="1">
                        <a:defRPr kumimoji="1" sz="1350" kern="1200">
                          <a:solidFill>
                            <a:schemeClr val="dk1"/>
                          </a:solidFill>
                          <a:latin typeface="游ゴシック" panose="020F0502020204030204"/>
                        </a:defRPr>
                      </a:lvl1pPr>
                      <a:lvl2pPr marL="342900" algn="l" defTabSz="685800" rtl="0" eaLnBrk="1" latinLnBrk="0" hangingPunct="1">
                        <a:defRPr kumimoji="1" sz="1350" kern="1200">
                          <a:solidFill>
                            <a:schemeClr val="dk1"/>
                          </a:solidFill>
                          <a:latin typeface="游ゴシック" panose="020F0502020204030204"/>
                        </a:defRPr>
                      </a:lvl2pPr>
                      <a:lvl3pPr marL="685800" algn="l" defTabSz="685800" rtl="0" eaLnBrk="1" latinLnBrk="0" hangingPunct="1">
                        <a:defRPr kumimoji="1" sz="1350" kern="1200">
                          <a:solidFill>
                            <a:schemeClr val="dk1"/>
                          </a:solidFill>
                          <a:latin typeface="游ゴシック" panose="020F0502020204030204"/>
                        </a:defRPr>
                      </a:lvl3pPr>
                      <a:lvl4pPr marL="1028700" algn="l" defTabSz="685800" rtl="0" eaLnBrk="1" latinLnBrk="0" hangingPunct="1">
                        <a:defRPr kumimoji="1" sz="1350" kern="1200">
                          <a:solidFill>
                            <a:schemeClr val="dk1"/>
                          </a:solidFill>
                          <a:latin typeface="游ゴシック" panose="020F0502020204030204"/>
                        </a:defRPr>
                      </a:lvl4pPr>
                      <a:lvl5pPr marL="1371600" algn="l" defTabSz="685800" rtl="0" eaLnBrk="1" latinLnBrk="0" hangingPunct="1">
                        <a:defRPr kumimoji="1" sz="1350" kern="1200">
                          <a:solidFill>
                            <a:schemeClr val="dk1"/>
                          </a:solidFill>
                          <a:latin typeface="游ゴシック" panose="020F0502020204030204"/>
                        </a:defRPr>
                      </a:lvl5pPr>
                      <a:lvl6pPr marL="1714500" algn="l" defTabSz="685800" rtl="0" eaLnBrk="1" latinLnBrk="0" hangingPunct="1">
                        <a:defRPr kumimoji="1" sz="1350" kern="1200">
                          <a:solidFill>
                            <a:schemeClr val="dk1"/>
                          </a:solidFill>
                          <a:latin typeface="游ゴシック" panose="020F0502020204030204"/>
                        </a:defRPr>
                      </a:lvl6pPr>
                      <a:lvl7pPr marL="2057400" algn="l" defTabSz="685800" rtl="0" eaLnBrk="1" latinLnBrk="0" hangingPunct="1">
                        <a:defRPr kumimoji="1" sz="1350" kern="1200">
                          <a:solidFill>
                            <a:schemeClr val="dk1"/>
                          </a:solidFill>
                          <a:latin typeface="游ゴシック" panose="020F0502020204030204"/>
                        </a:defRPr>
                      </a:lvl7pPr>
                      <a:lvl8pPr marL="2400300" algn="l" defTabSz="685800" rtl="0" eaLnBrk="1" latinLnBrk="0" hangingPunct="1">
                        <a:defRPr kumimoji="1" sz="1350" kern="1200">
                          <a:solidFill>
                            <a:schemeClr val="dk1"/>
                          </a:solidFill>
                          <a:latin typeface="游ゴシック" panose="020F0502020204030204"/>
                        </a:defRPr>
                      </a:lvl8pPr>
                      <a:lvl9pPr marL="2743200" algn="l" defTabSz="685800" rtl="0" eaLnBrk="1" latinLnBrk="0" hangingPunct="1">
                        <a:defRPr kumimoji="1" sz="1350" kern="1200">
                          <a:solidFill>
                            <a:schemeClr val="dk1"/>
                          </a:solidFill>
                          <a:latin typeface="游ゴシック" panose="020F0502020204030204"/>
                        </a:defRPr>
                      </a:lvl9pPr>
                    </a:lstStyle>
                    <a:p>
                      <a:r>
                        <a:rPr kumimoji="1" lang="en-US" altLang="ja-JP" sz="1800" b="1" dirty="0">
                          <a:latin typeface="+mn-ea"/>
                          <a:ea typeface="+mn-ea"/>
                        </a:rPr>
                        <a:t>10°</a:t>
                      </a:r>
                      <a:endParaRPr kumimoji="1" lang="ja-JP" altLang="en-US" sz="1800" b="1" dirty="0">
                        <a:latin typeface="+mn-ea"/>
                        <a:ea typeface="+mn-ea"/>
                      </a:endParaRPr>
                    </a:p>
                  </a:txBody>
                  <a:tcPr marL="107992" marR="107992" marT="53996" marB="53996" anchor="ctr">
                    <a:lnL w="12700" cmpd="sng">
                      <a:solidFill>
                        <a:srgbClr val="70AD47"/>
                      </a:solidFill>
                    </a:lnL>
                    <a:lnR w="12700" cmpd="sng">
                      <a:solidFill>
                        <a:srgbClr val="70AD47"/>
                      </a:solidFill>
                    </a:lnR>
                    <a:lnT w="12700" cmpd="sng">
                      <a:solidFill>
                        <a:srgbClr val="70AD47"/>
                      </a:solidFill>
                    </a:lnT>
                    <a:lnB w="12700" cmpd="sng">
                      <a:solidFill>
                        <a:srgbClr val="70AD47"/>
                      </a:solidFill>
                    </a:lnB>
                    <a:lnTlToBr w="12700" cmpd="sng">
                      <a:noFill/>
                      <a:prstDash val="solid"/>
                    </a:lnTlToBr>
                    <a:lnBlToTr w="12700" cmpd="sng">
                      <a:noFill/>
                      <a:prstDash val="solid"/>
                    </a:lnBlToTr>
                    <a:solidFill>
                      <a:srgbClr val="70AD47">
                        <a:tint val="20000"/>
                      </a:srgbClr>
                    </a:solidFill>
                  </a:tcPr>
                </a:tc>
                <a:extLst>
                  <a:ext uri="{0D108BD9-81ED-4DB2-BD59-A6C34878D82A}">
                    <a16:rowId xmlns:a16="http://schemas.microsoft.com/office/drawing/2014/main" val="2660694611"/>
                  </a:ext>
                </a:extLst>
              </a:tr>
              <a:tr h="610713">
                <a:tc>
                  <a:txBody>
                    <a:bodyPr/>
                    <a:lstStyle>
                      <a:lvl1pPr marL="0" algn="l" defTabSz="685800" rtl="0" eaLnBrk="1" latinLnBrk="0" hangingPunct="1">
                        <a:defRPr kumimoji="1" sz="1350" kern="1200">
                          <a:solidFill>
                            <a:schemeClr val="dk1"/>
                          </a:solidFill>
                          <a:latin typeface="游ゴシック" panose="020F0502020204030204"/>
                        </a:defRPr>
                      </a:lvl1pPr>
                      <a:lvl2pPr marL="342900" algn="l" defTabSz="685800" rtl="0" eaLnBrk="1" latinLnBrk="0" hangingPunct="1">
                        <a:defRPr kumimoji="1" sz="1350" kern="1200">
                          <a:solidFill>
                            <a:schemeClr val="dk1"/>
                          </a:solidFill>
                          <a:latin typeface="游ゴシック" panose="020F0502020204030204"/>
                        </a:defRPr>
                      </a:lvl2pPr>
                      <a:lvl3pPr marL="685800" algn="l" defTabSz="685800" rtl="0" eaLnBrk="1" latinLnBrk="0" hangingPunct="1">
                        <a:defRPr kumimoji="1" sz="1350" kern="1200">
                          <a:solidFill>
                            <a:schemeClr val="dk1"/>
                          </a:solidFill>
                          <a:latin typeface="游ゴシック" panose="020F0502020204030204"/>
                        </a:defRPr>
                      </a:lvl3pPr>
                      <a:lvl4pPr marL="1028700" algn="l" defTabSz="685800" rtl="0" eaLnBrk="1" latinLnBrk="0" hangingPunct="1">
                        <a:defRPr kumimoji="1" sz="1350" kern="1200">
                          <a:solidFill>
                            <a:schemeClr val="dk1"/>
                          </a:solidFill>
                          <a:latin typeface="游ゴシック" panose="020F0502020204030204"/>
                        </a:defRPr>
                      </a:lvl4pPr>
                      <a:lvl5pPr marL="1371600" algn="l" defTabSz="685800" rtl="0" eaLnBrk="1" latinLnBrk="0" hangingPunct="1">
                        <a:defRPr kumimoji="1" sz="1350" kern="1200">
                          <a:solidFill>
                            <a:schemeClr val="dk1"/>
                          </a:solidFill>
                          <a:latin typeface="游ゴシック" panose="020F0502020204030204"/>
                        </a:defRPr>
                      </a:lvl5pPr>
                      <a:lvl6pPr marL="1714500" algn="l" defTabSz="685800" rtl="0" eaLnBrk="1" latinLnBrk="0" hangingPunct="1">
                        <a:defRPr kumimoji="1" sz="1350" kern="1200">
                          <a:solidFill>
                            <a:schemeClr val="dk1"/>
                          </a:solidFill>
                          <a:latin typeface="游ゴシック" panose="020F0502020204030204"/>
                        </a:defRPr>
                      </a:lvl6pPr>
                      <a:lvl7pPr marL="2057400" algn="l" defTabSz="685800" rtl="0" eaLnBrk="1" latinLnBrk="0" hangingPunct="1">
                        <a:defRPr kumimoji="1" sz="1350" kern="1200">
                          <a:solidFill>
                            <a:schemeClr val="dk1"/>
                          </a:solidFill>
                          <a:latin typeface="游ゴシック" panose="020F0502020204030204"/>
                        </a:defRPr>
                      </a:lvl7pPr>
                      <a:lvl8pPr marL="2400300" algn="l" defTabSz="685800" rtl="0" eaLnBrk="1" latinLnBrk="0" hangingPunct="1">
                        <a:defRPr kumimoji="1" sz="1350" kern="1200">
                          <a:solidFill>
                            <a:schemeClr val="dk1"/>
                          </a:solidFill>
                          <a:latin typeface="游ゴシック" panose="020F0502020204030204"/>
                        </a:defRPr>
                      </a:lvl8pPr>
                      <a:lvl9pPr marL="2743200" algn="l" defTabSz="685800" rtl="0" eaLnBrk="1" latinLnBrk="0" hangingPunct="1">
                        <a:defRPr kumimoji="1" sz="1350" kern="1200">
                          <a:solidFill>
                            <a:schemeClr val="dk1"/>
                          </a:solidFill>
                          <a:latin typeface="游ゴシック" panose="020F0502020204030204"/>
                        </a:defRPr>
                      </a:lvl9pPr>
                    </a:lstStyle>
                    <a:p>
                      <a:r>
                        <a:rPr kumimoji="1" lang="ja-JP" altLang="en-US" sz="1800" b="1" dirty="0">
                          <a:latin typeface="+mn-ea"/>
                          <a:ea typeface="+mn-ea"/>
                        </a:rPr>
                        <a:t>被写体身長</a:t>
                      </a:r>
                    </a:p>
                  </a:txBody>
                  <a:tcPr marL="107992" marR="107992" marT="53996" marB="53996" anchor="ctr">
                    <a:lnL w="12700" cmpd="sng">
                      <a:solidFill>
                        <a:srgbClr val="70AD47"/>
                      </a:solidFill>
                    </a:lnL>
                    <a:lnR w="12700" cmpd="sng">
                      <a:solidFill>
                        <a:srgbClr val="70AD47"/>
                      </a:solidFill>
                    </a:lnR>
                    <a:lnT w="12700" cmpd="sng">
                      <a:solidFill>
                        <a:srgbClr val="70AD47"/>
                      </a:solidFill>
                    </a:lnT>
                    <a:lnB w="12700" cmpd="sng">
                      <a:solidFill>
                        <a:srgbClr val="70AD47"/>
                      </a:solidFill>
                    </a:lnB>
                    <a:lnTlToBr w="12700" cmpd="sng">
                      <a:noFill/>
                      <a:prstDash val="solid"/>
                    </a:lnTlToBr>
                    <a:lnBlToTr w="12700" cmpd="sng">
                      <a:noFill/>
                      <a:prstDash val="solid"/>
                    </a:lnBlToTr>
                    <a:solidFill>
                      <a:srgbClr val="70AD47">
                        <a:tint val="40000"/>
                      </a:srgbClr>
                    </a:solidFill>
                  </a:tcPr>
                </a:tc>
                <a:tc>
                  <a:txBody>
                    <a:bodyPr/>
                    <a:lstStyle>
                      <a:lvl1pPr marL="0" algn="l" defTabSz="685800" rtl="0" eaLnBrk="1" latinLnBrk="0" hangingPunct="1">
                        <a:defRPr kumimoji="1" sz="1350" kern="1200">
                          <a:solidFill>
                            <a:schemeClr val="dk1"/>
                          </a:solidFill>
                          <a:latin typeface="游ゴシック" panose="020F0502020204030204"/>
                        </a:defRPr>
                      </a:lvl1pPr>
                      <a:lvl2pPr marL="342900" algn="l" defTabSz="685800" rtl="0" eaLnBrk="1" latinLnBrk="0" hangingPunct="1">
                        <a:defRPr kumimoji="1" sz="1350" kern="1200">
                          <a:solidFill>
                            <a:schemeClr val="dk1"/>
                          </a:solidFill>
                          <a:latin typeface="游ゴシック" panose="020F0502020204030204"/>
                        </a:defRPr>
                      </a:lvl2pPr>
                      <a:lvl3pPr marL="685800" algn="l" defTabSz="685800" rtl="0" eaLnBrk="1" latinLnBrk="0" hangingPunct="1">
                        <a:defRPr kumimoji="1" sz="1350" kern="1200">
                          <a:solidFill>
                            <a:schemeClr val="dk1"/>
                          </a:solidFill>
                          <a:latin typeface="游ゴシック" panose="020F0502020204030204"/>
                        </a:defRPr>
                      </a:lvl3pPr>
                      <a:lvl4pPr marL="1028700" algn="l" defTabSz="685800" rtl="0" eaLnBrk="1" latinLnBrk="0" hangingPunct="1">
                        <a:defRPr kumimoji="1" sz="1350" kern="1200">
                          <a:solidFill>
                            <a:schemeClr val="dk1"/>
                          </a:solidFill>
                          <a:latin typeface="游ゴシック" panose="020F0502020204030204"/>
                        </a:defRPr>
                      </a:lvl4pPr>
                      <a:lvl5pPr marL="1371600" algn="l" defTabSz="685800" rtl="0" eaLnBrk="1" latinLnBrk="0" hangingPunct="1">
                        <a:defRPr kumimoji="1" sz="1350" kern="1200">
                          <a:solidFill>
                            <a:schemeClr val="dk1"/>
                          </a:solidFill>
                          <a:latin typeface="游ゴシック" panose="020F0502020204030204"/>
                        </a:defRPr>
                      </a:lvl5pPr>
                      <a:lvl6pPr marL="1714500" algn="l" defTabSz="685800" rtl="0" eaLnBrk="1" latinLnBrk="0" hangingPunct="1">
                        <a:defRPr kumimoji="1" sz="1350" kern="1200">
                          <a:solidFill>
                            <a:schemeClr val="dk1"/>
                          </a:solidFill>
                          <a:latin typeface="游ゴシック" panose="020F0502020204030204"/>
                        </a:defRPr>
                      </a:lvl6pPr>
                      <a:lvl7pPr marL="2057400" algn="l" defTabSz="685800" rtl="0" eaLnBrk="1" latinLnBrk="0" hangingPunct="1">
                        <a:defRPr kumimoji="1" sz="1350" kern="1200">
                          <a:solidFill>
                            <a:schemeClr val="dk1"/>
                          </a:solidFill>
                          <a:latin typeface="游ゴシック" panose="020F0502020204030204"/>
                        </a:defRPr>
                      </a:lvl7pPr>
                      <a:lvl8pPr marL="2400300" algn="l" defTabSz="685800" rtl="0" eaLnBrk="1" latinLnBrk="0" hangingPunct="1">
                        <a:defRPr kumimoji="1" sz="1350" kern="1200">
                          <a:solidFill>
                            <a:schemeClr val="dk1"/>
                          </a:solidFill>
                          <a:latin typeface="游ゴシック" panose="020F0502020204030204"/>
                        </a:defRPr>
                      </a:lvl8pPr>
                      <a:lvl9pPr marL="2743200" algn="l" defTabSz="685800" rtl="0" eaLnBrk="1" latinLnBrk="0" hangingPunct="1">
                        <a:defRPr kumimoji="1" sz="1350" kern="1200">
                          <a:solidFill>
                            <a:schemeClr val="dk1"/>
                          </a:solidFill>
                          <a:latin typeface="游ゴシック" panose="020F0502020204030204"/>
                        </a:defRPr>
                      </a:lvl9pPr>
                    </a:lstStyle>
                    <a:p>
                      <a:r>
                        <a:rPr kumimoji="1" lang="en-US" altLang="ja-JP" sz="1800" b="1" dirty="0">
                          <a:latin typeface="+mn-ea"/>
                          <a:ea typeface="+mn-ea"/>
                        </a:rPr>
                        <a:t>1.6m</a:t>
                      </a:r>
                      <a:endParaRPr kumimoji="1" lang="ja-JP" altLang="en-US" sz="1800" b="1" dirty="0">
                        <a:latin typeface="+mn-ea"/>
                        <a:ea typeface="+mn-ea"/>
                      </a:endParaRPr>
                    </a:p>
                  </a:txBody>
                  <a:tcPr marL="107992" marR="107992" marT="53996" marB="53996" anchor="ctr">
                    <a:lnL w="12700" cmpd="sng">
                      <a:solidFill>
                        <a:srgbClr val="70AD47"/>
                      </a:solidFill>
                    </a:lnL>
                    <a:lnR w="12700" cmpd="sng">
                      <a:solidFill>
                        <a:srgbClr val="70AD47"/>
                      </a:solidFill>
                    </a:lnR>
                    <a:lnT w="12700" cmpd="sng">
                      <a:solidFill>
                        <a:srgbClr val="70AD47"/>
                      </a:solidFill>
                    </a:lnT>
                    <a:lnB w="12700" cmpd="sng">
                      <a:solidFill>
                        <a:srgbClr val="70AD47"/>
                      </a:solidFill>
                    </a:lnB>
                    <a:lnTlToBr w="12700" cmpd="sng">
                      <a:noFill/>
                      <a:prstDash val="solid"/>
                    </a:lnTlToBr>
                    <a:lnBlToTr w="12700" cmpd="sng">
                      <a:noFill/>
                      <a:prstDash val="solid"/>
                    </a:lnBlToTr>
                    <a:solidFill>
                      <a:srgbClr val="70AD47">
                        <a:tint val="40000"/>
                      </a:srgbClr>
                    </a:solidFill>
                  </a:tcPr>
                </a:tc>
                <a:extLst>
                  <a:ext uri="{0D108BD9-81ED-4DB2-BD59-A6C34878D82A}">
                    <a16:rowId xmlns:a16="http://schemas.microsoft.com/office/drawing/2014/main" val="3542703583"/>
                  </a:ext>
                </a:extLst>
              </a:tr>
            </a:tbl>
          </a:graphicData>
        </a:graphic>
      </p:graphicFrame>
      <p:cxnSp>
        <p:nvCxnSpPr>
          <p:cNvPr id="92" name="直線コネクタ 91">
            <a:extLst>
              <a:ext uri="{FF2B5EF4-FFF2-40B4-BE49-F238E27FC236}">
                <a16:creationId xmlns:a16="http://schemas.microsoft.com/office/drawing/2014/main" id="{EE062961-6418-8489-58C6-8B7902CD42CE}"/>
              </a:ext>
            </a:extLst>
          </p:cNvPr>
          <p:cNvCxnSpPr/>
          <p:nvPr/>
        </p:nvCxnSpPr>
        <p:spPr>
          <a:xfrm flipV="1">
            <a:off x="6808390" y="2273206"/>
            <a:ext cx="1515329" cy="2375124"/>
          </a:xfrm>
          <a:prstGeom prst="line">
            <a:avLst/>
          </a:prstGeom>
          <a:noFill/>
          <a:ln w="19050" cap="flat" cmpd="sng" algn="ctr">
            <a:solidFill>
              <a:srgbClr val="E7E6E6">
                <a:lumMod val="75000"/>
              </a:srgbClr>
            </a:solidFill>
            <a:prstDash val="solid"/>
            <a:miter lim="800000"/>
          </a:ln>
          <a:effectLst/>
        </p:spPr>
      </p:cxnSp>
      <p:sp>
        <p:nvSpPr>
          <p:cNvPr id="93" name="テキスト ボックス 92">
            <a:extLst>
              <a:ext uri="{FF2B5EF4-FFF2-40B4-BE49-F238E27FC236}">
                <a16:creationId xmlns:a16="http://schemas.microsoft.com/office/drawing/2014/main" id="{3B933738-1E7C-1442-AC47-51488751D092}"/>
              </a:ext>
            </a:extLst>
          </p:cNvPr>
          <p:cNvSpPr txBox="1"/>
          <p:nvPr/>
        </p:nvSpPr>
        <p:spPr>
          <a:xfrm>
            <a:off x="4394991" y="3962461"/>
            <a:ext cx="2715808" cy="338554"/>
          </a:xfrm>
          <a:prstGeom prst="rect">
            <a:avLst/>
          </a:prstGeom>
          <a:noFill/>
        </p:spPr>
        <p:txBody>
          <a:bodyPr wrap="none" rtlCol="0">
            <a:spAutoFit/>
          </a:bodyPr>
          <a:lstStyle/>
          <a:p>
            <a:r>
              <a:rPr lang="ja-JP" altLang="en-US" sz="1600" b="1" dirty="0">
                <a:solidFill>
                  <a:prstClr val="black"/>
                </a:solidFill>
                <a:latin typeface="+mn-ea"/>
              </a:rPr>
              <a:t>カメラー被写体間　約</a:t>
            </a:r>
            <a:r>
              <a:rPr lang="en-US" altLang="ja-JP" sz="1600" b="1" dirty="0">
                <a:solidFill>
                  <a:prstClr val="black"/>
                </a:solidFill>
                <a:latin typeface="+mn-ea"/>
              </a:rPr>
              <a:t>7.5m</a:t>
            </a:r>
            <a:endParaRPr lang="ja-JP" altLang="en-US" sz="1600" b="1" dirty="0">
              <a:solidFill>
                <a:prstClr val="black"/>
              </a:solidFill>
              <a:latin typeface="+mn-ea"/>
            </a:endParaRPr>
          </a:p>
        </p:txBody>
      </p:sp>
      <p:sp>
        <p:nvSpPr>
          <p:cNvPr id="94" name="正方形/長方形 93">
            <a:extLst>
              <a:ext uri="{FF2B5EF4-FFF2-40B4-BE49-F238E27FC236}">
                <a16:creationId xmlns:a16="http://schemas.microsoft.com/office/drawing/2014/main" id="{53A3BF8E-18D5-C202-8564-89347C2170F0}"/>
              </a:ext>
            </a:extLst>
          </p:cNvPr>
          <p:cNvSpPr/>
          <p:nvPr/>
        </p:nvSpPr>
        <p:spPr>
          <a:xfrm>
            <a:off x="6865956" y="2946945"/>
            <a:ext cx="1632178" cy="584775"/>
          </a:xfrm>
          <a:prstGeom prst="rect">
            <a:avLst/>
          </a:prstGeom>
          <a:solidFill>
            <a:sysClr val="window" lastClr="FFFFFF"/>
          </a:solidFill>
        </p:spPr>
        <p:txBody>
          <a:bodyPr wrap="none">
            <a:spAutoFit/>
          </a:bodyPr>
          <a:lstStyle/>
          <a:p>
            <a:pPr defTabSz="1439906">
              <a:defRPr/>
            </a:pPr>
            <a:r>
              <a:rPr kumimoji="0" lang="ja-JP" altLang="en-US" sz="1600" b="1" kern="0" dirty="0">
                <a:solidFill>
                  <a:prstClr val="black"/>
                </a:solidFill>
                <a:latin typeface="+mn-ea"/>
                <a:cs typeface="Meiryo UI" panose="020B0604030504040204" pitchFamily="50" charset="-128"/>
              </a:rPr>
              <a:t>縦画角の</a:t>
            </a:r>
            <a:r>
              <a:rPr kumimoji="0" lang="en-US" altLang="ja-JP" sz="1600" b="1" kern="0" dirty="0">
                <a:solidFill>
                  <a:prstClr val="black"/>
                </a:solidFill>
                <a:latin typeface="+mn-ea"/>
                <a:cs typeface="Meiryo UI" panose="020B0604030504040204" pitchFamily="50" charset="-128"/>
              </a:rPr>
              <a:t>1/6</a:t>
            </a:r>
          </a:p>
          <a:p>
            <a:pPr defTabSz="1439906">
              <a:defRPr/>
            </a:pPr>
            <a:r>
              <a:rPr kumimoji="0" lang="ja-JP" altLang="en-US" sz="1600" b="1" kern="0" dirty="0">
                <a:solidFill>
                  <a:prstClr val="black"/>
                </a:solidFill>
                <a:latin typeface="+mn-ea"/>
              </a:rPr>
              <a:t>水平距離：</a:t>
            </a:r>
            <a:r>
              <a:rPr kumimoji="0" lang="en-US" altLang="ja-JP" sz="1600" b="1" kern="0" dirty="0">
                <a:solidFill>
                  <a:prstClr val="black"/>
                </a:solidFill>
                <a:latin typeface="+mn-ea"/>
              </a:rPr>
              <a:t>17m</a:t>
            </a:r>
            <a:endParaRPr kumimoji="0" lang="ja-JP" altLang="en-US" sz="1600" b="1" kern="0" dirty="0">
              <a:solidFill>
                <a:prstClr val="black"/>
              </a:solidFill>
              <a:latin typeface="+mn-ea"/>
            </a:endParaRPr>
          </a:p>
        </p:txBody>
      </p:sp>
      <p:cxnSp>
        <p:nvCxnSpPr>
          <p:cNvPr id="95" name="直線コネクタ 94">
            <a:extLst>
              <a:ext uri="{FF2B5EF4-FFF2-40B4-BE49-F238E27FC236}">
                <a16:creationId xmlns:a16="http://schemas.microsoft.com/office/drawing/2014/main" id="{92558167-EA8A-D6B7-BD48-553A5199138D}"/>
              </a:ext>
            </a:extLst>
          </p:cNvPr>
          <p:cNvCxnSpPr/>
          <p:nvPr/>
        </p:nvCxnSpPr>
        <p:spPr>
          <a:xfrm flipV="1">
            <a:off x="11683525" y="2208903"/>
            <a:ext cx="597066" cy="1040019"/>
          </a:xfrm>
          <a:prstGeom prst="line">
            <a:avLst/>
          </a:prstGeom>
          <a:noFill/>
          <a:ln w="19050" cap="flat" cmpd="sng" algn="ctr">
            <a:solidFill>
              <a:srgbClr val="E7E6E6">
                <a:lumMod val="75000"/>
              </a:srgbClr>
            </a:solidFill>
            <a:prstDash val="solid"/>
            <a:miter lim="800000"/>
          </a:ln>
          <a:effectLst/>
        </p:spPr>
      </p:cxnSp>
      <p:sp>
        <p:nvSpPr>
          <p:cNvPr id="96" name="正方形/長方形 95">
            <a:extLst>
              <a:ext uri="{FF2B5EF4-FFF2-40B4-BE49-F238E27FC236}">
                <a16:creationId xmlns:a16="http://schemas.microsoft.com/office/drawing/2014/main" id="{517674F5-1AD4-5733-8AE7-7F1487AC7D7F}"/>
              </a:ext>
            </a:extLst>
          </p:cNvPr>
          <p:cNvSpPr/>
          <p:nvPr/>
        </p:nvSpPr>
        <p:spPr>
          <a:xfrm>
            <a:off x="10648823" y="2934772"/>
            <a:ext cx="1632178" cy="584775"/>
          </a:xfrm>
          <a:prstGeom prst="rect">
            <a:avLst/>
          </a:prstGeom>
          <a:solidFill>
            <a:sysClr val="window" lastClr="FFFFFF"/>
          </a:solidFill>
        </p:spPr>
        <p:txBody>
          <a:bodyPr wrap="none">
            <a:spAutoFit/>
          </a:bodyPr>
          <a:lstStyle/>
          <a:p>
            <a:pPr defTabSz="1439906">
              <a:defRPr/>
            </a:pPr>
            <a:r>
              <a:rPr kumimoji="0" lang="ja-JP" altLang="en-US" sz="1600" b="1" kern="0" dirty="0">
                <a:solidFill>
                  <a:prstClr val="black"/>
                </a:solidFill>
                <a:latin typeface="+mn-ea"/>
                <a:cs typeface="Meiryo UI" panose="020B0604030504040204" pitchFamily="50" charset="-128"/>
              </a:rPr>
              <a:t>縦画角の</a:t>
            </a:r>
            <a:r>
              <a:rPr kumimoji="0" lang="en-US" altLang="ja-JP" sz="1600" b="1" kern="0" dirty="0">
                <a:solidFill>
                  <a:prstClr val="black"/>
                </a:solidFill>
                <a:latin typeface="+mn-ea"/>
                <a:cs typeface="Meiryo UI" panose="020B0604030504040204" pitchFamily="50" charset="-128"/>
              </a:rPr>
              <a:t>1/24</a:t>
            </a:r>
          </a:p>
          <a:p>
            <a:pPr defTabSz="1439906">
              <a:defRPr/>
            </a:pPr>
            <a:r>
              <a:rPr kumimoji="0" lang="ja-JP" altLang="en-US" sz="1600" b="1" kern="0" dirty="0">
                <a:solidFill>
                  <a:prstClr val="black"/>
                </a:solidFill>
                <a:latin typeface="+mn-ea"/>
              </a:rPr>
              <a:t>水平距離：</a:t>
            </a:r>
            <a:r>
              <a:rPr kumimoji="0" lang="en-US" altLang="ja-JP" sz="1600" b="1" kern="0" dirty="0">
                <a:solidFill>
                  <a:prstClr val="black"/>
                </a:solidFill>
                <a:latin typeface="+mn-ea"/>
              </a:rPr>
              <a:t>68m</a:t>
            </a:r>
            <a:endParaRPr kumimoji="0" lang="ja-JP" altLang="en-US" sz="1600" b="1" kern="0" dirty="0">
              <a:solidFill>
                <a:prstClr val="black"/>
              </a:solidFill>
              <a:latin typeface="+mn-ea"/>
            </a:endParaRPr>
          </a:p>
        </p:txBody>
      </p:sp>
      <p:pic>
        <p:nvPicPr>
          <p:cNvPr id="97" name="図 96">
            <a:extLst>
              <a:ext uri="{FF2B5EF4-FFF2-40B4-BE49-F238E27FC236}">
                <a16:creationId xmlns:a16="http://schemas.microsoft.com/office/drawing/2014/main" id="{9B4BFFC9-4D0C-2A0F-751E-82C3E6E19662}"/>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4217054" y="4553605"/>
            <a:ext cx="4135302" cy="2326107"/>
          </a:xfrm>
          <a:prstGeom prst="rect">
            <a:avLst/>
          </a:prstGeom>
          <a:effectLst>
            <a:outerShdw blurRad="50800" dist="38100" dir="2700000" algn="tl" rotWithShape="0">
              <a:prstClr val="black">
                <a:alpha val="40000"/>
              </a:prstClr>
            </a:outerShdw>
          </a:effectLst>
        </p:spPr>
      </p:pic>
      <p:sp>
        <p:nvSpPr>
          <p:cNvPr id="98" name="円/楕円 74">
            <a:extLst>
              <a:ext uri="{FF2B5EF4-FFF2-40B4-BE49-F238E27FC236}">
                <a16:creationId xmlns:a16="http://schemas.microsoft.com/office/drawing/2014/main" id="{017A02DE-F061-AE47-4956-9A7FDC350C06}"/>
              </a:ext>
            </a:extLst>
          </p:cNvPr>
          <p:cNvSpPr/>
          <p:nvPr/>
        </p:nvSpPr>
        <p:spPr>
          <a:xfrm>
            <a:off x="5891375" y="6388022"/>
            <a:ext cx="425680" cy="526967"/>
          </a:xfrm>
          <a:prstGeom prst="ellipse">
            <a:avLst/>
          </a:prstGeom>
          <a:ln>
            <a:solidFill>
              <a:srgbClr val="FF0000"/>
            </a:solidFill>
          </a:ln>
        </p:spPr>
        <p:txBody>
          <a:bodyPr wrap="none" rtlCol="0" anchor="ctr">
            <a:noAutofit/>
          </a:bodyPr>
          <a:lstStyle/>
          <a:p>
            <a:pPr algn="ctr" fontAlgn="base">
              <a:spcBef>
                <a:spcPct val="0"/>
              </a:spcBef>
              <a:spcAft>
                <a:spcPct val="0"/>
              </a:spcAft>
            </a:pPr>
            <a:endParaRPr lang="ja-JP" altLang="en-US" sz="3348" b="1">
              <a:solidFill>
                <a:prstClr val="black"/>
              </a:solidFill>
              <a:latin typeface="+mn-ea"/>
              <a:cs typeface="Meiryo UI" panose="020B0604030504040204" pitchFamily="50" charset="-128"/>
            </a:endParaRPr>
          </a:p>
        </p:txBody>
      </p:sp>
      <p:cxnSp>
        <p:nvCxnSpPr>
          <p:cNvPr id="100" name="直線矢印コネクタ 99">
            <a:extLst>
              <a:ext uri="{FF2B5EF4-FFF2-40B4-BE49-F238E27FC236}">
                <a16:creationId xmlns:a16="http://schemas.microsoft.com/office/drawing/2014/main" id="{26678731-8A1C-AAF5-55D3-BC4AB596CC2C}"/>
              </a:ext>
            </a:extLst>
          </p:cNvPr>
          <p:cNvCxnSpPr/>
          <p:nvPr/>
        </p:nvCxnSpPr>
        <p:spPr>
          <a:xfrm>
            <a:off x="5937411" y="6452085"/>
            <a:ext cx="0" cy="427626"/>
          </a:xfrm>
          <a:prstGeom prst="straightConnector1">
            <a:avLst/>
          </a:prstGeom>
          <a:noFill/>
          <a:ln w="19050" cap="flat" cmpd="sng" algn="ctr">
            <a:solidFill>
              <a:srgbClr val="FFC000">
                <a:lumMod val="60000"/>
                <a:lumOff val="40000"/>
              </a:srgbClr>
            </a:solidFill>
            <a:prstDash val="solid"/>
            <a:miter lim="800000"/>
            <a:headEnd type="triangle"/>
            <a:tailEnd type="triangle"/>
          </a:ln>
          <a:effectLst/>
        </p:spPr>
      </p:cxnSp>
      <p:sp>
        <p:nvSpPr>
          <p:cNvPr id="101" name="テキスト ボックス 100">
            <a:extLst>
              <a:ext uri="{FF2B5EF4-FFF2-40B4-BE49-F238E27FC236}">
                <a16:creationId xmlns:a16="http://schemas.microsoft.com/office/drawing/2014/main" id="{B9D1860F-D0B9-4AC3-0D6C-E398BF2D599B}"/>
              </a:ext>
            </a:extLst>
          </p:cNvPr>
          <p:cNvSpPr txBox="1"/>
          <p:nvPr/>
        </p:nvSpPr>
        <p:spPr>
          <a:xfrm rot="16200000">
            <a:off x="5392371" y="6375866"/>
            <a:ext cx="607859" cy="400110"/>
          </a:xfrm>
          <a:prstGeom prst="rect">
            <a:avLst/>
          </a:prstGeom>
          <a:noFill/>
        </p:spPr>
        <p:txBody>
          <a:bodyPr wrap="none" rtlCol="0">
            <a:spAutoFit/>
          </a:bodyPr>
          <a:lstStyle/>
          <a:p>
            <a:r>
              <a:rPr lang="en-US" altLang="ja-JP" sz="2000" b="1" dirty="0">
                <a:solidFill>
                  <a:srgbClr val="FFC000">
                    <a:lumMod val="60000"/>
                    <a:lumOff val="40000"/>
                  </a:srgbClr>
                </a:solidFill>
                <a:latin typeface="+mn-ea"/>
              </a:rPr>
              <a:t>1/6</a:t>
            </a:r>
            <a:endParaRPr lang="ja-JP" altLang="en-US" sz="2000" b="1" dirty="0">
              <a:solidFill>
                <a:srgbClr val="FFC000">
                  <a:lumMod val="60000"/>
                  <a:lumOff val="40000"/>
                </a:srgbClr>
              </a:solidFill>
              <a:latin typeface="+mn-ea"/>
            </a:endParaRPr>
          </a:p>
        </p:txBody>
      </p:sp>
    </p:spTree>
    <p:extLst>
      <p:ext uri="{BB962C8B-B14F-4D97-AF65-F5344CB8AC3E}">
        <p14:creationId xmlns:p14="http://schemas.microsoft.com/office/powerpoint/2010/main" val="15896147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参考：</a:t>
            </a:r>
            <a:r>
              <a:rPr lang="en-US" altLang="ja-JP" dirty="0"/>
              <a:t>PTZ</a:t>
            </a:r>
            <a:r>
              <a:rPr lang="ja-JP" altLang="en-US" dirty="0"/>
              <a:t>カメラの検知エリアの目安</a:t>
            </a:r>
            <a:endParaRPr kumimoji="1" lang="ja-JP" altLang="en-US" dirty="0"/>
          </a:p>
        </p:txBody>
      </p:sp>
      <p:sp>
        <p:nvSpPr>
          <p:cNvPr id="88" name="正方形/長方形 87">
            <a:extLst>
              <a:ext uri="{FF2B5EF4-FFF2-40B4-BE49-F238E27FC236}">
                <a16:creationId xmlns:a16="http://schemas.microsoft.com/office/drawing/2014/main" id="{03FC819A-2338-F1FA-6D8D-1ABE8A6EDB4C}"/>
              </a:ext>
            </a:extLst>
          </p:cNvPr>
          <p:cNvSpPr/>
          <p:nvPr/>
        </p:nvSpPr>
        <p:spPr>
          <a:xfrm>
            <a:off x="295912" y="6132737"/>
            <a:ext cx="3238707" cy="584775"/>
          </a:xfrm>
          <a:prstGeom prst="rect">
            <a:avLst/>
          </a:prstGeom>
        </p:spPr>
        <p:txBody>
          <a:bodyPr wrap="none">
            <a:spAutoFit/>
          </a:bodyPr>
          <a:lstStyle/>
          <a:p>
            <a:pPr marL="179388" indent="-179388" fontAlgn="base">
              <a:spcBef>
                <a:spcPct val="0"/>
              </a:spcBef>
              <a:spcAft>
                <a:spcPct val="0"/>
              </a:spcAft>
            </a:pPr>
            <a:r>
              <a:rPr lang="ja-JP" altLang="en-US" sz="1600" b="1" dirty="0">
                <a:solidFill>
                  <a:prstClr val="black"/>
                </a:solidFill>
                <a:latin typeface="+mn-ea"/>
                <a:cs typeface="Meiryo UI" panose="020B0604030504040204" pitchFamily="50" charset="-128"/>
              </a:rPr>
              <a:t>＊環境により異なるため、</a:t>
            </a:r>
            <a:br>
              <a:rPr lang="en-US" altLang="ja-JP" sz="1600" b="1" dirty="0">
                <a:solidFill>
                  <a:prstClr val="black"/>
                </a:solidFill>
                <a:latin typeface="+mn-ea"/>
                <a:cs typeface="Meiryo UI" panose="020B0604030504040204" pitchFamily="50" charset="-128"/>
              </a:rPr>
            </a:br>
            <a:r>
              <a:rPr lang="ja-JP" altLang="en-US" sz="1600" b="1" dirty="0">
                <a:solidFill>
                  <a:prstClr val="black"/>
                </a:solidFill>
                <a:latin typeface="+mn-ea"/>
                <a:cs typeface="Meiryo UI" panose="020B0604030504040204" pitchFamily="50" charset="-128"/>
              </a:rPr>
              <a:t>現場での動作確認が必要です。</a:t>
            </a:r>
          </a:p>
        </p:txBody>
      </p:sp>
      <p:graphicFrame>
        <p:nvGraphicFramePr>
          <p:cNvPr id="4" name="表 33">
            <a:extLst>
              <a:ext uri="{FF2B5EF4-FFF2-40B4-BE49-F238E27FC236}">
                <a16:creationId xmlns:a16="http://schemas.microsoft.com/office/drawing/2014/main" id="{2B2197C7-3CE1-4C54-4ED4-E11E2C1386FF}"/>
              </a:ext>
            </a:extLst>
          </p:cNvPr>
          <p:cNvGraphicFramePr>
            <a:graphicFrameLocks noGrp="1"/>
          </p:cNvGraphicFramePr>
          <p:nvPr>
            <p:extLst>
              <p:ext uri="{D42A27DB-BD31-4B8C-83A1-F6EECF244321}">
                <p14:modId xmlns:p14="http://schemas.microsoft.com/office/powerpoint/2010/main" val="2337344986"/>
              </p:ext>
            </p:extLst>
          </p:nvPr>
        </p:nvGraphicFramePr>
        <p:xfrm>
          <a:off x="208021" y="2567566"/>
          <a:ext cx="3565115" cy="2249199"/>
        </p:xfrm>
        <a:graphic>
          <a:graphicData uri="http://schemas.openxmlformats.org/drawingml/2006/table">
            <a:tbl>
              <a:tblPr firstRow="1" bandRow="1">
                <a:effectLst>
                  <a:outerShdw blurRad="50800" dist="38100" dir="2700000" algn="tl" rotWithShape="0">
                    <a:prstClr val="black">
                      <a:alpha val="40000"/>
                    </a:prstClr>
                  </a:outerShdw>
                </a:effectLst>
                <a:tableStyleId>{93296810-A885-4BE3-A3E7-6D5BEEA58F35}</a:tableStyleId>
              </a:tblPr>
              <a:tblGrid>
                <a:gridCol w="1562742">
                  <a:extLst>
                    <a:ext uri="{9D8B030D-6E8A-4147-A177-3AD203B41FA5}">
                      <a16:colId xmlns:a16="http://schemas.microsoft.com/office/drawing/2014/main" val="4048579274"/>
                    </a:ext>
                  </a:extLst>
                </a:gridCol>
                <a:gridCol w="2002373">
                  <a:extLst>
                    <a:ext uri="{9D8B030D-6E8A-4147-A177-3AD203B41FA5}">
                      <a16:colId xmlns:a16="http://schemas.microsoft.com/office/drawing/2014/main" val="1820066200"/>
                    </a:ext>
                  </a:extLst>
                </a:gridCol>
              </a:tblGrid>
              <a:tr h="719949">
                <a:tc>
                  <a:txBody>
                    <a:bodyPr/>
                    <a:lstStyle/>
                    <a:p>
                      <a:pPr algn="ctr"/>
                      <a:r>
                        <a:rPr kumimoji="1" lang="ja-JP" altLang="en-US" sz="1900" dirty="0">
                          <a:effectLst>
                            <a:outerShdw blurRad="38100" dist="38100" dir="2700000" algn="tl">
                              <a:srgbClr val="000000">
                                <a:alpha val="43137"/>
                              </a:srgbClr>
                            </a:outerShdw>
                          </a:effectLst>
                          <a:latin typeface="+mn-ea"/>
                          <a:ea typeface="+mn-ea"/>
                        </a:rPr>
                        <a:t>検知対象物</a:t>
                      </a:r>
                    </a:p>
                  </a:txBody>
                  <a:tcPr marL="143990" marR="143990" marT="71995" marB="71995" anchor="ctr"/>
                </a:tc>
                <a:tc>
                  <a:txBody>
                    <a:bodyPr/>
                    <a:lstStyle/>
                    <a:p>
                      <a:pPr algn="ctr"/>
                      <a:r>
                        <a:rPr kumimoji="1" lang="en-US" altLang="ja-JP" sz="1900" dirty="0">
                          <a:effectLst>
                            <a:outerShdw blurRad="38100" dist="38100" dir="2700000" algn="tl">
                              <a:srgbClr val="000000">
                                <a:alpha val="43137"/>
                              </a:srgbClr>
                            </a:outerShdw>
                          </a:effectLst>
                          <a:latin typeface="+mn-ea"/>
                          <a:ea typeface="+mn-ea"/>
                        </a:rPr>
                        <a:t>PPM</a:t>
                      </a:r>
                      <a:r>
                        <a:rPr kumimoji="1" lang="ja-JP" altLang="en-US" sz="1900" dirty="0">
                          <a:effectLst>
                            <a:outerShdw blurRad="38100" dist="38100" dir="2700000" algn="tl">
                              <a:srgbClr val="000000">
                                <a:alpha val="43137"/>
                              </a:srgbClr>
                            </a:outerShdw>
                          </a:effectLst>
                          <a:latin typeface="+mn-ea"/>
                          <a:ea typeface="+mn-ea"/>
                        </a:rPr>
                        <a:t>値</a:t>
                      </a:r>
                    </a:p>
                  </a:txBody>
                  <a:tcPr marL="143990" marR="143990" marT="71995" marB="71995" anchor="ctr"/>
                </a:tc>
                <a:extLst>
                  <a:ext uri="{0D108BD9-81ED-4DB2-BD59-A6C34878D82A}">
                    <a16:rowId xmlns:a16="http://schemas.microsoft.com/office/drawing/2014/main" val="730565450"/>
                  </a:ext>
                </a:extLst>
              </a:tr>
              <a:tr h="412024">
                <a:tc>
                  <a:txBody>
                    <a:bodyPr/>
                    <a:lstStyle/>
                    <a:p>
                      <a:pPr algn="ctr"/>
                      <a:r>
                        <a:rPr kumimoji="1" lang="ja-JP" altLang="en-US" sz="2400" b="1" dirty="0">
                          <a:latin typeface="+mn-ea"/>
                          <a:ea typeface="+mn-ea"/>
                        </a:rPr>
                        <a:t>人物</a:t>
                      </a:r>
                    </a:p>
                  </a:txBody>
                  <a:tcPr marL="143990" marR="143990" marT="71995" marB="71995" anchor="ctr"/>
                </a:tc>
                <a:tc>
                  <a:txBody>
                    <a:bodyPr/>
                    <a:lstStyle>
                      <a:lvl1pPr marL="0" algn="l" defTabSz="685800" rtl="0" eaLnBrk="1" latinLnBrk="0" hangingPunct="1">
                        <a:defRPr kumimoji="1" sz="1350" kern="1200">
                          <a:solidFill>
                            <a:schemeClr val="dk1"/>
                          </a:solidFill>
                          <a:latin typeface="游ゴシック" panose="020F0502020204030204"/>
                        </a:defRPr>
                      </a:lvl1pPr>
                      <a:lvl2pPr marL="342900" algn="l" defTabSz="685800" rtl="0" eaLnBrk="1" latinLnBrk="0" hangingPunct="1">
                        <a:defRPr kumimoji="1" sz="1350" kern="1200">
                          <a:solidFill>
                            <a:schemeClr val="dk1"/>
                          </a:solidFill>
                          <a:latin typeface="游ゴシック" panose="020F0502020204030204"/>
                        </a:defRPr>
                      </a:lvl2pPr>
                      <a:lvl3pPr marL="685800" algn="l" defTabSz="685800" rtl="0" eaLnBrk="1" latinLnBrk="0" hangingPunct="1">
                        <a:defRPr kumimoji="1" sz="1350" kern="1200">
                          <a:solidFill>
                            <a:schemeClr val="dk1"/>
                          </a:solidFill>
                          <a:latin typeface="游ゴシック" panose="020F0502020204030204"/>
                        </a:defRPr>
                      </a:lvl3pPr>
                      <a:lvl4pPr marL="1028700" algn="l" defTabSz="685800" rtl="0" eaLnBrk="1" latinLnBrk="0" hangingPunct="1">
                        <a:defRPr kumimoji="1" sz="1350" kern="1200">
                          <a:solidFill>
                            <a:schemeClr val="dk1"/>
                          </a:solidFill>
                          <a:latin typeface="游ゴシック" panose="020F0502020204030204"/>
                        </a:defRPr>
                      </a:lvl4pPr>
                      <a:lvl5pPr marL="1371600" algn="l" defTabSz="685800" rtl="0" eaLnBrk="1" latinLnBrk="0" hangingPunct="1">
                        <a:defRPr kumimoji="1" sz="1350" kern="1200">
                          <a:solidFill>
                            <a:schemeClr val="dk1"/>
                          </a:solidFill>
                          <a:latin typeface="游ゴシック" panose="020F0502020204030204"/>
                        </a:defRPr>
                      </a:lvl5pPr>
                      <a:lvl6pPr marL="1714500" algn="l" defTabSz="685800" rtl="0" eaLnBrk="1" latinLnBrk="0" hangingPunct="1">
                        <a:defRPr kumimoji="1" sz="1350" kern="1200">
                          <a:solidFill>
                            <a:schemeClr val="dk1"/>
                          </a:solidFill>
                          <a:latin typeface="游ゴシック" panose="020F0502020204030204"/>
                        </a:defRPr>
                      </a:lvl6pPr>
                      <a:lvl7pPr marL="2057400" algn="l" defTabSz="685800" rtl="0" eaLnBrk="1" latinLnBrk="0" hangingPunct="1">
                        <a:defRPr kumimoji="1" sz="1350" kern="1200">
                          <a:solidFill>
                            <a:schemeClr val="dk1"/>
                          </a:solidFill>
                          <a:latin typeface="游ゴシック" panose="020F0502020204030204"/>
                        </a:defRPr>
                      </a:lvl7pPr>
                      <a:lvl8pPr marL="2400300" algn="l" defTabSz="685800" rtl="0" eaLnBrk="1" latinLnBrk="0" hangingPunct="1">
                        <a:defRPr kumimoji="1" sz="1350" kern="1200">
                          <a:solidFill>
                            <a:schemeClr val="dk1"/>
                          </a:solidFill>
                          <a:latin typeface="游ゴシック" panose="020F0502020204030204"/>
                        </a:defRPr>
                      </a:lvl8pPr>
                      <a:lvl9pPr marL="2743200" algn="l" defTabSz="685800" rtl="0" eaLnBrk="1" latinLnBrk="0" hangingPunct="1">
                        <a:defRPr kumimoji="1" sz="1350" kern="1200">
                          <a:solidFill>
                            <a:schemeClr val="dk1"/>
                          </a:solidFill>
                          <a:latin typeface="游ゴシック"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900" b="1" i="0" u="none" strike="noStrike" kern="1200" cap="none" spc="0" normalizeH="0" baseline="0" noProof="0" dirty="0">
                          <a:ln>
                            <a:noFill/>
                          </a:ln>
                          <a:solidFill>
                            <a:srgbClr val="000000"/>
                          </a:solidFill>
                          <a:effectLst/>
                          <a:uLnTx/>
                          <a:uFillTx/>
                          <a:latin typeface="+mn-ea"/>
                          <a:ea typeface="+mn-ea"/>
                          <a:cs typeface="+mn-cs"/>
                        </a:rPr>
                        <a:t>57 </a:t>
                      </a:r>
                      <a:r>
                        <a:rPr kumimoji="1" lang="ja-JP" altLang="en-US" sz="1900" b="1" i="0" u="none" strike="noStrike" kern="1200" cap="none" spc="0" normalizeH="0" baseline="0" noProof="0" dirty="0">
                          <a:ln>
                            <a:noFill/>
                          </a:ln>
                          <a:solidFill>
                            <a:srgbClr val="000000"/>
                          </a:solidFill>
                          <a:effectLst/>
                          <a:uLnTx/>
                          <a:uFillTx/>
                          <a:latin typeface="+mn-ea"/>
                          <a:ea typeface="+mn-ea"/>
                          <a:cs typeface="+mn-cs"/>
                        </a:rPr>
                        <a:t>～ </a:t>
                      </a:r>
                      <a:r>
                        <a:rPr kumimoji="1" lang="en-US" altLang="ja-JP" sz="1900" b="1" i="0" u="none" strike="noStrike" kern="1200" cap="none" spc="0" normalizeH="0" baseline="0" noProof="0" dirty="0">
                          <a:ln>
                            <a:noFill/>
                          </a:ln>
                          <a:solidFill>
                            <a:srgbClr val="000000"/>
                          </a:solidFill>
                          <a:effectLst/>
                          <a:uLnTx/>
                          <a:uFillTx/>
                          <a:latin typeface="+mn-ea"/>
                          <a:ea typeface="+mn-ea"/>
                          <a:cs typeface="+mn-cs"/>
                        </a:rPr>
                        <a:t>225PPM</a:t>
                      </a:r>
                      <a:endParaRPr kumimoji="1" lang="ja-JP" altLang="en-US" sz="1900" b="1" i="0" u="none" strike="noStrike" kern="1200" cap="none" spc="0" normalizeH="0" baseline="0" noProof="0" dirty="0">
                        <a:ln>
                          <a:noFill/>
                        </a:ln>
                        <a:solidFill>
                          <a:srgbClr val="000000"/>
                        </a:solidFill>
                        <a:effectLst/>
                        <a:uLnTx/>
                        <a:uFillTx/>
                        <a:latin typeface="+mn-ea"/>
                        <a:ea typeface="+mn-ea"/>
                        <a:cs typeface="+mn-cs"/>
                      </a:endParaRPr>
                    </a:p>
                  </a:txBody>
                  <a:tcPr marL="107992" marR="107992" marT="53996" marB="53996" anchor="ctr"/>
                </a:tc>
                <a:extLst>
                  <a:ext uri="{0D108BD9-81ED-4DB2-BD59-A6C34878D82A}">
                    <a16:rowId xmlns:a16="http://schemas.microsoft.com/office/drawing/2014/main" val="3572831614"/>
                  </a:ext>
                </a:extLst>
              </a:tr>
              <a:tr h="347923">
                <a:tc>
                  <a:txBody>
                    <a:bodyPr/>
                    <a:lstStyle/>
                    <a:p>
                      <a:pPr algn="ctr"/>
                      <a:r>
                        <a:rPr kumimoji="1" lang="ja-JP" altLang="en-US" sz="2400" b="1" dirty="0">
                          <a:latin typeface="+mn-ea"/>
                          <a:ea typeface="+mn-ea"/>
                        </a:rPr>
                        <a:t>二輪車</a:t>
                      </a:r>
                    </a:p>
                  </a:txBody>
                  <a:tcPr marL="143990" marR="143990" marT="71995" marB="71995"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900" b="1" i="0" u="none" strike="noStrike" kern="1200" cap="none" spc="0" normalizeH="0" baseline="0" noProof="0" dirty="0">
                          <a:ln>
                            <a:noFill/>
                          </a:ln>
                          <a:solidFill>
                            <a:srgbClr val="000000"/>
                          </a:solidFill>
                          <a:effectLst/>
                          <a:uLnTx/>
                          <a:uFillTx/>
                          <a:latin typeface="+mn-ea"/>
                          <a:ea typeface="+mn-ea"/>
                          <a:cs typeface="+mn-cs"/>
                        </a:rPr>
                        <a:t>57 </a:t>
                      </a:r>
                      <a:r>
                        <a:rPr kumimoji="1" lang="ja-JP" altLang="en-US" sz="1900" b="1" i="0" u="none" strike="noStrike" kern="1200" cap="none" spc="0" normalizeH="0" baseline="0" noProof="0" dirty="0">
                          <a:ln>
                            <a:noFill/>
                          </a:ln>
                          <a:solidFill>
                            <a:srgbClr val="000000"/>
                          </a:solidFill>
                          <a:effectLst/>
                          <a:uLnTx/>
                          <a:uFillTx/>
                          <a:latin typeface="+mn-ea"/>
                          <a:ea typeface="+mn-ea"/>
                          <a:cs typeface="+mn-cs"/>
                        </a:rPr>
                        <a:t>～ </a:t>
                      </a:r>
                      <a:r>
                        <a:rPr kumimoji="1" lang="en-US" altLang="ja-JP" sz="1900" b="1" i="0" u="none" strike="noStrike" kern="1200" cap="none" spc="0" normalizeH="0" baseline="0" noProof="0" dirty="0">
                          <a:ln>
                            <a:noFill/>
                          </a:ln>
                          <a:solidFill>
                            <a:srgbClr val="000000"/>
                          </a:solidFill>
                          <a:effectLst/>
                          <a:uLnTx/>
                          <a:uFillTx/>
                          <a:latin typeface="+mn-ea"/>
                          <a:ea typeface="+mn-ea"/>
                          <a:cs typeface="+mn-cs"/>
                        </a:rPr>
                        <a:t>225PPM</a:t>
                      </a:r>
                      <a:endParaRPr kumimoji="1" lang="ja-JP" altLang="en-US" sz="1900" b="1" i="0" u="none" strike="noStrike" kern="1200" cap="none" spc="0" normalizeH="0" baseline="0" noProof="0" dirty="0">
                        <a:ln>
                          <a:noFill/>
                        </a:ln>
                        <a:solidFill>
                          <a:srgbClr val="000000"/>
                        </a:solidFill>
                        <a:effectLst/>
                        <a:uLnTx/>
                        <a:uFillTx/>
                        <a:latin typeface="+mn-ea"/>
                        <a:ea typeface="+mn-ea"/>
                        <a:cs typeface="+mn-cs"/>
                      </a:endParaRPr>
                    </a:p>
                  </a:txBody>
                  <a:tcPr marL="107992" marR="107992" marT="53996" marB="53996" anchor="ctr"/>
                </a:tc>
                <a:extLst>
                  <a:ext uri="{0D108BD9-81ED-4DB2-BD59-A6C34878D82A}">
                    <a16:rowId xmlns:a16="http://schemas.microsoft.com/office/drawing/2014/main" val="3615338320"/>
                  </a:ext>
                </a:extLst>
              </a:tr>
              <a:tr h="404258">
                <a:tc>
                  <a:txBody>
                    <a:bodyPr/>
                    <a:lstStyle/>
                    <a:p>
                      <a:pPr algn="ctr"/>
                      <a:r>
                        <a:rPr kumimoji="1" lang="ja-JP" altLang="en-US" sz="2400" b="1" dirty="0">
                          <a:latin typeface="+mn-ea"/>
                          <a:ea typeface="+mn-ea"/>
                        </a:rPr>
                        <a:t>自動車</a:t>
                      </a:r>
                    </a:p>
                  </a:txBody>
                  <a:tcPr marL="143990" marR="143990" marT="71995" marB="71995" anchor="ctr"/>
                </a:tc>
                <a:tc>
                  <a:txBody>
                    <a:bodyPr/>
                    <a:lstStyle>
                      <a:lvl1pPr marL="0" algn="l" defTabSz="685800" rtl="0" eaLnBrk="1" latinLnBrk="0" hangingPunct="1">
                        <a:defRPr kumimoji="1" sz="1350" kern="1200">
                          <a:solidFill>
                            <a:schemeClr val="dk1"/>
                          </a:solidFill>
                          <a:latin typeface="游ゴシック" panose="020F0502020204030204"/>
                        </a:defRPr>
                      </a:lvl1pPr>
                      <a:lvl2pPr marL="342900" algn="l" defTabSz="685800" rtl="0" eaLnBrk="1" latinLnBrk="0" hangingPunct="1">
                        <a:defRPr kumimoji="1" sz="1350" kern="1200">
                          <a:solidFill>
                            <a:schemeClr val="dk1"/>
                          </a:solidFill>
                          <a:latin typeface="游ゴシック" panose="020F0502020204030204"/>
                        </a:defRPr>
                      </a:lvl2pPr>
                      <a:lvl3pPr marL="685800" algn="l" defTabSz="685800" rtl="0" eaLnBrk="1" latinLnBrk="0" hangingPunct="1">
                        <a:defRPr kumimoji="1" sz="1350" kern="1200">
                          <a:solidFill>
                            <a:schemeClr val="dk1"/>
                          </a:solidFill>
                          <a:latin typeface="游ゴシック" panose="020F0502020204030204"/>
                        </a:defRPr>
                      </a:lvl3pPr>
                      <a:lvl4pPr marL="1028700" algn="l" defTabSz="685800" rtl="0" eaLnBrk="1" latinLnBrk="0" hangingPunct="1">
                        <a:defRPr kumimoji="1" sz="1350" kern="1200">
                          <a:solidFill>
                            <a:schemeClr val="dk1"/>
                          </a:solidFill>
                          <a:latin typeface="游ゴシック" panose="020F0502020204030204"/>
                        </a:defRPr>
                      </a:lvl4pPr>
                      <a:lvl5pPr marL="1371600" algn="l" defTabSz="685800" rtl="0" eaLnBrk="1" latinLnBrk="0" hangingPunct="1">
                        <a:defRPr kumimoji="1" sz="1350" kern="1200">
                          <a:solidFill>
                            <a:schemeClr val="dk1"/>
                          </a:solidFill>
                          <a:latin typeface="游ゴシック" panose="020F0502020204030204"/>
                        </a:defRPr>
                      </a:lvl5pPr>
                      <a:lvl6pPr marL="1714500" algn="l" defTabSz="685800" rtl="0" eaLnBrk="1" latinLnBrk="0" hangingPunct="1">
                        <a:defRPr kumimoji="1" sz="1350" kern="1200">
                          <a:solidFill>
                            <a:schemeClr val="dk1"/>
                          </a:solidFill>
                          <a:latin typeface="游ゴシック" panose="020F0502020204030204"/>
                        </a:defRPr>
                      </a:lvl6pPr>
                      <a:lvl7pPr marL="2057400" algn="l" defTabSz="685800" rtl="0" eaLnBrk="1" latinLnBrk="0" hangingPunct="1">
                        <a:defRPr kumimoji="1" sz="1350" kern="1200">
                          <a:solidFill>
                            <a:schemeClr val="dk1"/>
                          </a:solidFill>
                          <a:latin typeface="游ゴシック" panose="020F0502020204030204"/>
                        </a:defRPr>
                      </a:lvl7pPr>
                      <a:lvl8pPr marL="2400300" algn="l" defTabSz="685800" rtl="0" eaLnBrk="1" latinLnBrk="0" hangingPunct="1">
                        <a:defRPr kumimoji="1" sz="1350" kern="1200">
                          <a:solidFill>
                            <a:schemeClr val="dk1"/>
                          </a:solidFill>
                          <a:latin typeface="游ゴシック" panose="020F0502020204030204"/>
                        </a:defRPr>
                      </a:lvl8pPr>
                      <a:lvl9pPr marL="2743200" algn="l" defTabSz="685800" rtl="0" eaLnBrk="1" latinLnBrk="0" hangingPunct="1">
                        <a:defRPr kumimoji="1" sz="1350" kern="1200">
                          <a:solidFill>
                            <a:schemeClr val="dk1"/>
                          </a:solidFill>
                          <a:latin typeface="游ゴシック"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900" b="1" dirty="0">
                          <a:latin typeface="+mn-ea"/>
                          <a:ea typeface="+mn-ea"/>
                        </a:rPr>
                        <a:t>45 </a:t>
                      </a:r>
                      <a:r>
                        <a:rPr kumimoji="1" lang="ja-JP" altLang="en-US" sz="1900" b="1" dirty="0">
                          <a:latin typeface="+mn-ea"/>
                          <a:ea typeface="+mn-ea"/>
                        </a:rPr>
                        <a:t>～ </a:t>
                      </a:r>
                      <a:r>
                        <a:rPr kumimoji="1" lang="en-US" altLang="ja-JP" sz="1900" b="1" dirty="0">
                          <a:latin typeface="+mn-ea"/>
                          <a:ea typeface="+mn-ea"/>
                        </a:rPr>
                        <a:t>180PPM</a:t>
                      </a:r>
                    </a:p>
                  </a:txBody>
                  <a:tcPr marL="107992" marR="107992" marT="53996" marB="53996" anchor="ctr"/>
                </a:tc>
                <a:extLst>
                  <a:ext uri="{0D108BD9-81ED-4DB2-BD59-A6C34878D82A}">
                    <a16:rowId xmlns:a16="http://schemas.microsoft.com/office/drawing/2014/main" val="64266317"/>
                  </a:ext>
                </a:extLst>
              </a:tr>
            </a:tbl>
          </a:graphicData>
        </a:graphic>
      </p:graphicFrame>
      <p:grpSp>
        <p:nvGrpSpPr>
          <p:cNvPr id="12" name="グループ化 11">
            <a:extLst>
              <a:ext uri="{FF2B5EF4-FFF2-40B4-BE49-F238E27FC236}">
                <a16:creationId xmlns:a16="http://schemas.microsoft.com/office/drawing/2014/main" id="{E905374E-8B47-0725-D64A-96A42F1112E8}"/>
              </a:ext>
            </a:extLst>
          </p:cNvPr>
          <p:cNvGrpSpPr/>
          <p:nvPr/>
        </p:nvGrpSpPr>
        <p:grpSpPr>
          <a:xfrm>
            <a:off x="3999258" y="1159992"/>
            <a:ext cx="10017056" cy="6651454"/>
            <a:chOff x="3999258" y="1159992"/>
            <a:chExt cx="10017056" cy="6651454"/>
          </a:xfrm>
        </p:grpSpPr>
        <p:grpSp>
          <p:nvGrpSpPr>
            <p:cNvPr id="9" name="グループ化 8">
              <a:extLst>
                <a:ext uri="{FF2B5EF4-FFF2-40B4-BE49-F238E27FC236}">
                  <a16:creationId xmlns:a16="http://schemas.microsoft.com/office/drawing/2014/main" id="{5A4A6320-2517-BA39-68A0-234EDD48A44F}"/>
                </a:ext>
              </a:extLst>
            </p:cNvPr>
            <p:cNvGrpSpPr/>
            <p:nvPr/>
          </p:nvGrpSpPr>
          <p:grpSpPr>
            <a:xfrm>
              <a:off x="3999258" y="1159992"/>
              <a:ext cx="10017056" cy="6651454"/>
              <a:chOff x="315888" y="1761583"/>
              <a:chExt cx="5259115" cy="3370303"/>
            </a:xfrm>
          </p:grpSpPr>
          <p:pic>
            <p:nvPicPr>
              <p:cNvPr id="6" name="図 5">
                <a:extLst>
                  <a:ext uri="{FF2B5EF4-FFF2-40B4-BE49-F238E27FC236}">
                    <a16:creationId xmlns:a16="http://schemas.microsoft.com/office/drawing/2014/main" id="{EF0FD6B7-73B1-1823-ECC2-97A82601D455}"/>
                  </a:ext>
                </a:extLst>
              </p:cNvPr>
              <p:cNvPicPr>
                <a:picLocks noChangeAspect="1"/>
              </p:cNvPicPr>
              <p:nvPr/>
            </p:nvPicPr>
            <p:blipFill>
              <a:blip r:embed="rId2"/>
              <a:stretch>
                <a:fillRect/>
              </a:stretch>
            </p:blipFill>
            <p:spPr>
              <a:xfrm>
                <a:off x="315888" y="1761583"/>
                <a:ext cx="5259115" cy="3370303"/>
              </a:xfrm>
              <a:prstGeom prst="rect">
                <a:avLst/>
              </a:prstGeom>
            </p:spPr>
          </p:pic>
          <p:sp>
            <p:nvSpPr>
              <p:cNvPr id="7" name="正方形/長方形 6">
                <a:extLst>
                  <a:ext uri="{FF2B5EF4-FFF2-40B4-BE49-F238E27FC236}">
                    <a16:creationId xmlns:a16="http://schemas.microsoft.com/office/drawing/2014/main" id="{BA432D7F-3B7C-223C-91B8-F6F644C3303D}"/>
                  </a:ext>
                </a:extLst>
              </p:cNvPr>
              <p:cNvSpPr/>
              <p:nvPr/>
            </p:nvSpPr>
            <p:spPr>
              <a:xfrm>
                <a:off x="2216925" y="4680530"/>
                <a:ext cx="565743" cy="30591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3348">
                  <a:latin typeface="+mn-ea"/>
                </a:endParaRPr>
              </a:p>
            </p:txBody>
          </p:sp>
          <p:sp>
            <p:nvSpPr>
              <p:cNvPr id="8" name="正方形/長方形 7">
                <a:extLst>
                  <a:ext uri="{FF2B5EF4-FFF2-40B4-BE49-F238E27FC236}">
                    <a16:creationId xmlns:a16="http://schemas.microsoft.com/office/drawing/2014/main" id="{51BD5FD2-3E71-CC1B-ECE4-17514381FBFB}"/>
                  </a:ext>
                </a:extLst>
              </p:cNvPr>
              <p:cNvSpPr/>
              <p:nvPr/>
            </p:nvSpPr>
            <p:spPr>
              <a:xfrm>
                <a:off x="4478058" y="2813744"/>
                <a:ext cx="403129" cy="19259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3348">
                  <a:latin typeface="+mn-ea"/>
                </a:endParaRPr>
              </a:p>
            </p:txBody>
          </p:sp>
        </p:grpSp>
        <p:sp>
          <p:nvSpPr>
            <p:cNvPr id="11" name="正方形/長方形 10">
              <a:extLst>
                <a:ext uri="{FF2B5EF4-FFF2-40B4-BE49-F238E27FC236}">
                  <a16:creationId xmlns:a16="http://schemas.microsoft.com/office/drawing/2014/main" id="{D14CCEC9-B7A8-F714-2447-BF2E10C753C3}"/>
                </a:ext>
              </a:extLst>
            </p:cNvPr>
            <p:cNvSpPr/>
            <p:nvPr/>
          </p:nvSpPr>
          <p:spPr>
            <a:xfrm>
              <a:off x="12402207" y="1169525"/>
              <a:ext cx="1270055" cy="365718"/>
            </a:xfrm>
            <a:prstGeom prst="rect">
              <a:avLst/>
            </a:prstGeom>
            <a:solidFill>
              <a:schemeClr val="bg1"/>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grpSp>
      <p:grpSp>
        <p:nvGrpSpPr>
          <p:cNvPr id="10" name="グループ化 9">
            <a:extLst>
              <a:ext uri="{FF2B5EF4-FFF2-40B4-BE49-F238E27FC236}">
                <a16:creationId xmlns:a16="http://schemas.microsoft.com/office/drawing/2014/main" id="{21CAD612-9F6E-4901-AC58-51F07ECBD75C}"/>
              </a:ext>
            </a:extLst>
          </p:cNvPr>
          <p:cNvGrpSpPr/>
          <p:nvPr/>
        </p:nvGrpSpPr>
        <p:grpSpPr>
          <a:xfrm>
            <a:off x="182412" y="762011"/>
            <a:ext cx="10312833" cy="1147569"/>
            <a:chOff x="131711" y="622794"/>
            <a:chExt cx="5430243" cy="679734"/>
          </a:xfrm>
        </p:grpSpPr>
        <p:sp>
          <p:nvSpPr>
            <p:cNvPr id="3" name="正方形/長方形 2">
              <a:extLst>
                <a:ext uri="{FF2B5EF4-FFF2-40B4-BE49-F238E27FC236}">
                  <a16:creationId xmlns:a16="http://schemas.microsoft.com/office/drawing/2014/main" id="{A01E934E-53BF-A561-38A2-C24092CCB120}"/>
                </a:ext>
              </a:extLst>
            </p:cNvPr>
            <p:cNvSpPr/>
            <p:nvPr/>
          </p:nvSpPr>
          <p:spPr>
            <a:xfrm>
              <a:off x="131711" y="622794"/>
              <a:ext cx="5430243" cy="679734"/>
            </a:xfrm>
            <a:prstGeom prst="rect">
              <a:avLst/>
            </a:prstGeom>
            <a:solidFill>
              <a:srgbClr val="DEEBF7"/>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defTabSz="1439906">
                <a:defRPr/>
              </a:pPr>
              <a:endParaRPr kumimoji="0" lang="ja-JP" altLang="en-US" sz="2834" kern="0">
                <a:solidFill>
                  <a:prstClr val="white"/>
                </a:solidFill>
                <a:latin typeface="+mn-ea"/>
              </a:endParaRPr>
            </a:p>
          </p:txBody>
        </p:sp>
        <p:sp>
          <p:nvSpPr>
            <p:cNvPr id="86" name="Rectangle 3">
              <a:extLst>
                <a:ext uri="{FF2B5EF4-FFF2-40B4-BE49-F238E27FC236}">
                  <a16:creationId xmlns:a16="http://schemas.microsoft.com/office/drawing/2014/main" id="{1FE6B2A0-2346-9EB8-4941-B5329A664763}"/>
                </a:ext>
              </a:extLst>
            </p:cNvPr>
            <p:cNvSpPr>
              <a:spLocks noChangeArrowheads="1"/>
            </p:cNvSpPr>
            <p:nvPr/>
          </p:nvSpPr>
          <p:spPr bwMode="auto">
            <a:xfrm>
              <a:off x="177990" y="643567"/>
              <a:ext cx="5383964" cy="615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Char char="•"/>
                <a:defRPr kumimoji="1" sz="3200">
                  <a:solidFill>
                    <a:schemeClr val="tx1"/>
                  </a:solidFill>
                  <a:latin typeface="HGP創英角ｺﾞｼｯｸUB" pitchFamily="50" charset="-128"/>
                  <a:ea typeface="ＭＳ Ｐゴシック" pitchFamily="50" charset="-128"/>
                </a:defRPr>
              </a:lvl1pPr>
              <a:lvl2pPr marL="742950" indent="-285750" eaLnBrk="0" hangingPunct="0">
                <a:buChar char="–"/>
                <a:defRPr kumimoji="1" sz="2800">
                  <a:solidFill>
                    <a:schemeClr val="tx1"/>
                  </a:solidFill>
                  <a:latin typeface="HGP創英角ｺﾞｼｯｸUB" pitchFamily="50" charset="-128"/>
                  <a:ea typeface="ＭＳ Ｐゴシック" pitchFamily="50" charset="-128"/>
                </a:defRPr>
              </a:lvl2pPr>
              <a:lvl3pPr marL="1143000" indent="-228600" eaLnBrk="0" hangingPunct="0">
                <a:buChar char="•"/>
                <a:defRPr kumimoji="1" sz="2400">
                  <a:solidFill>
                    <a:schemeClr val="tx1"/>
                  </a:solidFill>
                  <a:latin typeface="HGP創英角ｺﾞｼｯｸUB" pitchFamily="50" charset="-128"/>
                  <a:ea typeface="ＭＳ Ｐゴシック" pitchFamily="50" charset="-128"/>
                </a:defRPr>
              </a:lvl3pPr>
              <a:lvl4pPr marL="1600200" indent="-228600" eaLnBrk="0" hangingPunct="0">
                <a:buChar char="–"/>
                <a:defRPr kumimoji="1" sz="2000">
                  <a:solidFill>
                    <a:schemeClr val="tx1"/>
                  </a:solidFill>
                  <a:latin typeface="HGP創英角ｺﾞｼｯｸUB" pitchFamily="50" charset="-128"/>
                  <a:ea typeface="ＭＳ Ｐゴシック" pitchFamily="50" charset="-128"/>
                </a:defRPr>
              </a:lvl4pPr>
              <a:lvl5pPr marL="2057400" indent="-228600" eaLnBrk="0" hangingPunct="0">
                <a:buChar char="»"/>
                <a:defRPr kumimoji="1" sz="2000">
                  <a:solidFill>
                    <a:schemeClr val="tx1"/>
                  </a:solidFill>
                  <a:latin typeface="HGP創英角ｺﾞｼｯｸUB" pitchFamily="50" charset="-128"/>
                  <a:ea typeface="ＭＳ Ｐゴシック" pitchFamily="50" charset="-128"/>
                </a:defRPr>
              </a:lvl5pPr>
              <a:lvl6pPr marL="2514600" indent="-228600" eaLnBrk="0" fontAlgn="base" hangingPunct="0">
                <a:spcBef>
                  <a:spcPct val="0"/>
                </a:spcBef>
                <a:spcAft>
                  <a:spcPct val="0"/>
                </a:spcAft>
                <a:buChar char="»"/>
                <a:defRPr kumimoji="1" sz="2000">
                  <a:solidFill>
                    <a:schemeClr val="tx1"/>
                  </a:solidFill>
                  <a:latin typeface="HGP創英角ｺﾞｼｯｸUB" pitchFamily="50" charset="-128"/>
                  <a:ea typeface="ＭＳ Ｐゴシック" pitchFamily="50" charset="-128"/>
                </a:defRPr>
              </a:lvl6pPr>
              <a:lvl7pPr marL="2971800" indent="-228600" eaLnBrk="0" fontAlgn="base" hangingPunct="0">
                <a:spcBef>
                  <a:spcPct val="0"/>
                </a:spcBef>
                <a:spcAft>
                  <a:spcPct val="0"/>
                </a:spcAft>
                <a:buChar char="»"/>
                <a:defRPr kumimoji="1" sz="2000">
                  <a:solidFill>
                    <a:schemeClr val="tx1"/>
                  </a:solidFill>
                  <a:latin typeface="HGP創英角ｺﾞｼｯｸUB" pitchFamily="50" charset="-128"/>
                  <a:ea typeface="ＭＳ Ｐゴシック" pitchFamily="50" charset="-128"/>
                </a:defRPr>
              </a:lvl7pPr>
              <a:lvl8pPr marL="3429000" indent="-228600" eaLnBrk="0" fontAlgn="base" hangingPunct="0">
                <a:spcBef>
                  <a:spcPct val="0"/>
                </a:spcBef>
                <a:spcAft>
                  <a:spcPct val="0"/>
                </a:spcAft>
                <a:buChar char="»"/>
                <a:defRPr kumimoji="1" sz="2000">
                  <a:solidFill>
                    <a:schemeClr val="tx1"/>
                  </a:solidFill>
                  <a:latin typeface="HGP創英角ｺﾞｼｯｸUB" pitchFamily="50" charset="-128"/>
                  <a:ea typeface="ＭＳ Ｐゴシック" pitchFamily="50" charset="-128"/>
                </a:defRPr>
              </a:lvl8pPr>
              <a:lvl9pPr marL="3886200" indent="-228600" eaLnBrk="0" fontAlgn="base" hangingPunct="0">
                <a:spcBef>
                  <a:spcPct val="0"/>
                </a:spcBef>
                <a:spcAft>
                  <a:spcPct val="0"/>
                </a:spcAft>
                <a:buChar char="»"/>
                <a:defRPr kumimoji="1" sz="2000">
                  <a:solidFill>
                    <a:schemeClr val="tx1"/>
                  </a:solidFill>
                  <a:latin typeface="HGP創英角ｺﾞｼｯｸUB" pitchFamily="50" charset="-128"/>
                  <a:ea typeface="ＭＳ Ｐゴシック" pitchFamily="50" charset="-128"/>
                </a:defRPr>
              </a:lvl9pPr>
            </a:lstStyle>
            <a:p>
              <a:pPr marL="0" indent="0" fontAlgn="base">
                <a:lnSpc>
                  <a:spcPct val="110000"/>
                </a:lnSpc>
                <a:spcAft>
                  <a:spcPct val="0"/>
                </a:spcAft>
                <a:buNone/>
              </a:pPr>
              <a:r>
                <a:rPr lang="en-US" altLang="ja-JP" sz="2000" b="1" dirty="0">
                  <a:solidFill>
                    <a:prstClr val="black"/>
                  </a:solidFill>
                  <a:latin typeface="+mn-ea"/>
                  <a:ea typeface="+mn-ea"/>
                  <a:cs typeface="Meiryo UI" panose="020B0604030504040204" pitchFamily="50" charset="-128"/>
                </a:rPr>
                <a:t>PTZ</a:t>
              </a:r>
              <a:r>
                <a:rPr lang="ja-JP" altLang="en-US" sz="2000" b="1" dirty="0">
                  <a:solidFill>
                    <a:prstClr val="black"/>
                  </a:solidFill>
                  <a:latin typeface="+mn-ea"/>
                  <a:ea typeface="+mn-ea"/>
                  <a:cs typeface="Meiryo UI" panose="020B0604030504040204" pitchFamily="50" charset="-128"/>
                </a:rPr>
                <a:t>カメラの場合は、搭載されているセンサーの解像度とズームレンズの焦点距離</a:t>
              </a:r>
              <a:br>
                <a:rPr lang="en-US" altLang="ja-JP" sz="2000" b="1" dirty="0">
                  <a:solidFill>
                    <a:prstClr val="black"/>
                  </a:solidFill>
                  <a:latin typeface="+mn-ea"/>
                  <a:ea typeface="+mn-ea"/>
                  <a:cs typeface="Meiryo UI" panose="020B0604030504040204" pitchFamily="50" charset="-128"/>
                </a:rPr>
              </a:br>
              <a:r>
                <a:rPr lang="ja-JP" altLang="en-US" sz="2000" b="1" dirty="0">
                  <a:solidFill>
                    <a:prstClr val="black"/>
                  </a:solidFill>
                  <a:latin typeface="+mn-ea"/>
                  <a:ea typeface="+mn-ea"/>
                  <a:cs typeface="Meiryo UI" panose="020B0604030504040204" pitchFamily="50" charset="-128"/>
                </a:rPr>
                <a:t>及び検知対象物までの距離により、検知対象物のピクセル数（</a:t>
              </a:r>
              <a:r>
                <a:rPr lang="en-US" altLang="ja-JP" sz="2000" b="1" dirty="0">
                  <a:solidFill>
                    <a:prstClr val="black"/>
                  </a:solidFill>
                  <a:latin typeface="+mn-ea"/>
                  <a:ea typeface="+mn-ea"/>
                  <a:cs typeface="Meiryo UI" panose="020B0604030504040204" pitchFamily="50" charset="-128"/>
                </a:rPr>
                <a:t>PPM</a:t>
              </a:r>
              <a:r>
                <a:rPr lang="ja-JP" altLang="en-US" sz="2000" b="1" dirty="0">
                  <a:solidFill>
                    <a:prstClr val="black"/>
                  </a:solidFill>
                  <a:latin typeface="+mn-ea"/>
                  <a:ea typeface="+mn-ea"/>
                  <a:cs typeface="Meiryo UI" panose="020B0604030504040204" pitchFamily="50" charset="-128"/>
                </a:rPr>
                <a:t>値）が変化します。</a:t>
              </a:r>
              <a:br>
                <a:rPr lang="en-US" altLang="ja-JP" sz="2000" b="1" dirty="0">
                  <a:solidFill>
                    <a:prstClr val="black"/>
                  </a:solidFill>
                  <a:latin typeface="+mn-ea"/>
                  <a:ea typeface="+mn-ea"/>
                  <a:cs typeface="Meiryo UI" panose="020B0604030504040204" pitchFamily="50" charset="-128"/>
                </a:rPr>
              </a:br>
              <a:r>
                <a:rPr lang="ja-JP" altLang="en-US" sz="2000" b="1" dirty="0">
                  <a:solidFill>
                    <a:prstClr val="black"/>
                  </a:solidFill>
                  <a:latin typeface="+mn-ea"/>
                  <a:ea typeface="+mn-ea"/>
                  <a:cs typeface="Meiryo UI" panose="020B0604030504040204" pitchFamily="50" charset="-128"/>
                </a:rPr>
                <a:t>様々なパターンがあるため、システムデザインツールで確認をお願いします。</a:t>
              </a:r>
              <a:endParaRPr lang="en-US" altLang="ja-JP" sz="2000" b="1" dirty="0">
                <a:solidFill>
                  <a:prstClr val="black"/>
                </a:solidFill>
                <a:latin typeface="+mn-ea"/>
                <a:ea typeface="+mn-ea"/>
                <a:cs typeface="Meiryo UI" panose="020B0604030504040204" pitchFamily="50" charset="-128"/>
              </a:endParaRPr>
            </a:p>
          </p:txBody>
        </p:sp>
      </p:grpSp>
    </p:spTree>
    <p:extLst>
      <p:ext uri="{BB962C8B-B14F-4D97-AF65-F5344CB8AC3E}">
        <p14:creationId xmlns:p14="http://schemas.microsoft.com/office/powerpoint/2010/main" val="17300129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a:extLst>
              <a:ext uri="{FF2B5EF4-FFF2-40B4-BE49-F238E27FC236}">
                <a16:creationId xmlns:a16="http://schemas.microsoft.com/office/drawing/2014/main" id="{EF07EE92-346F-B158-19AB-8AD5F3BDBEE0}"/>
              </a:ext>
            </a:extLst>
          </p:cNvPr>
          <p:cNvSpPr/>
          <p:nvPr/>
        </p:nvSpPr>
        <p:spPr>
          <a:xfrm>
            <a:off x="468458" y="5416835"/>
            <a:ext cx="9319120" cy="1860183"/>
          </a:xfrm>
          <a:prstGeom prst="rect">
            <a:avLst/>
          </a:prstGeom>
          <a:solidFill>
            <a:srgbClr val="DEEBF7"/>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defTabSz="1439906">
              <a:defRPr/>
            </a:pPr>
            <a:endParaRPr kumimoji="0" lang="ja-JP" altLang="en-US" sz="2834" b="1" kern="0">
              <a:solidFill>
                <a:prstClr val="white"/>
              </a:solidFill>
              <a:latin typeface="+mn-ea"/>
            </a:endParaRPr>
          </a:p>
        </p:txBody>
      </p:sp>
      <p:sp>
        <p:nvSpPr>
          <p:cNvPr id="2" name="タイトル 1"/>
          <p:cNvSpPr>
            <a:spLocks noGrp="1"/>
          </p:cNvSpPr>
          <p:nvPr>
            <p:ph type="title"/>
          </p:nvPr>
        </p:nvSpPr>
        <p:spPr/>
        <p:txBody>
          <a:bodyPr/>
          <a:lstStyle/>
          <a:p>
            <a:r>
              <a:rPr lang="ja-JP" altLang="en-US" dirty="0"/>
              <a:t>参考：</a:t>
            </a:r>
            <a:r>
              <a:rPr lang="en-US" altLang="ja-JP" dirty="0"/>
              <a:t>PTZ</a:t>
            </a:r>
            <a:r>
              <a:rPr lang="ja-JP" altLang="en-US" dirty="0"/>
              <a:t>カメラの検知エリアの目安</a:t>
            </a:r>
            <a:endParaRPr kumimoji="1" lang="ja-JP" altLang="en-US" dirty="0"/>
          </a:p>
        </p:txBody>
      </p:sp>
      <p:sp>
        <p:nvSpPr>
          <p:cNvPr id="3" name="正方形/長方形 2">
            <a:extLst>
              <a:ext uri="{FF2B5EF4-FFF2-40B4-BE49-F238E27FC236}">
                <a16:creationId xmlns:a16="http://schemas.microsoft.com/office/drawing/2014/main" id="{A01E934E-53BF-A561-38A2-C24092CCB120}"/>
              </a:ext>
            </a:extLst>
          </p:cNvPr>
          <p:cNvSpPr/>
          <p:nvPr/>
        </p:nvSpPr>
        <p:spPr>
          <a:xfrm>
            <a:off x="208021" y="980707"/>
            <a:ext cx="10564335" cy="944636"/>
          </a:xfrm>
          <a:prstGeom prst="rect">
            <a:avLst/>
          </a:prstGeom>
          <a:solidFill>
            <a:srgbClr val="DEEBF7"/>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defTabSz="1439906">
              <a:defRPr/>
            </a:pPr>
            <a:endParaRPr kumimoji="0" lang="ja-JP" altLang="en-US" sz="2834" b="1" kern="0">
              <a:solidFill>
                <a:prstClr val="white"/>
              </a:solidFill>
              <a:latin typeface="+mn-ea"/>
            </a:endParaRPr>
          </a:p>
        </p:txBody>
      </p:sp>
      <p:sp>
        <p:nvSpPr>
          <p:cNvPr id="86" name="Rectangle 3">
            <a:extLst>
              <a:ext uri="{FF2B5EF4-FFF2-40B4-BE49-F238E27FC236}">
                <a16:creationId xmlns:a16="http://schemas.microsoft.com/office/drawing/2014/main" id="{1FE6B2A0-2346-9EB8-4941-B5329A664763}"/>
              </a:ext>
            </a:extLst>
          </p:cNvPr>
          <p:cNvSpPr>
            <a:spLocks noChangeArrowheads="1"/>
          </p:cNvSpPr>
          <p:nvPr/>
        </p:nvSpPr>
        <p:spPr bwMode="auto">
          <a:xfrm>
            <a:off x="280896" y="1082039"/>
            <a:ext cx="10491462" cy="767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Char char="•"/>
              <a:defRPr kumimoji="1" sz="3200">
                <a:solidFill>
                  <a:schemeClr val="tx1"/>
                </a:solidFill>
                <a:latin typeface="HGP創英角ｺﾞｼｯｸUB" pitchFamily="50" charset="-128"/>
                <a:ea typeface="ＭＳ Ｐゴシック" pitchFamily="50" charset="-128"/>
              </a:defRPr>
            </a:lvl1pPr>
            <a:lvl2pPr marL="742950" indent="-285750" eaLnBrk="0" hangingPunct="0">
              <a:buChar char="–"/>
              <a:defRPr kumimoji="1" sz="2800">
                <a:solidFill>
                  <a:schemeClr val="tx1"/>
                </a:solidFill>
                <a:latin typeface="HGP創英角ｺﾞｼｯｸUB" pitchFamily="50" charset="-128"/>
                <a:ea typeface="ＭＳ Ｐゴシック" pitchFamily="50" charset="-128"/>
              </a:defRPr>
            </a:lvl2pPr>
            <a:lvl3pPr marL="1143000" indent="-228600" eaLnBrk="0" hangingPunct="0">
              <a:buChar char="•"/>
              <a:defRPr kumimoji="1" sz="2400">
                <a:solidFill>
                  <a:schemeClr val="tx1"/>
                </a:solidFill>
                <a:latin typeface="HGP創英角ｺﾞｼｯｸUB" pitchFamily="50" charset="-128"/>
                <a:ea typeface="ＭＳ Ｐゴシック" pitchFamily="50" charset="-128"/>
              </a:defRPr>
            </a:lvl3pPr>
            <a:lvl4pPr marL="1600200" indent="-228600" eaLnBrk="0" hangingPunct="0">
              <a:buChar char="–"/>
              <a:defRPr kumimoji="1" sz="2000">
                <a:solidFill>
                  <a:schemeClr val="tx1"/>
                </a:solidFill>
                <a:latin typeface="HGP創英角ｺﾞｼｯｸUB" pitchFamily="50" charset="-128"/>
                <a:ea typeface="ＭＳ Ｐゴシック" pitchFamily="50" charset="-128"/>
              </a:defRPr>
            </a:lvl4pPr>
            <a:lvl5pPr marL="2057400" indent="-228600" eaLnBrk="0" hangingPunct="0">
              <a:buChar char="»"/>
              <a:defRPr kumimoji="1" sz="2000">
                <a:solidFill>
                  <a:schemeClr val="tx1"/>
                </a:solidFill>
                <a:latin typeface="HGP創英角ｺﾞｼｯｸUB" pitchFamily="50" charset="-128"/>
                <a:ea typeface="ＭＳ Ｐゴシック" pitchFamily="50" charset="-128"/>
              </a:defRPr>
            </a:lvl5pPr>
            <a:lvl6pPr marL="2514600" indent="-228600" eaLnBrk="0" fontAlgn="base" hangingPunct="0">
              <a:spcBef>
                <a:spcPct val="0"/>
              </a:spcBef>
              <a:spcAft>
                <a:spcPct val="0"/>
              </a:spcAft>
              <a:buChar char="»"/>
              <a:defRPr kumimoji="1" sz="2000">
                <a:solidFill>
                  <a:schemeClr val="tx1"/>
                </a:solidFill>
                <a:latin typeface="HGP創英角ｺﾞｼｯｸUB" pitchFamily="50" charset="-128"/>
                <a:ea typeface="ＭＳ Ｐゴシック" pitchFamily="50" charset="-128"/>
              </a:defRPr>
            </a:lvl6pPr>
            <a:lvl7pPr marL="2971800" indent="-228600" eaLnBrk="0" fontAlgn="base" hangingPunct="0">
              <a:spcBef>
                <a:spcPct val="0"/>
              </a:spcBef>
              <a:spcAft>
                <a:spcPct val="0"/>
              </a:spcAft>
              <a:buChar char="»"/>
              <a:defRPr kumimoji="1" sz="2000">
                <a:solidFill>
                  <a:schemeClr val="tx1"/>
                </a:solidFill>
                <a:latin typeface="HGP創英角ｺﾞｼｯｸUB" pitchFamily="50" charset="-128"/>
                <a:ea typeface="ＭＳ Ｐゴシック" pitchFamily="50" charset="-128"/>
              </a:defRPr>
            </a:lvl7pPr>
            <a:lvl8pPr marL="3429000" indent="-228600" eaLnBrk="0" fontAlgn="base" hangingPunct="0">
              <a:spcBef>
                <a:spcPct val="0"/>
              </a:spcBef>
              <a:spcAft>
                <a:spcPct val="0"/>
              </a:spcAft>
              <a:buChar char="»"/>
              <a:defRPr kumimoji="1" sz="2000">
                <a:solidFill>
                  <a:schemeClr val="tx1"/>
                </a:solidFill>
                <a:latin typeface="HGP創英角ｺﾞｼｯｸUB" pitchFamily="50" charset="-128"/>
                <a:ea typeface="ＭＳ Ｐゴシック" pitchFamily="50" charset="-128"/>
              </a:defRPr>
            </a:lvl8pPr>
            <a:lvl9pPr marL="3886200" indent="-228600" eaLnBrk="0" fontAlgn="base" hangingPunct="0">
              <a:spcBef>
                <a:spcPct val="0"/>
              </a:spcBef>
              <a:spcAft>
                <a:spcPct val="0"/>
              </a:spcAft>
              <a:buChar char="»"/>
              <a:defRPr kumimoji="1" sz="2000">
                <a:solidFill>
                  <a:schemeClr val="tx1"/>
                </a:solidFill>
                <a:latin typeface="HGP創英角ｺﾞｼｯｸUB" pitchFamily="50" charset="-128"/>
                <a:ea typeface="ＭＳ Ｐゴシック" pitchFamily="50" charset="-128"/>
              </a:defRPr>
            </a:lvl9pPr>
          </a:lstStyle>
          <a:p>
            <a:pPr marL="0" indent="0" fontAlgn="base">
              <a:lnSpc>
                <a:spcPct val="110000"/>
              </a:lnSpc>
              <a:spcAft>
                <a:spcPct val="0"/>
              </a:spcAft>
              <a:buNone/>
            </a:pPr>
            <a:r>
              <a:rPr lang="ja-JP" altLang="en-US" sz="2000" b="1" dirty="0">
                <a:solidFill>
                  <a:prstClr val="black"/>
                </a:solidFill>
                <a:latin typeface="+mn-ea"/>
                <a:ea typeface="+mn-ea"/>
                <a:cs typeface="Meiryo UI" panose="020B0604030504040204" pitchFamily="50" charset="-128"/>
              </a:rPr>
              <a:t>光学ズームの範囲で焦点距離調整を行い、撮影された画像での「縦方向の被写体比率」が</a:t>
            </a:r>
            <a:br>
              <a:rPr lang="en-US" altLang="ja-JP" sz="2000" b="1" dirty="0">
                <a:solidFill>
                  <a:prstClr val="black"/>
                </a:solidFill>
                <a:latin typeface="+mn-ea"/>
                <a:ea typeface="+mn-ea"/>
                <a:cs typeface="Meiryo UI" panose="020B0604030504040204" pitchFamily="50" charset="-128"/>
              </a:rPr>
            </a:br>
            <a:r>
              <a:rPr lang="ja-JP" altLang="en-US" sz="2000" b="1" dirty="0">
                <a:solidFill>
                  <a:prstClr val="black"/>
                </a:solidFill>
                <a:latin typeface="+mn-ea"/>
                <a:ea typeface="+mn-ea"/>
                <a:cs typeface="Meiryo UI" panose="020B0604030504040204" pitchFamily="50" charset="-128"/>
              </a:rPr>
              <a:t>右下の範囲になっていることが、ひとつの目安になります。</a:t>
            </a:r>
            <a:endParaRPr lang="en-US" altLang="ja-JP" sz="2000" b="1" dirty="0">
              <a:solidFill>
                <a:prstClr val="black"/>
              </a:solidFill>
              <a:latin typeface="+mn-ea"/>
              <a:ea typeface="+mn-ea"/>
              <a:cs typeface="Meiryo UI" panose="020B0604030504040204" pitchFamily="50" charset="-128"/>
            </a:endParaRPr>
          </a:p>
        </p:txBody>
      </p:sp>
      <p:sp>
        <p:nvSpPr>
          <p:cNvPr id="88" name="正方形/長方形 87">
            <a:extLst>
              <a:ext uri="{FF2B5EF4-FFF2-40B4-BE49-F238E27FC236}">
                <a16:creationId xmlns:a16="http://schemas.microsoft.com/office/drawing/2014/main" id="{03FC819A-2338-F1FA-6D8D-1ABE8A6EDB4C}"/>
              </a:ext>
            </a:extLst>
          </p:cNvPr>
          <p:cNvSpPr/>
          <p:nvPr/>
        </p:nvSpPr>
        <p:spPr>
          <a:xfrm>
            <a:off x="6405000" y="4557843"/>
            <a:ext cx="5575565" cy="346698"/>
          </a:xfrm>
          <a:prstGeom prst="rect">
            <a:avLst/>
          </a:prstGeom>
        </p:spPr>
        <p:txBody>
          <a:bodyPr wrap="none">
            <a:spAutoFit/>
          </a:bodyPr>
          <a:lstStyle/>
          <a:p>
            <a:pPr fontAlgn="base">
              <a:spcBef>
                <a:spcPct val="0"/>
              </a:spcBef>
              <a:spcAft>
                <a:spcPct val="0"/>
              </a:spcAft>
            </a:pPr>
            <a:r>
              <a:rPr lang="en-US" altLang="ja-JP" sz="1600" b="1" dirty="0">
                <a:solidFill>
                  <a:prstClr val="black"/>
                </a:solidFill>
                <a:latin typeface="+mn-ea"/>
                <a:cs typeface="Meiryo UI" panose="020B0604030504040204" pitchFamily="50" charset="-128"/>
              </a:rPr>
              <a:t>*</a:t>
            </a:r>
            <a:r>
              <a:rPr lang="ja-JP" altLang="en-US" sz="1600" b="1" dirty="0">
                <a:solidFill>
                  <a:prstClr val="black"/>
                </a:solidFill>
                <a:latin typeface="+mn-ea"/>
                <a:cs typeface="Meiryo UI" panose="020B0604030504040204" pitchFamily="50" charset="-128"/>
              </a:rPr>
              <a:t>環境により異なるため、現場での動作確認が必要です。</a:t>
            </a:r>
          </a:p>
        </p:txBody>
      </p:sp>
      <p:grpSp>
        <p:nvGrpSpPr>
          <p:cNvPr id="34" name="グループ化 33">
            <a:extLst>
              <a:ext uri="{FF2B5EF4-FFF2-40B4-BE49-F238E27FC236}">
                <a16:creationId xmlns:a16="http://schemas.microsoft.com/office/drawing/2014/main" id="{14BBA1C9-9CD2-619A-9EED-A654D6A77293}"/>
              </a:ext>
            </a:extLst>
          </p:cNvPr>
          <p:cNvGrpSpPr/>
          <p:nvPr/>
        </p:nvGrpSpPr>
        <p:grpSpPr>
          <a:xfrm>
            <a:off x="628951" y="2093711"/>
            <a:ext cx="5056547" cy="2970425"/>
            <a:chOff x="2238501" y="2857667"/>
            <a:chExt cx="3120364" cy="1533663"/>
          </a:xfrm>
        </p:grpSpPr>
        <p:sp>
          <p:nvSpPr>
            <p:cNvPr id="93" name="テキスト ボックス 92">
              <a:extLst>
                <a:ext uri="{FF2B5EF4-FFF2-40B4-BE49-F238E27FC236}">
                  <a16:creationId xmlns:a16="http://schemas.microsoft.com/office/drawing/2014/main" id="{3B933738-1E7C-1442-AC47-51488751D092}"/>
                </a:ext>
              </a:extLst>
            </p:cNvPr>
            <p:cNvSpPr txBox="1"/>
            <p:nvPr/>
          </p:nvSpPr>
          <p:spPr>
            <a:xfrm>
              <a:off x="2238501" y="2857667"/>
              <a:ext cx="299913" cy="185294"/>
            </a:xfrm>
            <a:prstGeom prst="rect">
              <a:avLst/>
            </a:prstGeom>
            <a:noFill/>
          </p:spPr>
          <p:txBody>
            <a:bodyPr wrap="square" rtlCol="0">
              <a:spAutoFit/>
            </a:bodyPr>
            <a:lstStyle/>
            <a:p>
              <a:r>
                <a:rPr lang="ja-JP" altLang="en-US" sz="1732" b="1" dirty="0">
                  <a:solidFill>
                    <a:prstClr val="black"/>
                  </a:solidFill>
                  <a:latin typeface="+mn-ea"/>
                </a:rPr>
                <a:t>例</a:t>
              </a:r>
            </a:p>
          </p:txBody>
        </p:sp>
        <p:pic>
          <p:nvPicPr>
            <p:cNvPr id="97" name="図 96">
              <a:extLst>
                <a:ext uri="{FF2B5EF4-FFF2-40B4-BE49-F238E27FC236}">
                  <a16:creationId xmlns:a16="http://schemas.microsoft.com/office/drawing/2014/main" id="{9B4BFFC9-4D0C-2A0F-751E-82C3E6E19662}"/>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2732762" y="2876652"/>
              <a:ext cx="2626103" cy="1477183"/>
            </a:xfrm>
            <a:prstGeom prst="rect">
              <a:avLst/>
            </a:prstGeom>
          </p:spPr>
        </p:pic>
        <p:sp>
          <p:nvSpPr>
            <p:cNvPr id="98" name="円/楕円 74">
              <a:extLst>
                <a:ext uri="{FF2B5EF4-FFF2-40B4-BE49-F238E27FC236}">
                  <a16:creationId xmlns:a16="http://schemas.microsoft.com/office/drawing/2014/main" id="{017A02DE-F061-AE47-4956-9A7FDC350C06}"/>
                </a:ext>
              </a:extLst>
            </p:cNvPr>
            <p:cNvSpPr/>
            <p:nvPr/>
          </p:nvSpPr>
          <p:spPr>
            <a:xfrm>
              <a:off x="3740897" y="4056682"/>
              <a:ext cx="270326" cy="334648"/>
            </a:xfrm>
            <a:prstGeom prst="ellipse">
              <a:avLst/>
            </a:prstGeom>
            <a:ln>
              <a:solidFill>
                <a:srgbClr val="FF0000"/>
              </a:solidFill>
            </a:ln>
          </p:spPr>
          <p:txBody>
            <a:bodyPr wrap="none" rtlCol="0" anchor="ctr">
              <a:noAutofit/>
            </a:bodyPr>
            <a:lstStyle/>
            <a:p>
              <a:pPr algn="ctr" fontAlgn="base">
                <a:spcBef>
                  <a:spcPct val="0"/>
                </a:spcBef>
                <a:spcAft>
                  <a:spcPct val="0"/>
                </a:spcAft>
              </a:pPr>
              <a:endParaRPr lang="ja-JP" altLang="en-US" sz="3348" b="1">
                <a:solidFill>
                  <a:prstClr val="black"/>
                </a:solidFill>
                <a:latin typeface="+mn-ea"/>
                <a:cs typeface="Meiryo UI" panose="020B0604030504040204" pitchFamily="50" charset="-128"/>
              </a:endParaRPr>
            </a:p>
          </p:txBody>
        </p:sp>
        <p:cxnSp>
          <p:nvCxnSpPr>
            <p:cNvPr id="100" name="直線矢印コネクタ 99">
              <a:extLst>
                <a:ext uri="{FF2B5EF4-FFF2-40B4-BE49-F238E27FC236}">
                  <a16:creationId xmlns:a16="http://schemas.microsoft.com/office/drawing/2014/main" id="{26678731-8A1C-AAF5-55D3-BC4AB596CC2C}"/>
                </a:ext>
              </a:extLst>
            </p:cNvPr>
            <p:cNvCxnSpPr/>
            <p:nvPr/>
          </p:nvCxnSpPr>
          <p:spPr>
            <a:xfrm>
              <a:off x="3770132" y="4097365"/>
              <a:ext cx="0" cy="271562"/>
            </a:xfrm>
            <a:prstGeom prst="straightConnector1">
              <a:avLst/>
            </a:prstGeom>
            <a:noFill/>
            <a:ln w="19050" cap="flat" cmpd="sng" algn="ctr">
              <a:solidFill>
                <a:srgbClr val="FFC000">
                  <a:lumMod val="60000"/>
                  <a:lumOff val="40000"/>
                </a:srgbClr>
              </a:solidFill>
              <a:prstDash val="solid"/>
              <a:miter lim="800000"/>
              <a:headEnd type="triangle"/>
              <a:tailEnd type="triangle"/>
            </a:ln>
            <a:effectLst/>
          </p:spPr>
        </p:cxnSp>
        <p:sp>
          <p:nvSpPr>
            <p:cNvPr id="101" name="テキスト ボックス 100">
              <a:extLst>
                <a:ext uri="{FF2B5EF4-FFF2-40B4-BE49-F238E27FC236}">
                  <a16:creationId xmlns:a16="http://schemas.microsoft.com/office/drawing/2014/main" id="{B9D1860F-D0B9-4AC3-0D6C-E398BF2D599B}"/>
                </a:ext>
              </a:extLst>
            </p:cNvPr>
            <p:cNvSpPr txBox="1"/>
            <p:nvPr/>
          </p:nvSpPr>
          <p:spPr>
            <a:xfrm rot="16200000">
              <a:off x="3490301" y="4005358"/>
              <a:ext cx="253426" cy="191550"/>
            </a:xfrm>
            <a:prstGeom prst="rect">
              <a:avLst/>
            </a:prstGeom>
            <a:noFill/>
          </p:spPr>
          <p:txBody>
            <a:bodyPr wrap="none" rtlCol="0">
              <a:spAutoFit/>
            </a:bodyPr>
            <a:lstStyle/>
            <a:p>
              <a:r>
                <a:rPr lang="en-US" altLang="ja-JP" sz="1417" b="1" dirty="0">
                  <a:solidFill>
                    <a:srgbClr val="FFC000">
                      <a:lumMod val="60000"/>
                      <a:lumOff val="40000"/>
                    </a:srgbClr>
                  </a:solidFill>
                  <a:latin typeface="+mn-ea"/>
                </a:rPr>
                <a:t>1/6</a:t>
              </a:r>
              <a:endParaRPr lang="ja-JP" altLang="en-US" sz="1417" b="1" dirty="0">
                <a:solidFill>
                  <a:srgbClr val="FFC000">
                    <a:lumMod val="60000"/>
                    <a:lumOff val="40000"/>
                  </a:srgbClr>
                </a:solidFill>
                <a:latin typeface="+mn-ea"/>
              </a:endParaRPr>
            </a:p>
          </p:txBody>
        </p:sp>
      </p:grpSp>
      <p:graphicFrame>
        <p:nvGraphicFramePr>
          <p:cNvPr id="33" name="表 33">
            <a:extLst>
              <a:ext uri="{FF2B5EF4-FFF2-40B4-BE49-F238E27FC236}">
                <a16:creationId xmlns:a16="http://schemas.microsoft.com/office/drawing/2014/main" id="{28DB96DC-7776-C1F4-815D-1373ADB7688B}"/>
              </a:ext>
            </a:extLst>
          </p:cNvPr>
          <p:cNvGraphicFramePr>
            <a:graphicFrameLocks noGrp="1"/>
          </p:cNvGraphicFramePr>
          <p:nvPr>
            <p:extLst>
              <p:ext uri="{D42A27DB-BD31-4B8C-83A1-F6EECF244321}">
                <p14:modId xmlns:p14="http://schemas.microsoft.com/office/powerpoint/2010/main" val="1671907545"/>
              </p:ext>
            </p:extLst>
          </p:nvPr>
        </p:nvGraphicFramePr>
        <p:xfrm>
          <a:off x="6358759" y="2246512"/>
          <a:ext cx="4413598" cy="1867872"/>
        </p:xfrm>
        <a:graphic>
          <a:graphicData uri="http://schemas.openxmlformats.org/drawingml/2006/table">
            <a:tbl>
              <a:tblPr firstRow="1" bandRow="1">
                <a:effectLst>
                  <a:outerShdw blurRad="50800" dist="38100" dir="2700000" algn="tl" rotWithShape="0">
                    <a:prstClr val="black">
                      <a:alpha val="40000"/>
                    </a:prstClr>
                  </a:outerShdw>
                </a:effectLst>
                <a:tableStyleId>{93296810-A885-4BE3-A3E7-6D5BEEA58F35}</a:tableStyleId>
              </a:tblPr>
              <a:tblGrid>
                <a:gridCol w="1457265">
                  <a:extLst>
                    <a:ext uri="{9D8B030D-6E8A-4147-A177-3AD203B41FA5}">
                      <a16:colId xmlns:a16="http://schemas.microsoft.com/office/drawing/2014/main" val="4048579274"/>
                    </a:ext>
                  </a:extLst>
                </a:gridCol>
                <a:gridCol w="2956333">
                  <a:extLst>
                    <a:ext uri="{9D8B030D-6E8A-4147-A177-3AD203B41FA5}">
                      <a16:colId xmlns:a16="http://schemas.microsoft.com/office/drawing/2014/main" val="1820066200"/>
                    </a:ext>
                  </a:extLst>
                </a:gridCol>
              </a:tblGrid>
              <a:tr h="521502">
                <a:tc>
                  <a:txBody>
                    <a:bodyPr/>
                    <a:lstStyle/>
                    <a:p>
                      <a:pPr algn="ctr"/>
                      <a:r>
                        <a:rPr kumimoji="1" lang="ja-JP" altLang="en-US" sz="2000" b="1" dirty="0">
                          <a:effectLst>
                            <a:outerShdw blurRad="38100" dist="38100" dir="2700000" algn="tl">
                              <a:srgbClr val="000000">
                                <a:alpha val="43137"/>
                              </a:srgbClr>
                            </a:outerShdw>
                          </a:effectLst>
                          <a:latin typeface="+mn-ea"/>
                          <a:ea typeface="+mn-ea"/>
                        </a:rPr>
                        <a:t>機種</a:t>
                      </a:r>
                    </a:p>
                  </a:txBody>
                  <a:tcPr marL="143990" marR="143990" marT="71995" marB="71995" anchor="ctr"/>
                </a:tc>
                <a:tc>
                  <a:txBody>
                    <a:bodyPr/>
                    <a:lstStyle/>
                    <a:p>
                      <a:pPr algn="ctr"/>
                      <a:r>
                        <a:rPr kumimoji="1" lang="ja-JP" altLang="en-US" sz="2000" b="1" dirty="0">
                          <a:effectLst>
                            <a:outerShdw blurRad="38100" dist="38100" dir="2700000" algn="tl">
                              <a:srgbClr val="000000">
                                <a:alpha val="43137"/>
                              </a:srgbClr>
                            </a:outerShdw>
                          </a:effectLst>
                          <a:latin typeface="+mn-ea"/>
                          <a:ea typeface="+mn-ea"/>
                        </a:rPr>
                        <a:t>縦方向の被写体比率</a:t>
                      </a:r>
                    </a:p>
                  </a:txBody>
                  <a:tcPr marL="143990" marR="143990" marT="71995" marB="71995" anchor="ctr"/>
                </a:tc>
                <a:extLst>
                  <a:ext uri="{0D108BD9-81ED-4DB2-BD59-A6C34878D82A}">
                    <a16:rowId xmlns:a16="http://schemas.microsoft.com/office/drawing/2014/main" val="730565450"/>
                  </a:ext>
                </a:extLst>
              </a:tr>
              <a:tr h="364069">
                <a:tc>
                  <a:txBody>
                    <a:bodyPr/>
                    <a:lstStyle/>
                    <a:p>
                      <a:pPr algn="ctr"/>
                      <a:r>
                        <a:rPr kumimoji="1" lang="en-US" altLang="ja-JP" sz="2000" b="1" dirty="0">
                          <a:latin typeface="+mn-ea"/>
                          <a:ea typeface="+mn-ea"/>
                        </a:rPr>
                        <a:t>2M</a:t>
                      </a:r>
                      <a:r>
                        <a:rPr kumimoji="1" lang="ja-JP" altLang="en-US" sz="2000" b="1" dirty="0">
                          <a:latin typeface="+mn-ea"/>
                          <a:ea typeface="+mn-ea"/>
                        </a:rPr>
                        <a:t>モデル</a:t>
                      </a:r>
                    </a:p>
                  </a:txBody>
                  <a:tcPr marL="143990" marR="143990" marT="71995" marB="71995" anchor="ctr"/>
                </a:tc>
                <a:tc>
                  <a:txBody>
                    <a:bodyPr/>
                    <a:lstStyle>
                      <a:lvl1pPr marL="0" algn="l" defTabSz="685800" rtl="0" eaLnBrk="1" latinLnBrk="0" hangingPunct="1">
                        <a:defRPr kumimoji="1" sz="1350" kern="1200">
                          <a:solidFill>
                            <a:schemeClr val="dk1"/>
                          </a:solidFill>
                          <a:latin typeface="游ゴシック" panose="020F0502020204030204"/>
                        </a:defRPr>
                      </a:lvl1pPr>
                      <a:lvl2pPr marL="342900" algn="l" defTabSz="685800" rtl="0" eaLnBrk="1" latinLnBrk="0" hangingPunct="1">
                        <a:defRPr kumimoji="1" sz="1350" kern="1200">
                          <a:solidFill>
                            <a:schemeClr val="dk1"/>
                          </a:solidFill>
                          <a:latin typeface="游ゴシック" panose="020F0502020204030204"/>
                        </a:defRPr>
                      </a:lvl2pPr>
                      <a:lvl3pPr marL="685800" algn="l" defTabSz="685800" rtl="0" eaLnBrk="1" latinLnBrk="0" hangingPunct="1">
                        <a:defRPr kumimoji="1" sz="1350" kern="1200">
                          <a:solidFill>
                            <a:schemeClr val="dk1"/>
                          </a:solidFill>
                          <a:latin typeface="游ゴシック" panose="020F0502020204030204"/>
                        </a:defRPr>
                      </a:lvl3pPr>
                      <a:lvl4pPr marL="1028700" algn="l" defTabSz="685800" rtl="0" eaLnBrk="1" latinLnBrk="0" hangingPunct="1">
                        <a:defRPr kumimoji="1" sz="1350" kern="1200">
                          <a:solidFill>
                            <a:schemeClr val="dk1"/>
                          </a:solidFill>
                          <a:latin typeface="游ゴシック" panose="020F0502020204030204"/>
                        </a:defRPr>
                      </a:lvl4pPr>
                      <a:lvl5pPr marL="1371600" algn="l" defTabSz="685800" rtl="0" eaLnBrk="1" latinLnBrk="0" hangingPunct="1">
                        <a:defRPr kumimoji="1" sz="1350" kern="1200">
                          <a:solidFill>
                            <a:schemeClr val="dk1"/>
                          </a:solidFill>
                          <a:latin typeface="游ゴシック" panose="020F0502020204030204"/>
                        </a:defRPr>
                      </a:lvl5pPr>
                      <a:lvl6pPr marL="1714500" algn="l" defTabSz="685800" rtl="0" eaLnBrk="1" latinLnBrk="0" hangingPunct="1">
                        <a:defRPr kumimoji="1" sz="1350" kern="1200">
                          <a:solidFill>
                            <a:schemeClr val="dk1"/>
                          </a:solidFill>
                          <a:latin typeface="游ゴシック" panose="020F0502020204030204"/>
                        </a:defRPr>
                      </a:lvl6pPr>
                      <a:lvl7pPr marL="2057400" algn="l" defTabSz="685800" rtl="0" eaLnBrk="1" latinLnBrk="0" hangingPunct="1">
                        <a:defRPr kumimoji="1" sz="1350" kern="1200">
                          <a:solidFill>
                            <a:schemeClr val="dk1"/>
                          </a:solidFill>
                          <a:latin typeface="游ゴシック" panose="020F0502020204030204"/>
                        </a:defRPr>
                      </a:lvl7pPr>
                      <a:lvl8pPr marL="2400300" algn="l" defTabSz="685800" rtl="0" eaLnBrk="1" latinLnBrk="0" hangingPunct="1">
                        <a:defRPr kumimoji="1" sz="1350" kern="1200">
                          <a:solidFill>
                            <a:schemeClr val="dk1"/>
                          </a:solidFill>
                          <a:latin typeface="游ゴシック" panose="020F0502020204030204"/>
                        </a:defRPr>
                      </a:lvl8pPr>
                      <a:lvl9pPr marL="2743200" algn="l" defTabSz="685800" rtl="0" eaLnBrk="1" latinLnBrk="0" hangingPunct="1">
                        <a:defRPr kumimoji="1" sz="1350" kern="1200">
                          <a:solidFill>
                            <a:schemeClr val="dk1"/>
                          </a:solidFill>
                          <a:latin typeface="游ゴシック"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prstClr val="black"/>
                          </a:solidFill>
                          <a:effectLst/>
                          <a:uLnTx/>
                          <a:uFillTx/>
                          <a:latin typeface="+mn-ea"/>
                          <a:ea typeface="+mn-ea"/>
                          <a:cs typeface="+mn-cs"/>
                        </a:rPr>
                        <a:t>1/12 </a:t>
                      </a:r>
                      <a:r>
                        <a:rPr kumimoji="1" lang="ja-JP" altLang="en-US" sz="2000" b="1" i="0" u="none" strike="noStrike" kern="1200" cap="none" spc="0" normalizeH="0" baseline="0" noProof="0" dirty="0">
                          <a:ln>
                            <a:noFill/>
                          </a:ln>
                          <a:solidFill>
                            <a:prstClr val="black"/>
                          </a:solidFill>
                          <a:effectLst/>
                          <a:uLnTx/>
                          <a:uFillTx/>
                          <a:latin typeface="+mn-ea"/>
                          <a:ea typeface="+mn-ea"/>
                          <a:cs typeface="+mn-cs"/>
                        </a:rPr>
                        <a:t>～</a:t>
                      </a:r>
                      <a:r>
                        <a:rPr kumimoji="1" lang="en-US" altLang="ja-JP" sz="2000" b="1" i="0" u="none" strike="noStrike" kern="1200" cap="none" spc="0" normalizeH="0" baseline="0" noProof="0" dirty="0">
                          <a:ln>
                            <a:noFill/>
                          </a:ln>
                          <a:solidFill>
                            <a:prstClr val="black"/>
                          </a:solidFill>
                          <a:effectLst/>
                          <a:uLnTx/>
                          <a:uFillTx/>
                          <a:latin typeface="+mn-ea"/>
                          <a:ea typeface="+mn-ea"/>
                          <a:cs typeface="+mn-cs"/>
                        </a:rPr>
                        <a:t> 1/3</a:t>
                      </a:r>
                    </a:p>
                  </a:txBody>
                  <a:tcPr marL="107992" marR="107992" marT="53996" marB="53996" anchor="ctr"/>
                </a:tc>
                <a:extLst>
                  <a:ext uri="{0D108BD9-81ED-4DB2-BD59-A6C34878D82A}">
                    <a16:rowId xmlns:a16="http://schemas.microsoft.com/office/drawing/2014/main" val="3572831614"/>
                  </a:ext>
                </a:extLst>
              </a:tr>
              <a:tr h="230589">
                <a:tc>
                  <a:txBody>
                    <a:bodyPr/>
                    <a:lstStyle/>
                    <a:p>
                      <a:pPr algn="ctr"/>
                      <a:r>
                        <a:rPr kumimoji="1" lang="en-US" altLang="ja-JP" sz="2000" b="1" dirty="0">
                          <a:latin typeface="+mn-ea"/>
                          <a:ea typeface="+mn-ea"/>
                        </a:rPr>
                        <a:t>5M</a:t>
                      </a:r>
                      <a:r>
                        <a:rPr kumimoji="1" lang="ja-JP" altLang="en-US" sz="2000" b="1" dirty="0">
                          <a:latin typeface="+mn-ea"/>
                          <a:ea typeface="+mn-ea"/>
                        </a:rPr>
                        <a:t>モデル</a:t>
                      </a:r>
                    </a:p>
                  </a:txBody>
                  <a:tcPr marL="143990" marR="143990" marT="71995" marB="71995"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prstClr val="black"/>
                          </a:solidFill>
                          <a:effectLst/>
                          <a:uLnTx/>
                          <a:uFillTx/>
                          <a:latin typeface="+mn-ea"/>
                          <a:ea typeface="+mn-ea"/>
                          <a:cs typeface="+mn-cs"/>
                        </a:rPr>
                        <a:t>1/16 </a:t>
                      </a:r>
                      <a:r>
                        <a:rPr kumimoji="1" lang="ja-JP" altLang="en-US" sz="2000" b="1" i="0" u="none" strike="noStrike" kern="1200" cap="none" spc="0" normalizeH="0" baseline="0" noProof="0" dirty="0">
                          <a:ln>
                            <a:noFill/>
                          </a:ln>
                          <a:solidFill>
                            <a:prstClr val="black"/>
                          </a:solidFill>
                          <a:effectLst/>
                          <a:uLnTx/>
                          <a:uFillTx/>
                          <a:latin typeface="+mn-ea"/>
                          <a:ea typeface="+mn-ea"/>
                          <a:cs typeface="+mn-cs"/>
                        </a:rPr>
                        <a:t>～ </a:t>
                      </a:r>
                      <a:r>
                        <a:rPr kumimoji="1" lang="en-US" altLang="ja-JP" sz="2000" b="1" i="0" u="none" strike="noStrike" kern="1200" cap="none" spc="0" normalizeH="0" baseline="0" noProof="0" dirty="0">
                          <a:ln>
                            <a:noFill/>
                          </a:ln>
                          <a:solidFill>
                            <a:prstClr val="black"/>
                          </a:solidFill>
                          <a:effectLst/>
                          <a:uLnTx/>
                          <a:uFillTx/>
                          <a:latin typeface="+mn-ea"/>
                          <a:ea typeface="+mn-ea"/>
                          <a:cs typeface="+mn-cs"/>
                        </a:rPr>
                        <a:t>1/4</a:t>
                      </a:r>
                    </a:p>
                  </a:txBody>
                  <a:tcPr marL="107992" marR="107992" marT="53996" marB="53996" anchor="ctr"/>
                </a:tc>
                <a:extLst>
                  <a:ext uri="{0D108BD9-81ED-4DB2-BD59-A6C34878D82A}">
                    <a16:rowId xmlns:a16="http://schemas.microsoft.com/office/drawing/2014/main" val="3615338320"/>
                  </a:ext>
                </a:extLst>
              </a:tr>
              <a:tr h="254765">
                <a:tc>
                  <a:txBody>
                    <a:bodyPr/>
                    <a:lstStyle/>
                    <a:p>
                      <a:pPr algn="ctr"/>
                      <a:r>
                        <a:rPr kumimoji="1" lang="en-US" altLang="ja-JP" sz="2000" b="1" dirty="0">
                          <a:latin typeface="+mn-ea"/>
                          <a:ea typeface="+mn-ea"/>
                        </a:rPr>
                        <a:t>8M</a:t>
                      </a:r>
                      <a:r>
                        <a:rPr kumimoji="1" lang="ja-JP" altLang="en-US" sz="2000" b="1" dirty="0">
                          <a:latin typeface="+mn-ea"/>
                          <a:ea typeface="+mn-ea"/>
                        </a:rPr>
                        <a:t>モデル</a:t>
                      </a:r>
                    </a:p>
                  </a:txBody>
                  <a:tcPr marL="143990" marR="143990" marT="71995" marB="71995" anchor="ctr"/>
                </a:tc>
                <a:tc>
                  <a:txBody>
                    <a:bodyPr/>
                    <a:lstStyle>
                      <a:lvl1pPr marL="0" algn="l" defTabSz="685800" rtl="0" eaLnBrk="1" latinLnBrk="0" hangingPunct="1">
                        <a:defRPr kumimoji="1" sz="1350" kern="1200">
                          <a:solidFill>
                            <a:schemeClr val="dk1"/>
                          </a:solidFill>
                          <a:latin typeface="游ゴシック" panose="020F0502020204030204"/>
                        </a:defRPr>
                      </a:lvl1pPr>
                      <a:lvl2pPr marL="342900" algn="l" defTabSz="685800" rtl="0" eaLnBrk="1" latinLnBrk="0" hangingPunct="1">
                        <a:defRPr kumimoji="1" sz="1350" kern="1200">
                          <a:solidFill>
                            <a:schemeClr val="dk1"/>
                          </a:solidFill>
                          <a:latin typeface="游ゴシック" panose="020F0502020204030204"/>
                        </a:defRPr>
                      </a:lvl2pPr>
                      <a:lvl3pPr marL="685800" algn="l" defTabSz="685800" rtl="0" eaLnBrk="1" latinLnBrk="0" hangingPunct="1">
                        <a:defRPr kumimoji="1" sz="1350" kern="1200">
                          <a:solidFill>
                            <a:schemeClr val="dk1"/>
                          </a:solidFill>
                          <a:latin typeface="游ゴシック" panose="020F0502020204030204"/>
                        </a:defRPr>
                      </a:lvl3pPr>
                      <a:lvl4pPr marL="1028700" algn="l" defTabSz="685800" rtl="0" eaLnBrk="1" latinLnBrk="0" hangingPunct="1">
                        <a:defRPr kumimoji="1" sz="1350" kern="1200">
                          <a:solidFill>
                            <a:schemeClr val="dk1"/>
                          </a:solidFill>
                          <a:latin typeface="游ゴシック" panose="020F0502020204030204"/>
                        </a:defRPr>
                      </a:lvl4pPr>
                      <a:lvl5pPr marL="1371600" algn="l" defTabSz="685800" rtl="0" eaLnBrk="1" latinLnBrk="0" hangingPunct="1">
                        <a:defRPr kumimoji="1" sz="1350" kern="1200">
                          <a:solidFill>
                            <a:schemeClr val="dk1"/>
                          </a:solidFill>
                          <a:latin typeface="游ゴシック" panose="020F0502020204030204"/>
                        </a:defRPr>
                      </a:lvl5pPr>
                      <a:lvl6pPr marL="1714500" algn="l" defTabSz="685800" rtl="0" eaLnBrk="1" latinLnBrk="0" hangingPunct="1">
                        <a:defRPr kumimoji="1" sz="1350" kern="1200">
                          <a:solidFill>
                            <a:schemeClr val="dk1"/>
                          </a:solidFill>
                          <a:latin typeface="游ゴシック" panose="020F0502020204030204"/>
                        </a:defRPr>
                      </a:lvl6pPr>
                      <a:lvl7pPr marL="2057400" algn="l" defTabSz="685800" rtl="0" eaLnBrk="1" latinLnBrk="0" hangingPunct="1">
                        <a:defRPr kumimoji="1" sz="1350" kern="1200">
                          <a:solidFill>
                            <a:schemeClr val="dk1"/>
                          </a:solidFill>
                          <a:latin typeface="游ゴシック" panose="020F0502020204030204"/>
                        </a:defRPr>
                      </a:lvl7pPr>
                      <a:lvl8pPr marL="2400300" algn="l" defTabSz="685800" rtl="0" eaLnBrk="1" latinLnBrk="0" hangingPunct="1">
                        <a:defRPr kumimoji="1" sz="1350" kern="1200">
                          <a:solidFill>
                            <a:schemeClr val="dk1"/>
                          </a:solidFill>
                          <a:latin typeface="游ゴシック" panose="020F0502020204030204"/>
                        </a:defRPr>
                      </a:lvl8pPr>
                      <a:lvl9pPr marL="2743200" algn="l" defTabSz="685800" rtl="0" eaLnBrk="1" latinLnBrk="0" hangingPunct="1">
                        <a:defRPr kumimoji="1" sz="1350" kern="1200">
                          <a:solidFill>
                            <a:schemeClr val="dk1"/>
                          </a:solidFill>
                          <a:latin typeface="游ゴシック"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prstClr val="black"/>
                          </a:solidFill>
                          <a:effectLst/>
                          <a:uLnTx/>
                          <a:uFillTx/>
                          <a:latin typeface="+mn-ea"/>
                          <a:ea typeface="+mn-ea"/>
                          <a:cs typeface="+mn-cs"/>
                        </a:rPr>
                        <a:t>1/24 </a:t>
                      </a:r>
                      <a:r>
                        <a:rPr kumimoji="1" lang="ja-JP" altLang="en-US" sz="2000" b="1" i="0" u="none" strike="noStrike" kern="1200" cap="none" spc="0" normalizeH="0" baseline="0" noProof="0" dirty="0">
                          <a:ln>
                            <a:noFill/>
                          </a:ln>
                          <a:solidFill>
                            <a:prstClr val="black"/>
                          </a:solidFill>
                          <a:effectLst/>
                          <a:uLnTx/>
                          <a:uFillTx/>
                          <a:latin typeface="+mn-ea"/>
                          <a:ea typeface="+mn-ea"/>
                          <a:cs typeface="+mn-cs"/>
                        </a:rPr>
                        <a:t>～ </a:t>
                      </a:r>
                      <a:r>
                        <a:rPr kumimoji="1" lang="en-US" altLang="ja-JP" sz="2000" b="1" i="0" u="none" strike="noStrike" kern="1200" cap="none" spc="0" normalizeH="0" baseline="0" noProof="0" dirty="0">
                          <a:ln>
                            <a:noFill/>
                          </a:ln>
                          <a:solidFill>
                            <a:prstClr val="black"/>
                          </a:solidFill>
                          <a:effectLst/>
                          <a:uLnTx/>
                          <a:uFillTx/>
                          <a:latin typeface="+mn-ea"/>
                          <a:ea typeface="+mn-ea"/>
                          <a:cs typeface="+mn-cs"/>
                        </a:rPr>
                        <a:t>1/6</a:t>
                      </a:r>
                      <a:endParaRPr kumimoji="1" lang="en-US" altLang="ja-JP" sz="2000" b="1" dirty="0">
                        <a:latin typeface="+mn-ea"/>
                        <a:ea typeface="+mn-ea"/>
                      </a:endParaRPr>
                    </a:p>
                  </a:txBody>
                  <a:tcPr marL="107992" marR="107992" marT="53996" marB="53996" anchor="ctr"/>
                </a:tc>
                <a:extLst>
                  <a:ext uri="{0D108BD9-81ED-4DB2-BD59-A6C34878D82A}">
                    <a16:rowId xmlns:a16="http://schemas.microsoft.com/office/drawing/2014/main" val="64266317"/>
                  </a:ext>
                </a:extLst>
              </a:tr>
            </a:tbl>
          </a:graphicData>
        </a:graphic>
      </p:graphicFrame>
      <p:sp>
        <p:nvSpPr>
          <p:cNvPr id="5" name="テキスト ボックス 4">
            <a:extLst>
              <a:ext uri="{FF2B5EF4-FFF2-40B4-BE49-F238E27FC236}">
                <a16:creationId xmlns:a16="http://schemas.microsoft.com/office/drawing/2014/main" id="{DCA50F28-ACFF-E592-0411-7ACAE637EC09}"/>
              </a:ext>
            </a:extLst>
          </p:cNvPr>
          <p:cNvSpPr txBox="1"/>
          <p:nvPr/>
        </p:nvSpPr>
        <p:spPr>
          <a:xfrm>
            <a:off x="532270" y="5457926"/>
            <a:ext cx="9255308" cy="1754326"/>
          </a:xfrm>
          <a:prstGeom prst="rect">
            <a:avLst/>
          </a:prstGeom>
          <a:noFill/>
        </p:spPr>
        <p:txBody>
          <a:bodyPr wrap="square" rtlCol="0">
            <a:spAutoFit/>
          </a:bodyPr>
          <a:lstStyle/>
          <a:p>
            <a:pPr rtl="0"/>
            <a:r>
              <a:rPr lang="en-US" altLang="ja-JP" sz="1800" b="1" dirty="0">
                <a:latin typeface="+mn-ea"/>
              </a:rPr>
              <a:t>IR</a:t>
            </a:r>
            <a:r>
              <a:rPr lang="ja-JP" altLang="en-US" sz="1800" b="1" dirty="0">
                <a:latin typeface="+mn-ea"/>
              </a:rPr>
              <a:t>照明を搭載した</a:t>
            </a:r>
            <a:r>
              <a:rPr lang="en-US" altLang="ja-JP" sz="1800" b="1" dirty="0">
                <a:latin typeface="+mn-ea"/>
              </a:rPr>
              <a:t>PTZ</a:t>
            </a:r>
            <a:r>
              <a:rPr lang="ja-JP" altLang="en-US" sz="1800" b="1" dirty="0">
                <a:latin typeface="+mn-ea"/>
              </a:rPr>
              <a:t>カメラは、焦点距離（ズーム倍率）に応じて照射強度及び</a:t>
            </a:r>
            <a:br>
              <a:rPr lang="en-US" altLang="ja-JP" sz="1800" b="1" dirty="0">
                <a:latin typeface="+mn-ea"/>
              </a:rPr>
            </a:br>
            <a:r>
              <a:rPr lang="ja-JP" altLang="en-US" sz="1800" b="1" dirty="0">
                <a:latin typeface="+mn-ea"/>
              </a:rPr>
              <a:t>検知対象物の大きさが変わります。</a:t>
            </a:r>
            <a:br>
              <a:rPr lang="en-US" altLang="ja-JP" sz="1800" b="1" dirty="0">
                <a:latin typeface="+mn-ea"/>
              </a:rPr>
            </a:br>
            <a:endParaRPr lang="ja-JP" altLang="en-US" sz="1800" b="1" dirty="0">
              <a:latin typeface="+mn-ea"/>
            </a:endParaRPr>
          </a:p>
          <a:p>
            <a:pPr rtl="0"/>
            <a:r>
              <a:rPr lang="en-US" altLang="ja-JP" sz="1800" b="1" dirty="0">
                <a:latin typeface="+mn-ea"/>
              </a:rPr>
              <a:t>0 lux</a:t>
            </a:r>
            <a:r>
              <a:rPr lang="ja-JP" altLang="en-US" sz="1800" b="1" dirty="0">
                <a:latin typeface="+mn-ea"/>
              </a:rPr>
              <a:t>で内蔵</a:t>
            </a:r>
            <a:r>
              <a:rPr lang="en-US" altLang="ja-JP" sz="1800" b="1" dirty="0">
                <a:latin typeface="+mn-ea"/>
              </a:rPr>
              <a:t>IR</a:t>
            </a:r>
            <a:r>
              <a:rPr lang="ja-JP" altLang="en-US" sz="1800" b="1" dirty="0">
                <a:latin typeface="+mn-ea"/>
              </a:rPr>
              <a:t>照明のみを使用する場合、小型球体</a:t>
            </a:r>
            <a:r>
              <a:rPr lang="en-US" altLang="ja-JP" sz="1800" b="1" dirty="0">
                <a:latin typeface="+mn-ea"/>
              </a:rPr>
              <a:t>IR-PTZ</a:t>
            </a:r>
            <a:r>
              <a:rPr lang="ja-JP" altLang="en-US" sz="1800" b="1" dirty="0">
                <a:latin typeface="+mn-ea"/>
              </a:rPr>
              <a:t>で</a:t>
            </a:r>
            <a:r>
              <a:rPr lang="en-US" altLang="ja-JP" sz="1800" b="1" dirty="0">
                <a:latin typeface="+mn-ea"/>
              </a:rPr>
              <a:t>100m</a:t>
            </a:r>
            <a:r>
              <a:rPr lang="ja-JP" altLang="en-US" sz="1800" b="1" dirty="0">
                <a:latin typeface="+mn-ea"/>
              </a:rPr>
              <a:t>先（</a:t>
            </a:r>
            <a:r>
              <a:rPr lang="en-US" altLang="ja-JP" sz="1800" b="1" dirty="0">
                <a:latin typeface="+mn-ea"/>
              </a:rPr>
              <a:t>7-8</a:t>
            </a:r>
            <a:r>
              <a:rPr lang="ja-JP" altLang="en-US" sz="1800" b="1" dirty="0">
                <a:latin typeface="+mn-ea"/>
              </a:rPr>
              <a:t>倍ズーム時）</a:t>
            </a:r>
            <a:br>
              <a:rPr lang="en-US" altLang="ja-JP" sz="1800" b="1" dirty="0">
                <a:latin typeface="+mn-ea"/>
              </a:rPr>
            </a:br>
            <a:r>
              <a:rPr lang="ja-JP" altLang="en-US" sz="1800" b="1" dirty="0">
                <a:latin typeface="+mn-ea"/>
              </a:rPr>
              <a:t>その他のカメラで</a:t>
            </a:r>
            <a:r>
              <a:rPr lang="en-US" altLang="ja-JP" sz="1800" b="1" dirty="0">
                <a:latin typeface="+mn-ea"/>
              </a:rPr>
              <a:t>10m</a:t>
            </a:r>
            <a:r>
              <a:rPr lang="ja-JP" altLang="en-US" sz="1800" b="1" dirty="0">
                <a:latin typeface="+mn-ea"/>
              </a:rPr>
              <a:t>先までが検知可能な目安になります。</a:t>
            </a:r>
            <a:br>
              <a:rPr lang="ja-JP" altLang="en-US" sz="1800" b="1" dirty="0">
                <a:latin typeface="+mn-ea"/>
              </a:rPr>
            </a:br>
            <a:r>
              <a:rPr lang="ja-JP" altLang="en-US" sz="1800" b="1" dirty="0">
                <a:latin typeface="+mn-ea"/>
              </a:rPr>
              <a:t>検知可能距離や検知精度は現地環境によりますので、現場でのテストを実施して下さい。</a:t>
            </a:r>
          </a:p>
        </p:txBody>
      </p:sp>
      <p:pic>
        <p:nvPicPr>
          <p:cNvPr id="11" name="図 10">
            <a:extLst>
              <a:ext uri="{FF2B5EF4-FFF2-40B4-BE49-F238E27FC236}">
                <a16:creationId xmlns:a16="http://schemas.microsoft.com/office/drawing/2014/main" id="{923CA319-D333-B203-CAA9-06FD4D398470}"/>
              </a:ext>
            </a:extLst>
          </p:cNvPr>
          <p:cNvPicPr>
            <a:picLocks noChangeAspect="1"/>
          </p:cNvPicPr>
          <p:nvPr/>
        </p:nvPicPr>
        <p:blipFill>
          <a:blip r:embed="rId3"/>
          <a:stretch>
            <a:fillRect/>
          </a:stretch>
        </p:blipFill>
        <p:spPr>
          <a:xfrm>
            <a:off x="10295282" y="5420453"/>
            <a:ext cx="3543402" cy="192647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9941531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E82C89AA-E4F1-AD7B-E9C6-89EAB0CE8664}"/>
              </a:ext>
            </a:extLst>
          </p:cNvPr>
          <p:cNvSpPr>
            <a:spLocks noGrp="1"/>
          </p:cNvSpPr>
          <p:nvPr>
            <p:ph type="title"/>
          </p:nvPr>
        </p:nvSpPr>
        <p:spPr/>
        <p:txBody>
          <a:bodyPr/>
          <a:lstStyle/>
          <a:p>
            <a:pPr marL="536575"/>
            <a:r>
              <a:rPr lang="ja-JP" altLang="en-US" dirty="0"/>
              <a:t>はじめに</a:t>
            </a:r>
          </a:p>
        </p:txBody>
      </p:sp>
    </p:spTree>
    <p:extLst>
      <p:ext uri="{BB962C8B-B14F-4D97-AF65-F5344CB8AC3E}">
        <p14:creationId xmlns:p14="http://schemas.microsoft.com/office/powerpoint/2010/main" val="31892360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marL="452438"/>
            <a:r>
              <a:rPr lang="ja-JP" altLang="en-US" dirty="0"/>
              <a:t>検知機能設定</a:t>
            </a:r>
            <a:endParaRPr kumimoji="1" lang="ja-JP" altLang="en-US" dirty="0"/>
          </a:p>
        </p:txBody>
      </p:sp>
    </p:spTree>
    <p:extLst>
      <p:ext uri="{BB962C8B-B14F-4D97-AF65-F5344CB8AC3E}">
        <p14:creationId xmlns:p14="http://schemas.microsoft.com/office/powerpoint/2010/main" val="2020176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設定の流れ</a:t>
            </a:r>
            <a:endParaRPr kumimoji="1" lang="ja-JP" altLang="en-US" dirty="0"/>
          </a:p>
        </p:txBody>
      </p:sp>
      <p:sp>
        <p:nvSpPr>
          <p:cNvPr id="43" name="Rectangle 10"/>
          <p:cNvSpPr>
            <a:spLocks noChangeArrowheads="1"/>
          </p:cNvSpPr>
          <p:nvPr/>
        </p:nvSpPr>
        <p:spPr bwMode="auto">
          <a:xfrm>
            <a:off x="3508231" y="1317042"/>
            <a:ext cx="7243852" cy="378025"/>
          </a:xfrm>
          <a:prstGeom prst="rect">
            <a:avLst/>
          </a:prstGeom>
          <a:noFill/>
          <a:ln>
            <a:noFill/>
          </a:ln>
          <a:extLst>
            <a:ext uri="{909E8E84-426E-40DD-AFC4-6F175D3DCCD1}">
              <a14:hiddenFill xmlns:a14="http://schemas.microsoft.com/office/drawing/2010/main">
                <a:solidFill>
                  <a:srgbClr val="004286"/>
                </a:solidFill>
              </a14:hiddenFill>
            </a:ext>
            <a:ext uri="{91240B29-F687-4F45-9708-019B960494DF}">
              <a14:hiddenLine xmlns:a14="http://schemas.microsoft.com/office/drawing/2010/main" w="9525">
                <a:solidFill>
                  <a:schemeClr val="tx1"/>
                </a:solidFill>
                <a:miter lim="800000"/>
                <a:headEnd/>
                <a:tailEnd/>
              </a14:hiddenLine>
            </a:ext>
          </a:extLst>
        </p:spPr>
        <p:txBody>
          <a:bodyPr lIns="81073" tIns="40537" rIns="81073" bIns="40537" anchor="t"/>
          <a:lstStyle/>
          <a:p>
            <a:pPr>
              <a:defRPr/>
            </a:pPr>
            <a:r>
              <a:rPr lang="en-US" altLang="ja-JP" sz="1800" b="1" dirty="0">
                <a:solidFill>
                  <a:prstClr val="black"/>
                </a:solidFill>
                <a:latin typeface="+mn-ea"/>
                <a:cs typeface="Meiryo UI" panose="020B0604030504040204" pitchFamily="50" charset="-128"/>
              </a:rPr>
              <a:t>AI-VMD</a:t>
            </a:r>
            <a:r>
              <a:rPr lang="ja-JP" altLang="en-US" sz="1800" b="1" dirty="0">
                <a:solidFill>
                  <a:prstClr val="black"/>
                </a:solidFill>
                <a:latin typeface="+mn-ea"/>
                <a:cs typeface="Meiryo UI" panose="020B0604030504040204" pitchFamily="50" charset="-128"/>
              </a:rPr>
              <a:t>の設定画面を開きます</a:t>
            </a:r>
            <a:endParaRPr lang="en-US" altLang="ja-JP" sz="1800" b="1" dirty="0">
              <a:solidFill>
                <a:prstClr val="black"/>
              </a:solidFill>
              <a:latin typeface="+mn-ea"/>
              <a:cs typeface="Meiryo UI" panose="020B0604030504040204" pitchFamily="50" charset="-128"/>
            </a:endParaRPr>
          </a:p>
        </p:txBody>
      </p:sp>
      <p:sp>
        <p:nvSpPr>
          <p:cNvPr id="47" name="Rectangle 10"/>
          <p:cNvSpPr>
            <a:spLocks noChangeArrowheads="1"/>
          </p:cNvSpPr>
          <p:nvPr/>
        </p:nvSpPr>
        <p:spPr bwMode="auto">
          <a:xfrm>
            <a:off x="3508230" y="5161257"/>
            <a:ext cx="9545618" cy="331813"/>
          </a:xfrm>
          <a:prstGeom prst="rect">
            <a:avLst/>
          </a:prstGeom>
          <a:noFill/>
          <a:ln>
            <a:noFill/>
          </a:ln>
          <a:extLst>
            <a:ext uri="{909E8E84-426E-40DD-AFC4-6F175D3DCCD1}">
              <a14:hiddenFill xmlns:a14="http://schemas.microsoft.com/office/drawing/2010/main">
                <a:solidFill>
                  <a:srgbClr val="004286"/>
                </a:solidFill>
              </a14:hiddenFill>
            </a:ext>
            <a:ext uri="{91240B29-F687-4F45-9708-019B960494DF}">
              <a14:hiddenLine xmlns:a14="http://schemas.microsoft.com/office/drawing/2010/main" w="9525">
                <a:solidFill>
                  <a:schemeClr val="tx1"/>
                </a:solidFill>
                <a:miter lim="800000"/>
                <a:headEnd/>
                <a:tailEnd/>
              </a14:hiddenLine>
            </a:ext>
          </a:extLst>
        </p:spPr>
        <p:txBody>
          <a:bodyPr lIns="81073" tIns="40537" rIns="81073" bIns="40537" anchor="t"/>
          <a:lstStyle/>
          <a:p>
            <a:pPr>
              <a:defRPr/>
            </a:pPr>
            <a:r>
              <a:rPr lang="en-US" altLang="ja-JP" sz="1800" b="1" dirty="0">
                <a:solidFill>
                  <a:prstClr val="black"/>
                </a:solidFill>
                <a:latin typeface="+mn-ea"/>
                <a:cs typeface="Meiryo UI" panose="020B0604030504040204" pitchFamily="50" charset="-128"/>
              </a:rPr>
              <a:t>AI-VMD</a:t>
            </a:r>
            <a:r>
              <a:rPr lang="ja-JP" altLang="en-US" sz="1800" b="1" dirty="0">
                <a:solidFill>
                  <a:prstClr val="black"/>
                </a:solidFill>
                <a:latin typeface="+mn-ea"/>
                <a:cs typeface="Meiryo UI" panose="020B0604030504040204" pitchFamily="50" charset="-128"/>
              </a:rPr>
              <a:t>のアラーム発報や閾値、検知時間、検知したい人物の大きさなどを設定します</a:t>
            </a:r>
            <a:endParaRPr lang="en-US" altLang="ja-JP" sz="1800" b="1" dirty="0">
              <a:solidFill>
                <a:prstClr val="black"/>
              </a:solidFill>
              <a:latin typeface="+mn-ea"/>
              <a:cs typeface="Meiryo UI" panose="020B0604030504040204" pitchFamily="50" charset="-128"/>
            </a:endParaRPr>
          </a:p>
        </p:txBody>
      </p:sp>
      <p:sp>
        <p:nvSpPr>
          <p:cNvPr id="48" name="Rectangle 10"/>
          <p:cNvSpPr>
            <a:spLocks noChangeArrowheads="1"/>
          </p:cNvSpPr>
          <p:nvPr/>
        </p:nvSpPr>
        <p:spPr bwMode="auto">
          <a:xfrm>
            <a:off x="3508231" y="6098127"/>
            <a:ext cx="7243852" cy="334203"/>
          </a:xfrm>
          <a:prstGeom prst="rect">
            <a:avLst/>
          </a:prstGeom>
          <a:noFill/>
          <a:ln>
            <a:noFill/>
          </a:ln>
          <a:extLst>
            <a:ext uri="{909E8E84-426E-40DD-AFC4-6F175D3DCCD1}">
              <a14:hiddenFill xmlns:a14="http://schemas.microsoft.com/office/drawing/2010/main">
                <a:solidFill>
                  <a:srgbClr val="004286"/>
                </a:solidFill>
              </a14:hiddenFill>
            </a:ext>
            <a:ext uri="{91240B29-F687-4F45-9708-019B960494DF}">
              <a14:hiddenLine xmlns:a14="http://schemas.microsoft.com/office/drawing/2010/main" w="9525">
                <a:solidFill>
                  <a:schemeClr val="tx1"/>
                </a:solidFill>
                <a:miter lim="800000"/>
                <a:headEnd/>
                <a:tailEnd/>
              </a14:hiddenLine>
            </a:ext>
          </a:extLst>
        </p:spPr>
        <p:txBody>
          <a:bodyPr lIns="81073" tIns="40537" rIns="81073" bIns="40537" anchor="t"/>
          <a:lstStyle/>
          <a:p>
            <a:pPr>
              <a:defRPr/>
            </a:pPr>
            <a:r>
              <a:rPr lang="en-US" altLang="ja-JP" sz="1800" b="1" dirty="0">
                <a:solidFill>
                  <a:prstClr val="black"/>
                </a:solidFill>
                <a:latin typeface="+mn-ea"/>
                <a:cs typeface="Meiryo UI" panose="020B0604030504040204" pitchFamily="50" charset="-128"/>
              </a:rPr>
              <a:t>AI-VMD</a:t>
            </a:r>
            <a:r>
              <a:rPr lang="ja-JP" altLang="en-US" sz="1800" b="1" dirty="0">
                <a:solidFill>
                  <a:prstClr val="black"/>
                </a:solidFill>
                <a:latin typeface="+mn-ea"/>
                <a:cs typeface="Meiryo UI" panose="020B0604030504040204" pitchFamily="50" charset="-128"/>
              </a:rPr>
              <a:t>のスケジュール動作を設定します</a:t>
            </a:r>
            <a:endParaRPr lang="en-US" altLang="ja-JP" sz="1800" b="1" dirty="0">
              <a:solidFill>
                <a:prstClr val="black"/>
              </a:solidFill>
              <a:latin typeface="+mn-ea"/>
              <a:cs typeface="Meiryo UI" panose="020B0604030504040204" pitchFamily="50" charset="-128"/>
            </a:endParaRPr>
          </a:p>
        </p:txBody>
      </p:sp>
      <p:sp>
        <p:nvSpPr>
          <p:cNvPr id="50" name="Rectangle 10"/>
          <p:cNvSpPr>
            <a:spLocks noChangeArrowheads="1"/>
          </p:cNvSpPr>
          <p:nvPr/>
        </p:nvSpPr>
        <p:spPr bwMode="auto">
          <a:xfrm>
            <a:off x="658277" y="772777"/>
            <a:ext cx="8065309" cy="378025"/>
          </a:xfrm>
          <a:prstGeom prst="rect">
            <a:avLst/>
          </a:prstGeom>
          <a:noFill/>
          <a:ln>
            <a:noFill/>
          </a:ln>
          <a:extLst>
            <a:ext uri="{909E8E84-426E-40DD-AFC4-6F175D3DCCD1}">
              <a14:hiddenFill xmlns:a14="http://schemas.microsoft.com/office/drawing/2010/main">
                <a:solidFill>
                  <a:srgbClr val="004286"/>
                </a:solidFill>
              </a14:hiddenFill>
            </a:ext>
            <a:ext uri="{91240B29-F687-4F45-9708-019B960494DF}">
              <a14:hiddenLine xmlns:a14="http://schemas.microsoft.com/office/drawing/2010/main" w="9525">
                <a:solidFill>
                  <a:schemeClr val="tx1"/>
                </a:solidFill>
                <a:miter lim="800000"/>
                <a:headEnd/>
                <a:tailEnd/>
              </a14:hiddenLine>
            </a:ext>
          </a:extLst>
        </p:spPr>
        <p:txBody>
          <a:bodyPr lIns="81073" tIns="40537" rIns="81073" bIns="40537" anchor="t"/>
          <a:lstStyle/>
          <a:p>
            <a:pPr>
              <a:defRPr/>
            </a:pPr>
            <a:r>
              <a:rPr lang="ja-JP" altLang="en-US" sz="2000" b="1" dirty="0">
                <a:solidFill>
                  <a:prstClr val="black"/>
                </a:solidFill>
                <a:latin typeface="+mn-ea"/>
                <a:cs typeface="Meiryo UI" panose="020B0604030504040204" pitchFamily="50" charset="-128"/>
              </a:rPr>
              <a:t>以下の流れで</a:t>
            </a:r>
            <a:r>
              <a:rPr lang="en-US" altLang="ja-JP" sz="2000" b="1" dirty="0">
                <a:solidFill>
                  <a:prstClr val="black"/>
                </a:solidFill>
                <a:latin typeface="+mn-ea"/>
                <a:cs typeface="Meiryo UI" panose="020B0604030504040204" pitchFamily="50" charset="-128"/>
              </a:rPr>
              <a:t>AI</a:t>
            </a:r>
            <a:r>
              <a:rPr lang="ja-JP" altLang="en-US" sz="2000" b="1" dirty="0">
                <a:solidFill>
                  <a:prstClr val="black"/>
                </a:solidFill>
                <a:latin typeface="+mn-ea"/>
                <a:cs typeface="Meiryo UI" panose="020B0604030504040204" pitchFamily="50" charset="-128"/>
              </a:rPr>
              <a:t>動体検知（</a:t>
            </a:r>
            <a:r>
              <a:rPr lang="en-US" altLang="ja-JP" sz="2000" b="1" dirty="0">
                <a:solidFill>
                  <a:prstClr val="black"/>
                </a:solidFill>
                <a:latin typeface="+mn-ea"/>
                <a:cs typeface="Meiryo UI" panose="020B0604030504040204" pitchFamily="50" charset="-128"/>
              </a:rPr>
              <a:t>AI-VMD</a:t>
            </a:r>
            <a:r>
              <a:rPr lang="ja-JP" altLang="en-US" sz="2000" b="1" dirty="0">
                <a:solidFill>
                  <a:prstClr val="black"/>
                </a:solidFill>
                <a:latin typeface="+mn-ea"/>
                <a:cs typeface="Meiryo UI" panose="020B0604030504040204" pitchFamily="50" charset="-128"/>
              </a:rPr>
              <a:t>）の設定を行います。</a:t>
            </a:r>
            <a:endParaRPr lang="en-US" altLang="ja-JP" sz="2000" b="1" dirty="0">
              <a:solidFill>
                <a:prstClr val="black"/>
              </a:solidFill>
              <a:latin typeface="+mn-ea"/>
              <a:cs typeface="Meiryo UI" panose="020B0604030504040204" pitchFamily="50" charset="-128"/>
            </a:endParaRPr>
          </a:p>
        </p:txBody>
      </p:sp>
      <p:sp>
        <p:nvSpPr>
          <p:cNvPr id="63" name="Rectangle 10"/>
          <p:cNvSpPr>
            <a:spLocks noChangeArrowheads="1"/>
          </p:cNvSpPr>
          <p:nvPr/>
        </p:nvSpPr>
        <p:spPr bwMode="auto">
          <a:xfrm>
            <a:off x="3508231" y="3283207"/>
            <a:ext cx="7243852" cy="333967"/>
          </a:xfrm>
          <a:prstGeom prst="rect">
            <a:avLst/>
          </a:prstGeom>
          <a:noFill/>
          <a:ln>
            <a:noFill/>
          </a:ln>
          <a:extLst>
            <a:ext uri="{909E8E84-426E-40DD-AFC4-6F175D3DCCD1}">
              <a14:hiddenFill xmlns:a14="http://schemas.microsoft.com/office/drawing/2010/main">
                <a:solidFill>
                  <a:srgbClr val="004286"/>
                </a:solidFill>
              </a14:hiddenFill>
            </a:ext>
            <a:ext uri="{91240B29-F687-4F45-9708-019B960494DF}">
              <a14:hiddenLine xmlns:a14="http://schemas.microsoft.com/office/drawing/2010/main" w="9525">
                <a:solidFill>
                  <a:schemeClr val="tx1"/>
                </a:solidFill>
                <a:miter lim="800000"/>
                <a:headEnd/>
                <a:tailEnd/>
              </a14:hiddenLine>
            </a:ext>
          </a:extLst>
        </p:spPr>
        <p:txBody>
          <a:bodyPr lIns="81073" tIns="40537" rIns="81073" bIns="40537" anchor="t"/>
          <a:lstStyle/>
          <a:p>
            <a:pPr>
              <a:defRPr/>
            </a:pPr>
            <a:r>
              <a:rPr lang="en-US" altLang="ja-JP" sz="1800" b="1" dirty="0">
                <a:solidFill>
                  <a:prstClr val="black"/>
                </a:solidFill>
                <a:latin typeface="+mn-ea"/>
                <a:cs typeface="Meiryo UI" panose="020B0604030504040204" pitchFamily="50" charset="-128"/>
              </a:rPr>
              <a:t>AI-VMD</a:t>
            </a:r>
            <a:r>
              <a:rPr lang="ja-JP" altLang="en-US" sz="1800" b="1" dirty="0">
                <a:solidFill>
                  <a:prstClr val="black"/>
                </a:solidFill>
                <a:latin typeface="+mn-ea"/>
                <a:cs typeface="Meiryo UI" panose="020B0604030504040204" pitchFamily="50" charset="-128"/>
              </a:rPr>
              <a:t>により動体を検知するエリアと検知条件を設定します</a:t>
            </a:r>
            <a:endParaRPr lang="en-US" altLang="ja-JP" sz="1800" b="1" dirty="0">
              <a:solidFill>
                <a:prstClr val="black"/>
              </a:solidFill>
              <a:latin typeface="+mn-ea"/>
              <a:cs typeface="Meiryo UI" panose="020B0604030504040204" pitchFamily="50" charset="-128"/>
            </a:endParaRPr>
          </a:p>
        </p:txBody>
      </p:sp>
      <p:sp>
        <p:nvSpPr>
          <p:cNvPr id="64" name="Rectangle 10"/>
          <p:cNvSpPr>
            <a:spLocks noChangeArrowheads="1"/>
          </p:cNvSpPr>
          <p:nvPr/>
        </p:nvSpPr>
        <p:spPr bwMode="auto">
          <a:xfrm>
            <a:off x="3508231" y="4222232"/>
            <a:ext cx="7243852" cy="333967"/>
          </a:xfrm>
          <a:prstGeom prst="rect">
            <a:avLst/>
          </a:prstGeom>
          <a:noFill/>
          <a:ln>
            <a:noFill/>
          </a:ln>
          <a:extLst>
            <a:ext uri="{909E8E84-426E-40DD-AFC4-6F175D3DCCD1}">
              <a14:hiddenFill xmlns:a14="http://schemas.microsoft.com/office/drawing/2010/main">
                <a:solidFill>
                  <a:srgbClr val="004286"/>
                </a:solidFill>
              </a14:hiddenFill>
            </a:ext>
            <a:ext uri="{91240B29-F687-4F45-9708-019B960494DF}">
              <a14:hiddenLine xmlns:a14="http://schemas.microsoft.com/office/drawing/2010/main" w="9525">
                <a:solidFill>
                  <a:schemeClr val="tx1"/>
                </a:solidFill>
                <a:miter lim="800000"/>
                <a:headEnd/>
                <a:tailEnd/>
              </a14:hiddenLine>
            </a:ext>
          </a:extLst>
        </p:spPr>
        <p:txBody>
          <a:bodyPr lIns="81073" tIns="40537" rIns="81073" bIns="40537" anchor="t"/>
          <a:lstStyle/>
          <a:p>
            <a:pPr>
              <a:defRPr/>
            </a:pPr>
            <a:r>
              <a:rPr lang="en-US" altLang="ja-JP" sz="1800" b="1" dirty="0">
                <a:solidFill>
                  <a:prstClr val="black"/>
                </a:solidFill>
                <a:latin typeface="+mn-ea"/>
                <a:cs typeface="Meiryo UI" panose="020B0604030504040204" pitchFamily="50" charset="-128"/>
              </a:rPr>
              <a:t>AI-VMD</a:t>
            </a:r>
            <a:r>
              <a:rPr lang="ja-JP" altLang="en-US" sz="1800" b="1" dirty="0">
                <a:solidFill>
                  <a:prstClr val="black"/>
                </a:solidFill>
                <a:latin typeface="+mn-ea"/>
              </a:rPr>
              <a:t>に関連する画質設定パラメータを設定します</a:t>
            </a:r>
            <a:endParaRPr lang="en-US" altLang="ja-JP" sz="1800" b="1" dirty="0">
              <a:solidFill>
                <a:prstClr val="black"/>
              </a:solidFill>
              <a:latin typeface="+mn-ea"/>
              <a:cs typeface="Meiryo UI" panose="020B0604030504040204" pitchFamily="50" charset="-128"/>
            </a:endParaRPr>
          </a:p>
        </p:txBody>
      </p:sp>
      <p:sp>
        <p:nvSpPr>
          <p:cNvPr id="65" name="Rectangle 10"/>
          <p:cNvSpPr>
            <a:spLocks noChangeArrowheads="1"/>
          </p:cNvSpPr>
          <p:nvPr/>
        </p:nvSpPr>
        <p:spPr bwMode="auto">
          <a:xfrm>
            <a:off x="3508230" y="7031389"/>
            <a:ext cx="8919405" cy="334203"/>
          </a:xfrm>
          <a:prstGeom prst="rect">
            <a:avLst/>
          </a:prstGeom>
          <a:noFill/>
          <a:ln>
            <a:noFill/>
          </a:ln>
          <a:extLst>
            <a:ext uri="{909E8E84-426E-40DD-AFC4-6F175D3DCCD1}">
              <a14:hiddenFill xmlns:a14="http://schemas.microsoft.com/office/drawing/2010/main">
                <a:solidFill>
                  <a:srgbClr val="004286"/>
                </a:solidFill>
              </a14:hiddenFill>
            </a:ext>
            <a:ext uri="{91240B29-F687-4F45-9708-019B960494DF}">
              <a14:hiddenLine xmlns:a14="http://schemas.microsoft.com/office/drawing/2010/main" w="9525">
                <a:solidFill>
                  <a:schemeClr val="tx1"/>
                </a:solidFill>
                <a:miter lim="800000"/>
                <a:headEnd/>
                <a:tailEnd/>
              </a14:hiddenLine>
            </a:ext>
          </a:extLst>
        </p:spPr>
        <p:txBody>
          <a:bodyPr lIns="81073" tIns="40537" rIns="81073" bIns="40537" anchor="t"/>
          <a:lstStyle/>
          <a:p>
            <a:pPr>
              <a:defRPr/>
            </a:pPr>
            <a:r>
              <a:rPr lang="en-US" altLang="ja-JP" sz="1800" b="1" dirty="0">
                <a:solidFill>
                  <a:prstClr val="black"/>
                </a:solidFill>
                <a:latin typeface="+mn-ea"/>
                <a:cs typeface="Meiryo UI" panose="020B0604030504040204" pitchFamily="50" charset="-128"/>
              </a:rPr>
              <a:t>AI-VMD</a:t>
            </a:r>
            <a:r>
              <a:rPr lang="ja-JP" altLang="en-US" sz="1800" b="1" dirty="0">
                <a:solidFill>
                  <a:prstClr val="black"/>
                </a:solidFill>
                <a:latin typeface="+mn-ea"/>
                <a:cs typeface="Meiryo UI" panose="020B0604030504040204" pitchFamily="50" charset="-128"/>
              </a:rPr>
              <a:t>のアラームに連動して行う動作を設定します</a:t>
            </a:r>
            <a:endParaRPr lang="en-US" altLang="ja-JP" sz="1800" b="1" dirty="0">
              <a:solidFill>
                <a:prstClr val="black"/>
              </a:solidFill>
              <a:latin typeface="+mn-ea"/>
              <a:cs typeface="Meiryo UI" panose="020B0604030504040204" pitchFamily="50" charset="-128"/>
            </a:endParaRPr>
          </a:p>
        </p:txBody>
      </p:sp>
      <p:sp>
        <p:nvSpPr>
          <p:cNvPr id="66" name="フリーフォーム 65"/>
          <p:cNvSpPr/>
          <p:nvPr/>
        </p:nvSpPr>
        <p:spPr>
          <a:xfrm>
            <a:off x="12720495" y="5968332"/>
            <a:ext cx="1378450" cy="587571"/>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accent1">
              <a:lumMod val="5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3001" tIns="93001" rIns="93001" bIns="93001" numCol="1" spcCol="1270" anchor="ctr" anchorCtr="0">
            <a:noAutofit/>
          </a:bodyPr>
          <a:lstStyle/>
          <a:p>
            <a:pPr algn="ctr" defTabSz="734952">
              <a:lnSpc>
                <a:spcPct val="90000"/>
              </a:lnSpc>
              <a:spcBef>
                <a:spcPct val="0"/>
              </a:spcBef>
              <a:spcAft>
                <a:spcPct val="35000"/>
              </a:spcAft>
              <a:defRPr/>
            </a:pPr>
            <a:r>
              <a:rPr lang="ja-JP" altLang="en-US" sz="1800"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必須</a:t>
            </a:r>
            <a:endParaRPr lang="en-US" altLang="ja-JP" sz="1800"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8" name="フリーフォーム 67"/>
          <p:cNvSpPr/>
          <p:nvPr/>
        </p:nvSpPr>
        <p:spPr>
          <a:xfrm>
            <a:off x="12720495" y="6696704"/>
            <a:ext cx="1378450" cy="587571"/>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3001" tIns="93001" rIns="93001" bIns="93001" numCol="1" spcCol="1270" anchor="ctr" anchorCtr="0">
            <a:noAutofit/>
          </a:bodyPr>
          <a:lstStyle/>
          <a:p>
            <a:pPr algn="ctr" defTabSz="734952">
              <a:lnSpc>
                <a:spcPct val="90000"/>
              </a:lnSpc>
              <a:spcBef>
                <a:spcPct val="0"/>
              </a:spcBef>
              <a:spcAft>
                <a:spcPct val="35000"/>
              </a:spcAft>
              <a:defRPr/>
            </a:pPr>
            <a:r>
              <a:rPr lang="ja-JP" altLang="en-US" sz="1800"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任意</a:t>
            </a:r>
            <a:endParaRPr lang="en-US" altLang="ja-JP" sz="1800"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51" name="グループ化 50">
            <a:extLst>
              <a:ext uri="{FF2B5EF4-FFF2-40B4-BE49-F238E27FC236}">
                <a16:creationId xmlns:a16="http://schemas.microsoft.com/office/drawing/2014/main" id="{C4835B35-57A8-2C7B-60F9-3D3E9E72376C}"/>
              </a:ext>
            </a:extLst>
          </p:cNvPr>
          <p:cNvGrpSpPr/>
          <p:nvPr/>
        </p:nvGrpSpPr>
        <p:grpSpPr>
          <a:xfrm>
            <a:off x="1150583" y="1236356"/>
            <a:ext cx="2064787" cy="6224783"/>
            <a:chOff x="1387968" y="1296111"/>
            <a:chExt cx="1171091" cy="3953018"/>
          </a:xfrm>
          <a:effectLst/>
        </p:grpSpPr>
        <p:sp>
          <p:nvSpPr>
            <p:cNvPr id="34" name="フリーフォーム 12">
              <a:extLst>
                <a:ext uri="{FF2B5EF4-FFF2-40B4-BE49-F238E27FC236}">
                  <a16:creationId xmlns:a16="http://schemas.microsoft.com/office/drawing/2014/main" id="{6993102B-7970-FE40-B26D-38EE4780BF67}"/>
                </a:ext>
              </a:extLst>
            </p:cNvPr>
            <p:cNvSpPr/>
            <p:nvPr/>
          </p:nvSpPr>
          <p:spPr>
            <a:xfrm>
              <a:off x="1387968" y="1894947"/>
              <a:ext cx="1171091" cy="360000"/>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accent1">
                <a:lumMod val="50000"/>
              </a:schemeClr>
            </a:solidFill>
            <a:effectLst>
              <a:outerShdw blurRad="50800" dist="38100" dir="2700000" algn="tl"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3001" tIns="93001" rIns="93001" bIns="93001" numCol="1" spcCol="1270" anchor="ctr" anchorCtr="0">
              <a:noAutofit/>
            </a:bodyPr>
            <a:lstStyle/>
            <a:p>
              <a:pPr algn="ctr" defTabSz="734952">
                <a:lnSpc>
                  <a:spcPct val="90000"/>
                </a:lnSpc>
                <a:spcBef>
                  <a:spcPct val="0"/>
                </a:spcBef>
                <a:spcAft>
                  <a:spcPct val="35000"/>
                </a:spcAft>
                <a:defRPr/>
              </a:pPr>
              <a:r>
                <a:rPr lang="ja-JP" altLang="en-US" sz="1800" b="1" dirty="0">
                  <a:solidFill>
                    <a:prstClr val="white"/>
                  </a:solidFill>
                  <a:latin typeface="+mn-ea"/>
                  <a:cs typeface="Meiryo UI" panose="020B0604030504040204" pitchFamily="50" charset="-128"/>
                </a:rPr>
                <a:t>モード選択</a:t>
              </a:r>
            </a:p>
          </p:txBody>
        </p:sp>
        <p:sp>
          <p:nvSpPr>
            <p:cNvPr id="35" name="フリーフォーム 15">
              <a:extLst>
                <a:ext uri="{FF2B5EF4-FFF2-40B4-BE49-F238E27FC236}">
                  <a16:creationId xmlns:a16="http://schemas.microsoft.com/office/drawing/2014/main" id="{18F39D20-EFB9-C066-E0A9-299DF3333753}"/>
                </a:ext>
              </a:extLst>
            </p:cNvPr>
            <p:cNvSpPr/>
            <p:nvPr/>
          </p:nvSpPr>
          <p:spPr>
            <a:xfrm rot="28406">
              <a:off x="1827127" y="2281555"/>
              <a:ext cx="292773" cy="185620"/>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a:effectLst/>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92206" tIns="0" rIns="92206" bIns="115458" numCol="1" spcCol="1270" anchor="ctr" anchorCtr="0">
              <a:noAutofit/>
            </a:bodyPr>
            <a:lstStyle/>
            <a:p>
              <a:pPr algn="ctr" defTabSz="262484">
                <a:lnSpc>
                  <a:spcPct val="90000"/>
                </a:lnSpc>
                <a:spcBef>
                  <a:spcPct val="0"/>
                </a:spcBef>
                <a:spcAft>
                  <a:spcPct val="35000"/>
                </a:spcAft>
                <a:defRPr/>
              </a:pPr>
              <a:endParaRPr lang="ja-JP" altLang="en-US" sz="1800" b="1">
                <a:solidFill>
                  <a:prstClr val="white"/>
                </a:solidFill>
                <a:latin typeface="+mn-ea"/>
                <a:cs typeface="Meiryo UI" panose="020B0604030504040204" pitchFamily="50" charset="-128"/>
              </a:endParaRPr>
            </a:p>
          </p:txBody>
        </p:sp>
        <p:sp>
          <p:nvSpPr>
            <p:cNvPr id="36" name="フリーフォーム 52">
              <a:extLst>
                <a:ext uri="{FF2B5EF4-FFF2-40B4-BE49-F238E27FC236}">
                  <a16:creationId xmlns:a16="http://schemas.microsoft.com/office/drawing/2014/main" id="{77B0BF01-2F49-999E-6969-F5B67E116749}"/>
                </a:ext>
              </a:extLst>
            </p:cNvPr>
            <p:cNvSpPr/>
            <p:nvPr/>
          </p:nvSpPr>
          <p:spPr>
            <a:xfrm>
              <a:off x="1387968" y="2493783"/>
              <a:ext cx="1171091" cy="360000"/>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accent1">
                <a:lumMod val="50000"/>
              </a:schemeClr>
            </a:solidFill>
            <a:effectLst>
              <a:outerShdw blurRad="50800" dist="38100" dir="2700000" algn="tl"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3001" tIns="93001" rIns="93001" bIns="93001" numCol="1" spcCol="1270" anchor="ctr" anchorCtr="0">
              <a:noAutofit/>
            </a:bodyPr>
            <a:lstStyle/>
            <a:p>
              <a:pPr algn="ctr" defTabSz="734952">
                <a:lnSpc>
                  <a:spcPct val="90000"/>
                </a:lnSpc>
                <a:spcBef>
                  <a:spcPct val="0"/>
                </a:spcBef>
                <a:spcAft>
                  <a:spcPct val="35000"/>
                </a:spcAft>
                <a:defRPr/>
              </a:pPr>
              <a:r>
                <a:rPr lang="en-US" altLang="ja-JP" sz="1800" b="1" dirty="0">
                  <a:solidFill>
                    <a:prstClr val="white"/>
                  </a:solidFill>
                  <a:latin typeface="+mn-ea"/>
                  <a:cs typeface="Meiryo UI" panose="020B0604030504040204" pitchFamily="50" charset="-128"/>
                </a:rPr>
                <a:t>AI</a:t>
              </a:r>
              <a:r>
                <a:rPr lang="ja-JP" altLang="en-US" sz="1800" b="1" dirty="0">
                  <a:solidFill>
                    <a:prstClr val="white"/>
                  </a:solidFill>
                  <a:latin typeface="+mn-ea"/>
                  <a:cs typeface="Meiryo UI" panose="020B0604030504040204" pitchFamily="50" charset="-128"/>
                </a:rPr>
                <a:t>動体検知設定</a:t>
              </a:r>
            </a:p>
          </p:txBody>
        </p:sp>
        <p:sp>
          <p:nvSpPr>
            <p:cNvPr id="37" name="フリーフォーム 53">
              <a:extLst>
                <a:ext uri="{FF2B5EF4-FFF2-40B4-BE49-F238E27FC236}">
                  <a16:creationId xmlns:a16="http://schemas.microsoft.com/office/drawing/2014/main" id="{B8D96D4B-6537-EF18-5D53-53D4771EC45D}"/>
                </a:ext>
              </a:extLst>
            </p:cNvPr>
            <p:cNvSpPr/>
            <p:nvPr/>
          </p:nvSpPr>
          <p:spPr>
            <a:xfrm>
              <a:off x="1387968" y="3092619"/>
              <a:ext cx="1171091" cy="360000"/>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accent1"/>
            </a:solidFill>
            <a:effectLst>
              <a:outerShdw blurRad="50800" dist="38100" dir="2700000" algn="tl"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3001" tIns="93001" rIns="93001" bIns="93001" numCol="1" spcCol="1270" anchor="ctr" anchorCtr="0">
              <a:noAutofit/>
            </a:bodyPr>
            <a:lstStyle/>
            <a:p>
              <a:pPr algn="ctr" defTabSz="734952">
                <a:lnSpc>
                  <a:spcPct val="90000"/>
                </a:lnSpc>
                <a:spcBef>
                  <a:spcPct val="0"/>
                </a:spcBef>
                <a:spcAft>
                  <a:spcPct val="35000"/>
                </a:spcAft>
                <a:defRPr/>
              </a:pPr>
              <a:r>
                <a:rPr lang="ja-JP" altLang="en-US" sz="1800" b="1" dirty="0">
                  <a:solidFill>
                    <a:prstClr val="white"/>
                  </a:solidFill>
                  <a:latin typeface="+mn-ea"/>
                  <a:cs typeface="Meiryo UI" panose="020B0604030504040204" pitchFamily="50" charset="-128"/>
                </a:rPr>
                <a:t>カウント機能設定</a:t>
              </a:r>
              <a:endParaRPr lang="en-US" altLang="ja-JP" sz="1800" b="1" dirty="0">
                <a:solidFill>
                  <a:prstClr val="white"/>
                </a:solidFill>
                <a:latin typeface="+mn-ea"/>
                <a:cs typeface="Meiryo UI" panose="020B0604030504040204" pitchFamily="50" charset="-128"/>
              </a:endParaRPr>
            </a:p>
          </p:txBody>
        </p:sp>
        <p:sp>
          <p:nvSpPr>
            <p:cNvPr id="38" name="フリーフォーム 54">
              <a:extLst>
                <a:ext uri="{FF2B5EF4-FFF2-40B4-BE49-F238E27FC236}">
                  <a16:creationId xmlns:a16="http://schemas.microsoft.com/office/drawing/2014/main" id="{B35E467E-0C68-5F37-FA4B-7576407F96D0}"/>
                </a:ext>
              </a:extLst>
            </p:cNvPr>
            <p:cNvSpPr/>
            <p:nvPr/>
          </p:nvSpPr>
          <p:spPr>
            <a:xfrm>
              <a:off x="1387968" y="3691455"/>
              <a:ext cx="1171091" cy="360000"/>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effectLst>
              <a:outerShdw blurRad="50800" dist="38100" dir="2700000" algn="tl"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3001" tIns="93001" rIns="93001" bIns="93001" numCol="1" spcCol="1270" anchor="ctr" anchorCtr="0">
              <a:noAutofit/>
            </a:bodyPr>
            <a:lstStyle/>
            <a:p>
              <a:pPr algn="ctr" defTabSz="734952">
                <a:lnSpc>
                  <a:spcPct val="90000"/>
                </a:lnSpc>
                <a:spcBef>
                  <a:spcPct val="0"/>
                </a:spcBef>
                <a:spcAft>
                  <a:spcPct val="35000"/>
                </a:spcAft>
                <a:defRPr/>
              </a:pPr>
              <a:r>
                <a:rPr lang="ja-JP" altLang="en-US" sz="1800" b="1" dirty="0">
                  <a:solidFill>
                    <a:prstClr val="white"/>
                  </a:solidFill>
                  <a:latin typeface="+mn-ea"/>
                  <a:cs typeface="Meiryo UI" panose="020B0604030504040204" pitchFamily="50" charset="-128"/>
                </a:rPr>
                <a:t>詳細設定</a:t>
              </a:r>
            </a:p>
          </p:txBody>
        </p:sp>
        <p:sp>
          <p:nvSpPr>
            <p:cNvPr id="39" name="フリーフォーム 55">
              <a:extLst>
                <a:ext uri="{FF2B5EF4-FFF2-40B4-BE49-F238E27FC236}">
                  <a16:creationId xmlns:a16="http://schemas.microsoft.com/office/drawing/2014/main" id="{7208BABC-789A-B48F-AE70-D384B3779019}"/>
                </a:ext>
              </a:extLst>
            </p:cNvPr>
            <p:cNvSpPr/>
            <p:nvPr/>
          </p:nvSpPr>
          <p:spPr>
            <a:xfrm>
              <a:off x="1387968" y="4290291"/>
              <a:ext cx="1171091" cy="360000"/>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accent1">
                <a:lumMod val="50000"/>
              </a:schemeClr>
            </a:solidFill>
            <a:effectLst>
              <a:outerShdw blurRad="50800" dist="38100" dir="2700000" algn="tl"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3001" tIns="93001" rIns="93001" bIns="93001" numCol="1" spcCol="1270" anchor="ctr" anchorCtr="0">
              <a:noAutofit/>
            </a:bodyPr>
            <a:lstStyle/>
            <a:p>
              <a:pPr algn="ctr" defTabSz="734952">
                <a:lnSpc>
                  <a:spcPct val="90000"/>
                </a:lnSpc>
                <a:spcBef>
                  <a:spcPct val="0"/>
                </a:spcBef>
                <a:spcAft>
                  <a:spcPct val="35000"/>
                </a:spcAft>
                <a:defRPr/>
              </a:pPr>
              <a:r>
                <a:rPr lang="ja-JP" altLang="en-US" sz="1800" b="1" dirty="0">
                  <a:solidFill>
                    <a:prstClr val="white"/>
                  </a:solidFill>
                  <a:latin typeface="+mn-ea"/>
                  <a:cs typeface="Meiryo UI" panose="020B0604030504040204" pitchFamily="50" charset="-128"/>
                </a:rPr>
                <a:t>スケジュール設定</a:t>
              </a:r>
            </a:p>
          </p:txBody>
        </p:sp>
        <p:sp>
          <p:nvSpPr>
            <p:cNvPr id="40" name="フリーフォーム 56">
              <a:extLst>
                <a:ext uri="{FF2B5EF4-FFF2-40B4-BE49-F238E27FC236}">
                  <a16:creationId xmlns:a16="http://schemas.microsoft.com/office/drawing/2014/main" id="{4B6991F4-2625-B04B-7D71-32E4D48A1218}"/>
                </a:ext>
              </a:extLst>
            </p:cNvPr>
            <p:cNvSpPr/>
            <p:nvPr/>
          </p:nvSpPr>
          <p:spPr>
            <a:xfrm>
              <a:off x="1387968" y="4889129"/>
              <a:ext cx="1171091" cy="360000"/>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accent1">
                <a:lumMod val="50000"/>
              </a:schemeClr>
            </a:solidFill>
            <a:effectLst>
              <a:outerShdw blurRad="50800" dist="38100" dir="2700000" algn="tl"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3001" tIns="93001" rIns="93001" bIns="93001" numCol="1" spcCol="1270" anchor="ctr" anchorCtr="0">
              <a:noAutofit/>
            </a:bodyPr>
            <a:lstStyle/>
            <a:p>
              <a:pPr algn="ctr" defTabSz="734952">
                <a:lnSpc>
                  <a:spcPct val="90000"/>
                </a:lnSpc>
                <a:spcBef>
                  <a:spcPct val="0"/>
                </a:spcBef>
                <a:spcAft>
                  <a:spcPct val="35000"/>
                </a:spcAft>
                <a:defRPr/>
              </a:pPr>
              <a:r>
                <a:rPr lang="ja-JP" altLang="en-US" sz="1800" b="1" dirty="0">
                  <a:solidFill>
                    <a:prstClr val="white"/>
                  </a:solidFill>
                  <a:latin typeface="+mn-ea"/>
                  <a:cs typeface="Meiryo UI" panose="020B0604030504040204" pitchFamily="50" charset="-128"/>
                </a:rPr>
                <a:t>アラーム設定</a:t>
              </a:r>
            </a:p>
          </p:txBody>
        </p:sp>
        <p:sp>
          <p:nvSpPr>
            <p:cNvPr id="41" name="フリーフォーム 57">
              <a:extLst>
                <a:ext uri="{FF2B5EF4-FFF2-40B4-BE49-F238E27FC236}">
                  <a16:creationId xmlns:a16="http://schemas.microsoft.com/office/drawing/2014/main" id="{4436AF64-1BBB-7108-FFC1-BA590B24BD6A}"/>
                </a:ext>
              </a:extLst>
            </p:cNvPr>
            <p:cNvSpPr/>
            <p:nvPr/>
          </p:nvSpPr>
          <p:spPr>
            <a:xfrm rot="28406">
              <a:off x="1827127" y="2880391"/>
              <a:ext cx="292773" cy="185620"/>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a:effectLst/>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92206" tIns="0" rIns="92206" bIns="115458" numCol="1" spcCol="1270" anchor="ctr" anchorCtr="0">
              <a:noAutofit/>
            </a:bodyPr>
            <a:lstStyle/>
            <a:p>
              <a:pPr algn="ctr" defTabSz="262484">
                <a:lnSpc>
                  <a:spcPct val="90000"/>
                </a:lnSpc>
                <a:spcBef>
                  <a:spcPct val="0"/>
                </a:spcBef>
                <a:spcAft>
                  <a:spcPct val="35000"/>
                </a:spcAft>
                <a:defRPr/>
              </a:pPr>
              <a:endParaRPr lang="ja-JP" altLang="en-US" sz="1800" b="1">
                <a:solidFill>
                  <a:prstClr val="white"/>
                </a:solidFill>
                <a:latin typeface="+mn-ea"/>
                <a:cs typeface="Meiryo UI" panose="020B0604030504040204" pitchFamily="50" charset="-128"/>
              </a:endParaRPr>
            </a:p>
          </p:txBody>
        </p:sp>
        <p:sp>
          <p:nvSpPr>
            <p:cNvPr id="42" name="フリーフォーム 58">
              <a:extLst>
                <a:ext uri="{FF2B5EF4-FFF2-40B4-BE49-F238E27FC236}">
                  <a16:creationId xmlns:a16="http://schemas.microsoft.com/office/drawing/2014/main" id="{ED642FD3-7EA6-F5FF-953E-F7C41CDE3CD4}"/>
                </a:ext>
              </a:extLst>
            </p:cNvPr>
            <p:cNvSpPr/>
            <p:nvPr/>
          </p:nvSpPr>
          <p:spPr>
            <a:xfrm rot="28406">
              <a:off x="1827127" y="3479227"/>
              <a:ext cx="292773" cy="185620"/>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a:effectLst/>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92206" tIns="0" rIns="92206" bIns="115458" numCol="1" spcCol="1270" anchor="ctr" anchorCtr="0">
              <a:noAutofit/>
            </a:bodyPr>
            <a:lstStyle/>
            <a:p>
              <a:pPr algn="ctr" defTabSz="262484">
                <a:lnSpc>
                  <a:spcPct val="90000"/>
                </a:lnSpc>
                <a:spcBef>
                  <a:spcPct val="0"/>
                </a:spcBef>
                <a:spcAft>
                  <a:spcPct val="35000"/>
                </a:spcAft>
                <a:defRPr/>
              </a:pPr>
              <a:endParaRPr lang="ja-JP" altLang="en-US" sz="1800" b="1">
                <a:solidFill>
                  <a:prstClr val="white"/>
                </a:solidFill>
                <a:latin typeface="+mn-ea"/>
                <a:cs typeface="Meiryo UI" panose="020B0604030504040204" pitchFamily="50" charset="-128"/>
              </a:endParaRPr>
            </a:p>
          </p:txBody>
        </p:sp>
        <p:sp>
          <p:nvSpPr>
            <p:cNvPr id="44" name="フリーフォーム 59">
              <a:extLst>
                <a:ext uri="{FF2B5EF4-FFF2-40B4-BE49-F238E27FC236}">
                  <a16:creationId xmlns:a16="http://schemas.microsoft.com/office/drawing/2014/main" id="{971339B4-CC2F-A2AE-8C0A-377E029F2836}"/>
                </a:ext>
              </a:extLst>
            </p:cNvPr>
            <p:cNvSpPr/>
            <p:nvPr/>
          </p:nvSpPr>
          <p:spPr>
            <a:xfrm rot="28406">
              <a:off x="1827127" y="4078063"/>
              <a:ext cx="292773" cy="185620"/>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a:effectLst/>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92206" tIns="0" rIns="92206" bIns="115458" numCol="1" spcCol="1270" anchor="ctr" anchorCtr="0">
              <a:noAutofit/>
            </a:bodyPr>
            <a:lstStyle/>
            <a:p>
              <a:pPr algn="ctr" defTabSz="262484">
                <a:lnSpc>
                  <a:spcPct val="90000"/>
                </a:lnSpc>
                <a:spcBef>
                  <a:spcPct val="0"/>
                </a:spcBef>
                <a:spcAft>
                  <a:spcPct val="35000"/>
                </a:spcAft>
                <a:defRPr/>
              </a:pPr>
              <a:endParaRPr lang="ja-JP" altLang="en-US" sz="1800" b="1">
                <a:solidFill>
                  <a:prstClr val="white"/>
                </a:solidFill>
                <a:latin typeface="+mn-ea"/>
                <a:cs typeface="Meiryo UI" panose="020B0604030504040204" pitchFamily="50" charset="-128"/>
              </a:endParaRPr>
            </a:p>
          </p:txBody>
        </p:sp>
        <p:sp>
          <p:nvSpPr>
            <p:cNvPr id="45" name="フリーフォーム 61">
              <a:extLst>
                <a:ext uri="{FF2B5EF4-FFF2-40B4-BE49-F238E27FC236}">
                  <a16:creationId xmlns:a16="http://schemas.microsoft.com/office/drawing/2014/main" id="{B75060F0-DAC2-648E-1039-A8B5E5BD1D8B}"/>
                </a:ext>
              </a:extLst>
            </p:cNvPr>
            <p:cNvSpPr/>
            <p:nvPr/>
          </p:nvSpPr>
          <p:spPr>
            <a:xfrm rot="28406">
              <a:off x="1827127" y="4676899"/>
              <a:ext cx="292773" cy="185620"/>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a:effectLst/>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92206" tIns="0" rIns="92206" bIns="115458" numCol="1" spcCol="1270" anchor="ctr" anchorCtr="0">
              <a:noAutofit/>
            </a:bodyPr>
            <a:lstStyle/>
            <a:p>
              <a:pPr algn="ctr" defTabSz="262484">
                <a:lnSpc>
                  <a:spcPct val="90000"/>
                </a:lnSpc>
                <a:spcBef>
                  <a:spcPct val="0"/>
                </a:spcBef>
                <a:spcAft>
                  <a:spcPct val="35000"/>
                </a:spcAft>
                <a:defRPr/>
              </a:pPr>
              <a:endParaRPr lang="ja-JP" altLang="en-US" sz="1800" b="1">
                <a:solidFill>
                  <a:prstClr val="white"/>
                </a:solidFill>
                <a:latin typeface="+mn-ea"/>
                <a:cs typeface="Meiryo UI" panose="020B0604030504040204" pitchFamily="50" charset="-128"/>
              </a:endParaRPr>
            </a:p>
          </p:txBody>
        </p:sp>
        <p:sp>
          <p:nvSpPr>
            <p:cNvPr id="46" name="フリーフォーム 12">
              <a:extLst>
                <a:ext uri="{FF2B5EF4-FFF2-40B4-BE49-F238E27FC236}">
                  <a16:creationId xmlns:a16="http://schemas.microsoft.com/office/drawing/2014/main" id="{F6F9916A-FC35-0CD6-86AA-78F01B97E525}"/>
                </a:ext>
              </a:extLst>
            </p:cNvPr>
            <p:cNvSpPr/>
            <p:nvPr/>
          </p:nvSpPr>
          <p:spPr>
            <a:xfrm>
              <a:off x="1387968" y="1296111"/>
              <a:ext cx="1171091" cy="360000"/>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accent1">
                <a:lumMod val="50000"/>
              </a:schemeClr>
            </a:solidFill>
            <a:effectLst>
              <a:outerShdw blurRad="50800" dist="38100" dir="2700000" algn="tl"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3001" tIns="93001" rIns="93001" bIns="93001" numCol="1" spcCol="1270" anchor="ctr" anchorCtr="0">
              <a:noAutofit/>
            </a:bodyPr>
            <a:lstStyle/>
            <a:p>
              <a:pPr algn="ctr" defTabSz="734952">
                <a:lnSpc>
                  <a:spcPct val="90000"/>
                </a:lnSpc>
                <a:spcBef>
                  <a:spcPct val="0"/>
                </a:spcBef>
                <a:spcAft>
                  <a:spcPct val="35000"/>
                </a:spcAft>
                <a:defRPr/>
              </a:pPr>
              <a:r>
                <a:rPr lang="ja-JP" altLang="en-US" sz="1800" b="1" dirty="0">
                  <a:solidFill>
                    <a:prstClr val="white"/>
                  </a:solidFill>
                  <a:latin typeface="+mn-ea"/>
                  <a:cs typeface="Meiryo UI" panose="020B0604030504040204" pitchFamily="50" charset="-128"/>
                </a:rPr>
                <a:t>設定画面を開く</a:t>
              </a:r>
            </a:p>
          </p:txBody>
        </p:sp>
        <p:sp>
          <p:nvSpPr>
            <p:cNvPr id="49" name="フリーフォーム 15">
              <a:extLst>
                <a:ext uri="{FF2B5EF4-FFF2-40B4-BE49-F238E27FC236}">
                  <a16:creationId xmlns:a16="http://schemas.microsoft.com/office/drawing/2014/main" id="{106387FF-A3EF-4537-02F5-6E2CC382A893}"/>
                </a:ext>
              </a:extLst>
            </p:cNvPr>
            <p:cNvSpPr/>
            <p:nvPr/>
          </p:nvSpPr>
          <p:spPr>
            <a:xfrm rot="28406">
              <a:off x="1827127" y="1682719"/>
              <a:ext cx="292773" cy="185620"/>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a:effectLst/>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92206" tIns="0" rIns="92206" bIns="115458" numCol="1" spcCol="1270" anchor="ctr" anchorCtr="0">
              <a:noAutofit/>
            </a:bodyPr>
            <a:lstStyle/>
            <a:p>
              <a:pPr algn="ctr" defTabSz="262484">
                <a:lnSpc>
                  <a:spcPct val="90000"/>
                </a:lnSpc>
                <a:spcBef>
                  <a:spcPct val="0"/>
                </a:spcBef>
                <a:spcAft>
                  <a:spcPct val="35000"/>
                </a:spcAft>
                <a:defRPr/>
              </a:pPr>
              <a:endParaRPr lang="ja-JP" altLang="en-US" sz="1800" b="1">
                <a:solidFill>
                  <a:prstClr val="white"/>
                </a:solidFill>
                <a:latin typeface="+mn-ea"/>
                <a:cs typeface="Meiryo UI" panose="020B0604030504040204" pitchFamily="50" charset="-128"/>
              </a:endParaRPr>
            </a:p>
          </p:txBody>
        </p:sp>
      </p:grpSp>
      <p:sp>
        <p:nvSpPr>
          <p:cNvPr id="61" name="Rectangle 10">
            <a:extLst>
              <a:ext uri="{FF2B5EF4-FFF2-40B4-BE49-F238E27FC236}">
                <a16:creationId xmlns:a16="http://schemas.microsoft.com/office/drawing/2014/main" id="{D56671AB-D5BA-E395-171F-4C4E71ADB6CD}"/>
              </a:ext>
            </a:extLst>
          </p:cNvPr>
          <p:cNvSpPr>
            <a:spLocks noChangeArrowheads="1"/>
          </p:cNvSpPr>
          <p:nvPr/>
        </p:nvSpPr>
        <p:spPr bwMode="auto">
          <a:xfrm>
            <a:off x="3508231" y="2300125"/>
            <a:ext cx="7243852" cy="378025"/>
          </a:xfrm>
          <a:prstGeom prst="rect">
            <a:avLst/>
          </a:prstGeom>
          <a:noFill/>
          <a:ln>
            <a:noFill/>
          </a:ln>
          <a:extLst>
            <a:ext uri="{909E8E84-426E-40DD-AFC4-6F175D3DCCD1}">
              <a14:hiddenFill xmlns:a14="http://schemas.microsoft.com/office/drawing/2010/main">
                <a:solidFill>
                  <a:srgbClr val="004286"/>
                </a:solidFill>
              </a14:hiddenFill>
            </a:ext>
            <a:ext uri="{91240B29-F687-4F45-9708-019B960494DF}">
              <a14:hiddenLine xmlns:a14="http://schemas.microsoft.com/office/drawing/2010/main" w="9525">
                <a:solidFill>
                  <a:schemeClr val="tx1"/>
                </a:solidFill>
                <a:miter lim="800000"/>
                <a:headEnd/>
                <a:tailEnd/>
              </a14:hiddenLine>
            </a:ext>
          </a:extLst>
        </p:spPr>
        <p:txBody>
          <a:bodyPr lIns="81073" tIns="40537" rIns="81073" bIns="40537" anchor="t"/>
          <a:lstStyle/>
          <a:p>
            <a:pPr>
              <a:defRPr/>
            </a:pPr>
            <a:r>
              <a:rPr lang="ja-JP" altLang="en-US" sz="1800" b="1" dirty="0">
                <a:solidFill>
                  <a:prstClr val="black"/>
                </a:solidFill>
                <a:latin typeface="+mn-ea"/>
                <a:cs typeface="Meiryo UI" panose="020B0604030504040204" pitchFamily="50" charset="-128"/>
              </a:rPr>
              <a:t>使用する機能に合う画角モードを選択します</a:t>
            </a:r>
            <a:endParaRPr lang="en-US" altLang="ja-JP" sz="1800" b="1" dirty="0">
              <a:solidFill>
                <a:prstClr val="black"/>
              </a:solidFill>
              <a:latin typeface="+mn-ea"/>
              <a:cs typeface="Meiryo UI" panose="020B0604030504040204" pitchFamily="50" charset="-128"/>
            </a:endParaRPr>
          </a:p>
        </p:txBody>
      </p:sp>
    </p:spTree>
    <p:extLst>
      <p:ext uri="{BB962C8B-B14F-4D97-AF65-F5344CB8AC3E}">
        <p14:creationId xmlns:p14="http://schemas.microsoft.com/office/powerpoint/2010/main" val="27457732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図 31">
            <a:extLst>
              <a:ext uri="{FF2B5EF4-FFF2-40B4-BE49-F238E27FC236}">
                <a16:creationId xmlns:a16="http://schemas.microsoft.com/office/drawing/2014/main" id="{DD3950A8-41F8-3C41-CB8E-5255CD78B7DB}"/>
              </a:ext>
            </a:extLst>
          </p:cNvPr>
          <p:cNvPicPr>
            <a:picLocks noChangeAspect="1"/>
          </p:cNvPicPr>
          <p:nvPr/>
        </p:nvPicPr>
        <p:blipFill rotWithShape="1">
          <a:blip r:embed="rId2"/>
          <a:srcRect t="699"/>
          <a:stretch/>
        </p:blipFill>
        <p:spPr>
          <a:xfrm>
            <a:off x="606542" y="2092384"/>
            <a:ext cx="5251667" cy="4178940"/>
          </a:xfrm>
          <a:prstGeom prst="rect">
            <a:avLst/>
          </a:prstGeom>
          <a:effectLst>
            <a:outerShdw blurRad="50800" dist="38100" dir="2700000" algn="tl" rotWithShape="0">
              <a:prstClr val="black">
                <a:alpha val="40000"/>
              </a:prstClr>
            </a:outerShdw>
          </a:effectLst>
        </p:spPr>
      </p:pic>
      <p:sp>
        <p:nvSpPr>
          <p:cNvPr id="2" name="タイトル 1"/>
          <p:cNvSpPr>
            <a:spLocks noGrp="1"/>
          </p:cNvSpPr>
          <p:nvPr>
            <p:ph type="title"/>
          </p:nvPr>
        </p:nvSpPr>
        <p:spPr/>
        <p:txBody>
          <a:bodyPr/>
          <a:lstStyle/>
          <a:p>
            <a:r>
              <a:rPr lang="ja-JP" altLang="en-US" dirty="0"/>
              <a:t>設定画面を開く</a:t>
            </a:r>
            <a:endParaRPr kumimoji="1" lang="ja-JP" altLang="en-US" dirty="0"/>
          </a:p>
        </p:txBody>
      </p:sp>
      <p:sp>
        <p:nvSpPr>
          <p:cNvPr id="28" name="テキスト ボックス 27"/>
          <p:cNvSpPr txBox="1"/>
          <p:nvPr/>
        </p:nvSpPr>
        <p:spPr>
          <a:xfrm>
            <a:off x="195068" y="634417"/>
            <a:ext cx="12231262" cy="994568"/>
          </a:xfrm>
          <a:prstGeom prst="rect">
            <a:avLst/>
          </a:prstGeom>
          <a:noFill/>
        </p:spPr>
        <p:txBody>
          <a:bodyPr wrap="square" rtlCol="0">
            <a:spAutoFit/>
          </a:bodyPr>
          <a:lstStyle/>
          <a:p>
            <a:pPr>
              <a:lnSpc>
                <a:spcPct val="110000"/>
              </a:lnSpc>
            </a:pPr>
            <a:r>
              <a:rPr lang="en-US" altLang="ja-JP" sz="1800" b="1" dirty="0">
                <a:solidFill>
                  <a:prstClr val="black"/>
                </a:solidFill>
                <a:latin typeface="+mn-ea"/>
                <a:cs typeface="Meiryo UI" panose="020B0604030504040204" pitchFamily="50" charset="-128"/>
              </a:rPr>
              <a:t>AI</a:t>
            </a:r>
            <a:r>
              <a:rPr lang="ja-JP" altLang="en-US" sz="1800" b="1" dirty="0">
                <a:solidFill>
                  <a:prstClr val="black"/>
                </a:solidFill>
                <a:latin typeface="+mn-ea"/>
                <a:cs typeface="Meiryo UI" panose="020B0604030504040204" pitchFamily="50" charset="-128"/>
              </a:rPr>
              <a:t>動体検知ソフトウェアをインストールすると、</a:t>
            </a:r>
            <a:endParaRPr lang="en-US" altLang="ja-JP" sz="1800" b="1" dirty="0">
              <a:solidFill>
                <a:prstClr val="black"/>
              </a:solidFill>
              <a:latin typeface="+mn-ea"/>
              <a:cs typeface="Meiryo UI" panose="020B0604030504040204" pitchFamily="50" charset="-128"/>
            </a:endParaRPr>
          </a:p>
          <a:p>
            <a:pPr>
              <a:lnSpc>
                <a:spcPct val="110000"/>
              </a:lnSpc>
            </a:pPr>
            <a:r>
              <a:rPr lang="ja-JP" altLang="en-US" sz="1800" b="1" dirty="0">
                <a:solidFill>
                  <a:prstClr val="black"/>
                </a:solidFill>
                <a:latin typeface="+mn-ea"/>
                <a:cs typeface="Meiryo UI" panose="020B0604030504040204" pitchFamily="50" charset="-128"/>
              </a:rPr>
              <a:t>カメラの「設定」メニュー ＞「詳細設定」＞「機能拡張ソフトウェア」ページ ＞「ソフトウェア管理」タブに</a:t>
            </a:r>
            <a:endParaRPr lang="en-US" altLang="ja-JP" sz="1800" b="1" dirty="0">
              <a:solidFill>
                <a:prstClr val="black"/>
              </a:solidFill>
              <a:latin typeface="+mn-ea"/>
              <a:cs typeface="Meiryo UI" panose="020B0604030504040204" pitchFamily="50" charset="-128"/>
            </a:endParaRPr>
          </a:p>
          <a:p>
            <a:pPr>
              <a:lnSpc>
                <a:spcPct val="110000"/>
              </a:lnSpc>
            </a:pPr>
            <a:r>
              <a:rPr lang="ja-JP" altLang="en-US" sz="1800" b="1" dirty="0">
                <a:solidFill>
                  <a:prstClr val="black"/>
                </a:solidFill>
                <a:latin typeface="+mn-ea"/>
                <a:cs typeface="Meiryo UI" panose="020B0604030504040204" pitchFamily="50" charset="-128"/>
              </a:rPr>
              <a:t>「</a:t>
            </a:r>
            <a:r>
              <a:rPr lang="en-US" altLang="ja-JP" sz="1800" b="1" dirty="0">
                <a:solidFill>
                  <a:prstClr val="black"/>
                </a:solidFill>
                <a:latin typeface="+mn-ea"/>
                <a:cs typeface="Meiryo UI" panose="020B0604030504040204" pitchFamily="50" charset="-128"/>
              </a:rPr>
              <a:t>AI-VMD</a:t>
            </a:r>
            <a:r>
              <a:rPr lang="ja-JP" altLang="en-US" sz="1800" b="1" dirty="0">
                <a:solidFill>
                  <a:prstClr val="black"/>
                </a:solidFill>
                <a:latin typeface="+mn-ea"/>
                <a:cs typeface="Meiryo UI" panose="020B0604030504040204" pitchFamily="50" charset="-128"/>
              </a:rPr>
              <a:t>」メニューが追加されます。</a:t>
            </a:r>
            <a:endParaRPr lang="en-US" altLang="ja-JP" sz="1800" b="1" dirty="0">
              <a:solidFill>
                <a:prstClr val="black"/>
              </a:solidFill>
              <a:latin typeface="+mn-ea"/>
              <a:cs typeface="Meiryo UI" panose="020B0604030504040204" pitchFamily="50" charset="-128"/>
            </a:endParaRPr>
          </a:p>
        </p:txBody>
      </p:sp>
      <p:sp>
        <p:nvSpPr>
          <p:cNvPr id="30" name="テキスト ボックス 29"/>
          <p:cNvSpPr txBox="1"/>
          <p:nvPr/>
        </p:nvSpPr>
        <p:spPr>
          <a:xfrm>
            <a:off x="184558" y="1630585"/>
            <a:ext cx="12223928" cy="383182"/>
          </a:xfrm>
          <a:prstGeom prst="rect">
            <a:avLst/>
          </a:prstGeom>
          <a:noFill/>
        </p:spPr>
        <p:txBody>
          <a:bodyPr wrap="square" rtlCol="0">
            <a:spAutoFit/>
          </a:bodyPr>
          <a:lstStyle/>
          <a:p>
            <a:r>
              <a:rPr lang="ja-JP" altLang="en-US" sz="1890" b="1" dirty="0">
                <a:solidFill>
                  <a:prstClr val="black"/>
                </a:solidFill>
                <a:latin typeface="+mn-ea"/>
                <a:cs typeface="Meiryo UI" panose="020B0604030504040204" pitchFamily="50" charset="-128"/>
              </a:rPr>
              <a:t>「</a:t>
            </a:r>
            <a:r>
              <a:rPr lang="en-US" altLang="ja-JP" sz="1890" b="1" dirty="0">
                <a:solidFill>
                  <a:prstClr val="black"/>
                </a:solidFill>
                <a:latin typeface="+mn-ea"/>
                <a:cs typeface="Meiryo UI" panose="020B0604030504040204" pitchFamily="50" charset="-128"/>
              </a:rPr>
              <a:t>AI-VMD</a:t>
            </a:r>
            <a:r>
              <a:rPr lang="ja-JP" altLang="en-US" sz="1890" b="1" dirty="0">
                <a:solidFill>
                  <a:prstClr val="black"/>
                </a:solidFill>
                <a:latin typeface="+mn-ea"/>
                <a:cs typeface="Meiryo UI" panose="020B0604030504040204" pitchFamily="50" charset="-128"/>
              </a:rPr>
              <a:t>」メニューをクリック、または［設定画面へ］をクリックすると、「</a:t>
            </a:r>
            <a:r>
              <a:rPr lang="en-US" altLang="ja-JP" sz="1890" b="1" dirty="0">
                <a:solidFill>
                  <a:prstClr val="black"/>
                </a:solidFill>
                <a:latin typeface="+mn-ea"/>
                <a:cs typeface="Meiryo UI" panose="020B0604030504040204" pitchFamily="50" charset="-128"/>
              </a:rPr>
              <a:t>AI-VMD</a:t>
            </a:r>
            <a:r>
              <a:rPr lang="ja-JP" altLang="en-US" sz="1890" b="1" dirty="0">
                <a:solidFill>
                  <a:prstClr val="black"/>
                </a:solidFill>
                <a:latin typeface="+mn-ea"/>
                <a:cs typeface="Meiryo UI" panose="020B0604030504040204" pitchFamily="50" charset="-128"/>
              </a:rPr>
              <a:t>設定画面」が開きます。</a:t>
            </a:r>
            <a:endParaRPr lang="en-US" altLang="ja-JP" sz="1890" b="1" dirty="0">
              <a:solidFill>
                <a:prstClr val="black"/>
              </a:solidFill>
              <a:latin typeface="+mn-ea"/>
              <a:cs typeface="Meiryo UI" panose="020B0604030504040204" pitchFamily="50" charset="-128"/>
            </a:endParaRPr>
          </a:p>
        </p:txBody>
      </p:sp>
      <p:grpSp>
        <p:nvGrpSpPr>
          <p:cNvPr id="4" name="グループ化 3">
            <a:extLst>
              <a:ext uri="{FF2B5EF4-FFF2-40B4-BE49-F238E27FC236}">
                <a16:creationId xmlns:a16="http://schemas.microsoft.com/office/drawing/2014/main" id="{6CCBD59D-F039-4D62-ED32-400BAEA45213}"/>
              </a:ext>
            </a:extLst>
          </p:cNvPr>
          <p:cNvGrpSpPr/>
          <p:nvPr/>
        </p:nvGrpSpPr>
        <p:grpSpPr>
          <a:xfrm>
            <a:off x="383119" y="6404960"/>
            <a:ext cx="11669264" cy="1098761"/>
            <a:chOff x="383119" y="6404960"/>
            <a:chExt cx="11669264" cy="1098761"/>
          </a:xfrm>
        </p:grpSpPr>
        <p:sp>
          <p:nvSpPr>
            <p:cNvPr id="33" name="Rectangle 578"/>
            <p:cNvSpPr>
              <a:spLocks noChangeArrowheads="1"/>
            </p:cNvSpPr>
            <p:nvPr/>
          </p:nvSpPr>
          <p:spPr bwMode="auto">
            <a:xfrm>
              <a:off x="383119" y="6404960"/>
              <a:ext cx="11669264" cy="1098761"/>
            </a:xfrm>
            <a:prstGeom prst="rect">
              <a:avLst/>
            </a:prstGeom>
            <a:solidFill>
              <a:srgbClr val="D9D9D9"/>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miter lim="800000"/>
                  <a:headEnd/>
                  <a:tailEnd/>
                </a14:hiddenLine>
              </a:ext>
            </a:extLst>
          </p:spPr>
          <p:txBody>
            <a:bodyPr rot="0" vert="horz" wrap="square" lIns="107992" tIns="53996" rIns="107992" bIns="53996" anchor="t" anchorCtr="0" upright="1">
              <a:noAutofit/>
            </a:bodyPr>
            <a:lstStyle/>
            <a:p>
              <a:endParaRPr lang="ja-JP" altLang="en-US" sz="3348" b="1">
                <a:solidFill>
                  <a:prstClr val="black"/>
                </a:solidFill>
                <a:latin typeface="+mn-ea"/>
              </a:endParaRPr>
            </a:p>
          </p:txBody>
        </p:sp>
        <p:sp>
          <p:nvSpPr>
            <p:cNvPr id="36" name="Text Box 581"/>
            <p:cNvSpPr txBox="1">
              <a:spLocks noChangeArrowheads="1"/>
            </p:cNvSpPr>
            <p:nvPr/>
          </p:nvSpPr>
          <p:spPr bwMode="auto">
            <a:xfrm>
              <a:off x="407077" y="6483096"/>
              <a:ext cx="11645306" cy="94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marL="169490">
                <a:lnSpc>
                  <a:spcPct val="110000"/>
                </a:lnSpc>
              </a:pPr>
              <a:r>
                <a:rPr lang="ja-JP" altLang="en-US" sz="1600" b="1" dirty="0">
                  <a:solidFill>
                    <a:prstClr val="black"/>
                  </a:solidFill>
                  <a:latin typeface="+mn-ea"/>
                  <a:cs typeface="Meiryo UI" panose="020B0604030504040204" pitchFamily="50" charset="-128"/>
                </a:rPr>
                <a:t>重要</a:t>
              </a:r>
            </a:p>
            <a:p>
              <a:pPr marL="318729" marR="179988" indent="-161989">
                <a:lnSpc>
                  <a:spcPct val="110000"/>
                </a:lnSpc>
              </a:pPr>
              <a:r>
                <a:rPr lang="ja-JP" altLang="en-US" sz="1400" b="1" dirty="0">
                  <a:solidFill>
                    <a:prstClr val="black"/>
                  </a:solidFill>
                  <a:latin typeface="+mn-ea"/>
                  <a:cs typeface="Meiryo UI" panose="020B0604030504040204" pitchFamily="50" charset="-128"/>
                </a:rPr>
                <a:t>●設定は、</a:t>
              </a:r>
              <a:r>
                <a:rPr lang="en-US" altLang="ja-JP" sz="1400" b="1" dirty="0">
                  <a:solidFill>
                    <a:prstClr val="black"/>
                  </a:solidFill>
                  <a:latin typeface="+mn-ea"/>
                  <a:cs typeface="Meiryo UI" panose="020B0604030504040204" pitchFamily="50" charset="-128"/>
                </a:rPr>
                <a:t>Edge</a:t>
              </a:r>
              <a:r>
                <a:rPr lang="ja-JP" altLang="en-US" sz="1400" b="1" dirty="0">
                  <a:solidFill>
                    <a:prstClr val="black"/>
                  </a:solidFill>
                  <a:latin typeface="+mn-ea"/>
                  <a:cs typeface="Meiryo UI" panose="020B0604030504040204" pitchFamily="50" charset="-128"/>
                </a:rPr>
                <a:t>を使用して行ってください。</a:t>
              </a:r>
              <a:endParaRPr lang="en-US" altLang="ja-JP" sz="1400" b="1" dirty="0">
                <a:solidFill>
                  <a:prstClr val="black"/>
                </a:solidFill>
                <a:latin typeface="+mn-ea"/>
                <a:cs typeface="Meiryo UI" panose="020B0604030504040204" pitchFamily="50" charset="-128"/>
              </a:endParaRPr>
            </a:p>
            <a:p>
              <a:pPr marL="318729" marR="179988" indent="-161989">
                <a:lnSpc>
                  <a:spcPct val="110000"/>
                </a:lnSpc>
              </a:pPr>
              <a:r>
                <a:rPr lang="ja-JP" altLang="en-US" sz="1400" b="1" dirty="0">
                  <a:solidFill>
                    <a:prstClr val="black"/>
                  </a:solidFill>
                  <a:latin typeface="+mn-ea"/>
                  <a:cs typeface="Meiryo UI" panose="020B0604030504040204" pitchFamily="50" charset="-128"/>
                </a:rPr>
                <a:t>　また、あらかじめ表示用プラグインソフトウェア「</a:t>
              </a:r>
              <a:r>
                <a:rPr lang="en-US" altLang="ja-JP" sz="1400" b="1" dirty="0">
                  <a:solidFill>
                    <a:prstClr val="black"/>
                  </a:solidFill>
                  <a:latin typeface="+mn-ea"/>
                  <a:cs typeface="Meiryo UI" panose="020B0604030504040204" pitchFamily="50" charset="-128"/>
                </a:rPr>
                <a:t>Network Camera View 4S</a:t>
              </a:r>
              <a:r>
                <a:rPr lang="ja-JP" altLang="en-US" sz="1400" b="1" dirty="0">
                  <a:solidFill>
                    <a:prstClr val="black"/>
                  </a:solidFill>
                  <a:latin typeface="+mn-ea"/>
                  <a:cs typeface="Meiryo UI" panose="020B0604030504040204" pitchFamily="50" charset="-128"/>
                </a:rPr>
                <a:t>（</a:t>
              </a:r>
              <a:r>
                <a:rPr lang="en-US" altLang="ja-JP" sz="1400" b="1" dirty="0">
                  <a:solidFill>
                    <a:prstClr val="black"/>
                  </a:solidFill>
                  <a:latin typeface="+mn-ea"/>
                  <a:cs typeface="Meiryo UI" panose="020B0604030504040204" pitchFamily="50" charset="-128"/>
                </a:rPr>
                <a:t>ActiveX</a:t>
              </a:r>
              <a:r>
                <a:rPr lang="ja-JP" altLang="en-US" sz="1400" b="1" dirty="0">
                  <a:solidFill>
                    <a:prstClr val="black"/>
                  </a:solidFill>
                  <a:latin typeface="+mn-ea"/>
                  <a:cs typeface="Meiryo UI" panose="020B0604030504040204" pitchFamily="50" charset="-128"/>
                </a:rPr>
                <a:t>）」を</a:t>
              </a:r>
              <a:r>
                <a:rPr lang="en-US" altLang="ja-JP" sz="1400" b="1" dirty="0">
                  <a:solidFill>
                    <a:prstClr val="black"/>
                  </a:solidFill>
                  <a:latin typeface="+mn-ea"/>
                  <a:cs typeface="Meiryo UI" panose="020B0604030504040204" pitchFamily="50" charset="-128"/>
                </a:rPr>
                <a:t>PC</a:t>
              </a:r>
              <a:r>
                <a:rPr lang="ja-JP" altLang="en-US" sz="1400" b="1" dirty="0">
                  <a:solidFill>
                    <a:prstClr val="black"/>
                  </a:solidFill>
                  <a:latin typeface="+mn-ea"/>
                  <a:cs typeface="Meiryo UI" panose="020B0604030504040204" pitchFamily="50" charset="-128"/>
                </a:rPr>
                <a:t>にインストールしておく必要があります</a:t>
              </a:r>
              <a:r>
                <a:rPr lang="ja-JP" altLang="en-US" sz="1600" b="1" dirty="0">
                  <a:solidFill>
                    <a:prstClr val="black"/>
                  </a:solidFill>
                  <a:latin typeface="+mn-ea"/>
                  <a:cs typeface="Meiryo UI" panose="020B0604030504040204" pitchFamily="50" charset="-128"/>
                </a:rPr>
                <a:t>。</a:t>
              </a:r>
            </a:p>
          </p:txBody>
        </p:sp>
      </p:grpSp>
      <p:sp>
        <p:nvSpPr>
          <p:cNvPr id="5" name="正方形/長方形 4"/>
          <p:cNvSpPr/>
          <p:nvPr/>
        </p:nvSpPr>
        <p:spPr>
          <a:xfrm>
            <a:off x="671599" y="3067346"/>
            <a:ext cx="508721" cy="11079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3348" b="1">
              <a:solidFill>
                <a:prstClr val="white"/>
              </a:solidFill>
              <a:latin typeface="+mn-ea"/>
            </a:endParaRPr>
          </a:p>
        </p:txBody>
      </p:sp>
      <p:sp>
        <p:nvSpPr>
          <p:cNvPr id="37" name="正方形/長方形 36"/>
          <p:cNvSpPr/>
          <p:nvPr/>
        </p:nvSpPr>
        <p:spPr>
          <a:xfrm>
            <a:off x="2586172" y="5309535"/>
            <a:ext cx="594742" cy="16437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3348" b="1">
              <a:solidFill>
                <a:prstClr val="white"/>
              </a:solidFill>
              <a:latin typeface="+mn-ea"/>
            </a:endParaRPr>
          </a:p>
        </p:txBody>
      </p:sp>
      <p:sp>
        <p:nvSpPr>
          <p:cNvPr id="39" name="テキスト ボックス 38"/>
          <p:cNvSpPr txBox="1"/>
          <p:nvPr/>
        </p:nvSpPr>
        <p:spPr>
          <a:xfrm>
            <a:off x="8569900" y="5650042"/>
            <a:ext cx="2068195" cy="383182"/>
          </a:xfrm>
          <a:prstGeom prst="rect">
            <a:avLst/>
          </a:prstGeom>
          <a:noFill/>
        </p:spPr>
        <p:txBody>
          <a:bodyPr wrap="none" rtlCol="0">
            <a:spAutoFit/>
          </a:bodyPr>
          <a:lstStyle/>
          <a:p>
            <a:r>
              <a:rPr lang="en-US" altLang="ja-JP" sz="1800" b="1" dirty="0">
                <a:solidFill>
                  <a:prstClr val="black"/>
                </a:solidFill>
                <a:latin typeface="+mn-ea"/>
              </a:rPr>
              <a:t>AI-VMD</a:t>
            </a:r>
            <a:r>
              <a:rPr lang="ja-JP" altLang="en-US" sz="1800" b="1" dirty="0">
                <a:solidFill>
                  <a:prstClr val="black"/>
                </a:solidFill>
                <a:latin typeface="+mn-ea"/>
              </a:rPr>
              <a:t>設定画面</a:t>
            </a:r>
          </a:p>
        </p:txBody>
      </p:sp>
      <p:sp>
        <p:nvSpPr>
          <p:cNvPr id="6" name="右矢印 5"/>
          <p:cNvSpPr/>
          <p:nvPr/>
        </p:nvSpPr>
        <p:spPr>
          <a:xfrm>
            <a:off x="6357116" y="3360804"/>
            <a:ext cx="475898" cy="18557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3348" b="1">
              <a:solidFill>
                <a:prstClr val="white"/>
              </a:solidFill>
              <a:latin typeface="+mn-ea"/>
            </a:endParaRPr>
          </a:p>
        </p:txBody>
      </p:sp>
      <p:pic>
        <p:nvPicPr>
          <p:cNvPr id="38" name="図 37">
            <a:extLst>
              <a:ext uri="{FF2B5EF4-FFF2-40B4-BE49-F238E27FC236}">
                <a16:creationId xmlns:a16="http://schemas.microsoft.com/office/drawing/2014/main" id="{5352F027-D51B-17F2-84C9-B43E9A67B4F6}"/>
              </a:ext>
            </a:extLst>
          </p:cNvPr>
          <p:cNvPicPr>
            <a:picLocks noChangeAspect="1"/>
          </p:cNvPicPr>
          <p:nvPr/>
        </p:nvPicPr>
        <p:blipFill rotWithShape="1">
          <a:blip r:embed="rId3"/>
          <a:srcRect t="8368" r="27207"/>
          <a:stretch/>
        </p:blipFill>
        <p:spPr>
          <a:xfrm>
            <a:off x="7155613" y="2506006"/>
            <a:ext cx="4896770" cy="3087412"/>
          </a:xfrm>
          <a:prstGeom prst="rect">
            <a:avLst/>
          </a:prstGeom>
          <a:solidFill>
            <a:schemeClr val="bg1">
              <a:lumMod val="75000"/>
            </a:schemeClr>
          </a:solidFill>
          <a:effectLst>
            <a:outerShdw blurRad="50800" dist="38100" dir="2700000" algn="tl" rotWithShape="0">
              <a:prstClr val="black">
                <a:alpha val="40000"/>
              </a:prstClr>
            </a:outerShdw>
          </a:effectLst>
        </p:spPr>
      </p:pic>
      <p:grpSp>
        <p:nvGrpSpPr>
          <p:cNvPr id="40" name="グループ化 39">
            <a:extLst>
              <a:ext uri="{FF2B5EF4-FFF2-40B4-BE49-F238E27FC236}">
                <a16:creationId xmlns:a16="http://schemas.microsoft.com/office/drawing/2014/main" id="{473CDE5F-F750-9133-FE46-A97049B7AAA7}"/>
              </a:ext>
            </a:extLst>
          </p:cNvPr>
          <p:cNvGrpSpPr/>
          <p:nvPr/>
        </p:nvGrpSpPr>
        <p:grpSpPr>
          <a:xfrm>
            <a:off x="12418996" y="1032384"/>
            <a:ext cx="1844107" cy="6257244"/>
            <a:chOff x="4643186" y="1306346"/>
            <a:chExt cx="1171091" cy="3973632"/>
          </a:xfrm>
        </p:grpSpPr>
        <p:sp>
          <p:nvSpPr>
            <p:cNvPr id="41" name="フリーフォーム 16">
              <a:extLst>
                <a:ext uri="{FF2B5EF4-FFF2-40B4-BE49-F238E27FC236}">
                  <a16:creationId xmlns:a16="http://schemas.microsoft.com/office/drawing/2014/main" id="{29F9E4AD-1957-9612-812A-83E39BF14640}"/>
                </a:ext>
              </a:extLst>
            </p:cNvPr>
            <p:cNvSpPr/>
            <p:nvPr/>
          </p:nvSpPr>
          <p:spPr>
            <a:xfrm>
              <a:off x="4643186" y="2510890"/>
              <a:ext cx="1171091" cy="360000"/>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3001" tIns="93001" rIns="93001" bIns="93001" numCol="1" spcCol="1270" anchor="ctr" anchorCtr="0">
              <a:noAutofit/>
            </a:bodyPr>
            <a:lstStyle/>
            <a:p>
              <a:pPr algn="ctr" defTabSz="734952">
                <a:lnSpc>
                  <a:spcPct val="90000"/>
                </a:lnSpc>
                <a:spcBef>
                  <a:spcPct val="0"/>
                </a:spcBef>
                <a:spcAft>
                  <a:spcPct val="35000"/>
                </a:spcAft>
              </a:pPr>
              <a:r>
                <a:rPr lang="en-US" altLang="ja-JP" sz="1600" b="1" dirty="0">
                  <a:solidFill>
                    <a:prstClr val="white"/>
                  </a:solidFill>
                  <a:latin typeface="+mn-ea"/>
                  <a:cs typeface="Meiryo UI" panose="020B0604030504040204" pitchFamily="50" charset="-128"/>
                </a:rPr>
                <a:t>AI</a:t>
              </a:r>
              <a:r>
                <a:rPr lang="ja-JP" altLang="en-US" sz="1600" b="1" dirty="0">
                  <a:solidFill>
                    <a:prstClr val="white"/>
                  </a:solidFill>
                  <a:latin typeface="+mn-ea"/>
                  <a:cs typeface="Meiryo UI" panose="020B0604030504040204" pitchFamily="50" charset="-128"/>
                </a:rPr>
                <a:t>動体検知設定</a:t>
              </a:r>
            </a:p>
          </p:txBody>
        </p:sp>
        <p:sp>
          <p:nvSpPr>
            <p:cNvPr id="42" name="フリーフォーム 17">
              <a:extLst>
                <a:ext uri="{FF2B5EF4-FFF2-40B4-BE49-F238E27FC236}">
                  <a16:creationId xmlns:a16="http://schemas.microsoft.com/office/drawing/2014/main" id="{7BDC7DF2-02B4-0FDF-DAB0-573534E2B456}"/>
                </a:ext>
              </a:extLst>
            </p:cNvPr>
            <p:cNvSpPr/>
            <p:nvPr/>
          </p:nvSpPr>
          <p:spPr>
            <a:xfrm>
              <a:off x="4643186" y="3113162"/>
              <a:ext cx="1171091" cy="360000"/>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3001" tIns="93001" rIns="93001" bIns="93001" numCol="1" spcCol="1270" anchor="ctr" anchorCtr="0">
              <a:noAutofit/>
            </a:bodyPr>
            <a:lstStyle/>
            <a:p>
              <a:pPr algn="ctr" defTabSz="734952">
                <a:lnSpc>
                  <a:spcPct val="90000"/>
                </a:lnSpc>
                <a:spcBef>
                  <a:spcPct val="0"/>
                </a:spcBef>
                <a:spcAft>
                  <a:spcPct val="35000"/>
                </a:spcAft>
              </a:pPr>
              <a:r>
                <a:rPr lang="ja-JP" altLang="en-US" sz="1600" b="1" dirty="0">
                  <a:solidFill>
                    <a:prstClr val="white"/>
                  </a:solidFill>
                  <a:latin typeface="+mn-ea"/>
                  <a:cs typeface="Meiryo UI" panose="020B0604030504040204" pitchFamily="50" charset="-128"/>
                </a:rPr>
                <a:t>カウント機能設定</a:t>
              </a:r>
              <a:endParaRPr lang="en-US" altLang="ja-JP" sz="1600" b="1" dirty="0">
                <a:solidFill>
                  <a:prstClr val="white"/>
                </a:solidFill>
                <a:latin typeface="+mn-ea"/>
                <a:cs typeface="Meiryo UI" panose="020B0604030504040204" pitchFamily="50" charset="-128"/>
              </a:endParaRPr>
            </a:p>
          </p:txBody>
        </p:sp>
        <p:sp>
          <p:nvSpPr>
            <p:cNvPr id="43" name="フリーフォーム 18">
              <a:extLst>
                <a:ext uri="{FF2B5EF4-FFF2-40B4-BE49-F238E27FC236}">
                  <a16:creationId xmlns:a16="http://schemas.microsoft.com/office/drawing/2014/main" id="{64B6481A-87EF-67DA-D64C-5B56D7C9A6A8}"/>
                </a:ext>
              </a:extLst>
            </p:cNvPr>
            <p:cNvSpPr/>
            <p:nvPr/>
          </p:nvSpPr>
          <p:spPr>
            <a:xfrm>
              <a:off x="4643186" y="3715434"/>
              <a:ext cx="1171091" cy="360000"/>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3001" tIns="93001" rIns="93001" bIns="93001" numCol="1" spcCol="1270" anchor="ctr" anchorCtr="0">
              <a:noAutofit/>
            </a:bodyPr>
            <a:lstStyle/>
            <a:p>
              <a:pPr algn="ctr" defTabSz="734952">
                <a:lnSpc>
                  <a:spcPct val="90000"/>
                </a:lnSpc>
                <a:spcBef>
                  <a:spcPct val="0"/>
                </a:spcBef>
                <a:spcAft>
                  <a:spcPct val="35000"/>
                </a:spcAft>
              </a:pPr>
              <a:r>
                <a:rPr lang="ja-JP" altLang="en-US" sz="1600" b="1" dirty="0">
                  <a:solidFill>
                    <a:prstClr val="white"/>
                  </a:solidFill>
                  <a:latin typeface="+mn-ea"/>
                  <a:cs typeface="Meiryo UI" panose="020B0604030504040204" pitchFamily="50" charset="-128"/>
                </a:rPr>
                <a:t>詳細設定</a:t>
              </a:r>
            </a:p>
          </p:txBody>
        </p:sp>
        <p:sp>
          <p:nvSpPr>
            <p:cNvPr id="44" name="フリーフォーム 20">
              <a:extLst>
                <a:ext uri="{FF2B5EF4-FFF2-40B4-BE49-F238E27FC236}">
                  <a16:creationId xmlns:a16="http://schemas.microsoft.com/office/drawing/2014/main" id="{EC39F0F6-932A-73BB-1B85-60676C147A57}"/>
                </a:ext>
              </a:extLst>
            </p:cNvPr>
            <p:cNvSpPr/>
            <p:nvPr/>
          </p:nvSpPr>
          <p:spPr>
            <a:xfrm>
              <a:off x="4643186" y="4317706"/>
              <a:ext cx="1171091" cy="360000"/>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3001" tIns="93001" rIns="93001" bIns="93001" numCol="1" spcCol="1270" anchor="ctr" anchorCtr="0">
              <a:noAutofit/>
            </a:bodyPr>
            <a:lstStyle/>
            <a:p>
              <a:pPr algn="ctr" defTabSz="734952">
                <a:lnSpc>
                  <a:spcPct val="90000"/>
                </a:lnSpc>
                <a:spcBef>
                  <a:spcPct val="0"/>
                </a:spcBef>
                <a:spcAft>
                  <a:spcPct val="35000"/>
                </a:spcAft>
              </a:pPr>
              <a:r>
                <a:rPr lang="ja-JP" altLang="en-US" sz="1600" b="1" dirty="0">
                  <a:solidFill>
                    <a:prstClr val="white"/>
                  </a:solidFill>
                  <a:latin typeface="+mn-ea"/>
                  <a:cs typeface="Meiryo UI" panose="020B0604030504040204" pitchFamily="50" charset="-128"/>
                </a:rPr>
                <a:t>スケジュール設定</a:t>
              </a:r>
            </a:p>
          </p:txBody>
        </p:sp>
        <p:sp>
          <p:nvSpPr>
            <p:cNvPr id="45" name="フリーフォーム 21">
              <a:extLst>
                <a:ext uri="{FF2B5EF4-FFF2-40B4-BE49-F238E27FC236}">
                  <a16:creationId xmlns:a16="http://schemas.microsoft.com/office/drawing/2014/main" id="{A9A0A937-4EBF-D1C8-831D-FC69CB7E7AD2}"/>
                </a:ext>
              </a:extLst>
            </p:cNvPr>
            <p:cNvSpPr/>
            <p:nvPr/>
          </p:nvSpPr>
          <p:spPr>
            <a:xfrm>
              <a:off x="4643186" y="4919978"/>
              <a:ext cx="1171091" cy="360000"/>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3001" tIns="93001" rIns="93001" bIns="93001" numCol="1" spcCol="1270" anchor="ctr" anchorCtr="0">
              <a:noAutofit/>
            </a:bodyPr>
            <a:lstStyle/>
            <a:p>
              <a:pPr algn="ctr" defTabSz="734952">
                <a:lnSpc>
                  <a:spcPct val="90000"/>
                </a:lnSpc>
                <a:spcBef>
                  <a:spcPct val="0"/>
                </a:spcBef>
                <a:spcAft>
                  <a:spcPct val="35000"/>
                </a:spcAft>
              </a:pPr>
              <a:r>
                <a:rPr lang="ja-JP" altLang="en-US" sz="1600" b="1" dirty="0">
                  <a:solidFill>
                    <a:prstClr val="white"/>
                  </a:solidFill>
                  <a:latin typeface="+mn-ea"/>
                  <a:cs typeface="Meiryo UI" panose="020B0604030504040204" pitchFamily="50" charset="-128"/>
                </a:rPr>
                <a:t>アラーム設定</a:t>
              </a:r>
            </a:p>
          </p:txBody>
        </p:sp>
        <p:sp>
          <p:nvSpPr>
            <p:cNvPr id="46" name="フリーフォーム 23">
              <a:extLst>
                <a:ext uri="{FF2B5EF4-FFF2-40B4-BE49-F238E27FC236}">
                  <a16:creationId xmlns:a16="http://schemas.microsoft.com/office/drawing/2014/main" id="{2BDDAA71-3970-D715-FD97-59DC5D1479D0}"/>
                </a:ext>
              </a:extLst>
            </p:cNvPr>
            <p:cNvSpPr/>
            <p:nvPr/>
          </p:nvSpPr>
          <p:spPr>
            <a:xfrm rot="28406">
              <a:off x="5082345" y="2899216"/>
              <a:ext cx="292773" cy="185620"/>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92206" tIns="0" rIns="92206" bIns="115458" numCol="1" spcCol="1270" anchor="ctr" anchorCtr="0">
              <a:noAutofit/>
            </a:bodyPr>
            <a:lstStyle/>
            <a:p>
              <a:pPr algn="ctr" defTabSz="262484">
                <a:lnSpc>
                  <a:spcPct val="90000"/>
                </a:lnSpc>
                <a:spcBef>
                  <a:spcPct val="0"/>
                </a:spcBef>
                <a:spcAft>
                  <a:spcPct val="35000"/>
                </a:spcAft>
              </a:pPr>
              <a:endParaRPr lang="ja-JP" altLang="en-US" sz="1600" b="1">
                <a:solidFill>
                  <a:prstClr val="white"/>
                </a:solidFill>
                <a:latin typeface="+mn-ea"/>
                <a:cs typeface="Meiryo UI" panose="020B0604030504040204" pitchFamily="50" charset="-128"/>
              </a:endParaRPr>
            </a:p>
          </p:txBody>
        </p:sp>
        <p:sp>
          <p:nvSpPr>
            <p:cNvPr id="47" name="フリーフォーム 24">
              <a:extLst>
                <a:ext uri="{FF2B5EF4-FFF2-40B4-BE49-F238E27FC236}">
                  <a16:creationId xmlns:a16="http://schemas.microsoft.com/office/drawing/2014/main" id="{AFDD1E9E-CFF5-0BC4-0458-C78EA4A72AC6}"/>
                </a:ext>
              </a:extLst>
            </p:cNvPr>
            <p:cNvSpPr/>
            <p:nvPr/>
          </p:nvSpPr>
          <p:spPr>
            <a:xfrm rot="28406">
              <a:off x="5082345" y="3501488"/>
              <a:ext cx="292773" cy="185620"/>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92206" tIns="0" rIns="92206" bIns="115458" numCol="1" spcCol="1270" anchor="ctr" anchorCtr="0">
              <a:noAutofit/>
            </a:bodyPr>
            <a:lstStyle/>
            <a:p>
              <a:pPr algn="ctr" defTabSz="262484">
                <a:lnSpc>
                  <a:spcPct val="90000"/>
                </a:lnSpc>
                <a:spcBef>
                  <a:spcPct val="0"/>
                </a:spcBef>
                <a:spcAft>
                  <a:spcPct val="35000"/>
                </a:spcAft>
              </a:pPr>
              <a:endParaRPr lang="ja-JP" altLang="en-US" sz="1600" b="1">
                <a:solidFill>
                  <a:prstClr val="white"/>
                </a:solidFill>
                <a:latin typeface="+mn-ea"/>
                <a:cs typeface="Meiryo UI" panose="020B0604030504040204" pitchFamily="50" charset="-128"/>
              </a:endParaRPr>
            </a:p>
          </p:txBody>
        </p:sp>
        <p:sp>
          <p:nvSpPr>
            <p:cNvPr id="48" name="フリーフォーム 25">
              <a:extLst>
                <a:ext uri="{FF2B5EF4-FFF2-40B4-BE49-F238E27FC236}">
                  <a16:creationId xmlns:a16="http://schemas.microsoft.com/office/drawing/2014/main" id="{1DA6A127-7A0C-0FB2-082B-E53F424229D3}"/>
                </a:ext>
              </a:extLst>
            </p:cNvPr>
            <p:cNvSpPr/>
            <p:nvPr/>
          </p:nvSpPr>
          <p:spPr>
            <a:xfrm rot="28406">
              <a:off x="5082345" y="4103760"/>
              <a:ext cx="292773" cy="185620"/>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92206" tIns="0" rIns="92206" bIns="115458" numCol="1" spcCol="1270" anchor="ctr" anchorCtr="0">
              <a:noAutofit/>
            </a:bodyPr>
            <a:lstStyle/>
            <a:p>
              <a:pPr algn="ctr" defTabSz="262484">
                <a:lnSpc>
                  <a:spcPct val="90000"/>
                </a:lnSpc>
                <a:spcBef>
                  <a:spcPct val="0"/>
                </a:spcBef>
                <a:spcAft>
                  <a:spcPct val="35000"/>
                </a:spcAft>
              </a:pPr>
              <a:endParaRPr lang="ja-JP" altLang="en-US" sz="1600" b="1">
                <a:solidFill>
                  <a:prstClr val="white"/>
                </a:solidFill>
                <a:latin typeface="+mn-ea"/>
                <a:cs typeface="Meiryo UI" panose="020B0604030504040204" pitchFamily="50" charset="-128"/>
              </a:endParaRPr>
            </a:p>
          </p:txBody>
        </p:sp>
        <p:sp>
          <p:nvSpPr>
            <p:cNvPr id="49" name="フリーフォーム 26">
              <a:extLst>
                <a:ext uri="{FF2B5EF4-FFF2-40B4-BE49-F238E27FC236}">
                  <a16:creationId xmlns:a16="http://schemas.microsoft.com/office/drawing/2014/main" id="{18CC9817-8681-6B7F-B2BB-FD69910B4A3C}"/>
                </a:ext>
              </a:extLst>
            </p:cNvPr>
            <p:cNvSpPr/>
            <p:nvPr/>
          </p:nvSpPr>
          <p:spPr>
            <a:xfrm rot="28406">
              <a:off x="5082345" y="4706032"/>
              <a:ext cx="292773" cy="185620"/>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92206" tIns="0" rIns="92206" bIns="115458" numCol="1" spcCol="1270" anchor="ctr" anchorCtr="0">
              <a:noAutofit/>
            </a:bodyPr>
            <a:lstStyle/>
            <a:p>
              <a:pPr algn="ctr" defTabSz="262484">
                <a:lnSpc>
                  <a:spcPct val="90000"/>
                </a:lnSpc>
                <a:spcBef>
                  <a:spcPct val="0"/>
                </a:spcBef>
                <a:spcAft>
                  <a:spcPct val="35000"/>
                </a:spcAft>
              </a:pPr>
              <a:endParaRPr lang="ja-JP" altLang="en-US" sz="1600" b="1">
                <a:solidFill>
                  <a:prstClr val="white"/>
                </a:solidFill>
                <a:latin typeface="+mn-ea"/>
                <a:cs typeface="Meiryo UI" panose="020B0604030504040204" pitchFamily="50" charset="-128"/>
              </a:endParaRPr>
            </a:p>
          </p:txBody>
        </p:sp>
        <p:sp>
          <p:nvSpPr>
            <p:cNvPr id="50" name="フリーフォーム 14">
              <a:extLst>
                <a:ext uri="{FF2B5EF4-FFF2-40B4-BE49-F238E27FC236}">
                  <a16:creationId xmlns:a16="http://schemas.microsoft.com/office/drawing/2014/main" id="{F8A8620C-8D07-6CE7-8E31-47437E7E2679}"/>
                </a:ext>
              </a:extLst>
            </p:cNvPr>
            <p:cNvSpPr/>
            <p:nvPr/>
          </p:nvSpPr>
          <p:spPr>
            <a:xfrm>
              <a:off x="4643186" y="1306346"/>
              <a:ext cx="1171091" cy="360000"/>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accent1">
                <a:lumMod val="50000"/>
              </a:schemeClr>
            </a:solidFill>
            <a:effectLst>
              <a:outerShdw blurRad="50800" dist="38100" dir="2700000" algn="tl"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3001" tIns="93001" rIns="93001" bIns="93001" numCol="1" spcCol="1270" anchor="ctr" anchorCtr="0">
              <a:noAutofit/>
            </a:bodyPr>
            <a:lstStyle/>
            <a:p>
              <a:pPr algn="ctr" defTabSz="734952">
                <a:lnSpc>
                  <a:spcPct val="90000"/>
                </a:lnSpc>
                <a:spcBef>
                  <a:spcPct val="0"/>
                </a:spcBef>
                <a:spcAft>
                  <a:spcPct val="35000"/>
                </a:spcAft>
              </a:pPr>
              <a:r>
                <a:rPr lang="ja-JP" altLang="en-US" sz="1600" b="1" dirty="0">
                  <a:solidFill>
                    <a:prstClr val="white"/>
                  </a:solidFill>
                  <a:latin typeface="+mn-ea"/>
                  <a:cs typeface="Meiryo UI" panose="020B0604030504040204" pitchFamily="50" charset="-128"/>
                </a:rPr>
                <a:t>設定画面を開く</a:t>
              </a:r>
            </a:p>
          </p:txBody>
        </p:sp>
        <p:sp>
          <p:nvSpPr>
            <p:cNvPr id="51" name="フリーフォーム 15">
              <a:extLst>
                <a:ext uri="{FF2B5EF4-FFF2-40B4-BE49-F238E27FC236}">
                  <a16:creationId xmlns:a16="http://schemas.microsoft.com/office/drawing/2014/main" id="{2ADEF2E7-A852-7868-83E4-3823F4646AC3}"/>
                </a:ext>
              </a:extLst>
            </p:cNvPr>
            <p:cNvSpPr/>
            <p:nvPr/>
          </p:nvSpPr>
          <p:spPr>
            <a:xfrm rot="28406">
              <a:off x="5082345" y="1694672"/>
              <a:ext cx="292773" cy="185620"/>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92206" tIns="0" rIns="92206" bIns="115458" numCol="1" spcCol="1270" anchor="ctr" anchorCtr="0">
              <a:noAutofit/>
            </a:bodyPr>
            <a:lstStyle/>
            <a:p>
              <a:pPr algn="ctr" defTabSz="262484">
                <a:lnSpc>
                  <a:spcPct val="90000"/>
                </a:lnSpc>
                <a:spcBef>
                  <a:spcPct val="0"/>
                </a:spcBef>
                <a:spcAft>
                  <a:spcPct val="35000"/>
                </a:spcAft>
              </a:pPr>
              <a:endParaRPr lang="ja-JP" altLang="en-US" sz="1600" b="1">
                <a:solidFill>
                  <a:prstClr val="white"/>
                </a:solidFill>
                <a:latin typeface="+mn-ea"/>
                <a:cs typeface="Meiryo UI" panose="020B0604030504040204" pitchFamily="50" charset="-128"/>
              </a:endParaRPr>
            </a:p>
          </p:txBody>
        </p:sp>
        <p:sp>
          <p:nvSpPr>
            <p:cNvPr id="52" name="フリーフォーム 16">
              <a:extLst>
                <a:ext uri="{FF2B5EF4-FFF2-40B4-BE49-F238E27FC236}">
                  <a16:creationId xmlns:a16="http://schemas.microsoft.com/office/drawing/2014/main" id="{EBFBC0E0-FD94-0E15-5C12-143D763CAE5A}"/>
                </a:ext>
              </a:extLst>
            </p:cNvPr>
            <p:cNvSpPr/>
            <p:nvPr/>
          </p:nvSpPr>
          <p:spPr>
            <a:xfrm>
              <a:off x="4643186" y="1908618"/>
              <a:ext cx="1171091" cy="360000"/>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3001" tIns="93001" rIns="93001" bIns="93001" numCol="1" spcCol="1270" anchor="ctr" anchorCtr="0">
              <a:noAutofit/>
            </a:bodyPr>
            <a:lstStyle/>
            <a:p>
              <a:pPr algn="ctr" defTabSz="734952">
                <a:lnSpc>
                  <a:spcPct val="90000"/>
                </a:lnSpc>
                <a:spcBef>
                  <a:spcPct val="0"/>
                </a:spcBef>
                <a:spcAft>
                  <a:spcPct val="35000"/>
                </a:spcAft>
              </a:pPr>
              <a:r>
                <a:rPr lang="ja-JP" altLang="en-US" sz="1600" b="1" dirty="0">
                  <a:solidFill>
                    <a:prstClr val="white"/>
                  </a:solidFill>
                  <a:latin typeface="+mn-ea"/>
                  <a:cs typeface="Meiryo UI" panose="020B0604030504040204" pitchFamily="50" charset="-128"/>
                </a:rPr>
                <a:t>モード選択</a:t>
              </a:r>
            </a:p>
          </p:txBody>
        </p:sp>
        <p:sp>
          <p:nvSpPr>
            <p:cNvPr id="53" name="フリーフォーム 23">
              <a:extLst>
                <a:ext uri="{FF2B5EF4-FFF2-40B4-BE49-F238E27FC236}">
                  <a16:creationId xmlns:a16="http://schemas.microsoft.com/office/drawing/2014/main" id="{A430B028-FF0E-E5E0-4F90-2EB08653C7B0}"/>
                </a:ext>
              </a:extLst>
            </p:cNvPr>
            <p:cNvSpPr/>
            <p:nvPr/>
          </p:nvSpPr>
          <p:spPr>
            <a:xfrm rot="28406">
              <a:off x="5082345" y="2296944"/>
              <a:ext cx="292773" cy="185620"/>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92206" tIns="0" rIns="92206" bIns="115458" numCol="1" spcCol="1270" anchor="ctr" anchorCtr="0">
              <a:noAutofit/>
            </a:bodyPr>
            <a:lstStyle/>
            <a:p>
              <a:pPr algn="ctr" defTabSz="262484">
                <a:lnSpc>
                  <a:spcPct val="90000"/>
                </a:lnSpc>
                <a:spcBef>
                  <a:spcPct val="0"/>
                </a:spcBef>
                <a:spcAft>
                  <a:spcPct val="35000"/>
                </a:spcAft>
              </a:pPr>
              <a:endParaRPr lang="ja-JP" altLang="en-US" sz="1600" b="1">
                <a:solidFill>
                  <a:prstClr val="white"/>
                </a:solidFill>
                <a:latin typeface="+mn-ea"/>
                <a:cs typeface="Meiryo UI" panose="020B0604030504040204" pitchFamily="50" charset="-128"/>
              </a:endParaRPr>
            </a:p>
          </p:txBody>
        </p:sp>
      </p:grpSp>
    </p:spTree>
    <p:extLst>
      <p:ext uri="{BB962C8B-B14F-4D97-AF65-F5344CB8AC3E}">
        <p14:creationId xmlns:p14="http://schemas.microsoft.com/office/powerpoint/2010/main" val="34308748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グループ化 30">
            <a:extLst>
              <a:ext uri="{FF2B5EF4-FFF2-40B4-BE49-F238E27FC236}">
                <a16:creationId xmlns:a16="http://schemas.microsoft.com/office/drawing/2014/main" id="{BAB560D4-01EA-9666-3E6D-4E1957456C5E}"/>
              </a:ext>
            </a:extLst>
          </p:cNvPr>
          <p:cNvGrpSpPr/>
          <p:nvPr/>
        </p:nvGrpSpPr>
        <p:grpSpPr>
          <a:xfrm>
            <a:off x="12418996" y="1032384"/>
            <a:ext cx="1844107" cy="6257244"/>
            <a:chOff x="7848130" y="655611"/>
            <a:chExt cx="1171091" cy="3973632"/>
          </a:xfrm>
        </p:grpSpPr>
        <p:sp>
          <p:nvSpPr>
            <p:cNvPr id="7" name="フリーフォーム 16">
              <a:extLst>
                <a:ext uri="{FF2B5EF4-FFF2-40B4-BE49-F238E27FC236}">
                  <a16:creationId xmlns:a16="http://schemas.microsoft.com/office/drawing/2014/main" id="{D49EC515-2C8B-6EDF-2793-C48B7E8DA6A6}"/>
                </a:ext>
              </a:extLst>
            </p:cNvPr>
            <p:cNvSpPr/>
            <p:nvPr/>
          </p:nvSpPr>
          <p:spPr>
            <a:xfrm>
              <a:off x="7848130" y="1860155"/>
              <a:ext cx="1171091" cy="360000"/>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3001" tIns="93001" rIns="93001" bIns="93001" numCol="1" spcCol="1270" anchor="ctr" anchorCtr="0">
              <a:noAutofit/>
            </a:bodyPr>
            <a:lstStyle/>
            <a:p>
              <a:pPr algn="ctr" defTabSz="734952">
                <a:lnSpc>
                  <a:spcPct val="90000"/>
                </a:lnSpc>
                <a:spcBef>
                  <a:spcPct val="0"/>
                </a:spcBef>
                <a:spcAft>
                  <a:spcPct val="35000"/>
                </a:spcAft>
              </a:pPr>
              <a:r>
                <a:rPr lang="en-US" altLang="ja-JP" sz="1600" b="1" dirty="0">
                  <a:solidFill>
                    <a:prstClr val="white"/>
                  </a:solidFill>
                  <a:latin typeface="+mn-ea"/>
                  <a:cs typeface="Meiryo UI" panose="020B0604030504040204" pitchFamily="50" charset="-128"/>
                </a:rPr>
                <a:t>AI</a:t>
              </a:r>
              <a:r>
                <a:rPr lang="ja-JP" altLang="en-US" sz="1600" b="1" dirty="0">
                  <a:solidFill>
                    <a:prstClr val="white"/>
                  </a:solidFill>
                  <a:latin typeface="+mn-ea"/>
                  <a:cs typeface="Meiryo UI" panose="020B0604030504040204" pitchFamily="50" charset="-128"/>
                </a:rPr>
                <a:t>動体検知設定</a:t>
              </a:r>
            </a:p>
          </p:txBody>
        </p:sp>
        <p:sp>
          <p:nvSpPr>
            <p:cNvPr id="8" name="フリーフォーム 17">
              <a:extLst>
                <a:ext uri="{FF2B5EF4-FFF2-40B4-BE49-F238E27FC236}">
                  <a16:creationId xmlns:a16="http://schemas.microsoft.com/office/drawing/2014/main" id="{37088BF2-2514-35A0-8E3C-3FAEEE13B751}"/>
                </a:ext>
              </a:extLst>
            </p:cNvPr>
            <p:cNvSpPr/>
            <p:nvPr/>
          </p:nvSpPr>
          <p:spPr>
            <a:xfrm>
              <a:off x="7848130" y="2462427"/>
              <a:ext cx="1171091" cy="360000"/>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3001" tIns="93001" rIns="93001" bIns="93001" numCol="1" spcCol="1270" anchor="ctr" anchorCtr="0">
              <a:noAutofit/>
            </a:bodyPr>
            <a:lstStyle/>
            <a:p>
              <a:pPr algn="ctr" defTabSz="734952">
                <a:lnSpc>
                  <a:spcPct val="90000"/>
                </a:lnSpc>
                <a:spcBef>
                  <a:spcPct val="0"/>
                </a:spcBef>
                <a:spcAft>
                  <a:spcPct val="35000"/>
                </a:spcAft>
              </a:pPr>
              <a:r>
                <a:rPr lang="ja-JP" altLang="en-US" sz="1600" b="1" dirty="0">
                  <a:solidFill>
                    <a:prstClr val="white"/>
                  </a:solidFill>
                  <a:latin typeface="+mn-ea"/>
                  <a:cs typeface="Meiryo UI" panose="020B0604030504040204" pitchFamily="50" charset="-128"/>
                </a:rPr>
                <a:t>カウント機能設定</a:t>
              </a:r>
              <a:endParaRPr lang="en-US" altLang="ja-JP" sz="1600" b="1" dirty="0">
                <a:solidFill>
                  <a:prstClr val="white"/>
                </a:solidFill>
                <a:latin typeface="+mn-ea"/>
                <a:cs typeface="Meiryo UI" panose="020B0604030504040204" pitchFamily="50" charset="-128"/>
              </a:endParaRPr>
            </a:p>
          </p:txBody>
        </p:sp>
        <p:sp>
          <p:nvSpPr>
            <p:cNvPr id="9" name="フリーフォーム 18">
              <a:extLst>
                <a:ext uri="{FF2B5EF4-FFF2-40B4-BE49-F238E27FC236}">
                  <a16:creationId xmlns:a16="http://schemas.microsoft.com/office/drawing/2014/main" id="{81827E07-2D45-4540-9315-057D8C3B08DD}"/>
                </a:ext>
              </a:extLst>
            </p:cNvPr>
            <p:cNvSpPr/>
            <p:nvPr/>
          </p:nvSpPr>
          <p:spPr>
            <a:xfrm>
              <a:off x="7848130" y="3064699"/>
              <a:ext cx="1171091" cy="360000"/>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3001" tIns="93001" rIns="93001" bIns="93001" numCol="1" spcCol="1270" anchor="ctr" anchorCtr="0">
              <a:noAutofit/>
            </a:bodyPr>
            <a:lstStyle/>
            <a:p>
              <a:pPr algn="ctr" defTabSz="734952">
                <a:lnSpc>
                  <a:spcPct val="90000"/>
                </a:lnSpc>
                <a:spcBef>
                  <a:spcPct val="0"/>
                </a:spcBef>
                <a:spcAft>
                  <a:spcPct val="35000"/>
                </a:spcAft>
              </a:pPr>
              <a:r>
                <a:rPr lang="ja-JP" altLang="en-US" sz="1600" b="1" dirty="0">
                  <a:solidFill>
                    <a:prstClr val="white"/>
                  </a:solidFill>
                  <a:latin typeface="+mn-ea"/>
                  <a:cs typeface="Meiryo UI" panose="020B0604030504040204" pitchFamily="50" charset="-128"/>
                </a:rPr>
                <a:t>詳細設定</a:t>
              </a:r>
            </a:p>
          </p:txBody>
        </p:sp>
        <p:sp>
          <p:nvSpPr>
            <p:cNvPr id="10" name="フリーフォーム 20">
              <a:extLst>
                <a:ext uri="{FF2B5EF4-FFF2-40B4-BE49-F238E27FC236}">
                  <a16:creationId xmlns:a16="http://schemas.microsoft.com/office/drawing/2014/main" id="{135C5B39-C3C2-7B5E-46F5-3EFA65B9A655}"/>
                </a:ext>
              </a:extLst>
            </p:cNvPr>
            <p:cNvSpPr/>
            <p:nvPr/>
          </p:nvSpPr>
          <p:spPr>
            <a:xfrm>
              <a:off x="7848130" y="3666971"/>
              <a:ext cx="1171091" cy="360000"/>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3001" tIns="93001" rIns="93001" bIns="93001" numCol="1" spcCol="1270" anchor="ctr" anchorCtr="0">
              <a:noAutofit/>
            </a:bodyPr>
            <a:lstStyle/>
            <a:p>
              <a:pPr algn="ctr" defTabSz="734952">
                <a:lnSpc>
                  <a:spcPct val="90000"/>
                </a:lnSpc>
                <a:spcBef>
                  <a:spcPct val="0"/>
                </a:spcBef>
                <a:spcAft>
                  <a:spcPct val="35000"/>
                </a:spcAft>
              </a:pPr>
              <a:r>
                <a:rPr lang="ja-JP" altLang="en-US" sz="1600" b="1" dirty="0">
                  <a:solidFill>
                    <a:prstClr val="white"/>
                  </a:solidFill>
                  <a:latin typeface="+mn-ea"/>
                  <a:cs typeface="Meiryo UI" panose="020B0604030504040204" pitchFamily="50" charset="-128"/>
                </a:rPr>
                <a:t>スケジュール設定</a:t>
              </a:r>
            </a:p>
          </p:txBody>
        </p:sp>
        <p:sp>
          <p:nvSpPr>
            <p:cNvPr id="11" name="フリーフォーム 21">
              <a:extLst>
                <a:ext uri="{FF2B5EF4-FFF2-40B4-BE49-F238E27FC236}">
                  <a16:creationId xmlns:a16="http://schemas.microsoft.com/office/drawing/2014/main" id="{5A668C45-4B36-5929-A992-7BE7A17F3F5D}"/>
                </a:ext>
              </a:extLst>
            </p:cNvPr>
            <p:cNvSpPr/>
            <p:nvPr/>
          </p:nvSpPr>
          <p:spPr>
            <a:xfrm>
              <a:off x="7848130" y="4269243"/>
              <a:ext cx="1171091" cy="360000"/>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3001" tIns="93001" rIns="93001" bIns="93001" numCol="1" spcCol="1270" anchor="ctr" anchorCtr="0">
              <a:noAutofit/>
            </a:bodyPr>
            <a:lstStyle/>
            <a:p>
              <a:pPr algn="ctr" defTabSz="734952">
                <a:lnSpc>
                  <a:spcPct val="90000"/>
                </a:lnSpc>
                <a:spcBef>
                  <a:spcPct val="0"/>
                </a:spcBef>
                <a:spcAft>
                  <a:spcPct val="35000"/>
                </a:spcAft>
              </a:pPr>
              <a:r>
                <a:rPr lang="ja-JP" altLang="en-US" sz="1600" b="1" dirty="0">
                  <a:solidFill>
                    <a:prstClr val="white"/>
                  </a:solidFill>
                  <a:latin typeface="+mn-ea"/>
                  <a:cs typeface="Meiryo UI" panose="020B0604030504040204" pitchFamily="50" charset="-128"/>
                </a:rPr>
                <a:t>アラーム設定</a:t>
              </a:r>
            </a:p>
          </p:txBody>
        </p:sp>
        <p:sp>
          <p:nvSpPr>
            <p:cNvPr id="12" name="フリーフォーム 23">
              <a:extLst>
                <a:ext uri="{FF2B5EF4-FFF2-40B4-BE49-F238E27FC236}">
                  <a16:creationId xmlns:a16="http://schemas.microsoft.com/office/drawing/2014/main" id="{56D28E6E-8B14-2115-72B6-614500E6D893}"/>
                </a:ext>
              </a:extLst>
            </p:cNvPr>
            <p:cNvSpPr/>
            <p:nvPr/>
          </p:nvSpPr>
          <p:spPr>
            <a:xfrm rot="28406">
              <a:off x="8287289" y="2248481"/>
              <a:ext cx="292773" cy="185620"/>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92206" tIns="0" rIns="92206" bIns="115458" numCol="1" spcCol="1270" anchor="ctr" anchorCtr="0">
              <a:noAutofit/>
            </a:bodyPr>
            <a:lstStyle/>
            <a:p>
              <a:pPr algn="ctr" defTabSz="262484">
                <a:lnSpc>
                  <a:spcPct val="90000"/>
                </a:lnSpc>
                <a:spcBef>
                  <a:spcPct val="0"/>
                </a:spcBef>
                <a:spcAft>
                  <a:spcPct val="35000"/>
                </a:spcAft>
              </a:pPr>
              <a:endParaRPr lang="ja-JP" altLang="en-US" sz="1600" b="1">
                <a:solidFill>
                  <a:prstClr val="white"/>
                </a:solidFill>
                <a:latin typeface="+mn-ea"/>
                <a:cs typeface="Meiryo UI" panose="020B0604030504040204" pitchFamily="50" charset="-128"/>
              </a:endParaRPr>
            </a:p>
          </p:txBody>
        </p:sp>
        <p:sp>
          <p:nvSpPr>
            <p:cNvPr id="13" name="フリーフォーム 24">
              <a:extLst>
                <a:ext uri="{FF2B5EF4-FFF2-40B4-BE49-F238E27FC236}">
                  <a16:creationId xmlns:a16="http://schemas.microsoft.com/office/drawing/2014/main" id="{BE5F69C3-0859-8AFF-8CEA-2B9A1FC7EBBB}"/>
                </a:ext>
              </a:extLst>
            </p:cNvPr>
            <p:cNvSpPr/>
            <p:nvPr/>
          </p:nvSpPr>
          <p:spPr>
            <a:xfrm rot="28406">
              <a:off x="8287289" y="2850753"/>
              <a:ext cx="292773" cy="185620"/>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92206" tIns="0" rIns="92206" bIns="115458" numCol="1" spcCol="1270" anchor="ctr" anchorCtr="0">
              <a:noAutofit/>
            </a:bodyPr>
            <a:lstStyle/>
            <a:p>
              <a:pPr algn="ctr" defTabSz="262484">
                <a:lnSpc>
                  <a:spcPct val="90000"/>
                </a:lnSpc>
                <a:spcBef>
                  <a:spcPct val="0"/>
                </a:spcBef>
                <a:spcAft>
                  <a:spcPct val="35000"/>
                </a:spcAft>
              </a:pPr>
              <a:endParaRPr lang="ja-JP" altLang="en-US" sz="1600" b="1">
                <a:solidFill>
                  <a:prstClr val="white"/>
                </a:solidFill>
                <a:latin typeface="+mn-ea"/>
                <a:cs typeface="Meiryo UI" panose="020B0604030504040204" pitchFamily="50" charset="-128"/>
              </a:endParaRPr>
            </a:p>
          </p:txBody>
        </p:sp>
        <p:sp>
          <p:nvSpPr>
            <p:cNvPr id="14" name="フリーフォーム 25">
              <a:extLst>
                <a:ext uri="{FF2B5EF4-FFF2-40B4-BE49-F238E27FC236}">
                  <a16:creationId xmlns:a16="http://schemas.microsoft.com/office/drawing/2014/main" id="{91E5241C-0E76-FEB6-9929-0218B7EC0C67}"/>
                </a:ext>
              </a:extLst>
            </p:cNvPr>
            <p:cNvSpPr/>
            <p:nvPr/>
          </p:nvSpPr>
          <p:spPr>
            <a:xfrm rot="28406">
              <a:off x="8287289" y="3453025"/>
              <a:ext cx="292773" cy="185620"/>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92206" tIns="0" rIns="92206" bIns="115458" numCol="1" spcCol="1270" anchor="ctr" anchorCtr="0">
              <a:noAutofit/>
            </a:bodyPr>
            <a:lstStyle/>
            <a:p>
              <a:pPr algn="ctr" defTabSz="262484">
                <a:lnSpc>
                  <a:spcPct val="90000"/>
                </a:lnSpc>
                <a:spcBef>
                  <a:spcPct val="0"/>
                </a:spcBef>
                <a:spcAft>
                  <a:spcPct val="35000"/>
                </a:spcAft>
              </a:pPr>
              <a:endParaRPr lang="ja-JP" altLang="en-US" sz="1600" b="1">
                <a:solidFill>
                  <a:prstClr val="white"/>
                </a:solidFill>
                <a:latin typeface="+mn-ea"/>
                <a:cs typeface="Meiryo UI" panose="020B0604030504040204" pitchFamily="50" charset="-128"/>
              </a:endParaRPr>
            </a:p>
          </p:txBody>
        </p:sp>
        <p:sp>
          <p:nvSpPr>
            <p:cNvPr id="20" name="フリーフォーム 26">
              <a:extLst>
                <a:ext uri="{FF2B5EF4-FFF2-40B4-BE49-F238E27FC236}">
                  <a16:creationId xmlns:a16="http://schemas.microsoft.com/office/drawing/2014/main" id="{9E1F0EED-D126-6182-A645-1AC5AC34846F}"/>
                </a:ext>
              </a:extLst>
            </p:cNvPr>
            <p:cNvSpPr/>
            <p:nvPr/>
          </p:nvSpPr>
          <p:spPr>
            <a:xfrm rot="28406">
              <a:off x="8287289" y="4055297"/>
              <a:ext cx="292773" cy="185620"/>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92206" tIns="0" rIns="92206" bIns="115458" numCol="1" spcCol="1270" anchor="ctr" anchorCtr="0">
              <a:noAutofit/>
            </a:bodyPr>
            <a:lstStyle/>
            <a:p>
              <a:pPr algn="ctr" defTabSz="262484">
                <a:lnSpc>
                  <a:spcPct val="90000"/>
                </a:lnSpc>
                <a:spcBef>
                  <a:spcPct val="0"/>
                </a:spcBef>
                <a:spcAft>
                  <a:spcPct val="35000"/>
                </a:spcAft>
              </a:pPr>
              <a:endParaRPr lang="ja-JP" altLang="en-US" sz="1600" b="1">
                <a:solidFill>
                  <a:prstClr val="white"/>
                </a:solidFill>
                <a:latin typeface="+mn-ea"/>
                <a:cs typeface="Meiryo UI" panose="020B0604030504040204" pitchFamily="50" charset="-128"/>
              </a:endParaRPr>
            </a:p>
          </p:txBody>
        </p:sp>
        <p:sp>
          <p:nvSpPr>
            <p:cNvPr id="23" name="フリーフォーム 14">
              <a:extLst>
                <a:ext uri="{FF2B5EF4-FFF2-40B4-BE49-F238E27FC236}">
                  <a16:creationId xmlns:a16="http://schemas.microsoft.com/office/drawing/2014/main" id="{A7E36FDF-CE9A-5262-CEEC-583F0D549858}"/>
                </a:ext>
              </a:extLst>
            </p:cNvPr>
            <p:cNvSpPr/>
            <p:nvPr/>
          </p:nvSpPr>
          <p:spPr>
            <a:xfrm>
              <a:off x="7848130" y="655611"/>
              <a:ext cx="1171091" cy="360000"/>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3001" tIns="93001" rIns="93001" bIns="93001" numCol="1" spcCol="1270" anchor="ctr" anchorCtr="0">
              <a:noAutofit/>
            </a:bodyPr>
            <a:lstStyle/>
            <a:p>
              <a:pPr algn="ctr" defTabSz="734952">
                <a:lnSpc>
                  <a:spcPct val="90000"/>
                </a:lnSpc>
                <a:spcBef>
                  <a:spcPct val="0"/>
                </a:spcBef>
                <a:spcAft>
                  <a:spcPct val="35000"/>
                </a:spcAft>
              </a:pPr>
              <a:r>
                <a:rPr lang="ja-JP" altLang="en-US" sz="1600" b="1" dirty="0">
                  <a:solidFill>
                    <a:prstClr val="white"/>
                  </a:solidFill>
                  <a:latin typeface="+mn-ea"/>
                </a:rPr>
                <a:t>設定画面を開く</a:t>
              </a:r>
            </a:p>
          </p:txBody>
        </p:sp>
        <p:sp>
          <p:nvSpPr>
            <p:cNvPr id="28" name="フリーフォーム 15">
              <a:extLst>
                <a:ext uri="{FF2B5EF4-FFF2-40B4-BE49-F238E27FC236}">
                  <a16:creationId xmlns:a16="http://schemas.microsoft.com/office/drawing/2014/main" id="{A9223793-1639-7F5D-F966-01848C0C367E}"/>
                </a:ext>
              </a:extLst>
            </p:cNvPr>
            <p:cNvSpPr/>
            <p:nvPr/>
          </p:nvSpPr>
          <p:spPr>
            <a:xfrm rot="28406">
              <a:off x="8287289" y="1043937"/>
              <a:ext cx="292773" cy="185620"/>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92206" tIns="0" rIns="92206" bIns="115458" numCol="1" spcCol="1270" anchor="ctr" anchorCtr="0">
              <a:noAutofit/>
            </a:bodyPr>
            <a:lstStyle/>
            <a:p>
              <a:pPr algn="ctr" defTabSz="262484">
                <a:lnSpc>
                  <a:spcPct val="90000"/>
                </a:lnSpc>
                <a:spcBef>
                  <a:spcPct val="0"/>
                </a:spcBef>
                <a:spcAft>
                  <a:spcPct val="35000"/>
                </a:spcAft>
              </a:pPr>
              <a:endParaRPr lang="ja-JP" altLang="en-US" sz="1600" b="1">
                <a:solidFill>
                  <a:prstClr val="white"/>
                </a:solidFill>
                <a:latin typeface="+mn-ea"/>
                <a:cs typeface="Meiryo UI" panose="020B0604030504040204" pitchFamily="50" charset="-128"/>
              </a:endParaRPr>
            </a:p>
          </p:txBody>
        </p:sp>
        <p:sp>
          <p:nvSpPr>
            <p:cNvPr id="29" name="フリーフォーム 16">
              <a:extLst>
                <a:ext uri="{FF2B5EF4-FFF2-40B4-BE49-F238E27FC236}">
                  <a16:creationId xmlns:a16="http://schemas.microsoft.com/office/drawing/2014/main" id="{D92364DA-4842-FD25-3815-758A044CF8A8}"/>
                </a:ext>
              </a:extLst>
            </p:cNvPr>
            <p:cNvSpPr/>
            <p:nvPr/>
          </p:nvSpPr>
          <p:spPr>
            <a:xfrm>
              <a:off x="7848130" y="1257883"/>
              <a:ext cx="1171091" cy="360000"/>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accent1">
                <a:lumMod val="50000"/>
              </a:schemeClr>
            </a:solidFill>
            <a:effectLst>
              <a:outerShdw blurRad="50800" dist="38100" dir="2700000" algn="tl"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3001" tIns="93001" rIns="93001" bIns="93001" numCol="1" spcCol="1270" anchor="ctr" anchorCtr="0">
              <a:noAutofit/>
            </a:bodyPr>
            <a:lstStyle/>
            <a:p>
              <a:pPr algn="ctr" defTabSz="734952">
                <a:lnSpc>
                  <a:spcPct val="90000"/>
                </a:lnSpc>
                <a:spcBef>
                  <a:spcPct val="0"/>
                </a:spcBef>
                <a:spcAft>
                  <a:spcPct val="35000"/>
                </a:spcAft>
              </a:pPr>
              <a:r>
                <a:rPr lang="ja-JP" altLang="en-US" sz="1600" b="1" dirty="0">
                  <a:solidFill>
                    <a:prstClr val="white"/>
                  </a:solidFill>
                  <a:latin typeface="+mn-ea"/>
                </a:rPr>
                <a:t>モード選択</a:t>
              </a:r>
            </a:p>
          </p:txBody>
        </p:sp>
        <p:sp>
          <p:nvSpPr>
            <p:cNvPr id="30" name="フリーフォーム 23">
              <a:extLst>
                <a:ext uri="{FF2B5EF4-FFF2-40B4-BE49-F238E27FC236}">
                  <a16:creationId xmlns:a16="http://schemas.microsoft.com/office/drawing/2014/main" id="{7FDBD447-B35E-66BE-3C40-169DFB4588B4}"/>
                </a:ext>
              </a:extLst>
            </p:cNvPr>
            <p:cNvSpPr/>
            <p:nvPr/>
          </p:nvSpPr>
          <p:spPr>
            <a:xfrm rot="28406">
              <a:off x="8287289" y="1646209"/>
              <a:ext cx="292773" cy="185620"/>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92206" tIns="0" rIns="92206" bIns="115458" numCol="1" spcCol="1270" anchor="ctr" anchorCtr="0">
              <a:noAutofit/>
            </a:bodyPr>
            <a:lstStyle/>
            <a:p>
              <a:pPr algn="ctr" defTabSz="262484">
                <a:lnSpc>
                  <a:spcPct val="90000"/>
                </a:lnSpc>
                <a:spcBef>
                  <a:spcPct val="0"/>
                </a:spcBef>
                <a:spcAft>
                  <a:spcPct val="35000"/>
                </a:spcAft>
              </a:pPr>
              <a:endParaRPr lang="ja-JP" altLang="en-US" sz="1600" b="1">
                <a:solidFill>
                  <a:prstClr val="white"/>
                </a:solidFill>
                <a:latin typeface="+mn-ea"/>
                <a:cs typeface="Meiryo UI" panose="020B0604030504040204" pitchFamily="50" charset="-128"/>
              </a:endParaRPr>
            </a:p>
          </p:txBody>
        </p:sp>
      </p:grpSp>
      <p:pic>
        <p:nvPicPr>
          <p:cNvPr id="4" name="図 3">
            <a:extLst>
              <a:ext uri="{FF2B5EF4-FFF2-40B4-BE49-F238E27FC236}">
                <a16:creationId xmlns:a16="http://schemas.microsoft.com/office/drawing/2014/main" id="{8192F765-2FCC-88C7-7D58-738C40B55C30}"/>
              </a:ext>
            </a:extLst>
          </p:cNvPr>
          <p:cNvPicPr>
            <a:picLocks noChangeAspect="1"/>
          </p:cNvPicPr>
          <p:nvPr/>
        </p:nvPicPr>
        <p:blipFill>
          <a:blip r:embed="rId2"/>
          <a:stretch>
            <a:fillRect/>
          </a:stretch>
        </p:blipFill>
        <p:spPr>
          <a:xfrm>
            <a:off x="596899" y="1960087"/>
            <a:ext cx="8796876" cy="4406087"/>
          </a:xfrm>
          <a:prstGeom prst="rect">
            <a:avLst/>
          </a:prstGeom>
          <a:effectLst>
            <a:outerShdw blurRad="50800" dist="38100" dir="2700000" algn="tl" rotWithShape="0">
              <a:prstClr val="black">
                <a:alpha val="40000"/>
              </a:prstClr>
            </a:outerShdw>
          </a:effectLst>
        </p:spPr>
      </p:pic>
      <p:sp>
        <p:nvSpPr>
          <p:cNvPr id="2" name="タイトル 1"/>
          <p:cNvSpPr>
            <a:spLocks noGrp="1"/>
          </p:cNvSpPr>
          <p:nvPr>
            <p:ph type="title"/>
          </p:nvPr>
        </p:nvSpPr>
        <p:spPr/>
        <p:txBody>
          <a:bodyPr/>
          <a:lstStyle/>
          <a:p>
            <a:r>
              <a:rPr lang="ja-JP" altLang="en-US" dirty="0"/>
              <a:t>モード選択</a:t>
            </a:r>
            <a:endParaRPr kumimoji="1" lang="ja-JP" altLang="en-US" dirty="0"/>
          </a:p>
        </p:txBody>
      </p:sp>
      <p:sp>
        <p:nvSpPr>
          <p:cNvPr id="59" name="テキスト ボックス 58">
            <a:extLst>
              <a:ext uri="{FF2B5EF4-FFF2-40B4-BE49-F238E27FC236}">
                <a16:creationId xmlns:a16="http://schemas.microsoft.com/office/drawing/2014/main" id="{47E34932-F129-975F-13AD-C1BCBAF16AEB}"/>
              </a:ext>
            </a:extLst>
          </p:cNvPr>
          <p:cNvSpPr txBox="1"/>
          <p:nvPr/>
        </p:nvSpPr>
        <p:spPr>
          <a:xfrm>
            <a:off x="356920" y="716790"/>
            <a:ext cx="11176458" cy="400110"/>
          </a:xfrm>
          <a:prstGeom prst="rect">
            <a:avLst/>
          </a:prstGeom>
          <a:noFill/>
        </p:spPr>
        <p:txBody>
          <a:bodyPr wrap="none" rtlCol="0">
            <a:spAutoFit/>
          </a:bodyPr>
          <a:lstStyle/>
          <a:p>
            <a:pPr>
              <a:defRPr/>
            </a:pPr>
            <a:r>
              <a:rPr lang="en-US" altLang="ja-JP" sz="2000" b="1" dirty="0">
                <a:solidFill>
                  <a:prstClr val="black"/>
                </a:solidFill>
                <a:latin typeface="+mn-ea"/>
                <a:cs typeface="Meiryo UI" panose="020B0604030504040204" pitchFamily="50" charset="-128"/>
              </a:rPr>
              <a:t>AI-VMD</a:t>
            </a:r>
            <a:r>
              <a:rPr lang="ja-JP" altLang="en-US" sz="2000" b="1" dirty="0">
                <a:solidFill>
                  <a:prstClr val="black"/>
                </a:solidFill>
                <a:latin typeface="+mn-ea"/>
                <a:cs typeface="Meiryo UI" panose="020B0604030504040204" pitchFamily="50" charset="-128"/>
              </a:rPr>
              <a:t>の</a:t>
            </a:r>
            <a:r>
              <a:rPr lang="en-US" altLang="ja-JP" sz="2000" b="1" dirty="0">
                <a:solidFill>
                  <a:prstClr val="black"/>
                </a:solidFill>
                <a:latin typeface="+mn-ea"/>
                <a:cs typeface="Meiryo UI" panose="020B0604030504040204" pitchFamily="50" charset="-128"/>
              </a:rPr>
              <a:t>AI</a:t>
            </a:r>
            <a:r>
              <a:rPr lang="ja-JP" altLang="en-US" sz="2000" b="1" dirty="0">
                <a:solidFill>
                  <a:prstClr val="black"/>
                </a:solidFill>
                <a:latin typeface="+mn-ea"/>
                <a:cs typeface="Meiryo UI" panose="020B0604030504040204" pitchFamily="50" charset="-128"/>
              </a:rPr>
              <a:t>動体検知とカウント機能で検知するオブジェクトに合わせてモードを設定します。</a:t>
            </a:r>
          </a:p>
        </p:txBody>
      </p:sp>
      <p:sp>
        <p:nvSpPr>
          <p:cNvPr id="62" name="テキスト ボックス 61">
            <a:extLst>
              <a:ext uri="{FF2B5EF4-FFF2-40B4-BE49-F238E27FC236}">
                <a16:creationId xmlns:a16="http://schemas.microsoft.com/office/drawing/2014/main" id="{A417B900-399C-3C33-E648-9E0013AAC707}"/>
              </a:ext>
            </a:extLst>
          </p:cNvPr>
          <p:cNvSpPr txBox="1"/>
          <p:nvPr/>
        </p:nvSpPr>
        <p:spPr>
          <a:xfrm>
            <a:off x="7023617" y="1360276"/>
            <a:ext cx="5075428" cy="310406"/>
          </a:xfrm>
          <a:prstGeom prst="rect">
            <a:avLst/>
          </a:prstGeom>
          <a:noFill/>
        </p:spPr>
        <p:txBody>
          <a:bodyPr wrap="none" rtlCol="0">
            <a:spAutoFit/>
          </a:bodyPr>
          <a:lstStyle/>
          <a:p>
            <a:pPr>
              <a:defRPr/>
            </a:pPr>
            <a:r>
              <a:rPr lang="ja-JP" altLang="en-US" sz="1417" b="1" dirty="0">
                <a:solidFill>
                  <a:prstClr val="black"/>
                </a:solidFill>
                <a:latin typeface="+mn-ea"/>
                <a:cs typeface="Meiryo UI" panose="020B0604030504040204" pitchFamily="50" charset="-128"/>
              </a:rPr>
              <a:t>通常画角モードと真下画角モードのどちらかを設定します。</a:t>
            </a:r>
            <a:endParaRPr lang="en-US" altLang="ja-JP" sz="1417" b="1" dirty="0">
              <a:solidFill>
                <a:prstClr val="black"/>
              </a:solidFill>
              <a:latin typeface="+mn-ea"/>
              <a:cs typeface="Meiryo UI" panose="020B0604030504040204" pitchFamily="50" charset="-128"/>
            </a:endParaRPr>
          </a:p>
        </p:txBody>
      </p:sp>
      <p:sp>
        <p:nvSpPr>
          <p:cNvPr id="64" name="正方形/長方形 63">
            <a:extLst>
              <a:ext uri="{FF2B5EF4-FFF2-40B4-BE49-F238E27FC236}">
                <a16:creationId xmlns:a16="http://schemas.microsoft.com/office/drawing/2014/main" id="{FFD4B680-F725-45BC-C3C1-1275962B0DF0}"/>
              </a:ext>
            </a:extLst>
          </p:cNvPr>
          <p:cNvSpPr/>
          <p:nvPr/>
        </p:nvSpPr>
        <p:spPr>
          <a:xfrm>
            <a:off x="4180684" y="2827621"/>
            <a:ext cx="2014493" cy="255961"/>
          </a:xfrm>
          <a:prstGeom prst="rect">
            <a:avLst/>
          </a:prstGeom>
          <a:noFill/>
          <a:ln w="19050" cap="flat" cmpd="sng" algn="ctr">
            <a:solidFill>
              <a:srgbClr val="FF0000"/>
            </a:solidFill>
            <a:prstDash val="solid"/>
            <a:miter lim="800000"/>
          </a:ln>
          <a:effectLst/>
        </p:spPr>
        <p:txBody>
          <a:bodyPr rtlCol="0" anchor="ctr"/>
          <a:lstStyle/>
          <a:p>
            <a:pPr algn="ctr" defTabSz="1439906">
              <a:defRPr/>
            </a:pPr>
            <a:endParaRPr kumimoji="0" lang="ja-JP" altLang="en-US" sz="2834" b="1" kern="0">
              <a:solidFill>
                <a:prstClr val="white"/>
              </a:solidFill>
              <a:latin typeface="+mn-ea"/>
            </a:endParaRPr>
          </a:p>
        </p:txBody>
      </p:sp>
      <p:sp>
        <p:nvSpPr>
          <p:cNvPr id="65" name="線吹き出し 2 (枠付き) 8">
            <a:extLst>
              <a:ext uri="{FF2B5EF4-FFF2-40B4-BE49-F238E27FC236}">
                <a16:creationId xmlns:a16="http://schemas.microsoft.com/office/drawing/2014/main" id="{5B9D0738-8892-1881-ADDB-3184C675CB19}"/>
              </a:ext>
            </a:extLst>
          </p:cNvPr>
          <p:cNvSpPr/>
          <p:nvPr/>
        </p:nvSpPr>
        <p:spPr>
          <a:xfrm>
            <a:off x="7023616" y="1342048"/>
            <a:ext cx="4979198" cy="502099"/>
          </a:xfrm>
          <a:prstGeom prst="borderCallout2">
            <a:avLst>
              <a:gd name="adj1" fmla="val 55925"/>
              <a:gd name="adj2" fmla="val 190"/>
              <a:gd name="adj3" fmla="val 57355"/>
              <a:gd name="adj4" fmla="val -12202"/>
              <a:gd name="adj5" fmla="val 291257"/>
              <a:gd name="adj6" fmla="val -35940"/>
            </a:avLst>
          </a:prstGeom>
          <a:noFill/>
          <a:ln w="19050" cap="flat" cmpd="sng" algn="ctr">
            <a:solidFill>
              <a:srgbClr val="FF0000"/>
            </a:solidFill>
            <a:prstDash val="solid"/>
            <a:miter lim="800000"/>
          </a:ln>
          <a:effectLst/>
        </p:spPr>
        <p:txBody>
          <a:bodyPr rtlCol="0" anchor="ctr"/>
          <a:lstStyle/>
          <a:p>
            <a:pPr algn="ctr" defTabSz="1439906">
              <a:defRPr/>
            </a:pPr>
            <a:endParaRPr kumimoji="0" lang="ja-JP" altLang="en-US" sz="2834" b="1" kern="0">
              <a:solidFill>
                <a:prstClr val="white"/>
              </a:solidFill>
              <a:latin typeface="+mn-ea"/>
            </a:endParaRPr>
          </a:p>
        </p:txBody>
      </p:sp>
      <p:sp>
        <p:nvSpPr>
          <p:cNvPr id="5" name="テキスト ボックス 4">
            <a:extLst>
              <a:ext uri="{FF2B5EF4-FFF2-40B4-BE49-F238E27FC236}">
                <a16:creationId xmlns:a16="http://schemas.microsoft.com/office/drawing/2014/main" id="{39337E95-2BD6-F05D-C647-00D9A9E0094F}"/>
              </a:ext>
            </a:extLst>
          </p:cNvPr>
          <p:cNvSpPr txBox="1"/>
          <p:nvPr/>
        </p:nvSpPr>
        <p:spPr>
          <a:xfrm>
            <a:off x="356920" y="6458417"/>
            <a:ext cx="12185730" cy="1107996"/>
          </a:xfrm>
          <a:prstGeom prst="rect">
            <a:avLst/>
          </a:prstGeom>
          <a:noFill/>
        </p:spPr>
        <p:txBody>
          <a:bodyPr wrap="square" rtlCol="0">
            <a:spAutoFit/>
          </a:bodyPr>
          <a:lstStyle/>
          <a:p>
            <a:pPr>
              <a:defRPr/>
            </a:pPr>
            <a:r>
              <a:rPr lang="ja-JP" altLang="en-US" sz="1400" b="1" dirty="0">
                <a:solidFill>
                  <a:prstClr val="black"/>
                </a:solidFill>
                <a:latin typeface="+mn-ea"/>
                <a:cs typeface="Meiryo UI" panose="020B0604030504040204" pitchFamily="50" charset="-128"/>
              </a:rPr>
              <a:t>通常画角モード：</a:t>
            </a:r>
            <a:r>
              <a:rPr lang="en-US" altLang="ja-JP" sz="1400" b="1" dirty="0">
                <a:solidFill>
                  <a:prstClr val="black"/>
                </a:solidFill>
                <a:latin typeface="+mn-ea"/>
                <a:cs typeface="Meiryo UI" panose="020B0604030504040204" pitchFamily="50" charset="-128"/>
              </a:rPr>
              <a:t>AI</a:t>
            </a:r>
            <a:r>
              <a:rPr lang="ja-JP" altLang="en-US" sz="1400" b="1" dirty="0">
                <a:solidFill>
                  <a:prstClr val="black"/>
                </a:solidFill>
                <a:latin typeface="+mn-ea"/>
                <a:cs typeface="Meiryo UI" panose="020B0604030504040204" pitchFamily="50" charset="-128"/>
              </a:rPr>
              <a:t>動体検知、カウント機能の検知オブジェクトは人物、車、二輪車になります。</a:t>
            </a:r>
            <a:endParaRPr lang="en-US" altLang="ja-JP" sz="1400" b="1" dirty="0">
              <a:solidFill>
                <a:prstClr val="black"/>
              </a:solidFill>
              <a:latin typeface="+mn-ea"/>
              <a:cs typeface="Meiryo UI" panose="020B0604030504040204" pitchFamily="50" charset="-128"/>
            </a:endParaRPr>
          </a:p>
          <a:p>
            <a:pPr>
              <a:defRPr/>
            </a:pPr>
            <a:r>
              <a:rPr lang="ja-JP" altLang="en-US" sz="1400" b="1" dirty="0">
                <a:solidFill>
                  <a:prstClr val="black"/>
                </a:solidFill>
                <a:latin typeface="+mn-ea"/>
                <a:cs typeface="Meiryo UI" panose="020B0604030504040204" pitchFamily="50" charset="-128"/>
              </a:rPr>
              <a:t>真下画角モード：</a:t>
            </a:r>
            <a:r>
              <a:rPr lang="en-US" altLang="ja-JP" sz="1400" b="1" dirty="0">
                <a:solidFill>
                  <a:prstClr val="black"/>
                </a:solidFill>
                <a:latin typeface="+mn-ea"/>
                <a:cs typeface="Meiryo UI" panose="020B0604030504040204" pitchFamily="50" charset="-128"/>
              </a:rPr>
              <a:t>AI</a:t>
            </a:r>
            <a:r>
              <a:rPr lang="ja-JP" altLang="en-US" sz="1400" b="1" dirty="0">
                <a:solidFill>
                  <a:prstClr val="black"/>
                </a:solidFill>
                <a:latin typeface="+mn-ea"/>
                <a:cs typeface="Meiryo UI" panose="020B0604030504040204" pitchFamily="50" charset="-128"/>
              </a:rPr>
              <a:t>動体検知、カウント機能の検知オブジェクトは人物のみとなります。</a:t>
            </a:r>
            <a:endParaRPr lang="en-US" altLang="ja-JP" sz="1400" b="1" dirty="0">
              <a:solidFill>
                <a:prstClr val="black"/>
              </a:solidFill>
              <a:latin typeface="+mn-ea"/>
              <a:cs typeface="Meiryo UI" panose="020B0604030504040204" pitchFamily="50" charset="-128"/>
            </a:endParaRPr>
          </a:p>
          <a:p>
            <a:pPr>
              <a:defRPr/>
            </a:pPr>
            <a:r>
              <a:rPr lang="ja-JP" altLang="en-US" sz="1400" b="1" dirty="0">
                <a:solidFill>
                  <a:prstClr val="black"/>
                </a:solidFill>
                <a:latin typeface="+mn-ea"/>
                <a:cs typeface="Meiryo UI" panose="020B0604030504040204" pitchFamily="50" charset="-128"/>
              </a:rPr>
              <a:t>（カメラは真下向きに設置し、人物を通常画角より高精度でカウントできます。）</a:t>
            </a:r>
            <a:endParaRPr lang="en-US" altLang="ja-JP" sz="1400" b="1" dirty="0">
              <a:solidFill>
                <a:prstClr val="black"/>
              </a:solidFill>
              <a:latin typeface="+mn-ea"/>
              <a:cs typeface="Meiryo UI" panose="020B0604030504040204" pitchFamily="50" charset="-128"/>
            </a:endParaRPr>
          </a:p>
          <a:p>
            <a:pPr>
              <a:spcBef>
                <a:spcPts val="1200"/>
              </a:spcBef>
              <a:defRPr/>
            </a:pPr>
            <a:r>
              <a:rPr lang="en-US" altLang="ja-JP" sz="1400" b="1" dirty="0">
                <a:solidFill>
                  <a:prstClr val="black"/>
                </a:solidFill>
                <a:latin typeface="+mn-ea"/>
                <a:cs typeface="Meiryo UI" panose="020B0604030504040204" pitchFamily="50" charset="-128"/>
              </a:rPr>
              <a:t>※</a:t>
            </a:r>
            <a:r>
              <a:rPr lang="ja-JP" altLang="en-US" sz="1400" b="1" dirty="0">
                <a:solidFill>
                  <a:prstClr val="black"/>
                </a:solidFill>
                <a:latin typeface="+mn-ea"/>
                <a:cs typeface="Meiryo UI" panose="020B0604030504040204" pitchFamily="50" charset="-128"/>
              </a:rPr>
              <a:t>真下画角モードで</a:t>
            </a:r>
            <a:r>
              <a:rPr lang="en-US" altLang="ja-JP" sz="1400" b="1" dirty="0">
                <a:solidFill>
                  <a:prstClr val="black"/>
                </a:solidFill>
                <a:latin typeface="+mn-ea"/>
                <a:cs typeface="Meiryo UI" panose="020B0604030504040204" pitchFamily="50" charset="-128"/>
              </a:rPr>
              <a:t>AI-VMD</a:t>
            </a:r>
            <a:r>
              <a:rPr lang="ja-JP" altLang="en-US" sz="1400" b="1" dirty="0">
                <a:solidFill>
                  <a:prstClr val="black"/>
                </a:solidFill>
                <a:latin typeface="+mn-ea"/>
                <a:cs typeface="Meiryo UI" panose="020B0604030504040204" pitchFamily="50" charset="-128"/>
              </a:rPr>
              <a:t>以外の機能拡張ソフトウェアを使用する場合には、同時に使用する機能拡張ソフトウェアの使用条件にご注意ください。</a:t>
            </a:r>
            <a:endParaRPr lang="en-US" altLang="ja-JP" sz="1400" b="1" dirty="0">
              <a:solidFill>
                <a:prstClr val="black"/>
              </a:solidFill>
              <a:latin typeface="+mn-ea"/>
              <a:cs typeface="Meiryo UI" panose="020B0604030504040204" pitchFamily="50" charset="-128"/>
            </a:endParaRPr>
          </a:p>
        </p:txBody>
      </p:sp>
    </p:spTree>
    <p:extLst>
      <p:ext uri="{BB962C8B-B14F-4D97-AF65-F5344CB8AC3E}">
        <p14:creationId xmlns:p14="http://schemas.microsoft.com/office/powerpoint/2010/main" val="2573233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B4E71808-2DB0-B974-A0AD-6B4E4903FDD7}"/>
              </a:ext>
            </a:extLst>
          </p:cNvPr>
          <p:cNvPicPr>
            <a:picLocks noChangeAspect="1"/>
          </p:cNvPicPr>
          <p:nvPr/>
        </p:nvPicPr>
        <p:blipFill rotWithShape="1">
          <a:blip r:embed="rId2"/>
          <a:srcRect t="8265" r="32102" b="10712"/>
          <a:stretch/>
        </p:blipFill>
        <p:spPr>
          <a:xfrm>
            <a:off x="1782488" y="2206800"/>
            <a:ext cx="8256660" cy="4934922"/>
          </a:xfrm>
          <a:prstGeom prst="rect">
            <a:avLst/>
          </a:prstGeom>
          <a:effectLst>
            <a:outerShdw blurRad="50800" dist="38100" dir="2700000" algn="tl" rotWithShape="0">
              <a:prstClr val="black">
                <a:alpha val="40000"/>
              </a:prstClr>
            </a:outerShdw>
          </a:effectLst>
        </p:spPr>
      </p:pic>
      <p:sp>
        <p:nvSpPr>
          <p:cNvPr id="70" name="線吹き出し 2 (枠付き) 32">
            <a:extLst>
              <a:ext uri="{FF2B5EF4-FFF2-40B4-BE49-F238E27FC236}">
                <a16:creationId xmlns:a16="http://schemas.microsoft.com/office/drawing/2014/main" id="{ABF8CEAB-0B48-EE7E-88E0-57E58929ED53}"/>
              </a:ext>
            </a:extLst>
          </p:cNvPr>
          <p:cNvSpPr/>
          <p:nvPr/>
        </p:nvSpPr>
        <p:spPr>
          <a:xfrm rot="10800000">
            <a:off x="213374" y="2536309"/>
            <a:ext cx="1533114" cy="1665372"/>
          </a:xfrm>
          <a:prstGeom prst="borderCallout2">
            <a:avLst>
              <a:gd name="adj1" fmla="val 87382"/>
              <a:gd name="adj2" fmla="val -796"/>
              <a:gd name="adj3" fmla="val 87259"/>
              <a:gd name="adj4" fmla="val -46883"/>
              <a:gd name="adj5" fmla="val 69777"/>
              <a:gd name="adj6" fmla="val -76815"/>
            </a:avLst>
          </a:prstGeom>
          <a:solidFill>
            <a:schemeClr val="bg1"/>
          </a:solidFill>
          <a:ln w="19050" cap="flat" cmpd="sng" algn="ctr">
            <a:solidFill>
              <a:srgbClr val="FF0000"/>
            </a:solidFill>
            <a:prstDash val="solid"/>
            <a:miter lim="800000"/>
          </a:ln>
          <a:effectLst>
            <a:outerShdw blurRad="50800" dist="38100" dir="2700000" algn="tl" rotWithShape="0">
              <a:prstClr val="black">
                <a:alpha val="40000"/>
              </a:prstClr>
            </a:outerShdw>
          </a:effectLst>
        </p:spPr>
        <p:txBody>
          <a:bodyPr rtlCol="0" anchor="ctr"/>
          <a:lstStyle/>
          <a:p>
            <a:pPr algn="ctr" defTabSz="1439906">
              <a:defRPr/>
            </a:pPr>
            <a:endParaRPr kumimoji="0" lang="ja-JP" altLang="en-US" sz="2834" b="1" kern="0">
              <a:solidFill>
                <a:prstClr val="white"/>
              </a:solidFill>
              <a:latin typeface="+mn-ea"/>
            </a:endParaRPr>
          </a:p>
        </p:txBody>
      </p:sp>
      <p:sp>
        <p:nvSpPr>
          <p:cNvPr id="66" name="線吹き出し 2 (枠付き) 40">
            <a:extLst>
              <a:ext uri="{FF2B5EF4-FFF2-40B4-BE49-F238E27FC236}">
                <a16:creationId xmlns:a16="http://schemas.microsoft.com/office/drawing/2014/main" id="{28487D2C-B63E-5BA6-4A44-F155A79FB531}"/>
              </a:ext>
            </a:extLst>
          </p:cNvPr>
          <p:cNvSpPr/>
          <p:nvPr/>
        </p:nvSpPr>
        <p:spPr>
          <a:xfrm>
            <a:off x="10002142" y="2711939"/>
            <a:ext cx="2261551" cy="989627"/>
          </a:xfrm>
          <a:prstGeom prst="borderCallout2">
            <a:avLst>
              <a:gd name="adj1" fmla="val 22633"/>
              <a:gd name="adj2" fmla="val -216"/>
              <a:gd name="adj3" fmla="val 24062"/>
              <a:gd name="adj4" fmla="val -85665"/>
              <a:gd name="adj5" fmla="val 48306"/>
              <a:gd name="adj6" fmla="val -98415"/>
            </a:avLst>
          </a:prstGeom>
          <a:solidFill>
            <a:schemeClr val="bg1"/>
          </a:solidFill>
          <a:ln w="19050" cap="flat" cmpd="sng" algn="ctr">
            <a:solidFill>
              <a:srgbClr val="FF0000"/>
            </a:solidFill>
            <a:prstDash val="solid"/>
            <a:miter lim="800000"/>
          </a:ln>
          <a:effectLst>
            <a:outerShdw blurRad="50800" dist="38100" dir="2700000" algn="tl" rotWithShape="0">
              <a:prstClr val="black">
                <a:alpha val="40000"/>
              </a:prstClr>
            </a:outerShdw>
          </a:effectLst>
        </p:spPr>
        <p:txBody>
          <a:bodyPr rtlCol="0" anchor="ctr"/>
          <a:lstStyle/>
          <a:p>
            <a:pPr algn="ctr" defTabSz="1439906">
              <a:defRPr/>
            </a:pPr>
            <a:endParaRPr kumimoji="0" lang="ja-JP" altLang="en-US" sz="2834" b="1" kern="0">
              <a:solidFill>
                <a:prstClr val="white"/>
              </a:solidFill>
              <a:latin typeface="+mn-ea"/>
            </a:endParaRPr>
          </a:p>
        </p:txBody>
      </p:sp>
      <p:sp>
        <p:nvSpPr>
          <p:cNvPr id="69" name="線吹き出し 2 (枠付き) 30">
            <a:extLst>
              <a:ext uri="{FF2B5EF4-FFF2-40B4-BE49-F238E27FC236}">
                <a16:creationId xmlns:a16="http://schemas.microsoft.com/office/drawing/2014/main" id="{FD36DDD2-A310-E08C-8A5B-DABE54AE311C}"/>
              </a:ext>
            </a:extLst>
          </p:cNvPr>
          <p:cNvSpPr/>
          <p:nvPr/>
        </p:nvSpPr>
        <p:spPr>
          <a:xfrm>
            <a:off x="10008813" y="3941310"/>
            <a:ext cx="2254881" cy="989627"/>
          </a:xfrm>
          <a:prstGeom prst="borderCallout2">
            <a:avLst>
              <a:gd name="adj1" fmla="val 22633"/>
              <a:gd name="adj2" fmla="val -216"/>
              <a:gd name="adj3" fmla="val 22212"/>
              <a:gd name="adj4" fmla="val -24379"/>
              <a:gd name="adj5" fmla="val 72713"/>
              <a:gd name="adj6" fmla="val -41142"/>
            </a:avLst>
          </a:prstGeom>
          <a:solidFill>
            <a:schemeClr val="bg1"/>
          </a:solidFill>
          <a:ln w="19050" cap="flat" cmpd="sng" algn="ctr">
            <a:solidFill>
              <a:srgbClr val="FF0000"/>
            </a:solidFill>
            <a:prstDash val="solid"/>
            <a:miter lim="800000"/>
          </a:ln>
          <a:effectLst>
            <a:outerShdw blurRad="50800" dist="38100" dir="2700000" algn="tl" rotWithShape="0">
              <a:prstClr val="black">
                <a:alpha val="40000"/>
              </a:prstClr>
            </a:outerShdw>
          </a:effectLst>
        </p:spPr>
        <p:txBody>
          <a:bodyPr rtlCol="0" anchor="ctr"/>
          <a:lstStyle/>
          <a:p>
            <a:pPr algn="ctr" defTabSz="1439906">
              <a:defRPr/>
            </a:pPr>
            <a:endParaRPr kumimoji="0" lang="ja-JP" altLang="en-US" sz="2834" b="1" kern="0">
              <a:solidFill>
                <a:prstClr val="white"/>
              </a:solidFill>
              <a:latin typeface="+mn-ea"/>
            </a:endParaRPr>
          </a:p>
        </p:txBody>
      </p:sp>
      <p:sp>
        <p:nvSpPr>
          <p:cNvPr id="65" name="線吹き出し 2 (枠付き) 8">
            <a:extLst>
              <a:ext uri="{FF2B5EF4-FFF2-40B4-BE49-F238E27FC236}">
                <a16:creationId xmlns:a16="http://schemas.microsoft.com/office/drawing/2014/main" id="{5B9D0738-8892-1881-ADDB-3184C675CB19}"/>
              </a:ext>
            </a:extLst>
          </p:cNvPr>
          <p:cNvSpPr/>
          <p:nvPr/>
        </p:nvSpPr>
        <p:spPr>
          <a:xfrm>
            <a:off x="7221018" y="1504681"/>
            <a:ext cx="5042675" cy="640073"/>
          </a:xfrm>
          <a:prstGeom prst="borderCallout2">
            <a:avLst>
              <a:gd name="adj1" fmla="val 59209"/>
              <a:gd name="adj2" fmla="val -301"/>
              <a:gd name="adj3" fmla="val 58997"/>
              <a:gd name="adj4" fmla="val -9172"/>
              <a:gd name="adj5" fmla="val 210886"/>
              <a:gd name="adj6" fmla="val -15309"/>
            </a:avLst>
          </a:prstGeom>
          <a:solidFill>
            <a:schemeClr val="bg1"/>
          </a:solidFill>
          <a:ln w="19050" cap="flat" cmpd="sng" algn="ctr">
            <a:solidFill>
              <a:srgbClr val="FF0000"/>
            </a:solidFill>
            <a:prstDash val="solid"/>
            <a:miter lim="800000"/>
          </a:ln>
          <a:effectLst>
            <a:outerShdw blurRad="50800" dist="38100" dir="2700000" algn="tl" rotWithShape="0">
              <a:prstClr val="black">
                <a:alpha val="40000"/>
              </a:prstClr>
            </a:outerShdw>
          </a:effectLst>
        </p:spPr>
        <p:txBody>
          <a:bodyPr rtlCol="0" anchor="ctr"/>
          <a:lstStyle/>
          <a:p>
            <a:pPr algn="ctr" defTabSz="1439906">
              <a:defRPr/>
            </a:pPr>
            <a:endParaRPr kumimoji="0" lang="ja-JP" altLang="en-US" sz="2834" b="1" kern="0">
              <a:solidFill>
                <a:prstClr val="white"/>
              </a:solidFill>
              <a:latin typeface="+mn-ea"/>
            </a:endParaRPr>
          </a:p>
        </p:txBody>
      </p:sp>
      <p:sp>
        <p:nvSpPr>
          <p:cNvPr id="2" name="タイトル 1"/>
          <p:cNvSpPr>
            <a:spLocks noGrp="1"/>
          </p:cNvSpPr>
          <p:nvPr>
            <p:ph type="title"/>
          </p:nvPr>
        </p:nvSpPr>
        <p:spPr/>
        <p:txBody>
          <a:bodyPr/>
          <a:lstStyle/>
          <a:p>
            <a:r>
              <a:rPr lang="en-US" altLang="ja-JP" dirty="0"/>
              <a:t>AI</a:t>
            </a:r>
            <a:r>
              <a:rPr lang="ja-JP" altLang="en-US" dirty="0"/>
              <a:t>動体検知設定（エリア設定）</a:t>
            </a:r>
            <a:endParaRPr kumimoji="1" lang="ja-JP" altLang="en-US" dirty="0"/>
          </a:p>
        </p:txBody>
      </p:sp>
      <p:pic>
        <p:nvPicPr>
          <p:cNvPr id="58" name="図 57">
            <a:extLst>
              <a:ext uri="{FF2B5EF4-FFF2-40B4-BE49-F238E27FC236}">
                <a16:creationId xmlns:a16="http://schemas.microsoft.com/office/drawing/2014/main" id="{A68F32AA-7C12-5209-6C05-D8870A5EC5D9}"/>
              </a:ext>
            </a:extLst>
          </p:cNvPr>
          <p:cNvPicPr>
            <a:picLocks noChangeAspect="1"/>
          </p:cNvPicPr>
          <p:nvPr/>
        </p:nvPicPr>
        <p:blipFill rotWithShape="1">
          <a:blip r:embed="rId3" cstate="print">
            <a:alphaModFix/>
            <a:extLst>
              <a:ext uri="{28A0092B-C50C-407E-A947-70E740481C1C}">
                <a14:useLocalDpi xmlns:a14="http://schemas.microsoft.com/office/drawing/2010/main" val="0"/>
              </a:ext>
            </a:extLst>
          </a:blip>
          <a:srcRect/>
          <a:stretch/>
        </p:blipFill>
        <p:spPr>
          <a:xfrm>
            <a:off x="2048879" y="3026943"/>
            <a:ext cx="3719275" cy="2090354"/>
          </a:xfrm>
          <a:prstGeom prst="rect">
            <a:avLst/>
          </a:prstGeom>
        </p:spPr>
      </p:pic>
      <p:sp>
        <p:nvSpPr>
          <p:cNvPr id="59" name="テキスト ボックス 58">
            <a:extLst>
              <a:ext uri="{FF2B5EF4-FFF2-40B4-BE49-F238E27FC236}">
                <a16:creationId xmlns:a16="http://schemas.microsoft.com/office/drawing/2014/main" id="{47E34932-F129-975F-13AD-C1BCBAF16AEB}"/>
              </a:ext>
            </a:extLst>
          </p:cNvPr>
          <p:cNvSpPr txBox="1"/>
          <p:nvPr/>
        </p:nvSpPr>
        <p:spPr>
          <a:xfrm>
            <a:off x="301453" y="736030"/>
            <a:ext cx="9379491" cy="400110"/>
          </a:xfrm>
          <a:prstGeom prst="rect">
            <a:avLst/>
          </a:prstGeom>
          <a:noFill/>
        </p:spPr>
        <p:txBody>
          <a:bodyPr wrap="none" rtlCol="0">
            <a:spAutoFit/>
          </a:bodyPr>
          <a:lstStyle/>
          <a:p>
            <a:r>
              <a:rPr lang="en-US" altLang="ja-JP" sz="2000" b="1" dirty="0">
                <a:solidFill>
                  <a:prstClr val="black"/>
                </a:solidFill>
                <a:latin typeface="+mn-ea"/>
                <a:cs typeface="Meiryo UI" panose="020B0604030504040204" pitchFamily="50" charset="-128"/>
              </a:rPr>
              <a:t>AI-VMD</a:t>
            </a:r>
            <a:r>
              <a:rPr lang="ja-JP" altLang="en-US" sz="2000" b="1" dirty="0">
                <a:solidFill>
                  <a:prstClr val="black"/>
                </a:solidFill>
                <a:latin typeface="+mn-ea"/>
                <a:cs typeface="Meiryo UI" panose="020B0604030504040204" pitchFamily="50" charset="-128"/>
              </a:rPr>
              <a:t>によって動体を検知するエリアと検知条件を設定することができます。</a:t>
            </a:r>
          </a:p>
        </p:txBody>
      </p:sp>
      <p:sp>
        <p:nvSpPr>
          <p:cNvPr id="62" name="テキスト ボックス 61">
            <a:extLst>
              <a:ext uri="{FF2B5EF4-FFF2-40B4-BE49-F238E27FC236}">
                <a16:creationId xmlns:a16="http://schemas.microsoft.com/office/drawing/2014/main" id="{A417B900-399C-3C33-E648-9E0013AAC707}"/>
              </a:ext>
            </a:extLst>
          </p:cNvPr>
          <p:cNvSpPr txBox="1"/>
          <p:nvPr/>
        </p:nvSpPr>
        <p:spPr>
          <a:xfrm>
            <a:off x="7221019" y="1583286"/>
            <a:ext cx="5256567" cy="528478"/>
          </a:xfrm>
          <a:prstGeom prst="rect">
            <a:avLst/>
          </a:prstGeom>
          <a:noFill/>
        </p:spPr>
        <p:txBody>
          <a:bodyPr wrap="none" rtlCol="0">
            <a:spAutoFit/>
          </a:bodyPr>
          <a:lstStyle/>
          <a:p>
            <a:r>
              <a:rPr lang="ja-JP" altLang="en-US" sz="1400" b="1" dirty="0">
                <a:solidFill>
                  <a:prstClr val="black"/>
                </a:solidFill>
                <a:latin typeface="+mn-ea"/>
                <a:cs typeface="Meiryo UI" panose="020B0604030504040204" pitchFamily="50" charset="-128"/>
              </a:rPr>
              <a:t>エリアと検知条件の組み合わせを２種類まで設定でき、</a:t>
            </a:r>
            <a:endParaRPr lang="en-US" altLang="ja-JP" sz="1400" b="1" dirty="0">
              <a:solidFill>
                <a:prstClr val="black"/>
              </a:solidFill>
              <a:latin typeface="+mn-ea"/>
              <a:cs typeface="Meiryo UI" panose="020B0604030504040204" pitchFamily="50" charset="-128"/>
            </a:endParaRPr>
          </a:p>
          <a:p>
            <a:r>
              <a:rPr lang="ja-JP" altLang="en-US" sz="1400" b="1" dirty="0">
                <a:solidFill>
                  <a:prstClr val="black"/>
                </a:solidFill>
                <a:latin typeface="+mn-ea"/>
                <a:cs typeface="Meiryo UI" panose="020B0604030504040204" pitchFamily="50" charset="-128"/>
              </a:rPr>
              <a:t>検知設定１および検知設定２として保存することができます。</a:t>
            </a:r>
            <a:endParaRPr lang="en-US" altLang="ja-JP" sz="1400" b="1" dirty="0">
              <a:solidFill>
                <a:prstClr val="black"/>
              </a:solidFill>
              <a:latin typeface="+mn-ea"/>
              <a:cs typeface="Meiryo UI" panose="020B0604030504040204" pitchFamily="50" charset="-128"/>
            </a:endParaRPr>
          </a:p>
        </p:txBody>
      </p:sp>
      <p:sp>
        <p:nvSpPr>
          <p:cNvPr id="64" name="正方形/長方形 63">
            <a:extLst>
              <a:ext uri="{FF2B5EF4-FFF2-40B4-BE49-F238E27FC236}">
                <a16:creationId xmlns:a16="http://schemas.microsoft.com/office/drawing/2014/main" id="{FFD4B680-F725-45BC-C3C1-1275962B0DF0}"/>
              </a:ext>
            </a:extLst>
          </p:cNvPr>
          <p:cNvSpPr/>
          <p:nvPr/>
        </p:nvSpPr>
        <p:spPr>
          <a:xfrm>
            <a:off x="6028859" y="2908966"/>
            <a:ext cx="1725533" cy="216153"/>
          </a:xfrm>
          <a:prstGeom prst="rect">
            <a:avLst/>
          </a:prstGeom>
          <a:noFill/>
          <a:ln w="12700" cap="flat" cmpd="sng" algn="ctr">
            <a:solidFill>
              <a:srgbClr val="ED7D31"/>
            </a:solidFill>
            <a:prstDash val="solid"/>
            <a:miter lim="800000"/>
          </a:ln>
          <a:effectLst/>
        </p:spPr>
        <p:txBody>
          <a:bodyPr rtlCol="0" anchor="ctr"/>
          <a:lstStyle/>
          <a:p>
            <a:pPr algn="ctr" defTabSz="1439906">
              <a:defRPr/>
            </a:pPr>
            <a:endParaRPr kumimoji="0" lang="ja-JP" altLang="en-US" sz="2834" b="1" kern="0">
              <a:solidFill>
                <a:prstClr val="white"/>
              </a:solidFill>
              <a:latin typeface="+mn-ea"/>
            </a:endParaRPr>
          </a:p>
        </p:txBody>
      </p:sp>
      <p:sp>
        <p:nvSpPr>
          <p:cNvPr id="67" name="正方形/長方形 66">
            <a:extLst>
              <a:ext uri="{FF2B5EF4-FFF2-40B4-BE49-F238E27FC236}">
                <a16:creationId xmlns:a16="http://schemas.microsoft.com/office/drawing/2014/main" id="{52344308-5F2B-8E13-B093-D12EFCD6B21A}"/>
              </a:ext>
            </a:extLst>
          </p:cNvPr>
          <p:cNvSpPr/>
          <p:nvPr/>
        </p:nvSpPr>
        <p:spPr>
          <a:xfrm>
            <a:off x="6871477" y="3151579"/>
            <a:ext cx="1181447" cy="3001740"/>
          </a:xfrm>
          <a:prstGeom prst="rect">
            <a:avLst/>
          </a:prstGeom>
          <a:noFill/>
          <a:ln w="19050" cap="flat" cmpd="sng" algn="ctr">
            <a:solidFill>
              <a:srgbClr val="FF0000"/>
            </a:solidFill>
            <a:prstDash val="solid"/>
            <a:miter lim="800000"/>
          </a:ln>
          <a:effectLst/>
        </p:spPr>
        <p:txBody>
          <a:bodyPr rtlCol="0" anchor="ctr"/>
          <a:lstStyle/>
          <a:p>
            <a:pPr algn="ctr" defTabSz="1439906">
              <a:defRPr/>
            </a:pPr>
            <a:endParaRPr kumimoji="0" lang="ja-JP" altLang="en-US" sz="2834" b="1" kern="0">
              <a:solidFill>
                <a:prstClr val="white"/>
              </a:solidFill>
              <a:latin typeface="+mn-ea"/>
            </a:endParaRPr>
          </a:p>
        </p:txBody>
      </p:sp>
      <p:sp>
        <p:nvSpPr>
          <p:cNvPr id="68" name="正方形/長方形 67">
            <a:extLst>
              <a:ext uri="{FF2B5EF4-FFF2-40B4-BE49-F238E27FC236}">
                <a16:creationId xmlns:a16="http://schemas.microsoft.com/office/drawing/2014/main" id="{474E9C85-208F-76FF-B902-FF3C1748F4E6}"/>
              </a:ext>
            </a:extLst>
          </p:cNvPr>
          <p:cNvSpPr/>
          <p:nvPr/>
        </p:nvSpPr>
        <p:spPr>
          <a:xfrm>
            <a:off x="8086286" y="3150199"/>
            <a:ext cx="998479" cy="3003121"/>
          </a:xfrm>
          <a:prstGeom prst="rect">
            <a:avLst/>
          </a:prstGeom>
          <a:noFill/>
          <a:ln w="19050" cap="flat" cmpd="sng" algn="ctr">
            <a:solidFill>
              <a:srgbClr val="FF0000"/>
            </a:solidFill>
            <a:prstDash val="solid"/>
            <a:miter lim="800000"/>
          </a:ln>
          <a:effectLst/>
        </p:spPr>
        <p:txBody>
          <a:bodyPr rtlCol="0" anchor="ctr"/>
          <a:lstStyle/>
          <a:p>
            <a:pPr algn="ctr" defTabSz="1439906">
              <a:defRPr/>
            </a:pPr>
            <a:endParaRPr kumimoji="0" lang="ja-JP" altLang="en-US" sz="2834" b="1" kern="0">
              <a:solidFill>
                <a:prstClr val="white"/>
              </a:solidFill>
              <a:latin typeface="+mn-ea"/>
            </a:endParaRPr>
          </a:p>
        </p:txBody>
      </p:sp>
      <p:sp>
        <p:nvSpPr>
          <p:cNvPr id="71" name="正方形/長方形 70">
            <a:extLst>
              <a:ext uri="{FF2B5EF4-FFF2-40B4-BE49-F238E27FC236}">
                <a16:creationId xmlns:a16="http://schemas.microsoft.com/office/drawing/2014/main" id="{0BB0226E-1611-410C-804B-5A66CC71EBB1}"/>
              </a:ext>
            </a:extLst>
          </p:cNvPr>
          <p:cNvSpPr/>
          <p:nvPr/>
        </p:nvSpPr>
        <p:spPr>
          <a:xfrm>
            <a:off x="2047791" y="3026822"/>
            <a:ext cx="3715766" cy="2090354"/>
          </a:xfrm>
          <a:prstGeom prst="rect">
            <a:avLst/>
          </a:prstGeom>
          <a:noFill/>
          <a:ln w="12700" cap="flat" cmpd="sng" algn="ctr">
            <a:solidFill>
              <a:srgbClr val="ED7D31"/>
            </a:solidFill>
            <a:prstDash val="solid"/>
            <a:miter lim="800000"/>
          </a:ln>
          <a:effectLst/>
        </p:spPr>
        <p:txBody>
          <a:bodyPr rtlCol="0" anchor="ctr"/>
          <a:lstStyle/>
          <a:p>
            <a:pPr algn="ctr" defTabSz="1439906">
              <a:defRPr/>
            </a:pPr>
            <a:endParaRPr kumimoji="0" lang="ja-JP" altLang="en-US" sz="2834" b="1" kern="0">
              <a:solidFill>
                <a:prstClr val="white"/>
              </a:solidFill>
              <a:latin typeface="+mn-ea"/>
            </a:endParaRPr>
          </a:p>
        </p:txBody>
      </p:sp>
      <p:grpSp>
        <p:nvGrpSpPr>
          <p:cNvPr id="31" name="グループ化 30">
            <a:extLst>
              <a:ext uri="{FF2B5EF4-FFF2-40B4-BE49-F238E27FC236}">
                <a16:creationId xmlns:a16="http://schemas.microsoft.com/office/drawing/2014/main" id="{B646533B-7E81-CFC6-81ED-2BA8D06DFF7A}"/>
              </a:ext>
            </a:extLst>
          </p:cNvPr>
          <p:cNvGrpSpPr/>
          <p:nvPr/>
        </p:nvGrpSpPr>
        <p:grpSpPr>
          <a:xfrm>
            <a:off x="12418996" y="1032384"/>
            <a:ext cx="1844107" cy="6257244"/>
            <a:chOff x="7848130" y="655611"/>
            <a:chExt cx="1171091" cy="3973632"/>
          </a:xfrm>
        </p:grpSpPr>
        <p:sp>
          <p:nvSpPr>
            <p:cNvPr id="7" name="フリーフォーム 16">
              <a:extLst>
                <a:ext uri="{FF2B5EF4-FFF2-40B4-BE49-F238E27FC236}">
                  <a16:creationId xmlns:a16="http://schemas.microsoft.com/office/drawing/2014/main" id="{2BEB678C-F9AF-17EA-AC33-925C468004C3}"/>
                </a:ext>
              </a:extLst>
            </p:cNvPr>
            <p:cNvSpPr/>
            <p:nvPr/>
          </p:nvSpPr>
          <p:spPr>
            <a:xfrm>
              <a:off x="7848130" y="1860155"/>
              <a:ext cx="1171091" cy="360000"/>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accent1">
                <a:lumMod val="50000"/>
              </a:schemeClr>
            </a:solidFill>
            <a:effectLst>
              <a:outerShdw blurRad="50800" dist="38100" dir="2700000" algn="tl"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3001" tIns="93001" rIns="93001" bIns="93001" numCol="1" spcCol="1270" anchor="ctr" anchorCtr="0">
              <a:noAutofit/>
            </a:bodyPr>
            <a:lstStyle/>
            <a:p>
              <a:pPr algn="ctr" defTabSz="734952">
                <a:lnSpc>
                  <a:spcPct val="90000"/>
                </a:lnSpc>
                <a:spcBef>
                  <a:spcPct val="0"/>
                </a:spcBef>
                <a:spcAft>
                  <a:spcPct val="35000"/>
                </a:spcAft>
              </a:pPr>
              <a:r>
                <a:rPr lang="en-US" altLang="ja-JP" sz="1653" b="1" dirty="0">
                  <a:solidFill>
                    <a:prstClr val="white"/>
                  </a:solidFill>
                  <a:latin typeface="+mn-ea"/>
                </a:rPr>
                <a:t>AI</a:t>
              </a:r>
              <a:r>
                <a:rPr lang="ja-JP" altLang="en-US" sz="1653" b="1" dirty="0">
                  <a:solidFill>
                    <a:prstClr val="white"/>
                  </a:solidFill>
                  <a:latin typeface="+mn-ea"/>
                </a:rPr>
                <a:t>動体検知設定</a:t>
              </a:r>
            </a:p>
          </p:txBody>
        </p:sp>
        <p:sp>
          <p:nvSpPr>
            <p:cNvPr id="8" name="フリーフォーム 17">
              <a:extLst>
                <a:ext uri="{FF2B5EF4-FFF2-40B4-BE49-F238E27FC236}">
                  <a16:creationId xmlns:a16="http://schemas.microsoft.com/office/drawing/2014/main" id="{AF125F20-31DB-C349-BE6A-0B053CC46F67}"/>
                </a:ext>
              </a:extLst>
            </p:cNvPr>
            <p:cNvSpPr/>
            <p:nvPr/>
          </p:nvSpPr>
          <p:spPr>
            <a:xfrm>
              <a:off x="7848130" y="2462427"/>
              <a:ext cx="1171091" cy="360000"/>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3001" tIns="93001" rIns="93001" bIns="93001" numCol="1" spcCol="1270" anchor="ctr" anchorCtr="0">
              <a:noAutofit/>
            </a:bodyPr>
            <a:lstStyle/>
            <a:p>
              <a:pPr algn="ctr" defTabSz="734952">
                <a:lnSpc>
                  <a:spcPct val="90000"/>
                </a:lnSpc>
                <a:spcBef>
                  <a:spcPct val="0"/>
                </a:spcBef>
                <a:spcAft>
                  <a:spcPct val="35000"/>
                </a:spcAft>
              </a:pPr>
              <a:r>
                <a:rPr lang="ja-JP" altLang="en-US" sz="1653" b="1" dirty="0">
                  <a:solidFill>
                    <a:prstClr val="white"/>
                  </a:solidFill>
                  <a:latin typeface="+mn-ea"/>
                  <a:cs typeface="Meiryo UI" panose="020B0604030504040204" pitchFamily="50" charset="-128"/>
                </a:rPr>
                <a:t>カウント機能設定</a:t>
              </a:r>
              <a:endParaRPr lang="en-US" altLang="ja-JP" sz="1653" b="1" dirty="0">
                <a:solidFill>
                  <a:prstClr val="white"/>
                </a:solidFill>
                <a:latin typeface="+mn-ea"/>
                <a:cs typeface="Meiryo UI" panose="020B0604030504040204" pitchFamily="50" charset="-128"/>
              </a:endParaRPr>
            </a:p>
          </p:txBody>
        </p:sp>
        <p:sp>
          <p:nvSpPr>
            <p:cNvPr id="9" name="フリーフォーム 18">
              <a:extLst>
                <a:ext uri="{FF2B5EF4-FFF2-40B4-BE49-F238E27FC236}">
                  <a16:creationId xmlns:a16="http://schemas.microsoft.com/office/drawing/2014/main" id="{4769B14E-A98D-FDB7-A080-FE03665139BD}"/>
                </a:ext>
              </a:extLst>
            </p:cNvPr>
            <p:cNvSpPr/>
            <p:nvPr/>
          </p:nvSpPr>
          <p:spPr>
            <a:xfrm>
              <a:off x="7848130" y="3064699"/>
              <a:ext cx="1171091" cy="360000"/>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3001" tIns="93001" rIns="93001" bIns="93001" numCol="1" spcCol="1270" anchor="ctr" anchorCtr="0">
              <a:noAutofit/>
            </a:bodyPr>
            <a:lstStyle/>
            <a:p>
              <a:pPr algn="ctr" defTabSz="734952">
                <a:lnSpc>
                  <a:spcPct val="90000"/>
                </a:lnSpc>
                <a:spcBef>
                  <a:spcPct val="0"/>
                </a:spcBef>
                <a:spcAft>
                  <a:spcPct val="35000"/>
                </a:spcAft>
              </a:pPr>
              <a:r>
                <a:rPr lang="ja-JP" altLang="en-US" sz="1653" b="1" dirty="0">
                  <a:solidFill>
                    <a:prstClr val="white"/>
                  </a:solidFill>
                  <a:latin typeface="+mn-ea"/>
                  <a:cs typeface="Meiryo UI" panose="020B0604030504040204" pitchFamily="50" charset="-128"/>
                </a:rPr>
                <a:t>詳細設定</a:t>
              </a:r>
            </a:p>
          </p:txBody>
        </p:sp>
        <p:sp>
          <p:nvSpPr>
            <p:cNvPr id="10" name="フリーフォーム 20">
              <a:extLst>
                <a:ext uri="{FF2B5EF4-FFF2-40B4-BE49-F238E27FC236}">
                  <a16:creationId xmlns:a16="http://schemas.microsoft.com/office/drawing/2014/main" id="{2C0D90DA-C28A-8E48-D95D-F402D99E6156}"/>
                </a:ext>
              </a:extLst>
            </p:cNvPr>
            <p:cNvSpPr/>
            <p:nvPr/>
          </p:nvSpPr>
          <p:spPr>
            <a:xfrm>
              <a:off x="7848130" y="3666971"/>
              <a:ext cx="1171091" cy="360000"/>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3001" tIns="93001" rIns="93001" bIns="93001" numCol="1" spcCol="1270" anchor="ctr" anchorCtr="0">
              <a:noAutofit/>
            </a:bodyPr>
            <a:lstStyle/>
            <a:p>
              <a:pPr algn="ctr" defTabSz="734952">
                <a:lnSpc>
                  <a:spcPct val="90000"/>
                </a:lnSpc>
                <a:spcBef>
                  <a:spcPct val="0"/>
                </a:spcBef>
                <a:spcAft>
                  <a:spcPct val="35000"/>
                </a:spcAft>
              </a:pPr>
              <a:r>
                <a:rPr lang="ja-JP" altLang="en-US" sz="1653" b="1" dirty="0">
                  <a:solidFill>
                    <a:prstClr val="white"/>
                  </a:solidFill>
                  <a:latin typeface="+mn-ea"/>
                  <a:cs typeface="Meiryo UI" panose="020B0604030504040204" pitchFamily="50" charset="-128"/>
                </a:rPr>
                <a:t>スケジュール設定</a:t>
              </a:r>
            </a:p>
          </p:txBody>
        </p:sp>
        <p:sp>
          <p:nvSpPr>
            <p:cNvPr id="11" name="フリーフォーム 21">
              <a:extLst>
                <a:ext uri="{FF2B5EF4-FFF2-40B4-BE49-F238E27FC236}">
                  <a16:creationId xmlns:a16="http://schemas.microsoft.com/office/drawing/2014/main" id="{106511D2-1C9C-B0D8-07E4-7D41093DA204}"/>
                </a:ext>
              </a:extLst>
            </p:cNvPr>
            <p:cNvSpPr/>
            <p:nvPr/>
          </p:nvSpPr>
          <p:spPr>
            <a:xfrm>
              <a:off x="7848130" y="4269243"/>
              <a:ext cx="1171091" cy="360000"/>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3001" tIns="93001" rIns="93001" bIns="93001" numCol="1" spcCol="1270" anchor="ctr" anchorCtr="0">
              <a:noAutofit/>
            </a:bodyPr>
            <a:lstStyle/>
            <a:p>
              <a:pPr algn="ctr" defTabSz="734952">
                <a:lnSpc>
                  <a:spcPct val="90000"/>
                </a:lnSpc>
                <a:spcBef>
                  <a:spcPct val="0"/>
                </a:spcBef>
                <a:spcAft>
                  <a:spcPct val="35000"/>
                </a:spcAft>
              </a:pPr>
              <a:r>
                <a:rPr lang="ja-JP" altLang="en-US" sz="1653" b="1" dirty="0">
                  <a:solidFill>
                    <a:prstClr val="white"/>
                  </a:solidFill>
                  <a:latin typeface="+mn-ea"/>
                  <a:cs typeface="Meiryo UI" panose="020B0604030504040204" pitchFamily="50" charset="-128"/>
                </a:rPr>
                <a:t>アラーム設定</a:t>
              </a:r>
            </a:p>
          </p:txBody>
        </p:sp>
        <p:sp>
          <p:nvSpPr>
            <p:cNvPr id="12" name="フリーフォーム 23">
              <a:extLst>
                <a:ext uri="{FF2B5EF4-FFF2-40B4-BE49-F238E27FC236}">
                  <a16:creationId xmlns:a16="http://schemas.microsoft.com/office/drawing/2014/main" id="{F7DFB437-66DD-6507-81E0-7560EB89E8FB}"/>
                </a:ext>
              </a:extLst>
            </p:cNvPr>
            <p:cNvSpPr/>
            <p:nvPr/>
          </p:nvSpPr>
          <p:spPr>
            <a:xfrm rot="28406">
              <a:off x="8287289" y="2248481"/>
              <a:ext cx="292773" cy="185620"/>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92206" tIns="0" rIns="92206" bIns="115458" numCol="1" spcCol="1270" anchor="ctr" anchorCtr="0">
              <a:noAutofit/>
            </a:bodyPr>
            <a:lstStyle/>
            <a:p>
              <a:pPr algn="ctr" defTabSz="262484">
                <a:lnSpc>
                  <a:spcPct val="90000"/>
                </a:lnSpc>
                <a:spcBef>
                  <a:spcPct val="0"/>
                </a:spcBef>
                <a:spcAft>
                  <a:spcPct val="35000"/>
                </a:spcAft>
              </a:pPr>
              <a:endParaRPr lang="ja-JP" altLang="en-US" sz="591" b="1">
                <a:solidFill>
                  <a:prstClr val="white"/>
                </a:solidFill>
                <a:latin typeface="+mn-ea"/>
                <a:cs typeface="Meiryo UI" panose="020B0604030504040204" pitchFamily="50" charset="-128"/>
              </a:endParaRPr>
            </a:p>
          </p:txBody>
        </p:sp>
        <p:sp>
          <p:nvSpPr>
            <p:cNvPr id="13" name="フリーフォーム 24">
              <a:extLst>
                <a:ext uri="{FF2B5EF4-FFF2-40B4-BE49-F238E27FC236}">
                  <a16:creationId xmlns:a16="http://schemas.microsoft.com/office/drawing/2014/main" id="{23BAF930-DC0B-C8BC-8266-031FE0A68F86}"/>
                </a:ext>
              </a:extLst>
            </p:cNvPr>
            <p:cNvSpPr/>
            <p:nvPr/>
          </p:nvSpPr>
          <p:spPr>
            <a:xfrm rot="28406">
              <a:off x="8287289" y="2850753"/>
              <a:ext cx="292773" cy="185620"/>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92206" tIns="0" rIns="92206" bIns="115458" numCol="1" spcCol="1270" anchor="ctr" anchorCtr="0">
              <a:noAutofit/>
            </a:bodyPr>
            <a:lstStyle/>
            <a:p>
              <a:pPr algn="ctr" defTabSz="262484">
                <a:lnSpc>
                  <a:spcPct val="90000"/>
                </a:lnSpc>
                <a:spcBef>
                  <a:spcPct val="0"/>
                </a:spcBef>
                <a:spcAft>
                  <a:spcPct val="35000"/>
                </a:spcAft>
              </a:pPr>
              <a:endParaRPr lang="ja-JP" altLang="en-US" sz="591" b="1">
                <a:solidFill>
                  <a:prstClr val="white"/>
                </a:solidFill>
                <a:latin typeface="+mn-ea"/>
                <a:cs typeface="Meiryo UI" panose="020B0604030504040204" pitchFamily="50" charset="-128"/>
              </a:endParaRPr>
            </a:p>
          </p:txBody>
        </p:sp>
        <p:sp>
          <p:nvSpPr>
            <p:cNvPr id="14" name="フリーフォーム 25">
              <a:extLst>
                <a:ext uri="{FF2B5EF4-FFF2-40B4-BE49-F238E27FC236}">
                  <a16:creationId xmlns:a16="http://schemas.microsoft.com/office/drawing/2014/main" id="{7C3127F4-B01F-5CDD-2798-A96192A17AFF}"/>
                </a:ext>
              </a:extLst>
            </p:cNvPr>
            <p:cNvSpPr/>
            <p:nvPr/>
          </p:nvSpPr>
          <p:spPr>
            <a:xfrm rot="28406">
              <a:off x="8287289" y="3453025"/>
              <a:ext cx="292773" cy="185620"/>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92206" tIns="0" rIns="92206" bIns="115458" numCol="1" spcCol="1270" anchor="ctr" anchorCtr="0">
              <a:noAutofit/>
            </a:bodyPr>
            <a:lstStyle/>
            <a:p>
              <a:pPr algn="ctr" defTabSz="262484">
                <a:lnSpc>
                  <a:spcPct val="90000"/>
                </a:lnSpc>
                <a:spcBef>
                  <a:spcPct val="0"/>
                </a:spcBef>
                <a:spcAft>
                  <a:spcPct val="35000"/>
                </a:spcAft>
              </a:pPr>
              <a:endParaRPr lang="ja-JP" altLang="en-US" sz="591" b="1">
                <a:solidFill>
                  <a:prstClr val="white"/>
                </a:solidFill>
                <a:latin typeface="+mn-ea"/>
                <a:cs typeface="Meiryo UI" panose="020B0604030504040204" pitchFamily="50" charset="-128"/>
              </a:endParaRPr>
            </a:p>
          </p:txBody>
        </p:sp>
        <p:sp>
          <p:nvSpPr>
            <p:cNvPr id="20" name="フリーフォーム 26">
              <a:extLst>
                <a:ext uri="{FF2B5EF4-FFF2-40B4-BE49-F238E27FC236}">
                  <a16:creationId xmlns:a16="http://schemas.microsoft.com/office/drawing/2014/main" id="{9D8DFD74-BEF2-ECD6-1E20-A72A44ABFF03}"/>
                </a:ext>
              </a:extLst>
            </p:cNvPr>
            <p:cNvSpPr/>
            <p:nvPr/>
          </p:nvSpPr>
          <p:spPr>
            <a:xfrm rot="28406">
              <a:off x="8287289" y="4055297"/>
              <a:ext cx="292773" cy="185620"/>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92206" tIns="0" rIns="92206" bIns="115458" numCol="1" spcCol="1270" anchor="ctr" anchorCtr="0">
              <a:noAutofit/>
            </a:bodyPr>
            <a:lstStyle/>
            <a:p>
              <a:pPr algn="ctr" defTabSz="262484">
                <a:lnSpc>
                  <a:spcPct val="90000"/>
                </a:lnSpc>
                <a:spcBef>
                  <a:spcPct val="0"/>
                </a:spcBef>
                <a:spcAft>
                  <a:spcPct val="35000"/>
                </a:spcAft>
              </a:pPr>
              <a:endParaRPr lang="ja-JP" altLang="en-US" sz="591" b="1">
                <a:solidFill>
                  <a:prstClr val="white"/>
                </a:solidFill>
                <a:latin typeface="+mn-ea"/>
                <a:cs typeface="Meiryo UI" panose="020B0604030504040204" pitchFamily="50" charset="-128"/>
              </a:endParaRPr>
            </a:p>
          </p:txBody>
        </p:sp>
        <p:sp>
          <p:nvSpPr>
            <p:cNvPr id="23" name="フリーフォーム 14">
              <a:extLst>
                <a:ext uri="{FF2B5EF4-FFF2-40B4-BE49-F238E27FC236}">
                  <a16:creationId xmlns:a16="http://schemas.microsoft.com/office/drawing/2014/main" id="{18765F50-DE43-97F2-0102-5B631AEA3DE0}"/>
                </a:ext>
              </a:extLst>
            </p:cNvPr>
            <p:cNvSpPr/>
            <p:nvPr/>
          </p:nvSpPr>
          <p:spPr>
            <a:xfrm>
              <a:off x="7848130" y="655611"/>
              <a:ext cx="1171091" cy="360000"/>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3001" tIns="93001" rIns="93001" bIns="93001" numCol="1" spcCol="1270" anchor="ctr" anchorCtr="0">
              <a:noAutofit/>
            </a:bodyPr>
            <a:lstStyle/>
            <a:p>
              <a:pPr algn="ctr" defTabSz="734952">
                <a:lnSpc>
                  <a:spcPct val="90000"/>
                </a:lnSpc>
                <a:spcBef>
                  <a:spcPct val="0"/>
                </a:spcBef>
                <a:spcAft>
                  <a:spcPct val="35000"/>
                </a:spcAft>
              </a:pPr>
              <a:r>
                <a:rPr lang="ja-JP" altLang="en-US" sz="1653" b="1" dirty="0">
                  <a:solidFill>
                    <a:prstClr val="white"/>
                  </a:solidFill>
                  <a:latin typeface="+mn-ea"/>
                </a:rPr>
                <a:t>設定画面を開く</a:t>
              </a:r>
            </a:p>
          </p:txBody>
        </p:sp>
        <p:sp>
          <p:nvSpPr>
            <p:cNvPr id="28" name="フリーフォーム 15">
              <a:extLst>
                <a:ext uri="{FF2B5EF4-FFF2-40B4-BE49-F238E27FC236}">
                  <a16:creationId xmlns:a16="http://schemas.microsoft.com/office/drawing/2014/main" id="{9ADF7659-521E-0DA1-D157-63AFA9498CA9}"/>
                </a:ext>
              </a:extLst>
            </p:cNvPr>
            <p:cNvSpPr/>
            <p:nvPr/>
          </p:nvSpPr>
          <p:spPr>
            <a:xfrm rot="28406">
              <a:off x="8287289" y="1043937"/>
              <a:ext cx="292773" cy="185620"/>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92206" tIns="0" rIns="92206" bIns="115458" numCol="1" spcCol="1270" anchor="ctr" anchorCtr="0">
              <a:noAutofit/>
            </a:bodyPr>
            <a:lstStyle/>
            <a:p>
              <a:pPr algn="ctr" defTabSz="262484">
                <a:lnSpc>
                  <a:spcPct val="90000"/>
                </a:lnSpc>
                <a:spcBef>
                  <a:spcPct val="0"/>
                </a:spcBef>
                <a:spcAft>
                  <a:spcPct val="35000"/>
                </a:spcAft>
              </a:pPr>
              <a:endParaRPr lang="ja-JP" altLang="en-US" sz="591" b="1">
                <a:solidFill>
                  <a:prstClr val="white"/>
                </a:solidFill>
                <a:latin typeface="+mn-ea"/>
                <a:cs typeface="Meiryo UI" panose="020B0604030504040204" pitchFamily="50" charset="-128"/>
              </a:endParaRPr>
            </a:p>
          </p:txBody>
        </p:sp>
        <p:sp>
          <p:nvSpPr>
            <p:cNvPr id="29" name="フリーフォーム 16">
              <a:extLst>
                <a:ext uri="{FF2B5EF4-FFF2-40B4-BE49-F238E27FC236}">
                  <a16:creationId xmlns:a16="http://schemas.microsoft.com/office/drawing/2014/main" id="{FBAEB344-9A83-92E1-A88B-459CCE56FB90}"/>
                </a:ext>
              </a:extLst>
            </p:cNvPr>
            <p:cNvSpPr/>
            <p:nvPr/>
          </p:nvSpPr>
          <p:spPr>
            <a:xfrm>
              <a:off x="7848130" y="1257883"/>
              <a:ext cx="1171091" cy="360000"/>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3001" tIns="93001" rIns="93001" bIns="93001" numCol="1" spcCol="1270" anchor="ctr" anchorCtr="0">
              <a:noAutofit/>
            </a:bodyPr>
            <a:lstStyle/>
            <a:p>
              <a:pPr algn="ctr" defTabSz="734952">
                <a:lnSpc>
                  <a:spcPct val="90000"/>
                </a:lnSpc>
                <a:spcBef>
                  <a:spcPct val="0"/>
                </a:spcBef>
                <a:spcAft>
                  <a:spcPct val="35000"/>
                </a:spcAft>
              </a:pPr>
              <a:r>
                <a:rPr lang="ja-JP" altLang="en-US" sz="1653" b="1" dirty="0">
                  <a:solidFill>
                    <a:prstClr val="white"/>
                  </a:solidFill>
                  <a:latin typeface="+mn-ea"/>
                </a:rPr>
                <a:t>モード選択</a:t>
              </a:r>
            </a:p>
          </p:txBody>
        </p:sp>
        <p:sp>
          <p:nvSpPr>
            <p:cNvPr id="30" name="フリーフォーム 23">
              <a:extLst>
                <a:ext uri="{FF2B5EF4-FFF2-40B4-BE49-F238E27FC236}">
                  <a16:creationId xmlns:a16="http://schemas.microsoft.com/office/drawing/2014/main" id="{FE4C4C5E-8E0D-566E-A4EB-60D00C35A943}"/>
                </a:ext>
              </a:extLst>
            </p:cNvPr>
            <p:cNvSpPr/>
            <p:nvPr/>
          </p:nvSpPr>
          <p:spPr>
            <a:xfrm rot="28406">
              <a:off x="8287289" y="1646209"/>
              <a:ext cx="292773" cy="185620"/>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92206" tIns="0" rIns="92206" bIns="115458" numCol="1" spcCol="1270" anchor="ctr" anchorCtr="0">
              <a:noAutofit/>
            </a:bodyPr>
            <a:lstStyle/>
            <a:p>
              <a:pPr algn="ctr" defTabSz="262484">
                <a:lnSpc>
                  <a:spcPct val="90000"/>
                </a:lnSpc>
                <a:spcBef>
                  <a:spcPct val="0"/>
                </a:spcBef>
                <a:spcAft>
                  <a:spcPct val="35000"/>
                </a:spcAft>
              </a:pPr>
              <a:endParaRPr lang="ja-JP" altLang="en-US" sz="591" b="1">
                <a:solidFill>
                  <a:prstClr val="white"/>
                </a:solidFill>
                <a:latin typeface="+mn-ea"/>
                <a:cs typeface="Meiryo UI" panose="020B0604030504040204" pitchFamily="50" charset="-128"/>
              </a:endParaRPr>
            </a:p>
          </p:txBody>
        </p:sp>
      </p:grpSp>
      <p:sp>
        <p:nvSpPr>
          <p:cNvPr id="60" name="テキスト ボックス 59">
            <a:extLst>
              <a:ext uri="{FF2B5EF4-FFF2-40B4-BE49-F238E27FC236}">
                <a16:creationId xmlns:a16="http://schemas.microsoft.com/office/drawing/2014/main" id="{4D67AA92-6AE8-0912-3D90-7668D66C34AB}"/>
              </a:ext>
            </a:extLst>
          </p:cNvPr>
          <p:cNvSpPr txBox="1"/>
          <p:nvPr/>
        </p:nvSpPr>
        <p:spPr>
          <a:xfrm>
            <a:off x="10024658" y="2720146"/>
            <a:ext cx="2358338" cy="964623"/>
          </a:xfrm>
          <a:prstGeom prst="rect">
            <a:avLst/>
          </a:prstGeom>
          <a:noFill/>
        </p:spPr>
        <p:txBody>
          <a:bodyPr wrap="none" rtlCol="0">
            <a:spAutoFit/>
          </a:bodyPr>
          <a:lstStyle/>
          <a:p>
            <a:r>
              <a:rPr lang="ja-JP" altLang="en-US" sz="1400" b="1" dirty="0">
                <a:solidFill>
                  <a:prstClr val="black"/>
                </a:solidFill>
                <a:latin typeface="+mn-ea"/>
                <a:cs typeface="Meiryo UI" panose="020B0604030504040204" pitchFamily="50" charset="-128"/>
              </a:rPr>
              <a:t>各検知エリアの</a:t>
            </a:r>
            <a:endParaRPr lang="en-US" altLang="ja-JP" sz="1400" b="1" dirty="0">
              <a:solidFill>
                <a:prstClr val="black"/>
              </a:solidFill>
              <a:latin typeface="+mn-ea"/>
              <a:cs typeface="Meiryo UI" panose="020B0604030504040204" pitchFamily="50" charset="-128"/>
            </a:endParaRPr>
          </a:p>
          <a:p>
            <a:r>
              <a:rPr lang="ja-JP" altLang="en-US" sz="1400" b="1" dirty="0">
                <a:solidFill>
                  <a:prstClr val="black"/>
                </a:solidFill>
                <a:latin typeface="+mn-ea"/>
                <a:cs typeface="Meiryo UI" panose="020B0604030504040204" pitchFamily="50" charset="-128"/>
              </a:rPr>
              <a:t>検知オブジェクトとして、</a:t>
            </a:r>
            <a:endParaRPr lang="en-US" altLang="ja-JP" sz="1400" b="1" dirty="0">
              <a:solidFill>
                <a:prstClr val="black"/>
              </a:solidFill>
              <a:latin typeface="+mn-ea"/>
              <a:cs typeface="Meiryo UI" panose="020B0604030504040204" pitchFamily="50" charset="-128"/>
            </a:endParaRPr>
          </a:p>
          <a:p>
            <a:r>
              <a:rPr lang="ja-JP" altLang="en-US" sz="1400" b="1" dirty="0">
                <a:solidFill>
                  <a:prstClr val="black"/>
                </a:solidFill>
                <a:latin typeface="+mn-ea"/>
                <a:cs typeface="Meiryo UI" panose="020B0604030504040204" pitchFamily="50" charset="-128"/>
              </a:rPr>
              <a:t>人物、車、二輪車</a:t>
            </a:r>
            <a:endParaRPr lang="en-US" altLang="ja-JP" sz="1400" b="1" dirty="0">
              <a:solidFill>
                <a:prstClr val="black"/>
              </a:solidFill>
              <a:latin typeface="+mn-ea"/>
              <a:cs typeface="Meiryo UI" panose="020B0604030504040204" pitchFamily="50" charset="-128"/>
            </a:endParaRPr>
          </a:p>
          <a:p>
            <a:r>
              <a:rPr lang="ja-JP" altLang="en-US" sz="1400" b="1" dirty="0">
                <a:solidFill>
                  <a:prstClr val="black"/>
                </a:solidFill>
                <a:latin typeface="+mn-ea"/>
                <a:cs typeface="Meiryo UI" panose="020B0604030504040204" pitchFamily="50" charset="-128"/>
              </a:rPr>
              <a:t>から選択します。</a:t>
            </a:r>
            <a:endParaRPr lang="en-US" altLang="ja-JP" sz="1400" b="1" dirty="0">
              <a:solidFill>
                <a:prstClr val="black"/>
              </a:solidFill>
              <a:latin typeface="+mn-ea"/>
              <a:cs typeface="Meiryo UI" panose="020B0604030504040204" pitchFamily="50" charset="-128"/>
            </a:endParaRPr>
          </a:p>
        </p:txBody>
      </p:sp>
      <p:sp>
        <p:nvSpPr>
          <p:cNvPr id="61" name="テキスト ボックス 60">
            <a:extLst>
              <a:ext uri="{FF2B5EF4-FFF2-40B4-BE49-F238E27FC236}">
                <a16:creationId xmlns:a16="http://schemas.microsoft.com/office/drawing/2014/main" id="{639ABEB2-E811-63F8-4F43-66A52828CCA6}"/>
              </a:ext>
            </a:extLst>
          </p:cNvPr>
          <p:cNvSpPr txBox="1"/>
          <p:nvPr/>
        </p:nvSpPr>
        <p:spPr>
          <a:xfrm>
            <a:off x="10024658" y="3951274"/>
            <a:ext cx="2358338" cy="964623"/>
          </a:xfrm>
          <a:prstGeom prst="rect">
            <a:avLst/>
          </a:prstGeom>
          <a:noFill/>
        </p:spPr>
        <p:txBody>
          <a:bodyPr wrap="none" rtlCol="0">
            <a:spAutoFit/>
          </a:bodyPr>
          <a:lstStyle/>
          <a:p>
            <a:r>
              <a:rPr lang="ja-JP" altLang="en-US" sz="1417" b="1" dirty="0">
                <a:solidFill>
                  <a:prstClr val="black"/>
                </a:solidFill>
                <a:latin typeface="+mn-ea"/>
                <a:cs typeface="Meiryo UI" panose="020B0604030504040204" pitchFamily="50" charset="-128"/>
              </a:rPr>
              <a:t>検知モードとして</a:t>
            </a:r>
            <a:endParaRPr lang="en-US" altLang="ja-JP" sz="1417" b="1" dirty="0">
              <a:solidFill>
                <a:prstClr val="black"/>
              </a:solidFill>
              <a:latin typeface="+mn-ea"/>
              <a:cs typeface="Meiryo UI" panose="020B0604030504040204" pitchFamily="50" charset="-128"/>
            </a:endParaRPr>
          </a:p>
          <a:p>
            <a:r>
              <a:rPr lang="ja-JP" altLang="en-US" sz="1417" b="1" dirty="0">
                <a:solidFill>
                  <a:prstClr val="black"/>
                </a:solidFill>
                <a:latin typeface="+mn-ea"/>
                <a:cs typeface="Meiryo UI" panose="020B0604030504040204" pitchFamily="50" charset="-128"/>
              </a:rPr>
              <a:t>侵入検知、滞留検知、</a:t>
            </a:r>
            <a:endParaRPr lang="en-US" altLang="ja-JP" sz="1417" b="1" dirty="0">
              <a:solidFill>
                <a:prstClr val="black"/>
              </a:solidFill>
              <a:latin typeface="+mn-ea"/>
              <a:cs typeface="Meiryo UI" panose="020B0604030504040204" pitchFamily="50" charset="-128"/>
            </a:endParaRPr>
          </a:p>
          <a:p>
            <a:r>
              <a:rPr lang="ja-JP" altLang="en-US" sz="1417" b="1" dirty="0">
                <a:solidFill>
                  <a:prstClr val="black"/>
                </a:solidFill>
                <a:latin typeface="+mn-ea"/>
                <a:cs typeface="Meiryo UI" panose="020B0604030504040204" pitchFamily="50" charset="-128"/>
              </a:rPr>
              <a:t>方向検知、ラインクロス</a:t>
            </a:r>
            <a:endParaRPr lang="en-US" altLang="ja-JP" sz="1417" b="1" dirty="0">
              <a:solidFill>
                <a:prstClr val="black"/>
              </a:solidFill>
              <a:latin typeface="+mn-ea"/>
              <a:cs typeface="Meiryo UI" panose="020B0604030504040204" pitchFamily="50" charset="-128"/>
            </a:endParaRPr>
          </a:p>
          <a:p>
            <a:r>
              <a:rPr lang="ja-JP" altLang="en-US" sz="1417" b="1" dirty="0">
                <a:solidFill>
                  <a:prstClr val="black"/>
                </a:solidFill>
                <a:latin typeface="+mn-ea"/>
                <a:cs typeface="Meiryo UI" panose="020B0604030504040204" pitchFamily="50" charset="-128"/>
              </a:rPr>
              <a:t>のいずれかを選択します。</a:t>
            </a:r>
            <a:endParaRPr lang="en-US" altLang="ja-JP" sz="1417" b="1" dirty="0">
              <a:solidFill>
                <a:prstClr val="black"/>
              </a:solidFill>
              <a:latin typeface="+mn-ea"/>
              <a:cs typeface="Meiryo UI" panose="020B0604030504040204" pitchFamily="50" charset="-128"/>
            </a:endParaRPr>
          </a:p>
        </p:txBody>
      </p:sp>
      <p:sp>
        <p:nvSpPr>
          <p:cNvPr id="63" name="テキスト ボックス 62">
            <a:extLst>
              <a:ext uri="{FF2B5EF4-FFF2-40B4-BE49-F238E27FC236}">
                <a16:creationId xmlns:a16="http://schemas.microsoft.com/office/drawing/2014/main" id="{678BB6D9-138E-DA91-FAF8-10636647D94D}"/>
              </a:ext>
            </a:extLst>
          </p:cNvPr>
          <p:cNvSpPr txBox="1"/>
          <p:nvPr/>
        </p:nvSpPr>
        <p:spPr>
          <a:xfrm>
            <a:off x="169976" y="2565976"/>
            <a:ext cx="1633781" cy="1618841"/>
          </a:xfrm>
          <a:prstGeom prst="rect">
            <a:avLst/>
          </a:prstGeom>
          <a:noFill/>
        </p:spPr>
        <p:txBody>
          <a:bodyPr wrap="none" rtlCol="0">
            <a:spAutoFit/>
          </a:bodyPr>
          <a:lstStyle/>
          <a:p>
            <a:r>
              <a:rPr lang="ja-JP" altLang="en-US" sz="1400" b="1" dirty="0">
                <a:solidFill>
                  <a:prstClr val="black"/>
                </a:solidFill>
                <a:latin typeface="+mn-ea"/>
                <a:cs typeface="Meiryo UI" panose="020B0604030504040204" pitchFamily="50" charset="-128"/>
              </a:rPr>
              <a:t>各検知設定に</a:t>
            </a:r>
            <a:endParaRPr lang="en-US" altLang="ja-JP" sz="1400" b="1" dirty="0">
              <a:solidFill>
                <a:prstClr val="black"/>
              </a:solidFill>
              <a:latin typeface="+mn-ea"/>
              <a:cs typeface="Meiryo UI" panose="020B0604030504040204" pitchFamily="50" charset="-128"/>
            </a:endParaRPr>
          </a:p>
          <a:p>
            <a:r>
              <a:rPr lang="ja-JP" altLang="en-US" sz="1400" b="1" dirty="0">
                <a:solidFill>
                  <a:prstClr val="black"/>
                </a:solidFill>
                <a:latin typeface="+mn-ea"/>
                <a:cs typeface="Meiryo UI" panose="020B0604030504040204" pitchFamily="50" charset="-128"/>
              </a:rPr>
              <a:t>検知エリアを</a:t>
            </a:r>
            <a:endParaRPr lang="en-US" altLang="ja-JP" sz="1400" b="1" dirty="0">
              <a:solidFill>
                <a:prstClr val="black"/>
              </a:solidFill>
              <a:latin typeface="+mn-ea"/>
              <a:cs typeface="Meiryo UI" panose="020B0604030504040204" pitchFamily="50" charset="-128"/>
            </a:endParaRPr>
          </a:p>
          <a:p>
            <a:r>
              <a:rPr lang="ja-JP" altLang="en-US" sz="1400" b="1" dirty="0">
                <a:solidFill>
                  <a:prstClr val="black"/>
                </a:solidFill>
                <a:latin typeface="+mn-ea"/>
                <a:cs typeface="Meiryo UI" panose="020B0604030504040204" pitchFamily="50" charset="-128"/>
              </a:rPr>
              <a:t>８か所まで、</a:t>
            </a:r>
            <a:endParaRPr lang="en-US" altLang="ja-JP" sz="1400" b="1" dirty="0">
              <a:solidFill>
                <a:prstClr val="black"/>
              </a:solidFill>
              <a:latin typeface="+mn-ea"/>
              <a:cs typeface="Meiryo UI" panose="020B0604030504040204" pitchFamily="50" charset="-128"/>
            </a:endParaRPr>
          </a:p>
          <a:p>
            <a:r>
              <a:rPr lang="ja-JP" altLang="en-US" sz="1400" b="1" dirty="0">
                <a:solidFill>
                  <a:prstClr val="black"/>
                </a:solidFill>
                <a:latin typeface="+mn-ea"/>
                <a:cs typeface="Meiryo UI" panose="020B0604030504040204" pitchFamily="50" charset="-128"/>
              </a:rPr>
              <a:t>マスクエリアを</a:t>
            </a:r>
            <a:endParaRPr lang="en-US" altLang="ja-JP" sz="1400" b="1" dirty="0">
              <a:solidFill>
                <a:prstClr val="black"/>
              </a:solidFill>
              <a:latin typeface="+mn-ea"/>
              <a:cs typeface="Meiryo UI" panose="020B0604030504040204" pitchFamily="50" charset="-128"/>
            </a:endParaRPr>
          </a:p>
          <a:p>
            <a:r>
              <a:rPr lang="ja-JP" altLang="en-US" sz="1400" b="1" dirty="0">
                <a:solidFill>
                  <a:prstClr val="black"/>
                </a:solidFill>
                <a:latin typeface="+mn-ea"/>
                <a:cs typeface="Meiryo UI" panose="020B0604030504040204" pitchFamily="50" charset="-128"/>
              </a:rPr>
              <a:t>８か所まで、</a:t>
            </a:r>
            <a:endParaRPr lang="en-US" altLang="ja-JP" sz="1400" b="1" dirty="0">
              <a:solidFill>
                <a:prstClr val="black"/>
              </a:solidFill>
              <a:latin typeface="+mn-ea"/>
              <a:cs typeface="Meiryo UI" panose="020B0604030504040204" pitchFamily="50" charset="-128"/>
            </a:endParaRPr>
          </a:p>
          <a:p>
            <a:r>
              <a:rPr lang="ja-JP" altLang="en-US" sz="1400" b="1" dirty="0">
                <a:solidFill>
                  <a:prstClr val="black"/>
                </a:solidFill>
                <a:latin typeface="+mn-ea"/>
                <a:cs typeface="Meiryo UI" panose="020B0604030504040204" pitchFamily="50" charset="-128"/>
              </a:rPr>
              <a:t>それぞれ設定する</a:t>
            </a:r>
            <a:endParaRPr lang="en-US" altLang="ja-JP" sz="1400" b="1" dirty="0">
              <a:solidFill>
                <a:prstClr val="black"/>
              </a:solidFill>
              <a:latin typeface="+mn-ea"/>
              <a:cs typeface="Meiryo UI" panose="020B0604030504040204" pitchFamily="50" charset="-128"/>
            </a:endParaRPr>
          </a:p>
          <a:p>
            <a:r>
              <a:rPr lang="ja-JP" altLang="en-US" sz="1400" b="1" dirty="0">
                <a:solidFill>
                  <a:prstClr val="black"/>
                </a:solidFill>
                <a:latin typeface="+mn-ea"/>
                <a:cs typeface="Meiryo UI" panose="020B0604030504040204" pitchFamily="50" charset="-128"/>
              </a:rPr>
              <a:t>ことができます。</a:t>
            </a:r>
            <a:endParaRPr lang="en-US" altLang="ja-JP" sz="1400" b="1" dirty="0">
              <a:solidFill>
                <a:prstClr val="black"/>
              </a:solidFill>
              <a:latin typeface="+mn-ea"/>
              <a:cs typeface="Meiryo UI" panose="020B0604030504040204" pitchFamily="50" charset="-128"/>
            </a:endParaRPr>
          </a:p>
        </p:txBody>
      </p:sp>
    </p:spTree>
    <p:extLst>
      <p:ext uri="{BB962C8B-B14F-4D97-AF65-F5344CB8AC3E}">
        <p14:creationId xmlns:p14="http://schemas.microsoft.com/office/powerpoint/2010/main" val="84266230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図 17">
            <a:extLst>
              <a:ext uri="{FF2B5EF4-FFF2-40B4-BE49-F238E27FC236}">
                <a16:creationId xmlns:a16="http://schemas.microsoft.com/office/drawing/2014/main" id="{15569274-573F-D4CA-975C-3BA37E477C2B}"/>
              </a:ext>
            </a:extLst>
          </p:cNvPr>
          <p:cNvPicPr>
            <a:picLocks noChangeAspect="1"/>
          </p:cNvPicPr>
          <p:nvPr/>
        </p:nvPicPr>
        <p:blipFill rotWithShape="1">
          <a:blip r:embed="rId2"/>
          <a:srcRect t="12588" r="54944" b="32500"/>
          <a:stretch/>
        </p:blipFill>
        <p:spPr>
          <a:xfrm>
            <a:off x="5171531" y="2350326"/>
            <a:ext cx="6585931" cy="5194746"/>
          </a:xfrm>
          <a:prstGeom prst="rect">
            <a:avLst/>
          </a:prstGeom>
          <a:ln>
            <a:solidFill>
              <a:schemeClr val="bg1">
                <a:lumMod val="75000"/>
              </a:schemeClr>
            </a:solidFill>
          </a:ln>
          <a:effectLst>
            <a:outerShdw blurRad="50800" dist="38100" dir="2700000" algn="tl" rotWithShape="0">
              <a:prstClr val="black">
                <a:alpha val="40000"/>
              </a:prstClr>
            </a:outerShdw>
          </a:effectLst>
        </p:spPr>
      </p:pic>
      <p:sp>
        <p:nvSpPr>
          <p:cNvPr id="2" name="タイトル 1"/>
          <p:cNvSpPr>
            <a:spLocks noGrp="1"/>
          </p:cNvSpPr>
          <p:nvPr>
            <p:ph type="title"/>
          </p:nvPr>
        </p:nvSpPr>
        <p:spPr/>
        <p:txBody>
          <a:bodyPr/>
          <a:lstStyle/>
          <a:p>
            <a:r>
              <a:rPr kumimoji="1" lang="ja-JP" altLang="en-US" dirty="0"/>
              <a:t>エリア設定｜検知エリアを設定する</a:t>
            </a:r>
          </a:p>
        </p:txBody>
      </p:sp>
      <p:sp>
        <p:nvSpPr>
          <p:cNvPr id="78" name="テキスト ボックス 77"/>
          <p:cNvSpPr txBox="1"/>
          <p:nvPr/>
        </p:nvSpPr>
        <p:spPr>
          <a:xfrm>
            <a:off x="195068" y="895856"/>
            <a:ext cx="11169166" cy="1426544"/>
          </a:xfrm>
          <a:prstGeom prst="rect">
            <a:avLst/>
          </a:prstGeom>
          <a:noFill/>
        </p:spPr>
        <p:txBody>
          <a:bodyPr wrap="square" rtlCol="0">
            <a:spAutoFit/>
          </a:bodyPr>
          <a:lstStyle/>
          <a:p>
            <a:pPr>
              <a:defRPr/>
            </a:pPr>
            <a:r>
              <a:rPr lang="en-US" altLang="ja-JP" sz="2000" b="1" dirty="0">
                <a:solidFill>
                  <a:prstClr val="black"/>
                </a:solidFill>
                <a:latin typeface="+mn-ea"/>
                <a:cs typeface="Meiryo UI" panose="020B0604030504040204" pitchFamily="50" charset="-128"/>
              </a:rPr>
              <a:t>AI-VMD</a:t>
            </a:r>
            <a:r>
              <a:rPr lang="ja-JP" altLang="en-US" sz="2000" b="1" dirty="0">
                <a:solidFill>
                  <a:prstClr val="black"/>
                </a:solidFill>
                <a:latin typeface="+mn-ea"/>
                <a:cs typeface="Meiryo UI" panose="020B0604030504040204" pitchFamily="50" charset="-128"/>
              </a:rPr>
              <a:t>により動体を検知する</a:t>
            </a:r>
            <a:r>
              <a:rPr lang="ja-JP" altLang="en-US" sz="2000" b="1" dirty="0">
                <a:solidFill>
                  <a:prstClr val="black"/>
                </a:solidFill>
                <a:latin typeface="+mn-ea"/>
              </a:rPr>
              <a:t>エリア（ラインクロスの場合は検知ライン）を設定します。</a:t>
            </a:r>
            <a:endParaRPr lang="en-US" altLang="ja-JP" sz="2000" b="1" dirty="0">
              <a:solidFill>
                <a:prstClr val="black"/>
              </a:solidFill>
              <a:latin typeface="+mn-ea"/>
            </a:endParaRPr>
          </a:p>
          <a:p>
            <a:pPr>
              <a:spcBef>
                <a:spcPts val="1200"/>
              </a:spcBef>
              <a:defRPr/>
            </a:pPr>
            <a:r>
              <a:rPr lang="en-US" altLang="ja-JP" sz="1890" b="1" dirty="0">
                <a:solidFill>
                  <a:prstClr val="black"/>
                </a:solidFill>
                <a:latin typeface="+mn-ea"/>
              </a:rPr>
              <a:t>※</a:t>
            </a:r>
            <a:r>
              <a:rPr lang="ja-JP" altLang="en-US" sz="1890" b="1" dirty="0">
                <a:solidFill>
                  <a:srgbClr val="FF0000"/>
                </a:solidFill>
                <a:latin typeface="+mn-ea"/>
              </a:rPr>
              <a:t>基本的には、マスクエリアの設定は不要です。</a:t>
            </a:r>
            <a:endParaRPr lang="en-US" altLang="ja-JP" sz="1890" b="1" dirty="0">
              <a:solidFill>
                <a:srgbClr val="FF0000"/>
              </a:solidFill>
              <a:latin typeface="+mn-ea"/>
            </a:endParaRPr>
          </a:p>
          <a:p>
            <a:pPr>
              <a:defRPr/>
            </a:pPr>
            <a:r>
              <a:rPr lang="ja-JP" altLang="en-US" sz="1890" b="1" dirty="0">
                <a:solidFill>
                  <a:prstClr val="black"/>
                </a:solidFill>
                <a:latin typeface="+mn-ea"/>
              </a:rPr>
              <a:t>　 ご使用環境などにより必要に応じてマスクエリアを追加設定してください。</a:t>
            </a:r>
          </a:p>
          <a:p>
            <a:pPr>
              <a:defRPr/>
            </a:pPr>
            <a:r>
              <a:rPr lang="ja-JP" altLang="en-US" sz="1890" b="1" dirty="0">
                <a:solidFill>
                  <a:prstClr val="black"/>
                </a:solidFill>
                <a:latin typeface="+mn-ea"/>
              </a:rPr>
              <a:t>　 さらなる誤報／失報抑制が可能です。 </a:t>
            </a:r>
          </a:p>
        </p:txBody>
      </p:sp>
      <p:sp>
        <p:nvSpPr>
          <p:cNvPr id="27" name="正方形/長方形 26">
            <a:extLst>
              <a:ext uri="{FF2B5EF4-FFF2-40B4-BE49-F238E27FC236}">
                <a16:creationId xmlns:a16="http://schemas.microsoft.com/office/drawing/2014/main" id="{3AD23876-F271-18C4-E863-C341C21790B1}"/>
              </a:ext>
            </a:extLst>
          </p:cNvPr>
          <p:cNvSpPr/>
          <p:nvPr/>
        </p:nvSpPr>
        <p:spPr>
          <a:xfrm>
            <a:off x="5545752" y="6574147"/>
            <a:ext cx="5818483" cy="316601"/>
          </a:xfrm>
          <a:prstGeom prst="rect">
            <a:avLst/>
          </a:prstGeom>
          <a:noFill/>
          <a:ln w="19050" cap="flat" cmpd="sng" algn="ctr">
            <a:solidFill>
              <a:srgbClr val="FF0000"/>
            </a:solidFill>
            <a:prstDash val="solid"/>
            <a:miter lim="800000"/>
          </a:ln>
          <a:effectLst/>
        </p:spPr>
        <p:txBody>
          <a:bodyPr rtlCol="0" anchor="ctr"/>
          <a:lstStyle/>
          <a:p>
            <a:pPr algn="ctr" defTabSz="1439906">
              <a:defRPr/>
            </a:pPr>
            <a:endParaRPr kumimoji="0" lang="ja-JP" altLang="en-US" sz="2834" b="1" kern="0">
              <a:solidFill>
                <a:prstClr val="white"/>
              </a:solidFill>
              <a:latin typeface="+mn-ea"/>
            </a:endParaRPr>
          </a:p>
        </p:txBody>
      </p:sp>
      <p:sp>
        <p:nvSpPr>
          <p:cNvPr id="28" name="線吹き出し 2 (枠付き) 17">
            <a:extLst>
              <a:ext uri="{FF2B5EF4-FFF2-40B4-BE49-F238E27FC236}">
                <a16:creationId xmlns:a16="http://schemas.microsoft.com/office/drawing/2014/main" id="{0FB96ABC-9987-9650-6E03-33DE27571AB2}"/>
              </a:ext>
            </a:extLst>
          </p:cNvPr>
          <p:cNvSpPr/>
          <p:nvPr/>
        </p:nvSpPr>
        <p:spPr>
          <a:xfrm rot="10800000">
            <a:off x="558876" y="5108752"/>
            <a:ext cx="4134513" cy="1893823"/>
          </a:xfrm>
          <a:prstGeom prst="borderCallout2">
            <a:avLst>
              <a:gd name="adj1" fmla="val 51544"/>
              <a:gd name="adj2" fmla="val 674"/>
              <a:gd name="adj3" fmla="val 51354"/>
              <a:gd name="adj4" fmla="val -9441"/>
              <a:gd name="adj5" fmla="val 14758"/>
              <a:gd name="adj6" fmla="val -20285"/>
            </a:avLst>
          </a:prstGeom>
          <a:solidFill>
            <a:schemeClr val="bg1"/>
          </a:solidFill>
          <a:ln w="19050" cap="flat" cmpd="sng" algn="ctr">
            <a:solidFill>
              <a:srgbClr val="FF0000"/>
            </a:solidFill>
            <a:prstDash val="solid"/>
            <a:miter lim="800000"/>
          </a:ln>
          <a:effectLst>
            <a:outerShdw blurRad="50800" dist="38100" dir="2700000" algn="tl" rotWithShape="0">
              <a:prstClr val="black">
                <a:alpha val="40000"/>
              </a:prstClr>
            </a:outerShdw>
          </a:effectLst>
        </p:spPr>
        <p:txBody>
          <a:bodyPr rtlCol="0" anchor="ctr"/>
          <a:lstStyle/>
          <a:p>
            <a:pPr algn="ctr" defTabSz="1439906">
              <a:defRPr/>
            </a:pPr>
            <a:endParaRPr kumimoji="0" lang="ja-JP" altLang="en-US" sz="2834" b="1" kern="0">
              <a:solidFill>
                <a:prstClr val="white"/>
              </a:solidFill>
              <a:latin typeface="+mn-ea"/>
            </a:endParaRPr>
          </a:p>
        </p:txBody>
      </p:sp>
      <p:pic>
        <p:nvPicPr>
          <p:cNvPr id="31" name="Picture 54" descr="C:\Users\4005809\Desktop\hiru.jpg">
            <a:extLst>
              <a:ext uri="{FF2B5EF4-FFF2-40B4-BE49-F238E27FC236}">
                <a16:creationId xmlns:a16="http://schemas.microsoft.com/office/drawing/2014/main" id="{9DDD9929-AC6D-9F48-487F-1B6519294A42}"/>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76"/>
          <a:stretch/>
        </p:blipFill>
        <p:spPr bwMode="auto">
          <a:xfrm>
            <a:off x="5579252" y="3198393"/>
            <a:ext cx="5784983" cy="3231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2" name="直線コネクタ 31">
            <a:extLst>
              <a:ext uri="{FF2B5EF4-FFF2-40B4-BE49-F238E27FC236}">
                <a16:creationId xmlns:a16="http://schemas.microsoft.com/office/drawing/2014/main" id="{6CA5F36E-5788-C9D2-1485-EAB847F28843}"/>
              </a:ext>
            </a:extLst>
          </p:cNvPr>
          <p:cNvCxnSpPr/>
          <p:nvPr/>
        </p:nvCxnSpPr>
        <p:spPr>
          <a:xfrm flipV="1">
            <a:off x="5639094" y="4338774"/>
            <a:ext cx="11133" cy="2066469"/>
          </a:xfrm>
          <a:prstGeom prst="line">
            <a:avLst/>
          </a:prstGeom>
          <a:noFill/>
          <a:ln w="38100" cap="flat" cmpd="sng" algn="ctr">
            <a:solidFill>
              <a:srgbClr val="FFC000"/>
            </a:solidFill>
            <a:prstDash val="solid"/>
          </a:ln>
          <a:effectLst/>
        </p:spPr>
      </p:cxnSp>
      <p:cxnSp>
        <p:nvCxnSpPr>
          <p:cNvPr id="33" name="直線コネクタ 32">
            <a:extLst>
              <a:ext uri="{FF2B5EF4-FFF2-40B4-BE49-F238E27FC236}">
                <a16:creationId xmlns:a16="http://schemas.microsoft.com/office/drawing/2014/main" id="{DBE9BF62-E1A1-0C36-40A6-2267BE746147}"/>
              </a:ext>
            </a:extLst>
          </p:cNvPr>
          <p:cNvCxnSpPr/>
          <p:nvPr/>
        </p:nvCxnSpPr>
        <p:spPr>
          <a:xfrm>
            <a:off x="5624978" y="6395129"/>
            <a:ext cx="5739257" cy="10114"/>
          </a:xfrm>
          <a:prstGeom prst="line">
            <a:avLst/>
          </a:prstGeom>
          <a:noFill/>
          <a:ln w="38100" cap="flat" cmpd="sng" algn="ctr">
            <a:solidFill>
              <a:srgbClr val="FFC000"/>
            </a:solidFill>
            <a:prstDash val="solid"/>
          </a:ln>
          <a:effectLst/>
        </p:spPr>
      </p:cxnSp>
      <p:cxnSp>
        <p:nvCxnSpPr>
          <p:cNvPr id="35" name="直線コネクタ 34">
            <a:extLst>
              <a:ext uri="{FF2B5EF4-FFF2-40B4-BE49-F238E27FC236}">
                <a16:creationId xmlns:a16="http://schemas.microsoft.com/office/drawing/2014/main" id="{478B00F5-FF88-2D49-599E-29CC70E8CF9D}"/>
              </a:ext>
            </a:extLst>
          </p:cNvPr>
          <p:cNvCxnSpPr/>
          <p:nvPr/>
        </p:nvCxnSpPr>
        <p:spPr>
          <a:xfrm flipV="1">
            <a:off x="5650227" y="3730402"/>
            <a:ext cx="1113326" cy="603315"/>
          </a:xfrm>
          <a:prstGeom prst="line">
            <a:avLst/>
          </a:prstGeom>
          <a:noFill/>
          <a:ln w="38100" cap="flat" cmpd="sng" algn="ctr">
            <a:solidFill>
              <a:srgbClr val="FFC000"/>
            </a:solidFill>
            <a:prstDash val="solid"/>
          </a:ln>
          <a:effectLst/>
        </p:spPr>
      </p:cxnSp>
      <p:cxnSp>
        <p:nvCxnSpPr>
          <p:cNvPr id="36" name="直線コネクタ 35">
            <a:extLst>
              <a:ext uri="{FF2B5EF4-FFF2-40B4-BE49-F238E27FC236}">
                <a16:creationId xmlns:a16="http://schemas.microsoft.com/office/drawing/2014/main" id="{CF5C10EC-E31A-828F-67F9-8B837DA53B39}"/>
              </a:ext>
            </a:extLst>
          </p:cNvPr>
          <p:cNvCxnSpPr/>
          <p:nvPr/>
        </p:nvCxnSpPr>
        <p:spPr>
          <a:xfrm>
            <a:off x="6763553" y="3730405"/>
            <a:ext cx="4600681" cy="873099"/>
          </a:xfrm>
          <a:prstGeom prst="line">
            <a:avLst/>
          </a:prstGeom>
          <a:noFill/>
          <a:ln w="38100" cap="flat" cmpd="sng" algn="ctr">
            <a:solidFill>
              <a:srgbClr val="FFC000"/>
            </a:solidFill>
            <a:prstDash val="solid"/>
          </a:ln>
          <a:effectLst/>
        </p:spPr>
      </p:cxnSp>
      <p:cxnSp>
        <p:nvCxnSpPr>
          <p:cNvPr id="38" name="直線コネクタ 37">
            <a:extLst>
              <a:ext uri="{FF2B5EF4-FFF2-40B4-BE49-F238E27FC236}">
                <a16:creationId xmlns:a16="http://schemas.microsoft.com/office/drawing/2014/main" id="{3C1426FF-5789-62B5-0C73-C4132597227C}"/>
              </a:ext>
            </a:extLst>
          </p:cNvPr>
          <p:cNvCxnSpPr/>
          <p:nvPr/>
        </p:nvCxnSpPr>
        <p:spPr>
          <a:xfrm flipV="1">
            <a:off x="11364234" y="4585928"/>
            <a:ext cx="0" cy="1838238"/>
          </a:xfrm>
          <a:prstGeom prst="line">
            <a:avLst/>
          </a:prstGeom>
          <a:noFill/>
          <a:ln w="38100" cap="flat" cmpd="sng" algn="ctr">
            <a:solidFill>
              <a:srgbClr val="FFC000"/>
            </a:solidFill>
            <a:prstDash val="solid"/>
          </a:ln>
          <a:effectLst/>
        </p:spPr>
      </p:cxnSp>
      <p:sp>
        <p:nvSpPr>
          <p:cNvPr id="48" name="テキスト ボックス 16383">
            <a:extLst>
              <a:ext uri="{FF2B5EF4-FFF2-40B4-BE49-F238E27FC236}">
                <a16:creationId xmlns:a16="http://schemas.microsoft.com/office/drawing/2014/main" id="{192F4ECE-A2D2-59FB-028E-402FDADB799A}"/>
              </a:ext>
            </a:extLst>
          </p:cNvPr>
          <p:cNvSpPr txBox="1">
            <a:spLocks noChangeArrowheads="1"/>
          </p:cNvSpPr>
          <p:nvPr/>
        </p:nvSpPr>
        <p:spPr bwMode="auto">
          <a:xfrm>
            <a:off x="9557018" y="5950921"/>
            <a:ext cx="1314571" cy="338554"/>
          </a:xfrm>
          <a:prstGeom prst="rect">
            <a:avLst/>
          </a:prstGeom>
          <a:solidFill>
            <a:srgbClr val="FFC000">
              <a:lumMod val="20000"/>
              <a:lumOff val="80000"/>
            </a:srgbClr>
          </a:solidFill>
          <a:ln>
            <a:noFill/>
          </a:ln>
        </p:spPr>
        <p:txBody>
          <a:bodyPr wrap="square">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ctr" defTabSz="1439906" eaLnBrk="1" fontAlgn="base" hangingPunct="1">
              <a:spcBef>
                <a:spcPct val="0"/>
              </a:spcBef>
              <a:spcAft>
                <a:spcPct val="0"/>
              </a:spcAft>
              <a:buNone/>
              <a:defRPr/>
            </a:pPr>
            <a:r>
              <a:rPr lang="ja-JP" altLang="en-US" sz="1600" b="1" kern="0" dirty="0">
                <a:solidFill>
                  <a:prstClr val="black"/>
                </a:solidFill>
                <a:latin typeface="+mn-ea"/>
                <a:ea typeface="+mn-ea"/>
                <a:cs typeface="Meiryo UI" panose="020B0604030504040204" pitchFamily="50" charset="-128"/>
              </a:rPr>
              <a:t>検知エリア</a:t>
            </a:r>
          </a:p>
        </p:txBody>
      </p:sp>
      <p:sp>
        <p:nvSpPr>
          <p:cNvPr id="50" name="線吹き出し 2 (枠付き) 46">
            <a:extLst>
              <a:ext uri="{FF2B5EF4-FFF2-40B4-BE49-F238E27FC236}">
                <a16:creationId xmlns:a16="http://schemas.microsoft.com/office/drawing/2014/main" id="{358925E1-F71C-8B05-80D2-5155AECD0C5E}"/>
              </a:ext>
            </a:extLst>
          </p:cNvPr>
          <p:cNvSpPr/>
          <p:nvPr/>
        </p:nvSpPr>
        <p:spPr>
          <a:xfrm rot="10800000">
            <a:off x="558878" y="3109326"/>
            <a:ext cx="4139246" cy="787202"/>
          </a:xfrm>
          <a:prstGeom prst="borderCallout2">
            <a:avLst>
              <a:gd name="adj1" fmla="val 50989"/>
              <a:gd name="adj2" fmla="val -304"/>
              <a:gd name="adj3" fmla="val 50244"/>
              <a:gd name="adj4" fmla="val -9522"/>
              <a:gd name="adj5" fmla="val -120018"/>
              <a:gd name="adj6" fmla="val -65525"/>
            </a:avLst>
          </a:prstGeom>
          <a:solidFill>
            <a:schemeClr val="bg1"/>
          </a:solidFill>
          <a:ln w="19050" cap="flat" cmpd="sng" algn="ctr">
            <a:solidFill>
              <a:srgbClr val="FF0000"/>
            </a:solidFill>
            <a:prstDash val="solid"/>
            <a:miter lim="800000"/>
          </a:ln>
          <a:effectLst>
            <a:outerShdw blurRad="50800" dist="38100" dir="2700000" algn="tl" rotWithShape="0">
              <a:prstClr val="black">
                <a:alpha val="40000"/>
              </a:prstClr>
            </a:outerShdw>
          </a:effectLst>
        </p:spPr>
        <p:txBody>
          <a:bodyPr rtlCol="0" anchor="ctr"/>
          <a:lstStyle/>
          <a:p>
            <a:pPr algn="ctr" defTabSz="1439906">
              <a:defRPr/>
            </a:pPr>
            <a:endParaRPr kumimoji="0" lang="ja-JP" altLang="en-US" sz="2834" b="1" kern="0">
              <a:solidFill>
                <a:prstClr val="white"/>
              </a:solidFill>
              <a:latin typeface="+mn-ea"/>
            </a:endParaRPr>
          </a:p>
        </p:txBody>
      </p:sp>
      <p:grpSp>
        <p:nvGrpSpPr>
          <p:cNvPr id="4" name="グループ化 3">
            <a:extLst>
              <a:ext uri="{FF2B5EF4-FFF2-40B4-BE49-F238E27FC236}">
                <a16:creationId xmlns:a16="http://schemas.microsoft.com/office/drawing/2014/main" id="{15ECED6B-745A-21DD-6FB0-8EFDF4B07F4A}"/>
              </a:ext>
            </a:extLst>
          </p:cNvPr>
          <p:cNvGrpSpPr/>
          <p:nvPr/>
        </p:nvGrpSpPr>
        <p:grpSpPr>
          <a:xfrm>
            <a:off x="12418996" y="1032384"/>
            <a:ext cx="1844107" cy="6257244"/>
            <a:chOff x="7848130" y="655611"/>
            <a:chExt cx="1171091" cy="3973632"/>
          </a:xfrm>
        </p:grpSpPr>
        <p:sp>
          <p:nvSpPr>
            <p:cNvPr id="5" name="フリーフォーム 16">
              <a:extLst>
                <a:ext uri="{FF2B5EF4-FFF2-40B4-BE49-F238E27FC236}">
                  <a16:creationId xmlns:a16="http://schemas.microsoft.com/office/drawing/2014/main" id="{9CAB68C2-349D-156D-DD29-9F41A48408D9}"/>
                </a:ext>
              </a:extLst>
            </p:cNvPr>
            <p:cNvSpPr/>
            <p:nvPr/>
          </p:nvSpPr>
          <p:spPr>
            <a:xfrm>
              <a:off x="7848130" y="1860155"/>
              <a:ext cx="1171091" cy="360000"/>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accent1">
                <a:lumMod val="50000"/>
              </a:schemeClr>
            </a:solidFill>
            <a:effectLst>
              <a:outerShdw blurRad="50800" dist="38100" dir="2700000" algn="tl"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3001" tIns="93001" rIns="93001" bIns="93001" numCol="1" spcCol="1270" anchor="ctr" anchorCtr="0">
              <a:noAutofit/>
            </a:bodyPr>
            <a:lstStyle/>
            <a:p>
              <a:pPr algn="ctr" defTabSz="734952">
                <a:lnSpc>
                  <a:spcPct val="90000"/>
                </a:lnSpc>
                <a:spcBef>
                  <a:spcPct val="0"/>
                </a:spcBef>
                <a:spcAft>
                  <a:spcPct val="35000"/>
                </a:spcAft>
              </a:pPr>
              <a:r>
                <a:rPr lang="en-US" altLang="ja-JP" sz="1600" b="1" dirty="0">
                  <a:solidFill>
                    <a:prstClr val="white"/>
                  </a:solidFill>
                  <a:latin typeface="+mn-ea"/>
                </a:rPr>
                <a:t>AI</a:t>
              </a:r>
              <a:r>
                <a:rPr lang="ja-JP" altLang="en-US" sz="1600" b="1" dirty="0">
                  <a:solidFill>
                    <a:prstClr val="white"/>
                  </a:solidFill>
                  <a:latin typeface="+mn-ea"/>
                </a:rPr>
                <a:t>動体検知設定</a:t>
              </a:r>
            </a:p>
          </p:txBody>
        </p:sp>
        <p:sp>
          <p:nvSpPr>
            <p:cNvPr id="6" name="フリーフォーム 17">
              <a:extLst>
                <a:ext uri="{FF2B5EF4-FFF2-40B4-BE49-F238E27FC236}">
                  <a16:creationId xmlns:a16="http://schemas.microsoft.com/office/drawing/2014/main" id="{BC9F9765-5D57-342A-EA44-64E1869E2F2F}"/>
                </a:ext>
              </a:extLst>
            </p:cNvPr>
            <p:cNvSpPr/>
            <p:nvPr/>
          </p:nvSpPr>
          <p:spPr>
            <a:xfrm>
              <a:off x="7848130" y="2462427"/>
              <a:ext cx="1171091" cy="360000"/>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3001" tIns="93001" rIns="93001" bIns="93001" numCol="1" spcCol="1270" anchor="ctr" anchorCtr="0">
              <a:noAutofit/>
            </a:bodyPr>
            <a:lstStyle/>
            <a:p>
              <a:pPr algn="ctr" defTabSz="734952">
                <a:lnSpc>
                  <a:spcPct val="90000"/>
                </a:lnSpc>
                <a:spcBef>
                  <a:spcPct val="0"/>
                </a:spcBef>
                <a:spcAft>
                  <a:spcPct val="35000"/>
                </a:spcAft>
              </a:pPr>
              <a:r>
                <a:rPr lang="ja-JP" altLang="en-US" sz="1600" b="1" dirty="0">
                  <a:solidFill>
                    <a:prstClr val="white"/>
                  </a:solidFill>
                  <a:latin typeface="+mn-ea"/>
                  <a:cs typeface="Meiryo UI" panose="020B0604030504040204" pitchFamily="50" charset="-128"/>
                </a:rPr>
                <a:t>カウント機能設定</a:t>
              </a:r>
              <a:endParaRPr lang="en-US" altLang="ja-JP" sz="1600" b="1" dirty="0">
                <a:solidFill>
                  <a:prstClr val="white"/>
                </a:solidFill>
                <a:latin typeface="+mn-ea"/>
                <a:cs typeface="Meiryo UI" panose="020B0604030504040204" pitchFamily="50" charset="-128"/>
              </a:endParaRPr>
            </a:p>
          </p:txBody>
        </p:sp>
        <p:sp>
          <p:nvSpPr>
            <p:cNvPr id="7" name="フリーフォーム 18">
              <a:extLst>
                <a:ext uri="{FF2B5EF4-FFF2-40B4-BE49-F238E27FC236}">
                  <a16:creationId xmlns:a16="http://schemas.microsoft.com/office/drawing/2014/main" id="{2888CD2E-C5BF-C65C-F683-442ADF26C63A}"/>
                </a:ext>
              </a:extLst>
            </p:cNvPr>
            <p:cNvSpPr/>
            <p:nvPr/>
          </p:nvSpPr>
          <p:spPr>
            <a:xfrm>
              <a:off x="7848130" y="3064699"/>
              <a:ext cx="1171091" cy="360000"/>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3001" tIns="93001" rIns="93001" bIns="93001" numCol="1" spcCol="1270" anchor="ctr" anchorCtr="0">
              <a:noAutofit/>
            </a:bodyPr>
            <a:lstStyle/>
            <a:p>
              <a:pPr algn="ctr" defTabSz="734952">
                <a:lnSpc>
                  <a:spcPct val="90000"/>
                </a:lnSpc>
                <a:spcBef>
                  <a:spcPct val="0"/>
                </a:spcBef>
                <a:spcAft>
                  <a:spcPct val="35000"/>
                </a:spcAft>
              </a:pPr>
              <a:r>
                <a:rPr lang="ja-JP" altLang="en-US" sz="1600" b="1" dirty="0">
                  <a:solidFill>
                    <a:prstClr val="white"/>
                  </a:solidFill>
                  <a:latin typeface="+mn-ea"/>
                  <a:cs typeface="Meiryo UI" panose="020B0604030504040204" pitchFamily="50" charset="-128"/>
                </a:rPr>
                <a:t>詳細設定</a:t>
              </a:r>
            </a:p>
          </p:txBody>
        </p:sp>
        <p:sp>
          <p:nvSpPr>
            <p:cNvPr id="8" name="フリーフォーム 20">
              <a:extLst>
                <a:ext uri="{FF2B5EF4-FFF2-40B4-BE49-F238E27FC236}">
                  <a16:creationId xmlns:a16="http://schemas.microsoft.com/office/drawing/2014/main" id="{421631FB-949B-E1B9-AD2E-388692F245A4}"/>
                </a:ext>
              </a:extLst>
            </p:cNvPr>
            <p:cNvSpPr/>
            <p:nvPr/>
          </p:nvSpPr>
          <p:spPr>
            <a:xfrm>
              <a:off x="7848130" y="3666971"/>
              <a:ext cx="1171091" cy="360000"/>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3001" tIns="93001" rIns="93001" bIns="93001" numCol="1" spcCol="1270" anchor="ctr" anchorCtr="0">
              <a:noAutofit/>
            </a:bodyPr>
            <a:lstStyle/>
            <a:p>
              <a:pPr algn="ctr" defTabSz="734952">
                <a:lnSpc>
                  <a:spcPct val="90000"/>
                </a:lnSpc>
                <a:spcBef>
                  <a:spcPct val="0"/>
                </a:spcBef>
                <a:spcAft>
                  <a:spcPct val="35000"/>
                </a:spcAft>
              </a:pPr>
              <a:r>
                <a:rPr lang="ja-JP" altLang="en-US" sz="1600" b="1" dirty="0">
                  <a:solidFill>
                    <a:prstClr val="white"/>
                  </a:solidFill>
                  <a:latin typeface="+mn-ea"/>
                  <a:cs typeface="Meiryo UI" panose="020B0604030504040204" pitchFamily="50" charset="-128"/>
                </a:rPr>
                <a:t>スケジュール設定</a:t>
              </a:r>
            </a:p>
          </p:txBody>
        </p:sp>
        <p:sp>
          <p:nvSpPr>
            <p:cNvPr id="9" name="フリーフォーム 21">
              <a:extLst>
                <a:ext uri="{FF2B5EF4-FFF2-40B4-BE49-F238E27FC236}">
                  <a16:creationId xmlns:a16="http://schemas.microsoft.com/office/drawing/2014/main" id="{97B7AFBA-4A42-CC96-8F71-D0491B200D7F}"/>
                </a:ext>
              </a:extLst>
            </p:cNvPr>
            <p:cNvSpPr/>
            <p:nvPr/>
          </p:nvSpPr>
          <p:spPr>
            <a:xfrm>
              <a:off x="7848130" y="4269243"/>
              <a:ext cx="1171091" cy="360000"/>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3001" tIns="93001" rIns="93001" bIns="93001" numCol="1" spcCol="1270" anchor="ctr" anchorCtr="0">
              <a:noAutofit/>
            </a:bodyPr>
            <a:lstStyle/>
            <a:p>
              <a:pPr algn="ctr" defTabSz="734952">
                <a:lnSpc>
                  <a:spcPct val="90000"/>
                </a:lnSpc>
                <a:spcBef>
                  <a:spcPct val="0"/>
                </a:spcBef>
                <a:spcAft>
                  <a:spcPct val="35000"/>
                </a:spcAft>
              </a:pPr>
              <a:r>
                <a:rPr lang="ja-JP" altLang="en-US" sz="1600" b="1" dirty="0">
                  <a:solidFill>
                    <a:prstClr val="white"/>
                  </a:solidFill>
                  <a:latin typeface="+mn-ea"/>
                  <a:cs typeface="Meiryo UI" panose="020B0604030504040204" pitchFamily="50" charset="-128"/>
                </a:rPr>
                <a:t>アラーム設定</a:t>
              </a:r>
            </a:p>
          </p:txBody>
        </p:sp>
        <p:sp>
          <p:nvSpPr>
            <p:cNvPr id="10" name="フリーフォーム 23">
              <a:extLst>
                <a:ext uri="{FF2B5EF4-FFF2-40B4-BE49-F238E27FC236}">
                  <a16:creationId xmlns:a16="http://schemas.microsoft.com/office/drawing/2014/main" id="{55FFDB5B-8C03-73DE-C1A6-69AED07CEFB1}"/>
                </a:ext>
              </a:extLst>
            </p:cNvPr>
            <p:cNvSpPr/>
            <p:nvPr/>
          </p:nvSpPr>
          <p:spPr>
            <a:xfrm rot="28406">
              <a:off x="8287289" y="2248481"/>
              <a:ext cx="292773" cy="185620"/>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92206" tIns="0" rIns="92206" bIns="115458" numCol="1" spcCol="1270" anchor="ctr" anchorCtr="0">
              <a:noAutofit/>
            </a:bodyPr>
            <a:lstStyle/>
            <a:p>
              <a:pPr algn="ctr" defTabSz="262484">
                <a:lnSpc>
                  <a:spcPct val="90000"/>
                </a:lnSpc>
                <a:spcBef>
                  <a:spcPct val="0"/>
                </a:spcBef>
                <a:spcAft>
                  <a:spcPct val="35000"/>
                </a:spcAft>
              </a:pPr>
              <a:endParaRPr lang="ja-JP" altLang="en-US" sz="1600" b="1">
                <a:solidFill>
                  <a:prstClr val="white"/>
                </a:solidFill>
                <a:latin typeface="+mn-ea"/>
                <a:cs typeface="Meiryo UI" panose="020B0604030504040204" pitchFamily="50" charset="-128"/>
              </a:endParaRPr>
            </a:p>
          </p:txBody>
        </p:sp>
        <p:sp>
          <p:nvSpPr>
            <p:cNvPr id="11" name="フリーフォーム 24">
              <a:extLst>
                <a:ext uri="{FF2B5EF4-FFF2-40B4-BE49-F238E27FC236}">
                  <a16:creationId xmlns:a16="http://schemas.microsoft.com/office/drawing/2014/main" id="{0AEB28D7-DF61-2426-CF09-06B1AE57D970}"/>
                </a:ext>
              </a:extLst>
            </p:cNvPr>
            <p:cNvSpPr/>
            <p:nvPr/>
          </p:nvSpPr>
          <p:spPr>
            <a:xfrm rot="28406">
              <a:off x="8287289" y="2850753"/>
              <a:ext cx="292773" cy="185620"/>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92206" tIns="0" rIns="92206" bIns="115458" numCol="1" spcCol="1270" anchor="ctr" anchorCtr="0">
              <a:noAutofit/>
            </a:bodyPr>
            <a:lstStyle/>
            <a:p>
              <a:pPr algn="ctr" defTabSz="262484">
                <a:lnSpc>
                  <a:spcPct val="90000"/>
                </a:lnSpc>
                <a:spcBef>
                  <a:spcPct val="0"/>
                </a:spcBef>
                <a:spcAft>
                  <a:spcPct val="35000"/>
                </a:spcAft>
              </a:pPr>
              <a:endParaRPr lang="ja-JP" altLang="en-US" sz="1600" b="1">
                <a:solidFill>
                  <a:prstClr val="white"/>
                </a:solidFill>
                <a:latin typeface="+mn-ea"/>
                <a:cs typeface="Meiryo UI" panose="020B0604030504040204" pitchFamily="50" charset="-128"/>
              </a:endParaRPr>
            </a:p>
          </p:txBody>
        </p:sp>
        <p:sp>
          <p:nvSpPr>
            <p:cNvPr id="12" name="フリーフォーム 25">
              <a:extLst>
                <a:ext uri="{FF2B5EF4-FFF2-40B4-BE49-F238E27FC236}">
                  <a16:creationId xmlns:a16="http://schemas.microsoft.com/office/drawing/2014/main" id="{85B94888-4472-7300-7A6F-51CFEF528798}"/>
                </a:ext>
              </a:extLst>
            </p:cNvPr>
            <p:cNvSpPr/>
            <p:nvPr/>
          </p:nvSpPr>
          <p:spPr>
            <a:xfrm rot="28406">
              <a:off x="8287289" y="3453025"/>
              <a:ext cx="292773" cy="185620"/>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92206" tIns="0" rIns="92206" bIns="115458" numCol="1" spcCol="1270" anchor="ctr" anchorCtr="0">
              <a:noAutofit/>
            </a:bodyPr>
            <a:lstStyle/>
            <a:p>
              <a:pPr algn="ctr" defTabSz="262484">
                <a:lnSpc>
                  <a:spcPct val="90000"/>
                </a:lnSpc>
                <a:spcBef>
                  <a:spcPct val="0"/>
                </a:spcBef>
                <a:spcAft>
                  <a:spcPct val="35000"/>
                </a:spcAft>
              </a:pPr>
              <a:endParaRPr lang="ja-JP" altLang="en-US" sz="1600" b="1">
                <a:solidFill>
                  <a:prstClr val="white"/>
                </a:solidFill>
                <a:latin typeface="+mn-ea"/>
                <a:cs typeface="Meiryo UI" panose="020B0604030504040204" pitchFamily="50" charset="-128"/>
              </a:endParaRPr>
            </a:p>
          </p:txBody>
        </p:sp>
        <p:sp>
          <p:nvSpPr>
            <p:cNvPr id="13" name="フリーフォーム 26">
              <a:extLst>
                <a:ext uri="{FF2B5EF4-FFF2-40B4-BE49-F238E27FC236}">
                  <a16:creationId xmlns:a16="http://schemas.microsoft.com/office/drawing/2014/main" id="{4328B353-B034-2D51-4DB7-189D9DC6FA67}"/>
                </a:ext>
              </a:extLst>
            </p:cNvPr>
            <p:cNvSpPr/>
            <p:nvPr/>
          </p:nvSpPr>
          <p:spPr>
            <a:xfrm rot="28406">
              <a:off x="8287289" y="4055297"/>
              <a:ext cx="292773" cy="185620"/>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92206" tIns="0" rIns="92206" bIns="115458" numCol="1" spcCol="1270" anchor="ctr" anchorCtr="0">
              <a:noAutofit/>
            </a:bodyPr>
            <a:lstStyle/>
            <a:p>
              <a:pPr algn="ctr" defTabSz="262484">
                <a:lnSpc>
                  <a:spcPct val="90000"/>
                </a:lnSpc>
                <a:spcBef>
                  <a:spcPct val="0"/>
                </a:spcBef>
                <a:spcAft>
                  <a:spcPct val="35000"/>
                </a:spcAft>
              </a:pPr>
              <a:endParaRPr lang="ja-JP" altLang="en-US" sz="1600" b="1">
                <a:solidFill>
                  <a:prstClr val="white"/>
                </a:solidFill>
                <a:latin typeface="+mn-ea"/>
                <a:cs typeface="Meiryo UI" panose="020B0604030504040204" pitchFamily="50" charset="-128"/>
              </a:endParaRPr>
            </a:p>
          </p:txBody>
        </p:sp>
        <p:sp>
          <p:nvSpPr>
            <p:cNvPr id="14" name="フリーフォーム 14">
              <a:extLst>
                <a:ext uri="{FF2B5EF4-FFF2-40B4-BE49-F238E27FC236}">
                  <a16:creationId xmlns:a16="http://schemas.microsoft.com/office/drawing/2014/main" id="{C8665B74-3502-2A38-E6EF-DB3A4271FA4B}"/>
                </a:ext>
              </a:extLst>
            </p:cNvPr>
            <p:cNvSpPr/>
            <p:nvPr/>
          </p:nvSpPr>
          <p:spPr>
            <a:xfrm>
              <a:off x="7848130" y="655611"/>
              <a:ext cx="1171091" cy="360000"/>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3001" tIns="93001" rIns="93001" bIns="93001" numCol="1" spcCol="1270" anchor="ctr" anchorCtr="0">
              <a:noAutofit/>
            </a:bodyPr>
            <a:lstStyle/>
            <a:p>
              <a:pPr algn="ctr" defTabSz="734952">
                <a:lnSpc>
                  <a:spcPct val="90000"/>
                </a:lnSpc>
                <a:spcBef>
                  <a:spcPct val="0"/>
                </a:spcBef>
                <a:spcAft>
                  <a:spcPct val="35000"/>
                </a:spcAft>
              </a:pPr>
              <a:r>
                <a:rPr lang="ja-JP" altLang="en-US" sz="1600" b="1" dirty="0">
                  <a:solidFill>
                    <a:prstClr val="white"/>
                  </a:solidFill>
                  <a:latin typeface="+mn-ea"/>
                </a:rPr>
                <a:t>設定画面を開く</a:t>
              </a:r>
            </a:p>
          </p:txBody>
        </p:sp>
        <p:sp>
          <p:nvSpPr>
            <p:cNvPr id="15" name="フリーフォーム 15">
              <a:extLst>
                <a:ext uri="{FF2B5EF4-FFF2-40B4-BE49-F238E27FC236}">
                  <a16:creationId xmlns:a16="http://schemas.microsoft.com/office/drawing/2014/main" id="{CD6F8AC3-204C-D212-EB64-BA0E0D8B1754}"/>
                </a:ext>
              </a:extLst>
            </p:cNvPr>
            <p:cNvSpPr/>
            <p:nvPr/>
          </p:nvSpPr>
          <p:spPr>
            <a:xfrm rot="28406">
              <a:off x="8287289" y="1043937"/>
              <a:ext cx="292773" cy="185620"/>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92206" tIns="0" rIns="92206" bIns="115458" numCol="1" spcCol="1270" anchor="ctr" anchorCtr="0">
              <a:noAutofit/>
            </a:bodyPr>
            <a:lstStyle/>
            <a:p>
              <a:pPr algn="ctr" defTabSz="262484">
                <a:lnSpc>
                  <a:spcPct val="90000"/>
                </a:lnSpc>
                <a:spcBef>
                  <a:spcPct val="0"/>
                </a:spcBef>
                <a:spcAft>
                  <a:spcPct val="35000"/>
                </a:spcAft>
              </a:pPr>
              <a:endParaRPr lang="ja-JP" altLang="en-US" sz="1600" b="1">
                <a:solidFill>
                  <a:prstClr val="white"/>
                </a:solidFill>
                <a:latin typeface="+mn-ea"/>
                <a:cs typeface="Meiryo UI" panose="020B0604030504040204" pitchFamily="50" charset="-128"/>
              </a:endParaRPr>
            </a:p>
          </p:txBody>
        </p:sp>
        <p:sp>
          <p:nvSpPr>
            <p:cNvPr id="16" name="フリーフォーム 16">
              <a:extLst>
                <a:ext uri="{FF2B5EF4-FFF2-40B4-BE49-F238E27FC236}">
                  <a16:creationId xmlns:a16="http://schemas.microsoft.com/office/drawing/2014/main" id="{A37C022D-DC92-27F0-8581-8F8ECB6856AB}"/>
                </a:ext>
              </a:extLst>
            </p:cNvPr>
            <p:cNvSpPr/>
            <p:nvPr/>
          </p:nvSpPr>
          <p:spPr>
            <a:xfrm>
              <a:off x="7848130" y="1257883"/>
              <a:ext cx="1171091" cy="360000"/>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3001" tIns="93001" rIns="93001" bIns="93001" numCol="1" spcCol="1270" anchor="ctr" anchorCtr="0">
              <a:noAutofit/>
            </a:bodyPr>
            <a:lstStyle/>
            <a:p>
              <a:pPr algn="ctr" defTabSz="734952">
                <a:lnSpc>
                  <a:spcPct val="90000"/>
                </a:lnSpc>
                <a:spcBef>
                  <a:spcPct val="0"/>
                </a:spcBef>
                <a:spcAft>
                  <a:spcPct val="35000"/>
                </a:spcAft>
              </a:pPr>
              <a:r>
                <a:rPr lang="ja-JP" altLang="en-US" sz="1600" b="1" dirty="0">
                  <a:solidFill>
                    <a:prstClr val="white"/>
                  </a:solidFill>
                  <a:latin typeface="+mn-ea"/>
                </a:rPr>
                <a:t>モード選択</a:t>
              </a:r>
            </a:p>
          </p:txBody>
        </p:sp>
        <p:sp>
          <p:nvSpPr>
            <p:cNvPr id="17" name="フリーフォーム 23">
              <a:extLst>
                <a:ext uri="{FF2B5EF4-FFF2-40B4-BE49-F238E27FC236}">
                  <a16:creationId xmlns:a16="http://schemas.microsoft.com/office/drawing/2014/main" id="{F32C24B3-2FA6-D8ED-D17A-2AC2674E5E52}"/>
                </a:ext>
              </a:extLst>
            </p:cNvPr>
            <p:cNvSpPr/>
            <p:nvPr/>
          </p:nvSpPr>
          <p:spPr>
            <a:xfrm rot="28406">
              <a:off x="8287289" y="1646209"/>
              <a:ext cx="292773" cy="185620"/>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92206" tIns="0" rIns="92206" bIns="115458" numCol="1" spcCol="1270" anchor="ctr" anchorCtr="0">
              <a:noAutofit/>
            </a:bodyPr>
            <a:lstStyle/>
            <a:p>
              <a:pPr algn="ctr" defTabSz="262484">
                <a:lnSpc>
                  <a:spcPct val="90000"/>
                </a:lnSpc>
                <a:spcBef>
                  <a:spcPct val="0"/>
                </a:spcBef>
                <a:spcAft>
                  <a:spcPct val="35000"/>
                </a:spcAft>
              </a:pPr>
              <a:endParaRPr lang="ja-JP" altLang="en-US" sz="1600" b="1">
                <a:solidFill>
                  <a:prstClr val="white"/>
                </a:solidFill>
                <a:latin typeface="+mn-ea"/>
                <a:cs typeface="Meiryo UI" panose="020B0604030504040204" pitchFamily="50" charset="-128"/>
              </a:endParaRPr>
            </a:p>
          </p:txBody>
        </p:sp>
      </p:grpSp>
      <p:sp>
        <p:nvSpPr>
          <p:cNvPr id="29" name="テキスト ボックス 28">
            <a:extLst>
              <a:ext uri="{FF2B5EF4-FFF2-40B4-BE49-F238E27FC236}">
                <a16:creationId xmlns:a16="http://schemas.microsoft.com/office/drawing/2014/main" id="{FBAF1455-EE31-1E5A-BDA1-BFE8AD30F4BE}"/>
              </a:ext>
            </a:extLst>
          </p:cNvPr>
          <p:cNvSpPr txBox="1"/>
          <p:nvPr/>
        </p:nvSpPr>
        <p:spPr>
          <a:xfrm>
            <a:off x="550832" y="3133199"/>
            <a:ext cx="4147292" cy="746551"/>
          </a:xfrm>
          <a:prstGeom prst="rect">
            <a:avLst/>
          </a:prstGeom>
          <a:noFill/>
        </p:spPr>
        <p:txBody>
          <a:bodyPr wrap="square" rtlCol="0">
            <a:spAutoFit/>
          </a:bodyPr>
          <a:lstStyle/>
          <a:p>
            <a:r>
              <a:rPr lang="ja-JP" altLang="en-US" sz="1400" b="1" dirty="0">
                <a:solidFill>
                  <a:prstClr val="black"/>
                </a:solidFill>
                <a:latin typeface="+mn-ea"/>
              </a:rPr>
              <a:t>描画により設定した検知エリア内で動体を判別</a:t>
            </a:r>
            <a:endParaRPr lang="en-US" altLang="ja-JP" sz="1400" b="1" dirty="0">
              <a:solidFill>
                <a:prstClr val="black"/>
              </a:solidFill>
              <a:latin typeface="+mn-ea"/>
            </a:endParaRPr>
          </a:p>
          <a:p>
            <a:r>
              <a:rPr lang="ja-JP" altLang="en-US" sz="1400" b="1" dirty="0">
                <a:solidFill>
                  <a:prstClr val="black"/>
                </a:solidFill>
                <a:latin typeface="+mn-ea"/>
              </a:rPr>
              <a:t>または、設定した検知ラインを動体が横切ると</a:t>
            </a:r>
            <a:endParaRPr lang="en-US" altLang="ja-JP" sz="1400" b="1" dirty="0">
              <a:solidFill>
                <a:prstClr val="black"/>
              </a:solidFill>
              <a:latin typeface="+mn-ea"/>
            </a:endParaRPr>
          </a:p>
          <a:p>
            <a:r>
              <a:rPr lang="ja-JP" altLang="en-US" sz="1400" b="1" dirty="0">
                <a:solidFill>
                  <a:prstClr val="black"/>
                </a:solidFill>
                <a:latin typeface="+mn-ea"/>
              </a:rPr>
              <a:t>アラームが発生します。</a:t>
            </a:r>
            <a:endParaRPr lang="en-US" altLang="ja-JP" sz="1400" b="1" dirty="0">
              <a:solidFill>
                <a:prstClr val="black"/>
              </a:solidFill>
              <a:latin typeface="+mn-ea"/>
              <a:cs typeface="Meiryo UI" panose="020B0604030504040204" pitchFamily="50" charset="-128"/>
            </a:endParaRPr>
          </a:p>
        </p:txBody>
      </p:sp>
      <p:sp>
        <p:nvSpPr>
          <p:cNvPr id="49" name="テキスト ボックス 48">
            <a:extLst>
              <a:ext uri="{FF2B5EF4-FFF2-40B4-BE49-F238E27FC236}">
                <a16:creationId xmlns:a16="http://schemas.microsoft.com/office/drawing/2014/main" id="{A7460E95-ED84-3A07-9096-D88346A0DAB8}"/>
              </a:ext>
            </a:extLst>
          </p:cNvPr>
          <p:cNvSpPr txBox="1"/>
          <p:nvPr/>
        </p:nvSpPr>
        <p:spPr>
          <a:xfrm>
            <a:off x="558881" y="5108754"/>
            <a:ext cx="3986752" cy="1836913"/>
          </a:xfrm>
          <a:prstGeom prst="rect">
            <a:avLst/>
          </a:prstGeom>
          <a:noFill/>
        </p:spPr>
        <p:txBody>
          <a:bodyPr wrap="square" rtlCol="0">
            <a:spAutoFit/>
          </a:bodyPr>
          <a:lstStyle/>
          <a:p>
            <a:r>
              <a:rPr lang="ja-JP" altLang="en-US" sz="1400" b="1" dirty="0">
                <a:solidFill>
                  <a:prstClr val="black"/>
                </a:solidFill>
                <a:latin typeface="+mn-ea"/>
              </a:rPr>
              <a:t>描画する際は、「描画種別」から</a:t>
            </a:r>
            <a:endParaRPr lang="en-US" altLang="ja-JP" sz="1400" b="1" dirty="0">
              <a:solidFill>
                <a:prstClr val="black"/>
              </a:solidFill>
              <a:latin typeface="+mn-ea"/>
            </a:endParaRPr>
          </a:p>
          <a:p>
            <a:r>
              <a:rPr lang="ja-JP" altLang="en-US" sz="1400" b="1" dirty="0">
                <a:solidFill>
                  <a:prstClr val="black"/>
                </a:solidFill>
                <a:latin typeface="+mn-ea"/>
              </a:rPr>
              <a:t>描画したい「検知エリア（多角形）」</a:t>
            </a:r>
            <a:endParaRPr lang="en-US" altLang="ja-JP" sz="1400" b="1" dirty="0">
              <a:solidFill>
                <a:prstClr val="black"/>
              </a:solidFill>
              <a:latin typeface="+mn-ea"/>
            </a:endParaRPr>
          </a:p>
          <a:p>
            <a:r>
              <a:rPr lang="ja-JP" altLang="en-US" sz="1400" b="1" dirty="0">
                <a:solidFill>
                  <a:prstClr val="black"/>
                </a:solidFill>
                <a:latin typeface="+mn-ea"/>
              </a:rPr>
              <a:t>または「ラインクロス」アイコンを選択し、</a:t>
            </a:r>
            <a:endParaRPr lang="en-US" altLang="ja-JP" sz="1400" b="1" dirty="0">
              <a:solidFill>
                <a:prstClr val="black"/>
              </a:solidFill>
              <a:latin typeface="+mn-ea"/>
            </a:endParaRPr>
          </a:p>
          <a:p>
            <a:r>
              <a:rPr lang="ja-JP" altLang="en-US" sz="1400" b="1" dirty="0">
                <a:solidFill>
                  <a:prstClr val="black"/>
                </a:solidFill>
                <a:latin typeface="+mn-ea"/>
              </a:rPr>
              <a:t>「カメラ映像画面」にドラッグして描画します。</a:t>
            </a:r>
            <a:endParaRPr lang="en-US" altLang="ja-JP" sz="1400" b="1" dirty="0">
              <a:solidFill>
                <a:prstClr val="black"/>
              </a:solidFill>
              <a:latin typeface="+mn-ea"/>
            </a:endParaRPr>
          </a:p>
          <a:p>
            <a:endParaRPr lang="en-US" altLang="ja-JP" sz="1400" b="1" dirty="0">
              <a:solidFill>
                <a:prstClr val="black"/>
              </a:solidFill>
              <a:latin typeface="+mn-ea"/>
            </a:endParaRPr>
          </a:p>
          <a:p>
            <a:r>
              <a:rPr lang="en-US" altLang="ja-JP" sz="1400" b="1" dirty="0">
                <a:solidFill>
                  <a:prstClr val="black"/>
                </a:solidFill>
                <a:latin typeface="+mn-ea"/>
              </a:rPr>
              <a:t>※AI</a:t>
            </a:r>
            <a:r>
              <a:rPr lang="ja-JP" altLang="en-US" sz="1400" b="1" dirty="0">
                <a:solidFill>
                  <a:prstClr val="black"/>
                </a:solidFill>
                <a:latin typeface="+mn-ea"/>
              </a:rPr>
              <a:t>動体検知アプリケーションを</a:t>
            </a:r>
            <a:endParaRPr lang="en-US" altLang="ja-JP" sz="1400" b="1" dirty="0">
              <a:solidFill>
                <a:prstClr val="black"/>
              </a:solidFill>
              <a:latin typeface="+mn-ea"/>
            </a:endParaRPr>
          </a:p>
          <a:p>
            <a:r>
              <a:rPr lang="ja-JP" altLang="en-US" sz="1400" b="1" dirty="0">
                <a:solidFill>
                  <a:prstClr val="black"/>
                </a:solidFill>
                <a:latin typeface="+mn-ea"/>
              </a:rPr>
              <a:t>　インストールした直後は、検知エリア１が</a:t>
            </a:r>
            <a:endParaRPr lang="en-US" altLang="ja-JP" sz="1400" b="1" dirty="0">
              <a:solidFill>
                <a:prstClr val="black"/>
              </a:solidFill>
              <a:latin typeface="+mn-ea"/>
            </a:endParaRPr>
          </a:p>
          <a:p>
            <a:r>
              <a:rPr lang="ja-JP" altLang="en-US" sz="1400" b="1" dirty="0">
                <a:solidFill>
                  <a:prstClr val="black"/>
                </a:solidFill>
                <a:latin typeface="+mn-ea"/>
              </a:rPr>
              <a:t>　全エリア設定されています。</a:t>
            </a:r>
          </a:p>
        </p:txBody>
      </p:sp>
      <p:pic>
        <p:nvPicPr>
          <p:cNvPr id="3" name="図 2">
            <a:extLst>
              <a:ext uri="{FF2B5EF4-FFF2-40B4-BE49-F238E27FC236}">
                <a16:creationId xmlns:a16="http://schemas.microsoft.com/office/drawing/2014/main" id="{E9D7A6AB-F39C-CEC0-45BD-314336029083}"/>
              </a:ext>
            </a:extLst>
          </p:cNvPr>
          <p:cNvPicPr>
            <a:picLocks noChangeAspect="1"/>
          </p:cNvPicPr>
          <p:nvPr/>
        </p:nvPicPr>
        <p:blipFill>
          <a:blip r:embed="rId4"/>
          <a:stretch>
            <a:fillRect/>
          </a:stretch>
        </p:blipFill>
        <p:spPr>
          <a:xfrm>
            <a:off x="7465773" y="4247959"/>
            <a:ext cx="549888" cy="1417254"/>
          </a:xfrm>
          <a:prstGeom prst="rect">
            <a:avLst/>
          </a:prstGeom>
        </p:spPr>
      </p:pic>
      <p:sp>
        <p:nvSpPr>
          <p:cNvPr id="39" name="Rectangle 20">
            <a:extLst>
              <a:ext uri="{FF2B5EF4-FFF2-40B4-BE49-F238E27FC236}">
                <a16:creationId xmlns:a16="http://schemas.microsoft.com/office/drawing/2014/main" id="{CCC6B13F-0476-E384-CA1C-B6160C8293FC}"/>
              </a:ext>
            </a:extLst>
          </p:cNvPr>
          <p:cNvSpPr>
            <a:spLocks noChangeArrowheads="1"/>
          </p:cNvSpPr>
          <p:nvPr/>
        </p:nvSpPr>
        <p:spPr bwMode="auto">
          <a:xfrm>
            <a:off x="7476476" y="4247959"/>
            <a:ext cx="523020" cy="1449448"/>
          </a:xfrm>
          <a:prstGeom prst="rect">
            <a:avLst/>
          </a:prstGeom>
          <a:noFill/>
          <a:ln w="38100" algn="ctr">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106292" tIns="55272" rIns="106292" bIns="55272" anchor="ctr"/>
          <a:lstStyle/>
          <a:p>
            <a:pPr>
              <a:defRPr/>
            </a:pPr>
            <a:endParaRPr lang="ja-JP" altLang="en-US" sz="3348" b="1">
              <a:solidFill>
                <a:prstClr val="black"/>
              </a:solidFill>
              <a:latin typeface="+mn-ea"/>
            </a:endParaRPr>
          </a:p>
        </p:txBody>
      </p:sp>
      <p:sp>
        <p:nvSpPr>
          <p:cNvPr id="42" name="Text Box 21">
            <a:extLst>
              <a:ext uri="{FF2B5EF4-FFF2-40B4-BE49-F238E27FC236}">
                <a16:creationId xmlns:a16="http://schemas.microsoft.com/office/drawing/2014/main" id="{401F6BE1-B1A3-D12F-F778-8AF922B7C14B}"/>
              </a:ext>
            </a:extLst>
          </p:cNvPr>
          <p:cNvSpPr txBox="1">
            <a:spLocks noChangeArrowheads="1"/>
          </p:cNvSpPr>
          <p:nvPr/>
        </p:nvSpPr>
        <p:spPr bwMode="auto">
          <a:xfrm>
            <a:off x="7537522" y="5538064"/>
            <a:ext cx="395799" cy="3296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106292" tIns="55272" rIns="106292" bIns="55272">
            <a:spAutoFit/>
          </a:bodyPr>
          <a:lstStyle>
            <a:lvl1pPr algn="l"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algn="l"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algn="l"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algn="l"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algn="l"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ctr" eaLnBrk="1" hangingPunct="1">
              <a:spcBef>
                <a:spcPct val="0"/>
              </a:spcBef>
              <a:buFont typeface="Arial" pitchFamily="34" charset="0"/>
              <a:buNone/>
            </a:pPr>
            <a:r>
              <a:rPr lang="ja-JP" altLang="en-US" sz="1417" b="1" dirty="0">
                <a:solidFill>
                  <a:srgbClr val="FFC000"/>
                </a:solidFill>
                <a:latin typeface="+mn-ea"/>
                <a:ea typeface="+mn-ea"/>
              </a:rPr>
              <a:t>●</a:t>
            </a:r>
          </a:p>
        </p:txBody>
      </p:sp>
    </p:spTree>
    <p:extLst>
      <p:ext uri="{BB962C8B-B14F-4D97-AF65-F5344CB8AC3E}">
        <p14:creationId xmlns:p14="http://schemas.microsoft.com/office/powerpoint/2010/main" val="17095722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エリア設定｜マスクエリアを設定する</a:t>
            </a:r>
          </a:p>
        </p:txBody>
      </p:sp>
      <p:sp>
        <p:nvSpPr>
          <p:cNvPr id="21" name="テキスト ボックス 20"/>
          <p:cNvSpPr txBox="1"/>
          <p:nvPr/>
        </p:nvSpPr>
        <p:spPr>
          <a:xfrm>
            <a:off x="249977" y="706811"/>
            <a:ext cx="11418863" cy="400110"/>
          </a:xfrm>
          <a:prstGeom prst="rect">
            <a:avLst/>
          </a:prstGeom>
          <a:noFill/>
        </p:spPr>
        <p:txBody>
          <a:bodyPr wrap="square" rtlCol="0">
            <a:spAutoFit/>
          </a:bodyPr>
          <a:lstStyle/>
          <a:p>
            <a:pPr>
              <a:defRPr/>
            </a:pPr>
            <a:r>
              <a:rPr lang="ja-JP" altLang="en-US" sz="2000" b="1" dirty="0">
                <a:solidFill>
                  <a:prstClr val="black"/>
                </a:solidFill>
                <a:latin typeface="+mn-ea"/>
                <a:cs typeface="Meiryo UI" panose="020B0604030504040204" pitchFamily="50" charset="-128"/>
              </a:rPr>
              <a:t>下記のようなシーンの場合、マスクエリアを設定することで誤報／失報を抑制することが可能です。</a:t>
            </a:r>
            <a:endParaRPr lang="en-US" altLang="ja-JP" sz="2000" b="1" dirty="0">
              <a:solidFill>
                <a:prstClr val="black"/>
              </a:solidFill>
              <a:latin typeface="+mn-ea"/>
              <a:cs typeface="Meiryo UI" panose="020B0604030504040204" pitchFamily="50" charset="-128"/>
            </a:endParaRPr>
          </a:p>
        </p:txBody>
      </p:sp>
      <p:pic>
        <p:nvPicPr>
          <p:cNvPr id="3" name="図 2">
            <a:extLst>
              <a:ext uri="{FF2B5EF4-FFF2-40B4-BE49-F238E27FC236}">
                <a16:creationId xmlns:a16="http://schemas.microsoft.com/office/drawing/2014/main" id="{09F3DD92-C0B3-8F96-331E-2C8774B068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98430" y="3907238"/>
            <a:ext cx="4970970" cy="2802696"/>
          </a:xfrm>
          <a:prstGeom prst="rect">
            <a:avLst/>
          </a:prstGeom>
          <a:effectLst>
            <a:outerShdw blurRad="50800" dist="38100" dir="2700000" algn="tl" rotWithShape="0">
              <a:prstClr val="black">
                <a:alpha val="40000"/>
              </a:prstClr>
            </a:outerShdw>
          </a:effectLst>
        </p:spPr>
      </p:pic>
      <p:cxnSp>
        <p:nvCxnSpPr>
          <p:cNvPr id="4" name="直線コネクタ 3">
            <a:extLst>
              <a:ext uri="{FF2B5EF4-FFF2-40B4-BE49-F238E27FC236}">
                <a16:creationId xmlns:a16="http://schemas.microsoft.com/office/drawing/2014/main" id="{C1393E9C-4050-C691-4956-72E5835AA8DD}"/>
              </a:ext>
            </a:extLst>
          </p:cNvPr>
          <p:cNvCxnSpPr/>
          <p:nvPr/>
        </p:nvCxnSpPr>
        <p:spPr>
          <a:xfrm flipH="1">
            <a:off x="9435242" y="6703425"/>
            <a:ext cx="2512337" cy="11903"/>
          </a:xfrm>
          <a:prstGeom prst="line">
            <a:avLst/>
          </a:prstGeom>
          <a:noFill/>
          <a:ln w="38100" cap="flat" cmpd="sng" algn="ctr">
            <a:solidFill>
              <a:srgbClr val="FFC000"/>
            </a:solidFill>
            <a:prstDash val="solid"/>
          </a:ln>
          <a:effectLst/>
        </p:spPr>
      </p:cxnSp>
      <p:cxnSp>
        <p:nvCxnSpPr>
          <p:cNvPr id="7" name="直線コネクタ 6">
            <a:extLst>
              <a:ext uri="{FF2B5EF4-FFF2-40B4-BE49-F238E27FC236}">
                <a16:creationId xmlns:a16="http://schemas.microsoft.com/office/drawing/2014/main" id="{C08E0122-709A-C755-2AD0-A3AC6F2C0628}"/>
              </a:ext>
            </a:extLst>
          </p:cNvPr>
          <p:cNvCxnSpPr/>
          <p:nvPr/>
        </p:nvCxnSpPr>
        <p:spPr>
          <a:xfrm flipH="1" flipV="1">
            <a:off x="9172430" y="4721525"/>
            <a:ext cx="262813" cy="1993803"/>
          </a:xfrm>
          <a:prstGeom prst="line">
            <a:avLst/>
          </a:prstGeom>
          <a:noFill/>
          <a:ln w="38100" cap="flat" cmpd="sng" algn="ctr">
            <a:solidFill>
              <a:srgbClr val="FFC000"/>
            </a:solidFill>
            <a:prstDash val="solid"/>
          </a:ln>
          <a:effectLst/>
        </p:spPr>
      </p:cxnSp>
      <p:cxnSp>
        <p:nvCxnSpPr>
          <p:cNvPr id="8" name="直線コネクタ 7">
            <a:extLst>
              <a:ext uri="{FF2B5EF4-FFF2-40B4-BE49-F238E27FC236}">
                <a16:creationId xmlns:a16="http://schemas.microsoft.com/office/drawing/2014/main" id="{9427E917-6473-08B8-94E1-D29BF4253141}"/>
              </a:ext>
            </a:extLst>
          </p:cNvPr>
          <p:cNvCxnSpPr/>
          <p:nvPr/>
        </p:nvCxnSpPr>
        <p:spPr>
          <a:xfrm>
            <a:off x="9172431" y="4721523"/>
            <a:ext cx="551236" cy="1044"/>
          </a:xfrm>
          <a:prstGeom prst="line">
            <a:avLst/>
          </a:prstGeom>
          <a:noFill/>
          <a:ln w="38100" cap="flat" cmpd="sng" algn="ctr">
            <a:solidFill>
              <a:srgbClr val="FFC000"/>
            </a:solidFill>
            <a:prstDash val="solid"/>
          </a:ln>
          <a:effectLst/>
        </p:spPr>
      </p:cxnSp>
      <p:cxnSp>
        <p:nvCxnSpPr>
          <p:cNvPr id="9" name="直線コネクタ 8">
            <a:extLst>
              <a:ext uri="{FF2B5EF4-FFF2-40B4-BE49-F238E27FC236}">
                <a16:creationId xmlns:a16="http://schemas.microsoft.com/office/drawing/2014/main" id="{3062BD40-6005-62D9-1085-1EF26F1B1C53}"/>
              </a:ext>
            </a:extLst>
          </p:cNvPr>
          <p:cNvCxnSpPr/>
          <p:nvPr/>
        </p:nvCxnSpPr>
        <p:spPr>
          <a:xfrm>
            <a:off x="9723668" y="4722567"/>
            <a:ext cx="2223910" cy="1975931"/>
          </a:xfrm>
          <a:prstGeom prst="line">
            <a:avLst/>
          </a:prstGeom>
          <a:noFill/>
          <a:ln w="38100" cap="flat" cmpd="sng" algn="ctr">
            <a:solidFill>
              <a:srgbClr val="FFC000"/>
            </a:solidFill>
            <a:prstDash val="solid"/>
          </a:ln>
          <a:effectLst/>
        </p:spPr>
      </p:cxnSp>
      <p:sp>
        <p:nvSpPr>
          <p:cNvPr id="10" name="テキスト ボックス 16383">
            <a:extLst>
              <a:ext uri="{FF2B5EF4-FFF2-40B4-BE49-F238E27FC236}">
                <a16:creationId xmlns:a16="http://schemas.microsoft.com/office/drawing/2014/main" id="{6D05DD24-8A3D-5AE3-F3A0-E20DAAE65AB7}"/>
              </a:ext>
            </a:extLst>
          </p:cNvPr>
          <p:cNvSpPr txBox="1">
            <a:spLocks noChangeArrowheads="1"/>
          </p:cNvSpPr>
          <p:nvPr/>
        </p:nvSpPr>
        <p:spPr bwMode="auto">
          <a:xfrm>
            <a:off x="10075390" y="6244161"/>
            <a:ext cx="1259744" cy="338554"/>
          </a:xfrm>
          <a:prstGeom prst="rect">
            <a:avLst/>
          </a:prstGeom>
          <a:solidFill>
            <a:srgbClr val="FFC000">
              <a:lumMod val="20000"/>
              <a:lumOff val="80000"/>
            </a:srgbClr>
          </a:solidFill>
          <a:ln>
            <a:noFill/>
          </a:ln>
        </p:spPr>
        <p:txBody>
          <a:bodyPr wrap="square">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ctr" defTabSz="1439906" eaLnBrk="1" fontAlgn="base" hangingPunct="1">
              <a:spcBef>
                <a:spcPct val="0"/>
              </a:spcBef>
              <a:spcAft>
                <a:spcPct val="0"/>
              </a:spcAft>
              <a:buNone/>
              <a:defRPr/>
            </a:pPr>
            <a:r>
              <a:rPr lang="ja-JP" altLang="en-US" sz="1600" b="1" kern="0" dirty="0">
                <a:solidFill>
                  <a:prstClr val="black"/>
                </a:solidFill>
                <a:latin typeface="+mn-ea"/>
                <a:ea typeface="+mn-ea"/>
                <a:cs typeface="Meiryo UI" panose="020B0604030504040204" pitchFamily="50" charset="-128"/>
              </a:rPr>
              <a:t>検知エリア</a:t>
            </a:r>
          </a:p>
        </p:txBody>
      </p:sp>
      <p:sp>
        <p:nvSpPr>
          <p:cNvPr id="11" name="フリーフォーム 42">
            <a:extLst>
              <a:ext uri="{FF2B5EF4-FFF2-40B4-BE49-F238E27FC236}">
                <a16:creationId xmlns:a16="http://schemas.microsoft.com/office/drawing/2014/main" id="{AFE66627-1BC7-D823-7499-DAC6ACA3843F}"/>
              </a:ext>
            </a:extLst>
          </p:cNvPr>
          <p:cNvSpPr/>
          <p:nvPr/>
        </p:nvSpPr>
        <p:spPr>
          <a:xfrm>
            <a:off x="7071753" y="3920126"/>
            <a:ext cx="4997645" cy="2807801"/>
          </a:xfrm>
          <a:custGeom>
            <a:avLst/>
            <a:gdLst>
              <a:gd name="connsiteX0" fmla="*/ 1635760 w 4231640"/>
              <a:gd name="connsiteY0" fmla="*/ 2372360 h 2377440"/>
              <a:gd name="connsiteX1" fmla="*/ 0 w 4231640"/>
              <a:gd name="connsiteY1" fmla="*/ 2377440 h 2377440"/>
              <a:gd name="connsiteX2" fmla="*/ 5080 w 4231640"/>
              <a:gd name="connsiteY2" fmla="*/ 0 h 2377440"/>
              <a:gd name="connsiteX3" fmla="*/ 4231640 w 4231640"/>
              <a:gd name="connsiteY3" fmla="*/ 5080 h 2377440"/>
              <a:gd name="connsiteX4" fmla="*/ 4211320 w 4231640"/>
              <a:gd name="connsiteY4" fmla="*/ 2346960 h 2377440"/>
              <a:gd name="connsiteX5" fmla="*/ 2245360 w 4231640"/>
              <a:gd name="connsiteY5" fmla="*/ 538480 h 2377440"/>
              <a:gd name="connsiteX6" fmla="*/ 1595120 w 4231640"/>
              <a:gd name="connsiteY6" fmla="*/ 553720 h 2377440"/>
              <a:gd name="connsiteX7" fmla="*/ 1610360 w 4231640"/>
              <a:gd name="connsiteY7" fmla="*/ 1300480 h 2377440"/>
              <a:gd name="connsiteX8" fmla="*/ 1214120 w 4231640"/>
              <a:gd name="connsiteY8" fmla="*/ 1366520 h 2377440"/>
              <a:gd name="connsiteX9" fmla="*/ 1275080 w 4231640"/>
              <a:gd name="connsiteY9" fmla="*/ 1579880 h 2377440"/>
              <a:gd name="connsiteX10" fmla="*/ 1676400 w 4231640"/>
              <a:gd name="connsiteY10" fmla="*/ 1884680 h 2377440"/>
              <a:gd name="connsiteX11" fmla="*/ 1635760 w 4231640"/>
              <a:gd name="connsiteY11" fmla="*/ 2372360 h 2377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31640" h="2377440">
                <a:moveTo>
                  <a:pt x="1635760" y="2372360"/>
                </a:moveTo>
                <a:lnTo>
                  <a:pt x="0" y="2377440"/>
                </a:lnTo>
                <a:cubicBezTo>
                  <a:pt x="1693" y="1584960"/>
                  <a:pt x="3387" y="792480"/>
                  <a:pt x="5080" y="0"/>
                </a:cubicBezTo>
                <a:lnTo>
                  <a:pt x="4231640" y="5080"/>
                </a:lnTo>
                <a:lnTo>
                  <a:pt x="4211320" y="2346960"/>
                </a:lnTo>
                <a:lnTo>
                  <a:pt x="2245360" y="538480"/>
                </a:lnTo>
                <a:lnTo>
                  <a:pt x="1595120" y="553720"/>
                </a:lnTo>
                <a:lnTo>
                  <a:pt x="1610360" y="1300480"/>
                </a:lnTo>
                <a:lnTo>
                  <a:pt x="1214120" y="1366520"/>
                </a:lnTo>
                <a:lnTo>
                  <a:pt x="1275080" y="1579880"/>
                </a:lnTo>
                <a:lnTo>
                  <a:pt x="1676400" y="1884680"/>
                </a:lnTo>
                <a:lnTo>
                  <a:pt x="1635760" y="2372360"/>
                </a:lnTo>
                <a:close/>
              </a:path>
            </a:pathLst>
          </a:custGeom>
          <a:solidFill>
            <a:sysClr val="window" lastClr="FFFFFF">
              <a:lumMod val="75000"/>
              <a:alpha val="40000"/>
            </a:sysClr>
          </a:solidFill>
          <a:ln w="31750" cap="flat" cmpd="sng" algn="ctr">
            <a:solidFill>
              <a:sysClr val="window" lastClr="FFFFFF">
                <a:lumMod val="50000"/>
              </a:sysClr>
            </a:solidFill>
            <a:prstDash val="solid"/>
            <a:miter lim="800000"/>
          </a:ln>
          <a:effectLst/>
        </p:spPr>
        <p:txBody>
          <a:bodyPr rtlCol="0" anchor="ctr"/>
          <a:lstStyle/>
          <a:p>
            <a:pPr algn="ctr" defTabSz="1439906">
              <a:defRPr/>
            </a:pPr>
            <a:endParaRPr kumimoji="0" lang="ja-JP" altLang="en-US" sz="2834" b="1" kern="0">
              <a:solidFill>
                <a:prstClr val="white"/>
              </a:solidFill>
              <a:latin typeface="+mn-ea"/>
            </a:endParaRPr>
          </a:p>
        </p:txBody>
      </p:sp>
      <p:sp>
        <p:nvSpPr>
          <p:cNvPr id="12" name="テキスト ボックス 16383">
            <a:extLst>
              <a:ext uri="{FF2B5EF4-FFF2-40B4-BE49-F238E27FC236}">
                <a16:creationId xmlns:a16="http://schemas.microsoft.com/office/drawing/2014/main" id="{563BA171-451C-6C54-3894-13AA680264E6}"/>
              </a:ext>
            </a:extLst>
          </p:cNvPr>
          <p:cNvSpPr txBox="1">
            <a:spLocks noChangeArrowheads="1"/>
          </p:cNvSpPr>
          <p:nvPr/>
        </p:nvSpPr>
        <p:spPr bwMode="auto">
          <a:xfrm>
            <a:off x="10394731" y="4112413"/>
            <a:ext cx="1580711" cy="338554"/>
          </a:xfrm>
          <a:prstGeom prst="rect">
            <a:avLst/>
          </a:prstGeom>
          <a:solidFill>
            <a:sysClr val="window" lastClr="FFFFFF">
              <a:lumMod val="85000"/>
            </a:sysClr>
          </a:solidFill>
          <a:ln>
            <a:noFill/>
          </a:ln>
        </p:spPr>
        <p:txBody>
          <a:bodyPr wrap="square">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ctr" defTabSz="1439906" eaLnBrk="1" fontAlgn="base" hangingPunct="1">
              <a:spcBef>
                <a:spcPct val="0"/>
              </a:spcBef>
              <a:spcAft>
                <a:spcPct val="0"/>
              </a:spcAft>
              <a:buNone/>
              <a:defRPr/>
            </a:pPr>
            <a:r>
              <a:rPr lang="ja-JP" altLang="en-US" sz="1600" b="1" kern="0" dirty="0">
                <a:solidFill>
                  <a:prstClr val="black"/>
                </a:solidFill>
                <a:latin typeface="+mn-ea"/>
                <a:ea typeface="+mn-ea"/>
                <a:cs typeface="Meiryo UI" panose="020B0604030504040204" pitchFamily="50" charset="-128"/>
              </a:rPr>
              <a:t>マスクエリア</a:t>
            </a:r>
          </a:p>
        </p:txBody>
      </p:sp>
      <p:sp>
        <p:nvSpPr>
          <p:cNvPr id="13" name="Rectangle 20">
            <a:extLst>
              <a:ext uri="{FF2B5EF4-FFF2-40B4-BE49-F238E27FC236}">
                <a16:creationId xmlns:a16="http://schemas.microsoft.com/office/drawing/2014/main" id="{3AB95CCC-7FD8-3CC4-E42D-0E173C5DD21D}"/>
              </a:ext>
            </a:extLst>
          </p:cNvPr>
          <p:cNvSpPr>
            <a:spLocks noChangeArrowheads="1"/>
          </p:cNvSpPr>
          <p:nvPr/>
        </p:nvSpPr>
        <p:spPr bwMode="auto">
          <a:xfrm>
            <a:off x="9601844" y="5750074"/>
            <a:ext cx="277794" cy="714464"/>
          </a:xfrm>
          <a:prstGeom prst="rect">
            <a:avLst/>
          </a:prstGeom>
          <a:noFill/>
          <a:ln w="38100" algn="ctr">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106292" tIns="55272" rIns="106292" bIns="55272" anchor="ctr"/>
          <a:lstStyle/>
          <a:p>
            <a:pPr>
              <a:defRPr/>
            </a:pPr>
            <a:endParaRPr lang="ja-JP" altLang="en-US" sz="3348" b="1">
              <a:solidFill>
                <a:prstClr val="black"/>
              </a:solidFill>
              <a:latin typeface="+mn-ea"/>
            </a:endParaRPr>
          </a:p>
        </p:txBody>
      </p:sp>
      <p:sp>
        <p:nvSpPr>
          <p:cNvPr id="14" name="Text Box 21">
            <a:extLst>
              <a:ext uri="{FF2B5EF4-FFF2-40B4-BE49-F238E27FC236}">
                <a16:creationId xmlns:a16="http://schemas.microsoft.com/office/drawing/2014/main" id="{5CC3667D-A93C-640D-3356-13E29C7148BA}"/>
              </a:ext>
            </a:extLst>
          </p:cNvPr>
          <p:cNvSpPr txBox="1">
            <a:spLocks noChangeArrowheads="1"/>
          </p:cNvSpPr>
          <p:nvPr/>
        </p:nvSpPr>
        <p:spPr bwMode="auto">
          <a:xfrm>
            <a:off x="9638589" y="6295544"/>
            <a:ext cx="210546" cy="3296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106292" tIns="55272" rIns="106292" bIns="55272">
            <a:spAutoFit/>
          </a:bodyPr>
          <a:lstStyle>
            <a:lvl1pPr algn="l"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algn="l"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algn="l"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algn="l"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algn="l"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ctr" eaLnBrk="1" hangingPunct="1">
              <a:spcBef>
                <a:spcPct val="0"/>
              </a:spcBef>
              <a:buFont typeface="Arial" pitchFamily="34" charset="0"/>
              <a:buNone/>
            </a:pPr>
            <a:r>
              <a:rPr lang="ja-JP" altLang="en-US" sz="1417" b="1" dirty="0">
                <a:solidFill>
                  <a:srgbClr val="FFC000"/>
                </a:solidFill>
                <a:latin typeface="+mn-ea"/>
                <a:ea typeface="+mn-ea"/>
              </a:rPr>
              <a:t>●</a:t>
            </a:r>
          </a:p>
        </p:txBody>
      </p:sp>
      <p:pic>
        <p:nvPicPr>
          <p:cNvPr id="19" name="図 18">
            <a:extLst>
              <a:ext uri="{FF2B5EF4-FFF2-40B4-BE49-F238E27FC236}">
                <a16:creationId xmlns:a16="http://schemas.microsoft.com/office/drawing/2014/main" id="{6AB579A3-2808-BEF5-81F6-ABC3236C7CE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5096" y="3920126"/>
            <a:ext cx="4979857" cy="2834785"/>
          </a:xfrm>
          <a:prstGeom prst="rect">
            <a:avLst/>
          </a:prstGeom>
          <a:effectLst>
            <a:outerShdw blurRad="50800" dist="38100" dir="2700000" algn="tl" rotWithShape="0">
              <a:prstClr val="black">
                <a:alpha val="40000"/>
              </a:prstClr>
            </a:outerShdw>
          </a:effectLst>
        </p:spPr>
      </p:pic>
      <p:cxnSp>
        <p:nvCxnSpPr>
          <p:cNvPr id="35" name="直線コネクタ 34">
            <a:extLst>
              <a:ext uri="{FF2B5EF4-FFF2-40B4-BE49-F238E27FC236}">
                <a16:creationId xmlns:a16="http://schemas.microsoft.com/office/drawing/2014/main" id="{644020BD-BF15-44E9-0A84-86DA37FE5417}"/>
              </a:ext>
            </a:extLst>
          </p:cNvPr>
          <p:cNvCxnSpPr/>
          <p:nvPr/>
        </p:nvCxnSpPr>
        <p:spPr>
          <a:xfrm flipH="1" flipV="1">
            <a:off x="2262070" y="3930492"/>
            <a:ext cx="1576487" cy="2183676"/>
          </a:xfrm>
          <a:prstGeom prst="line">
            <a:avLst/>
          </a:prstGeom>
          <a:noFill/>
          <a:ln w="38100" cap="flat" cmpd="sng" algn="ctr">
            <a:solidFill>
              <a:srgbClr val="FFC000"/>
            </a:solidFill>
            <a:prstDash val="solid"/>
          </a:ln>
          <a:effectLst/>
        </p:spPr>
      </p:cxnSp>
      <p:cxnSp>
        <p:nvCxnSpPr>
          <p:cNvPr id="40" name="直線コネクタ 39">
            <a:extLst>
              <a:ext uri="{FF2B5EF4-FFF2-40B4-BE49-F238E27FC236}">
                <a16:creationId xmlns:a16="http://schemas.microsoft.com/office/drawing/2014/main" id="{6C7BF1F0-59AE-AA11-AF45-D31214D7B9CA}"/>
              </a:ext>
            </a:extLst>
          </p:cNvPr>
          <p:cNvCxnSpPr/>
          <p:nvPr/>
        </p:nvCxnSpPr>
        <p:spPr>
          <a:xfrm flipH="1" flipV="1">
            <a:off x="3172645" y="4192771"/>
            <a:ext cx="2095527" cy="2096944"/>
          </a:xfrm>
          <a:prstGeom prst="line">
            <a:avLst/>
          </a:prstGeom>
          <a:noFill/>
          <a:ln w="38100" cap="flat" cmpd="sng" algn="ctr">
            <a:solidFill>
              <a:srgbClr val="FFC000"/>
            </a:solidFill>
            <a:prstDash val="solid"/>
          </a:ln>
          <a:effectLst/>
        </p:spPr>
      </p:cxnSp>
      <p:cxnSp>
        <p:nvCxnSpPr>
          <p:cNvPr id="44" name="直線コネクタ 43">
            <a:extLst>
              <a:ext uri="{FF2B5EF4-FFF2-40B4-BE49-F238E27FC236}">
                <a16:creationId xmlns:a16="http://schemas.microsoft.com/office/drawing/2014/main" id="{E67A67A1-7EC4-C029-79A8-6DC3BE5611F8}"/>
              </a:ext>
            </a:extLst>
          </p:cNvPr>
          <p:cNvCxnSpPr/>
          <p:nvPr/>
        </p:nvCxnSpPr>
        <p:spPr>
          <a:xfrm flipH="1">
            <a:off x="2231346" y="3908799"/>
            <a:ext cx="1168281" cy="33544"/>
          </a:xfrm>
          <a:prstGeom prst="line">
            <a:avLst/>
          </a:prstGeom>
          <a:noFill/>
          <a:ln w="38100" cap="flat" cmpd="sng" algn="ctr">
            <a:solidFill>
              <a:srgbClr val="FFC000"/>
            </a:solidFill>
            <a:prstDash val="solid"/>
          </a:ln>
          <a:effectLst/>
        </p:spPr>
      </p:cxnSp>
      <p:cxnSp>
        <p:nvCxnSpPr>
          <p:cNvPr id="47" name="直線コネクタ 46">
            <a:extLst>
              <a:ext uri="{FF2B5EF4-FFF2-40B4-BE49-F238E27FC236}">
                <a16:creationId xmlns:a16="http://schemas.microsoft.com/office/drawing/2014/main" id="{F92C2A25-B87C-2148-D07B-35F15730E449}"/>
              </a:ext>
            </a:extLst>
          </p:cNvPr>
          <p:cNvCxnSpPr/>
          <p:nvPr/>
        </p:nvCxnSpPr>
        <p:spPr>
          <a:xfrm flipH="1" flipV="1">
            <a:off x="3400506" y="3920127"/>
            <a:ext cx="257961" cy="199471"/>
          </a:xfrm>
          <a:prstGeom prst="line">
            <a:avLst/>
          </a:prstGeom>
          <a:noFill/>
          <a:ln w="38100" cap="flat" cmpd="sng" algn="ctr">
            <a:solidFill>
              <a:srgbClr val="FFC000"/>
            </a:solidFill>
            <a:prstDash val="solid"/>
          </a:ln>
          <a:effectLst/>
        </p:spPr>
      </p:cxnSp>
      <p:cxnSp>
        <p:nvCxnSpPr>
          <p:cNvPr id="49" name="直線コネクタ 48">
            <a:extLst>
              <a:ext uri="{FF2B5EF4-FFF2-40B4-BE49-F238E27FC236}">
                <a16:creationId xmlns:a16="http://schemas.microsoft.com/office/drawing/2014/main" id="{63E9C197-6FB9-BDC4-071A-EFD22CA88AA9}"/>
              </a:ext>
            </a:extLst>
          </p:cNvPr>
          <p:cNvCxnSpPr/>
          <p:nvPr/>
        </p:nvCxnSpPr>
        <p:spPr>
          <a:xfrm flipH="1">
            <a:off x="3171770" y="4101678"/>
            <a:ext cx="486696" cy="113313"/>
          </a:xfrm>
          <a:prstGeom prst="line">
            <a:avLst/>
          </a:prstGeom>
          <a:noFill/>
          <a:ln w="38100" cap="flat" cmpd="sng" algn="ctr">
            <a:solidFill>
              <a:srgbClr val="FFC000"/>
            </a:solidFill>
            <a:prstDash val="solid"/>
          </a:ln>
          <a:effectLst/>
        </p:spPr>
      </p:cxnSp>
      <p:cxnSp>
        <p:nvCxnSpPr>
          <p:cNvPr id="50" name="直線コネクタ 49">
            <a:extLst>
              <a:ext uri="{FF2B5EF4-FFF2-40B4-BE49-F238E27FC236}">
                <a16:creationId xmlns:a16="http://schemas.microsoft.com/office/drawing/2014/main" id="{641D2C48-B917-AC8B-D0A3-1B09EC9927E5}"/>
              </a:ext>
            </a:extLst>
          </p:cNvPr>
          <p:cNvCxnSpPr/>
          <p:nvPr/>
        </p:nvCxnSpPr>
        <p:spPr>
          <a:xfrm flipH="1">
            <a:off x="3503929" y="6080229"/>
            <a:ext cx="309074" cy="430632"/>
          </a:xfrm>
          <a:prstGeom prst="line">
            <a:avLst/>
          </a:prstGeom>
          <a:noFill/>
          <a:ln w="38100" cap="flat" cmpd="sng" algn="ctr">
            <a:solidFill>
              <a:srgbClr val="FFC000"/>
            </a:solidFill>
            <a:prstDash val="solid"/>
          </a:ln>
          <a:effectLst/>
        </p:spPr>
      </p:cxnSp>
      <p:cxnSp>
        <p:nvCxnSpPr>
          <p:cNvPr id="52" name="直線コネクタ 51">
            <a:extLst>
              <a:ext uri="{FF2B5EF4-FFF2-40B4-BE49-F238E27FC236}">
                <a16:creationId xmlns:a16="http://schemas.microsoft.com/office/drawing/2014/main" id="{D4EAF376-CD6F-E29F-9F23-2D34226A0655}"/>
              </a:ext>
            </a:extLst>
          </p:cNvPr>
          <p:cNvCxnSpPr/>
          <p:nvPr/>
        </p:nvCxnSpPr>
        <p:spPr>
          <a:xfrm flipH="1" flipV="1">
            <a:off x="3503052" y="6456387"/>
            <a:ext cx="175588" cy="259150"/>
          </a:xfrm>
          <a:prstGeom prst="line">
            <a:avLst/>
          </a:prstGeom>
          <a:noFill/>
          <a:ln w="38100" cap="flat" cmpd="sng" algn="ctr">
            <a:solidFill>
              <a:srgbClr val="FFC000"/>
            </a:solidFill>
            <a:prstDash val="solid"/>
          </a:ln>
          <a:effectLst/>
        </p:spPr>
      </p:cxnSp>
      <p:cxnSp>
        <p:nvCxnSpPr>
          <p:cNvPr id="53" name="直線コネクタ 52">
            <a:extLst>
              <a:ext uri="{FF2B5EF4-FFF2-40B4-BE49-F238E27FC236}">
                <a16:creationId xmlns:a16="http://schemas.microsoft.com/office/drawing/2014/main" id="{F7722F3B-3239-CC4D-A1BB-F679E9B2D65C}"/>
              </a:ext>
            </a:extLst>
          </p:cNvPr>
          <p:cNvCxnSpPr/>
          <p:nvPr/>
        </p:nvCxnSpPr>
        <p:spPr>
          <a:xfrm flipH="1" flipV="1">
            <a:off x="3646745" y="6712176"/>
            <a:ext cx="1603428" cy="14687"/>
          </a:xfrm>
          <a:prstGeom prst="line">
            <a:avLst/>
          </a:prstGeom>
          <a:noFill/>
          <a:ln w="38100" cap="flat" cmpd="sng" algn="ctr">
            <a:solidFill>
              <a:srgbClr val="FFC000"/>
            </a:solidFill>
            <a:prstDash val="solid"/>
          </a:ln>
          <a:effectLst/>
        </p:spPr>
      </p:cxnSp>
      <p:cxnSp>
        <p:nvCxnSpPr>
          <p:cNvPr id="55" name="直線コネクタ 54">
            <a:extLst>
              <a:ext uri="{FF2B5EF4-FFF2-40B4-BE49-F238E27FC236}">
                <a16:creationId xmlns:a16="http://schemas.microsoft.com/office/drawing/2014/main" id="{1892475A-7A81-7374-9AE5-BCCB73F960D5}"/>
              </a:ext>
            </a:extLst>
          </p:cNvPr>
          <p:cNvCxnSpPr/>
          <p:nvPr/>
        </p:nvCxnSpPr>
        <p:spPr>
          <a:xfrm flipV="1">
            <a:off x="5248125" y="6258051"/>
            <a:ext cx="5064" cy="469875"/>
          </a:xfrm>
          <a:prstGeom prst="line">
            <a:avLst/>
          </a:prstGeom>
          <a:noFill/>
          <a:ln w="38100" cap="flat" cmpd="sng" algn="ctr">
            <a:solidFill>
              <a:srgbClr val="FFC000"/>
            </a:solidFill>
            <a:prstDash val="solid"/>
          </a:ln>
          <a:effectLst/>
        </p:spPr>
      </p:cxnSp>
      <p:sp>
        <p:nvSpPr>
          <p:cNvPr id="57" name="フリーフォーム 73">
            <a:extLst>
              <a:ext uri="{FF2B5EF4-FFF2-40B4-BE49-F238E27FC236}">
                <a16:creationId xmlns:a16="http://schemas.microsoft.com/office/drawing/2014/main" id="{B79448CF-4836-8DF0-CCDB-7F365D402C85}"/>
              </a:ext>
            </a:extLst>
          </p:cNvPr>
          <p:cNvSpPr/>
          <p:nvPr/>
        </p:nvSpPr>
        <p:spPr>
          <a:xfrm>
            <a:off x="3423430" y="3926166"/>
            <a:ext cx="1812075" cy="1958505"/>
          </a:xfrm>
          <a:custGeom>
            <a:avLst/>
            <a:gdLst>
              <a:gd name="connsiteX0" fmla="*/ 1526583 w 1534332"/>
              <a:gd name="connsiteY0" fmla="*/ 0 h 1658319"/>
              <a:gd name="connsiteX1" fmla="*/ 1534332 w 1534332"/>
              <a:gd name="connsiteY1" fmla="*/ 1658319 h 1658319"/>
              <a:gd name="connsiteX2" fmla="*/ 0 w 1534332"/>
              <a:gd name="connsiteY2" fmla="*/ 278970 h 1658319"/>
              <a:gd name="connsiteX3" fmla="*/ 426203 w 1534332"/>
              <a:gd name="connsiteY3" fmla="*/ 154983 h 1658319"/>
              <a:gd name="connsiteX4" fmla="*/ 263471 w 1534332"/>
              <a:gd name="connsiteY4" fmla="*/ 7749 h 1658319"/>
              <a:gd name="connsiteX5" fmla="*/ 1526583 w 1534332"/>
              <a:gd name="connsiteY5" fmla="*/ 0 h 1658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34332" h="1658319">
                <a:moveTo>
                  <a:pt x="1526583" y="0"/>
                </a:moveTo>
                <a:lnTo>
                  <a:pt x="1534332" y="1658319"/>
                </a:lnTo>
                <a:lnTo>
                  <a:pt x="0" y="278970"/>
                </a:lnTo>
                <a:lnTo>
                  <a:pt x="426203" y="154983"/>
                </a:lnTo>
                <a:lnTo>
                  <a:pt x="263471" y="7749"/>
                </a:lnTo>
                <a:lnTo>
                  <a:pt x="1526583" y="0"/>
                </a:lnTo>
                <a:close/>
              </a:path>
            </a:pathLst>
          </a:custGeom>
          <a:solidFill>
            <a:sysClr val="window" lastClr="FFFFFF">
              <a:lumMod val="75000"/>
              <a:alpha val="40000"/>
            </a:sysClr>
          </a:solidFill>
          <a:ln w="31750" cap="flat" cmpd="sng" algn="ctr">
            <a:solidFill>
              <a:sysClr val="window" lastClr="FFFFFF">
                <a:lumMod val="50000"/>
              </a:sysClr>
            </a:solidFill>
            <a:prstDash val="solid"/>
            <a:miter lim="800000"/>
          </a:ln>
          <a:effectLst/>
        </p:spPr>
        <p:txBody>
          <a:bodyPr rtlCol="0" anchor="ctr"/>
          <a:lstStyle/>
          <a:p>
            <a:pPr algn="ctr" defTabSz="1439906">
              <a:defRPr/>
            </a:pPr>
            <a:endParaRPr kumimoji="0" lang="ja-JP" altLang="en-US" sz="2834" b="1" kern="0">
              <a:solidFill>
                <a:prstClr val="white"/>
              </a:solidFill>
              <a:latin typeface="+mn-ea"/>
            </a:endParaRPr>
          </a:p>
        </p:txBody>
      </p:sp>
      <p:sp>
        <p:nvSpPr>
          <p:cNvPr id="58" name="フリーフォーム 74">
            <a:extLst>
              <a:ext uri="{FF2B5EF4-FFF2-40B4-BE49-F238E27FC236}">
                <a16:creationId xmlns:a16="http://schemas.microsoft.com/office/drawing/2014/main" id="{4E90F092-F074-AB99-2C32-AB04DE0CE70F}"/>
              </a:ext>
            </a:extLst>
          </p:cNvPr>
          <p:cNvSpPr/>
          <p:nvPr/>
        </p:nvSpPr>
        <p:spPr>
          <a:xfrm>
            <a:off x="311785" y="3935316"/>
            <a:ext cx="3093341" cy="2809632"/>
          </a:xfrm>
          <a:custGeom>
            <a:avLst/>
            <a:gdLst>
              <a:gd name="connsiteX0" fmla="*/ 0 w 2619214"/>
              <a:gd name="connsiteY0" fmla="*/ 0 h 2378990"/>
              <a:gd name="connsiteX1" fmla="*/ 1518834 w 2619214"/>
              <a:gd name="connsiteY1" fmla="*/ 23248 h 2378990"/>
              <a:gd name="connsiteX2" fmla="*/ 2619214 w 2619214"/>
              <a:gd name="connsiteY2" fmla="*/ 1821051 h 2378990"/>
              <a:gd name="connsiteX3" fmla="*/ 2301498 w 2619214"/>
              <a:gd name="connsiteY3" fmla="*/ 2123268 h 2378990"/>
              <a:gd name="connsiteX4" fmla="*/ 1115878 w 2619214"/>
              <a:gd name="connsiteY4" fmla="*/ 2378990 h 2378990"/>
              <a:gd name="connsiteX5" fmla="*/ 7749 w 2619214"/>
              <a:gd name="connsiteY5" fmla="*/ 2347994 h 2378990"/>
              <a:gd name="connsiteX6" fmla="*/ 0 w 2619214"/>
              <a:gd name="connsiteY6" fmla="*/ 0 h 2378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19214" h="2378990">
                <a:moveTo>
                  <a:pt x="0" y="0"/>
                </a:moveTo>
                <a:lnTo>
                  <a:pt x="1518834" y="23248"/>
                </a:lnTo>
                <a:lnTo>
                  <a:pt x="2619214" y="1821051"/>
                </a:lnTo>
                <a:lnTo>
                  <a:pt x="2301498" y="2123268"/>
                </a:lnTo>
                <a:lnTo>
                  <a:pt x="1115878" y="2378990"/>
                </a:lnTo>
                <a:lnTo>
                  <a:pt x="7749" y="2347994"/>
                </a:lnTo>
                <a:lnTo>
                  <a:pt x="0" y="0"/>
                </a:lnTo>
                <a:close/>
              </a:path>
            </a:pathLst>
          </a:custGeom>
          <a:solidFill>
            <a:sysClr val="window" lastClr="FFFFFF">
              <a:lumMod val="75000"/>
              <a:alpha val="40000"/>
            </a:sysClr>
          </a:solidFill>
          <a:ln w="31750" cap="flat" cmpd="sng" algn="ctr">
            <a:solidFill>
              <a:sysClr val="window" lastClr="FFFFFF">
                <a:lumMod val="50000"/>
              </a:sysClr>
            </a:solidFill>
            <a:prstDash val="solid"/>
            <a:miter lim="800000"/>
          </a:ln>
          <a:effectLst/>
        </p:spPr>
        <p:txBody>
          <a:bodyPr rtlCol="0" anchor="ctr"/>
          <a:lstStyle/>
          <a:p>
            <a:pPr algn="ctr" defTabSz="1439906">
              <a:defRPr/>
            </a:pPr>
            <a:endParaRPr kumimoji="0" lang="ja-JP" altLang="en-US" sz="2834" b="1" kern="0">
              <a:solidFill>
                <a:prstClr val="white"/>
              </a:solidFill>
              <a:latin typeface="+mn-ea"/>
            </a:endParaRPr>
          </a:p>
        </p:txBody>
      </p:sp>
      <p:sp>
        <p:nvSpPr>
          <p:cNvPr id="59" name="テキスト ボックス 16383">
            <a:extLst>
              <a:ext uri="{FF2B5EF4-FFF2-40B4-BE49-F238E27FC236}">
                <a16:creationId xmlns:a16="http://schemas.microsoft.com/office/drawing/2014/main" id="{25983A02-B42E-3EAE-B6C9-FD3212338EF8}"/>
              </a:ext>
            </a:extLst>
          </p:cNvPr>
          <p:cNvSpPr txBox="1">
            <a:spLocks noChangeArrowheads="1"/>
          </p:cNvSpPr>
          <p:nvPr/>
        </p:nvSpPr>
        <p:spPr bwMode="auto">
          <a:xfrm>
            <a:off x="566211" y="4489106"/>
            <a:ext cx="1605706" cy="338554"/>
          </a:xfrm>
          <a:prstGeom prst="rect">
            <a:avLst/>
          </a:prstGeom>
          <a:solidFill>
            <a:sysClr val="window" lastClr="FFFFFF">
              <a:lumMod val="85000"/>
            </a:sysClr>
          </a:solidFill>
          <a:ln>
            <a:noFill/>
          </a:ln>
        </p:spPr>
        <p:txBody>
          <a:bodyPr wrap="square">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ctr" defTabSz="1439906" eaLnBrk="1" fontAlgn="base" hangingPunct="1">
              <a:spcBef>
                <a:spcPct val="0"/>
              </a:spcBef>
              <a:spcAft>
                <a:spcPct val="0"/>
              </a:spcAft>
              <a:buNone/>
              <a:defRPr/>
            </a:pPr>
            <a:r>
              <a:rPr lang="ja-JP" altLang="en-US" sz="1600" b="1" kern="0" dirty="0">
                <a:solidFill>
                  <a:prstClr val="black"/>
                </a:solidFill>
                <a:latin typeface="+mn-ea"/>
                <a:ea typeface="+mn-ea"/>
                <a:cs typeface="Meiryo UI" panose="020B0604030504040204" pitchFamily="50" charset="-128"/>
              </a:rPr>
              <a:t>マスクエリア</a:t>
            </a:r>
          </a:p>
        </p:txBody>
      </p:sp>
      <p:sp>
        <p:nvSpPr>
          <p:cNvPr id="61" name="テキスト ボックス 16383">
            <a:extLst>
              <a:ext uri="{FF2B5EF4-FFF2-40B4-BE49-F238E27FC236}">
                <a16:creationId xmlns:a16="http://schemas.microsoft.com/office/drawing/2014/main" id="{799205A8-D3BE-F4E8-B72B-126166C98A2C}"/>
              </a:ext>
            </a:extLst>
          </p:cNvPr>
          <p:cNvSpPr txBox="1">
            <a:spLocks noChangeArrowheads="1"/>
          </p:cNvSpPr>
          <p:nvPr/>
        </p:nvSpPr>
        <p:spPr bwMode="auto">
          <a:xfrm>
            <a:off x="3866451" y="6258051"/>
            <a:ext cx="1296067" cy="338554"/>
          </a:xfrm>
          <a:prstGeom prst="rect">
            <a:avLst/>
          </a:prstGeom>
          <a:solidFill>
            <a:srgbClr val="FFC000">
              <a:lumMod val="20000"/>
              <a:lumOff val="80000"/>
            </a:srgbClr>
          </a:solidFill>
          <a:ln>
            <a:noFill/>
          </a:ln>
        </p:spPr>
        <p:txBody>
          <a:bodyPr wrap="square">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ctr" defTabSz="1439906" eaLnBrk="1" fontAlgn="base" hangingPunct="1">
              <a:spcBef>
                <a:spcPct val="0"/>
              </a:spcBef>
              <a:spcAft>
                <a:spcPct val="0"/>
              </a:spcAft>
              <a:buNone/>
              <a:defRPr/>
            </a:pPr>
            <a:r>
              <a:rPr lang="ja-JP" altLang="en-US" sz="1600" b="1" kern="0" dirty="0">
                <a:solidFill>
                  <a:prstClr val="black"/>
                </a:solidFill>
                <a:latin typeface="+mn-ea"/>
                <a:ea typeface="+mn-ea"/>
                <a:cs typeface="Meiryo UI" panose="020B0604030504040204" pitchFamily="50" charset="-128"/>
              </a:rPr>
              <a:t>検知エリア</a:t>
            </a:r>
          </a:p>
        </p:txBody>
      </p:sp>
      <p:sp>
        <p:nvSpPr>
          <p:cNvPr id="62" name="四角形吹き出し 78">
            <a:extLst>
              <a:ext uri="{FF2B5EF4-FFF2-40B4-BE49-F238E27FC236}">
                <a16:creationId xmlns:a16="http://schemas.microsoft.com/office/drawing/2014/main" id="{43423A5A-BC31-7203-5C89-6C8FCA8468CA}"/>
              </a:ext>
            </a:extLst>
          </p:cNvPr>
          <p:cNvSpPr/>
          <p:nvPr/>
        </p:nvSpPr>
        <p:spPr>
          <a:xfrm>
            <a:off x="2176437" y="6804789"/>
            <a:ext cx="1550959" cy="311287"/>
          </a:xfrm>
          <a:prstGeom prst="wedgeRectCallout">
            <a:avLst>
              <a:gd name="adj1" fmla="val 28525"/>
              <a:gd name="adj2" fmla="val -194948"/>
            </a:avLst>
          </a:prstGeom>
          <a:solidFill>
            <a:sysClr val="window" lastClr="FFFFFF"/>
          </a:solidFill>
          <a:ln w="12700" cap="flat" cmpd="sng" algn="ctr">
            <a:solidFill>
              <a:srgbClr val="5B9BD5">
                <a:shade val="50000"/>
              </a:srgbClr>
            </a:solidFill>
            <a:prstDash val="solid"/>
            <a:miter lim="800000"/>
          </a:ln>
          <a:effectLst/>
        </p:spPr>
        <p:txBody>
          <a:bodyPr rtlCol="0" anchor="ctr"/>
          <a:lstStyle/>
          <a:p>
            <a:pPr algn="ctr" defTabSz="1439906">
              <a:defRPr/>
            </a:pPr>
            <a:r>
              <a:rPr kumimoji="0" lang="ja-JP" altLang="en-US" sz="1600" b="1" kern="0" dirty="0">
                <a:solidFill>
                  <a:prstClr val="black"/>
                </a:solidFill>
                <a:latin typeface="+mn-ea"/>
              </a:rPr>
              <a:t>未定義エリア </a:t>
            </a:r>
          </a:p>
        </p:txBody>
      </p:sp>
      <p:sp>
        <p:nvSpPr>
          <p:cNvPr id="65" name="線吹き出し 2 (枠付き) 80">
            <a:extLst>
              <a:ext uri="{FF2B5EF4-FFF2-40B4-BE49-F238E27FC236}">
                <a16:creationId xmlns:a16="http://schemas.microsoft.com/office/drawing/2014/main" id="{17DBE6EC-82CE-CE23-796D-C6C4FA1C859F}"/>
              </a:ext>
            </a:extLst>
          </p:cNvPr>
          <p:cNvSpPr/>
          <p:nvPr/>
        </p:nvSpPr>
        <p:spPr>
          <a:xfrm rot="10800000">
            <a:off x="249977" y="1466880"/>
            <a:ext cx="5514859" cy="1698209"/>
          </a:xfrm>
          <a:prstGeom prst="borderCallout2">
            <a:avLst>
              <a:gd name="adj1" fmla="val 331"/>
              <a:gd name="adj2" fmla="val 38201"/>
              <a:gd name="adj3" fmla="val -26821"/>
              <a:gd name="adj4" fmla="val 38110"/>
              <a:gd name="adj5" fmla="val -68661"/>
              <a:gd name="adj6" fmla="val 28812"/>
            </a:avLst>
          </a:prstGeom>
          <a:solidFill>
            <a:schemeClr val="bg1"/>
          </a:solidFill>
          <a:ln w="19050" cap="flat" cmpd="sng" algn="ctr">
            <a:solidFill>
              <a:srgbClr val="FF0000"/>
            </a:solidFill>
            <a:prstDash val="solid"/>
            <a:miter lim="800000"/>
          </a:ln>
          <a:effectLst>
            <a:outerShdw blurRad="50800" dist="38100" dir="2700000" algn="tl" rotWithShape="0">
              <a:prstClr val="black">
                <a:alpha val="40000"/>
              </a:prstClr>
            </a:outerShdw>
          </a:effectLst>
        </p:spPr>
        <p:txBody>
          <a:bodyPr rtlCol="0" anchor="ctr"/>
          <a:lstStyle/>
          <a:p>
            <a:pPr algn="ctr" defTabSz="1439906">
              <a:defRPr/>
            </a:pPr>
            <a:endParaRPr kumimoji="0" lang="ja-JP" altLang="en-US" sz="2834" b="1" kern="0">
              <a:solidFill>
                <a:prstClr val="white"/>
              </a:solidFill>
              <a:latin typeface="+mn-ea"/>
            </a:endParaRPr>
          </a:p>
        </p:txBody>
      </p:sp>
      <p:sp>
        <p:nvSpPr>
          <p:cNvPr id="69" name="四角形吹き出し 81">
            <a:extLst>
              <a:ext uri="{FF2B5EF4-FFF2-40B4-BE49-F238E27FC236}">
                <a16:creationId xmlns:a16="http://schemas.microsoft.com/office/drawing/2014/main" id="{2AF3C2E6-85C9-ACE3-E56C-06DB6402C494}"/>
              </a:ext>
            </a:extLst>
          </p:cNvPr>
          <p:cNvSpPr/>
          <p:nvPr/>
        </p:nvSpPr>
        <p:spPr>
          <a:xfrm>
            <a:off x="4506272" y="3737538"/>
            <a:ext cx="1625832" cy="829044"/>
          </a:xfrm>
          <a:prstGeom prst="wedgeRectCallout">
            <a:avLst>
              <a:gd name="adj1" fmla="val -47873"/>
              <a:gd name="adj2" fmla="val 76237"/>
            </a:avLst>
          </a:prstGeom>
          <a:solidFill>
            <a:srgbClr val="5B9BD5"/>
          </a:solidFill>
          <a:ln w="12700" cap="flat" cmpd="sng" algn="ctr">
            <a:solidFill>
              <a:srgbClr val="5B9BD5">
                <a:shade val="50000"/>
              </a:srgbClr>
            </a:solidFill>
            <a:prstDash val="solid"/>
            <a:miter lim="800000"/>
          </a:ln>
          <a:effectLst>
            <a:outerShdw blurRad="50800" dist="38100" dir="2700000" algn="tl" rotWithShape="0">
              <a:prstClr val="black">
                <a:alpha val="40000"/>
              </a:prstClr>
            </a:outerShdw>
          </a:effectLst>
        </p:spPr>
        <p:txBody>
          <a:bodyPr rtlCol="0" anchor="ctr"/>
          <a:lstStyle/>
          <a:p>
            <a:pPr marL="84138" defTabSz="1439906">
              <a:defRPr/>
            </a:pPr>
            <a:r>
              <a:rPr kumimoji="0" lang="ja-JP" altLang="en-US" sz="1600" b="1" kern="0" dirty="0">
                <a:solidFill>
                  <a:prstClr val="white"/>
                </a:solidFill>
                <a:effectLst>
                  <a:outerShdw blurRad="38100" dist="38100" dir="2700000" algn="tl">
                    <a:srgbClr val="000000">
                      <a:alpha val="43137"/>
                    </a:srgbClr>
                  </a:outerShdw>
                </a:effectLst>
                <a:latin typeface="+mn-ea"/>
              </a:rPr>
              <a:t>旗が揺れて</a:t>
            </a:r>
            <a:endParaRPr kumimoji="0" lang="en-US" altLang="ja-JP" sz="1600" b="1" kern="0" dirty="0">
              <a:solidFill>
                <a:prstClr val="white"/>
              </a:solidFill>
              <a:effectLst>
                <a:outerShdw blurRad="38100" dist="38100" dir="2700000" algn="tl">
                  <a:srgbClr val="000000">
                    <a:alpha val="43137"/>
                  </a:srgbClr>
                </a:outerShdw>
              </a:effectLst>
              <a:latin typeface="+mn-ea"/>
            </a:endParaRPr>
          </a:p>
          <a:p>
            <a:pPr marL="84138" defTabSz="1439906">
              <a:defRPr/>
            </a:pPr>
            <a:r>
              <a:rPr kumimoji="0" lang="ja-JP" altLang="en-US" sz="1600" b="1" kern="0" dirty="0">
                <a:solidFill>
                  <a:prstClr val="white"/>
                </a:solidFill>
                <a:effectLst>
                  <a:outerShdw blurRad="38100" dist="38100" dir="2700000" algn="tl">
                    <a:srgbClr val="000000">
                      <a:alpha val="43137"/>
                    </a:srgbClr>
                  </a:outerShdw>
                </a:effectLst>
                <a:latin typeface="+mn-ea"/>
              </a:rPr>
              <a:t>誤報になる</a:t>
            </a:r>
            <a:endParaRPr kumimoji="0" lang="en-US" altLang="ja-JP" sz="1600" b="1" kern="0" dirty="0">
              <a:solidFill>
                <a:prstClr val="white"/>
              </a:solidFill>
              <a:effectLst>
                <a:outerShdw blurRad="38100" dist="38100" dir="2700000" algn="tl">
                  <a:srgbClr val="000000">
                    <a:alpha val="43137"/>
                  </a:srgbClr>
                </a:outerShdw>
              </a:effectLst>
              <a:latin typeface="+mn-ea"/>
            </a:endParaRPr>
          </a:p>
          <a:p>
            <a:pPr marL="84138" defTabSz="1439906">
              <a:defRPr/>
            </a:pPr>
            <a:r>
              <a:rPr kumimoji="0" lang="ja-JP" altLang="en-US" sz="1600" b="1" kern="0" dirty="0">
                <a:solidFill>
                  <a:prstClr val="white"/>
                </a:solidFill>
                <a:effectLst>
                  <a:outerShdw blurRad="38100" dist="38100" dir="2700000" algn="tl">
                    <a:srgbClr val="000000">
                      <a:alpha val="43137"/>
                    </a:srgbClr>
                  </a:outerShdw>
                </a:effectLst>
                <a:latin typeface="+mn-ea"/>
              </a:rPr>
              <a:t>リスクがある</a:t>
            </a:r>
          </a:p>
        </p:txBody>
      </p:sp>
      <p:sp>
        <p:nvSpPr>
          <p:cNvPr id="78" name="四角形吹き出し 82">
            <a:extLst>
              <a:ext uri="{FF2B5EF4-FFF2-40B4-BE49-F238E27FC236}">
                <a16:creationId xmlns:a16="http://schemas.microsoft.com/office/drawing/2014/main" id="{F22097BD-05D0-EF5F-8BEC-92797C0D50CE}"/>
              </a:ext>
            </a:extLst>
          </p:cNvPr>
          <p:cNvSpPr/>
          <p:nvPr/>
        </p:nvSpPr>
        <p:spPr>
          <a:xfrm>
            <a:off x="5803323" y="4825954"/>
            <a:ext cx="1970470" cy="1713510"/>
          </a:xfrm>
          <a:prstGeom prst="wedgeRectCallout">
            <a:avLst>
              <a:gd name="adj1" fmla="val 65282"/>
              <a:gd name="adj2" fmla="val 9567"/>
            </a:avLst>
          </a:prstGeom>
          <a:solidFill>
            <a:srgbClr val="5B9BD5"/>
          </a:solidFill>
          <a:ln w="12700" cap="flat" cmpd="sng" algn="ctr">
            <a:solidFill>
              <a:srgbClr val="5B9BD5">
                <a:shade val="50000"/>
              </a:srgbClr>
            </a:solidFill>
            <a:prstDash val="solid"/>
            <a:miter lim="800000"/>
          </a:ln>
          <a:effectLst>
            <a:outerShdw blurRad="50800" dist="38100" dir="2700000" algn="tl" rotWithShape="0">
              <a:prstClr val="black">
                <a:alpha val="40000"/>
              </a:prstClr>
            </a:outerShdw>
          </a:effectLst>
        </p:spPr>
        <p:txBody>
          <a:bodyPr rtlCol="0" anchor="ctr"/>
          <a:lstStyle/>
          <a:p>
            <a:pPr marL="84138" defTabSz="1439906">
              <a:defRPr/>
            </a:pPr>
            <a:r>
              <a:rPr kumimoji="0" lang="ja-JP" altLang="en-US" sz="1600" b="1" kern="0" dirty="0">
                <a:solidFill>
                  <a:prstClr val="white"/>
                </a:solidFill>
                <a:effectLst>
                  <a:outerShdw blurRad="38100" dist="38100" dir="2700000" algn="tl">
                    <a:srgbClr val="000000">
                      <a:alpha val="43137"/>
                    </a:srgbClr>
                  </a:outerShdw>
                </a:effectLst>
                <a:latin typeface="+mn-ea"/>
              </a:rPr>
              <a:t>木々が揺れて</a:t>
            </a:r>
            <a:endParaRPr kumimoji="0" lang="en-US" altLang="ja-JP" sz="1600" b="1" kern="0" dirty="0">
              <a:solidFill>
                <a:prstClr val="white"/>
              </a:solidFill>
              <a:effectLst>
                <a:outerShdw blurRad="38100" dist="38100" dir="2700000" algn="tl">
                  <a:srgbClr val="000000">
                    <a:alpha val="43137"/>
                  </a:srgbClr>
                </a:outerShdw>
              </a:effectLst>
              <a:latin typeface="+mn-ea"/>
            </a:endParaRPr>
          </a:p>
          <a:p>
            <a:pPr marL="84138" defTabSz="1439906">
              <a:defRPr/>
            </a:pPr>
            <a:r>
              <a:rPr kumimoji="0" lang="ja-JP" altLang="en-US" sz="1600" b="1" kern="0" dirty="0">
                <a:solidFill>
                  <a:prstClr val="white"/>
                </a:solidFill>
                <a:effectLst>
                  <a:outerShdw blurRad="38100" dist="38100" dir="2700000" algn="tl">
                    <a:srgbClr val="000000">
                      <a:alpha val="43137"/>
                    </a:srgbClr>
                  </a:outerShdw>
                </a:effectLst>
                <a:latin typeface="+mn-ea"/>
              </a:rPr>
              <a:t>検知枠が大量に</a:t>
            </a:r>
            <a:endParaRPr kumimoji="0" lang="en-US" altLang="ja-JP" sz="1600" b="1" kern="0" dirty="0">
              <a:solidFill>
                <a:prstClr val="white"/>
              </a:solidFill>
              <a:effectLst>
                <a:outerShdw blurRad="38100" dist="38100" dir="2700000" algn="tl">
                  <a:srgbClr val="000000">
                    <a:alpha val="43137"/>
                  </a:srgbClr>
                </a:outerShdw>
              </a:effectLst>
              <a:latin typeface="+mn-ea"/>
            </a:endParaRPr>
          </a:p>
          <a:p>
            <a:pPr marL="84138" defTabSz="1439906">
              <a:defRPr/>
            </a:pPr>
            <a:r>
              <a:rPr kumimoji="0" lang="ja-JP" altLang="en-US" sz="1600" b="1" kern="0" dirty="0">
                <a:solidFill>
                  <a:prstClr val="white"/>
                </a:solidFill>
                <a:effectLst>
                  <a:outerShdw blurRad="38100" dist="38100" dir="2700000" algn="tl">
                    <a:srgbClr val="000000">
                      <a:alpha val="43137"/>
                    </a:srgbClr>
                  </a:outerShdw>
                </a:effectLst>
                <a:latin typeface="+mn-ea"/>
              </a:rPr>
              <a:t>検出されることで</a:t>
            </a:r>
            <a:endParaRPr kumimoji="0" lang="en-US" altLang="ja-JP" sz="1600" b="1" kern="0" dirty="0">
              <a:solidFill>
                <a:prstClr val="white"/>
              </a:solidFill>
              <a:effectLst>
                <a:outerShdw blurRad="38100" dist="38100" dir="2700000" algn="tl">
                  <a:srgbClr val="000000">
                    <a:alpha val="43137"/>
                  </a:srgbClr>
                </a:outerShdw>
              </a:effectLst>
              <a:latin typeface="+mn-ea"/>
            </a:endParaRPr>
          </a:p>
          <a:p>
            <a:pPr marL="84138" defTabSz="1439906">
              <a:defRPr/>
            </a:pPr>
            <a:r>
              <a:rPr kumimoji="0" lang="ja-JP" altLang="en-US" sz="1600" b="1" kern="0" dirty="0">
                <a:solidFill>
                  <a:prstClr val="white"/>
                </a:solidFill>
                <a:effectLst>
                  <a:outerShdw blurRad="38100" dist="38100" dir="2700000" algn="tl">
                    <a:srgbClr val="000000">
                      <a:alpha val="43137"/>
                    </a:srgbClr>
                  </a:outerShdw>
                </a:effectLst>
                <a:latin typeface="+mn-ea"/>
              </a:rPr>
              <a:t>検知エリア内で</a:t>
            </a:r>
            <a:endParaRPr kumimoji="0" lang="en-US" altLang="ja-JP" sz="1600" b="1" kern="0" dirty="0">
              <a:solidFill>
                <a:prstClr val="white"/>
              </a:solidFill>
              <a:effectLst>
                <a:outerShdw blurRad="38100" dist="38100" dir="2700000" algn="tl">
                  <a:srgbClr val="000000">
                    <a:alpha val="43137"/>
                  </a:srgbClr>
                </a:outerShdw>
              </a:effectLst>
              <a:latin typeface="+mn-ea"/>
            </a:endParaRPr>
          </a:p>
          <a:p>
            <a:pPr marL="84138" defTabSz="1439906">
              <a:defRPr/>
            </a:pPr>
            <a:r>
              <a:rPr kumimoji="0" lang="ja-JP" altLang="en-US" sz="1600" b="1" kern="0" dirty="0">
                <a:solidFill>
                  <a:prstClr val="white"/>
                </a:solidFill>
                <a:effectLst>
                  <a:outerShdw blurRad="38100" dist="38100" dir="2700000" algn="tl">
                    <a:srgbClr val="000000">
                      <a:alpha val="43137"/>
                    </a:srgbClr>
                  </a:outerShdw>
                </a:effectLst>
                <a:latin typeface="+mn-ea"/>
              </a:rPr>
              <a:t>失報になる</a:t>
            </a:r>
            <a:endParaRPr kumimoji="0" lang="en-US" altLang="ja-JP" sz="1600" b="1" kern="0" dirty="0">
              <a:solidFill>
                <a:prstClr val="white"/>
              </a:solidFill>
              <a:effectLst>
                <a:outerShdw blurRad="38100" dist="38100" dir="2700000" algn="tl">
                  <a:srgbClr val="000000">
                    <a:alpha val="43137"/>
                  </a:srgbClr>
                </a:outerShdw>
              </a:effectLst>
              <a:latin typeface="+mn-ea"/>
            </a:endParaRPr>
          </a:p>
          <a:p>
            <a:pPr marL="84138" defTabSz="1439906">
              <a:defRPr/>
            </a:pPr>
            <a:r>
              <a:rPr kumimoji="0" lang="ja-JP" altLang="en-US" sz="1600" b="1" kern="0" dirty="0">
                <a:solidFill>
                  <a:prstClr val="white"/>
                </a:solidFill>
                <a:effectLst>
                  <a:outerShdw blurRad="38100" dist="38100" dir="2700000" algn="tl">
                    <a:srgbClr val="000000">
                      <a:alpha val="43137"/>
                    </a:srgbClr>
                  </a:outerShdw>
                </a:effectLst>
                <a:latin typeface="+mn-ea"/>
              </a:rPr>
              <a:t>リスクがある</a:t>
            </a:r>
          </a:p>
        </p:txBody>
      </p:sp>
      <p:sp>
        <p:nvSpPr>
          <p:cNvPr id="80" name="線吹き出し 2 (枠付き) 83">
            <a:extLst>
              <a:ext uri="{FF2B5EF4-FFF2-40B4-BE49-F238E27FC236}">
                <a16:creationId xmlns:a16="http://schemas.microsoft.com/office/drawing/2014/main" id="{109A1CA3-CE67-B334-0D1D-CF2FE3CB2EA6}"/>
              </a:ext>
            </a:extLst>
          </p:cNvPr>
          <p:cNvSpPr/>
          <p:nvPr/>
        </p:nvSpPr>
        <p:spPr>
          <a:xfrm rot="10800000">
            <a:off x="6597299" y="1472805"/>
            <a:ext cx="5554407" cy="2065958"/>
          </a:xfrm>
          <a:prstGeom prst="borderCallout2">
            <a:avLst>
              <a:gd name="adj1" fmla="val -208"/>
              <a:gd name="adj2" fmla="val 83421"/>
              <a:gd name="adj3" fmla="val -36114"/>
              <a:gd name="adj4" fmla="val 83328"/>
              <a:gd name="adj5" fmla="val -62018"/>
              <a:gd name="adj6" fmla="val 74679"/>
            </a:avLst>
          </a:prstGeom>
          <a:solidFill>
            <a:schemeClr val="bg1"/>
          </a:solidFill>
          <a:ln w="19050" cap="flat" cmpd="sng" algn="ctr">
            <a:solidFill>
              <a:srgbClr val="FF0000"/>
            </a:solidFill>
            <a:prstDash val="solid"/>
            <a:miter lim="800000"/>
          </a:ln>
          <a:effectLst>
            <a:outerShdw blurRad="50800" dist="38100" dir="2700000" algn="tl" rotWithShape="0">
              <a:prstClr val="black">
                <a:alpha val="40000"/>
              </a:prstClr>
            </a:outerShdw>
          </a:effectLst>
        </p:spPr>
        <p:txBody>
          <a:bodyPr rtlCol="0" anchor="ctr"/>
          <a:lstStyle/>
          <a:p>
            <a:pPr algn="ctr" defTabSz="1439906">
              <a:defRPr/>
            </a:pPr>
            <a:endParaRPr kumimoji="0" lang="ja-JP" altLang="en-US" sz="2834" b="1" kern="0">
              <a:solidFill>
                <a:prstClr val="white"/>
              </a:solidFill>
              <a:latin typeface="+mn-ea"/>
            </a:endParaRPr>
          </a:p>
        </p:txBody>
      </p:sp>
      <p:sp>
        <p:nvSpPr>
          <p:cNvPr id="85" name="四角形吹き出し 85">
            <a:extLst>
              <a:ext uri="{FF2B5EF4-FFF2-40B4-BE49-F238E27FC236}">
                <a16:creationId xmlns:a16="http://schemas.microsoft.com/office/drawing/2014/main" id="{18D625B4-E8DD-3BDC-7AFB-E4692FE43095}"/>
              </a:ext>
            </a:extLst>
          </p:cNvPr>
          <p:cNvSpPr/>
          <p:nvPr/>
        </p:nvSpPr>
        <p:spPr>
          <a:xfrm>
            <a:off x="8161081" y="6804063"/>
            <a:ext cx="1550959" cy="311287"/>
          </a:xfrm>
          <a:prstGeom prst="wedgeRectCallout">
            <a:avLst>
              <a:gd name="adj1" fmla="val 17664"/>
              <a:gd name="adj2" fmla="val -168486"/>
            </a:avLst>
          </a:prstGeom>
          <a:solidFill>
            <a:sysClr val="window" lastClr="FFFFFF"/>
          </a:solidFill>
          <a:ln w="12700" cap="flat" cmpd="sng" algn="ctr">
            <a:solidFill>
              <a:srgbClr val="5B9BD5">
                <a:shade val="50000"/>
              </a:srgbClr>
            </a:solidFill>
            <a:prstDash val="solid"/>
            <a:miter lim="800000"/>
          </a:ln>
          <a:effectLst/>
        </p:spPr>
        <p:txBody>
          <a:bodyPr rtlCol="0" anchor="ctr"/>
          <a:lstStyle/>
          <a:p>
            <a:pPr algn="ctr" defTabSz="1439906">
              <a:defRPr/>
            </a:pPr>
            <a:r>
              <a:rPr kumimoji="0" lang="ja-JP" altLang="en-US" sz="1600" b="1" kern="0" dirty="0">
                <a:solidFill>
                  <a:prstClr val="black"/>
                </a:solidFill>
                <a:latin typeface="+mn-ea"/>
              </a:rPr>
              <a:t>未定義エリア </a:t>
            </a:r>
          </a:p>
        </p:txBody>
      </p:sp>
      <p:grpSp>
        <p:nvGrpSpPr>
          <p:cNvPr id="5" name="グループ化 4">
            <a:extLst>
              <a:ext uri="{FF2B5EF4-FFF2-40B4-BE49-F238E27FC236}">
                <a16:creationId xmlns:a16="http://schemas.microsoft.com/office/drawing/2014/main" id="{7695B33E-6EDA-67A7-406B-27820FC8548D}"/>
              </a:ext>
            </a:extLst>
          </p:cNvPr>
          <p:cNvGrpSpPr/>
          <p:nvPr/>
        </p:nvGrpSpPr>
        <p:grpSpPr>
          <a:xfrm>
            <a:off x="12418996" y="1032384"/>
            <a:ext cx="1844107" cy="6257244"/>
            <a:chOff x="7848130" y="655611"/>
            <a:chExt cx="1171091" cy="3973632"/>
          </a:xfrm>
        </p:grpSpPr>
        <p:sp>
          <p:nvSpPr>
            <p:cNvPr id="6" name="フリーフォーム 16">
              <a:extLst>
                <a:ext uri="{FF2B5EF4-FFF2-40B4-BE49-F238E27FC236}">
                  <a16:creationId xmlns:a16="http://schemas.microsoft.com/office/drawing/2014/main" id="{80EF0C1E-AFA8-FA60-DB43-E085AF0BA9A0}"/>
                </a:ext>
              </a:extLst>
            </p:cNvPr>
            <p:cNvSpPr/>
            <p:nvPr/>
          </p:nvSpPr>
          <p:spPr>
            <a:xfrm>
              <a:off x="7848130" y="1860155"/>
              <a:ext cx="1171091" cy="360000"/>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accent1">
                <a:lumMod val="50000"/>
              </a:schemeClr>
            </a:solidFill>
            <a:effectLst>
              <a:outerShdw blurRad="50800" dist="38100" dir="2700000" algn="tl"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3001" tIns="93001" rIns="93001" bIns="93001" numCol="1" spcCol="1270" anchor="ctr" anchorCtr="0">
              <a:noAutofit/>
            </a:bodyPr>
            <a:lstStyle/>
            <a:p>
              <a:pPr algn="ctr" defTabSz="734952">
                <a:lnSpc>
                  <a:spcPct val="90000"/>
                </a:lnSpc>
                <a:spcBef>
                  <a:spcPct val="0"/>
                </a:spcBef>
                <a:spcAft>
                  <a:spcPct val="35000"/>
                </a:spcAft>
              </a:pPr>
              <a:r>
                <a:rPr lang="en-US" altLang="ja-JP" sz="1600" b="1" dirty="0">
                  <a:solidFill>
                    <a:prstClr val="white"/>
                  </a:solidFill>
                  <a:latin typeface="+mn-ea"/>
                </a:rPr>
                <a:t>AI</a:t>
              </a:r>
              <a:r>
                <a:rPr lang="ja-JP" altLang="en-US" sz="1600" b="1" dirty="0">
                  <a:solidFill>
                    <a:prstClr val="white"/>
                  </a:solidFill>
                  <a:latin typeface="+mn-ea"/>
                </a:rPr>
                <a:t>動体検知設定</a:t>
              </a:r>
            </a:p>
          </p:txBody>
        </p:sp>
        <p:sp>
          <p:nvSpPr>
            <p:cNvPr id="31" name="フリーフォーム 17">
              <a:extLst>
                <a:ext uri="{FF2B5EF4-FFF2-40B4-BE49-F238E27FC236}">
                  <a16:creationId xmlns:a16="http://schemas.microsoft.com/office/drawing/2014/main" id="{A32650B9-BDB0-A3E1-1C78-FF546A898772}"/>
                </a:ext>
              </a:extLst>
            </p:cNvPr>
            <p:cNvSpPr/>
            <p:nvPr/>
          </p:nvSpPr>
          <p:spPr>
            <a:xfrm>
              <a:off x="7848130" y="2462427"/>
              <a:ext cx="1171091" cy="360000"/>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3001" tIns="93001" rIns="93001" bIns="93001" numCol="1" spcCol="1270" anchor="ctr" anchorCtr="0">
              <a:noAutofit/>
            </a:bodyPr>
            <a:lstStyle/>
            <a:p>
              <a:pPr algn="ctr" defTabSz="734952">
                <a:lnSpc>
                  <a:spcPct val="90000"/>
                </a:lnSpc>
                <a:spcBef>
                  <a:spcPct val="0"/>
                </a:spcBef>
                <a:spcAft>
                  <a:spcPct val="35000"/>
                </a:spcAft>
              </a:pPr>
              <a:r>
                <a:rPr lang="ja-JP" altLang="en-US" sz="1600" b="1" dirty="0">
                  <a:solidFill>
                    <a:prstClr val="white"/>
                  </a:solidFill>
                  <a:latin typeface="+mn-ea"/>
                  <a:cs typeface="Meiryo UI" panose="020B0604030504040204" pitchFamily="50" charset="-128"/>
                </a:rPr>
                <a:t>カウント機能設定</a:t>
              </a:r>
              <a:endParaRPr lang="en-US" altLang="ja-JP" sz="1600" b="1" dirty="0">
                <a:solidFill>
                  <a:prstClr val="white"/>
                </a:solidFill>
                <a:latin typeface="+mn-ea"/>
                <a:cs typeface="Meiryo UI" panose="020B0604030504040204" pitchFamily="50" charset="-128"/>
              </a:endParaRPr>
            </a:p>
          </p:txBody>
        </p:sp>
        <p:sp>
          <p:nvSpPr>
            <p:cNvPr id="34" name="フリーフォーム 18">
              <a:extLst>
                <a:ext uri="{FF2B5EF4-FFF2-40B4-BE49-F238E27FC236}">
                  <a16:creationId xmlns:a16="http://schemas.microsoft.com/office/drawing/2014/main" id="{35DE18CC-956E-CE8B-DC1A-8CE58637CE34}"/>
                </a:ext>
              </a:extLst>
            </p:cNvPr>
            <p:cNvSpPr/>
            <p:nvPr/>
          </p:nvSpPr>
          <p:spPr>
            <a:xfrm>
              <a:off x="7848130" y="3064699"/>
              <a:ext cx="1171091" cy="360000"/>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3001" tIns="93001" rIns="93001" bIns="93001" numCol="1" spcCol="1270" anchor="ctr" anchorCtr="0">
              <a:noAutofit/>
            </a:bodyPr>
            <a:lstStyle/>
            <a:p>
              <a:pPr algn="ctr" defTabSz="734952">
                <a:lnSpc>
                  <a:spcPct val="90000"/>
                </a:lnSpc>
                <a:spcBef>
                  <a:spcPct val="0"/>
                </a:spcBef>
                <a:spcAft>
                  <a:spcPct val="35000"/>
                </a:spcAft>
              </a:pPr>
              <a:r>
                <a:rPr lang="ja-JP" altLang="en-US" sz="1600" b="1" dirty="0">
                  <a:solidFill>
                    <a:prstClr val="white"/>
                  </a:solidFill>
                  <a:latin typeface="+mn-ea"/>
                  <a:cs typeface="Meiryo UI" panose="020B0604030504040204" pitchFamily="50" charset="-128"/>
                </a:rPr>
                <a:t>詳細設定</a:t>
              </a:r>
            </a:p>
          </p:txBody>
        </p:sp>
        <p:sp>
          <p:nvSpPr>
            <p:cNvPr id="37" name="フリーフォーム 20">
              <a:extLst>
                <a:ext uri="{FF2B5EF4-FFF2-40B4-BE49-F238E27FC236}">
                  <a16:creationId xmlns:a16="http://schemas.microsoft.com/office/drawing/2014/main" id="{1F30A292-601B-3E26-DCF4-F81C28921D4E}"/>
                </a:ext>
              </a:extLst>
            </p:cNvPr>
            <p:cNvSpPr/>
            <p:nvPr/>
          </p:nvSpPr>
          <p:spPr>
            <a:xfrm>
              <a:off x="7848130" y="3666971"/>
              <a:ext cx="1171091" cy="360000"/>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3001" tIns="93001" rIns="93001" bIns="93001" numCol="1" spcCol="1270" anchor="ctr" anchorCtr="0">
              <a:noAutofit/>
            </a:bodyPr>
            <a:lstStyle/>
            <a:p>
              <a:pPr algn="ctr" defTabSz="734952">
                <a:lnSpc>
                  <a:spcPct val="90000"/>
                </a:lnSpc>
                <a:spcBef>
                  <a:spcPct val="0"/>
                </a:spcBef>
                <a:spcAft>
                  <a:spcPct val="35000"/>
                </a:spcAft>
              </a:pPr>
              <a:r>
                <a:rPr lang="ja-JP" altLang="en-US" sz="1600" b="1" dirty="0">
                  <a:solidFill>
                    <a:prstClr val="white"/>
                  </a:solidFill>
                  <a:latin typeface="+mn-ea"/>
                  <a:cs typeface="Meiryo UI" panose="020B0604030504040204" pitchFamily="50" charset="-128"/>
                </a:rPr>
                <a:t>スケジュール設定</a:t>
              </a:r>
            </a:p>
          </p:txBody>
        </p:sp>
        <p:sp>
          <p:nvSpPr>
            <p:cNvPr id="38" name="フリーフォーム 21">
              <a:extLst>
                <a:ext uri="{FF2B5EF4-FFF2-40B4-BE49-F238E27FC236}">
                  <a16:creationId xmlns:a16="http://schemas.microsoft.com/office/drawing/2014/main" id="{0A53C1CE-D018-DCB7-D91B-04BC7BE0D5E3}"/>
                </a:ext>
              </a:extLst>
            </p:cNvPr>
            <p:cNvSpPr/>
            <p:nvPr/>
          </p:nvSpPr>
          <p:spPr>
            <a:xfrm>
              <a:off x="7848130" y="4269243"/>
              <a:ext cx="1171091" cy="360000"/>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3001" tIns="93001" rIns="93001" bIns="93001" numCol="1" spcCol="1270" anchor="ctr" anchorCtr="0">
              <a:noAutofit/>
            </a:bodyPr>
            <a:lstStyle/>
            <a:p>
              <a:pPr algn="ctr" defTabSz="734952">
                <a:lnSpc>
                  <a:spcPct val="90000"/>
                </a:lnSpc>
                <a:spcBef>
                  <a:spcPct val="0"/>
                </a:spcBef>
                <a:spcAft>
                  <a:spcPct val="35000"/>
                </a:spcAft>
              </a:pPr>
              <a:r>
                <a:rPr lang="ja-JP" altLang="en-US" sz="1600" b="1" dirty="0">
                  <a:solidFill>
                    <a:prstClr val="white"/>
                  </a:solidFill>
                  <a:latin typeface="+mn-ea"/>
                  <a:cs typeface="Meiryo UI" panose="020B0604030504040204" pitchFamily="50" charset="-128"/>
                </a:rPr>
                <a:t>アラーム設定</a:t>
              </a:r>
            </a:p>
          </p:txBody>
        </p:sp>
        <p:sp>
          <p:nvSpPr>
            <p:cNvPr id="39" name="フリーフォーム 23">
              <a:extLst>
                <a:ext uri="{FF2B5EF4-FFF2-40B4-BE49-F238E27FC236}">
                  <a16:creationId xmlns:a16="http://schemas.microsoft.com/office/drawing/2014/main" id="{66328BB3-7548-FC24-549E-A53D5463268A}"/>
                </a:ext>
              </a:extLst>
            </p:cNvPr>
            <p:cNvSpPr/>
            <p:nvPr/>
          </p:nvSpPr>
          <p:spPr>
            <a:xfrm rot="28406">
              <a:off x="8287289" y="2248481"/>
              <a:ext cx="292773" cy="185620"/>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92206" tIns="0" rIns="92206" bIns="115458" numCol="1" spcCol="1270" anchor="ctr" anchorCtr="0">
              <a:noAutofit/>
            </a:bodyPr>
            <a:lstStyle/>
            <a:p>
              <a:pPr algn="ctr" defTabSz="262484">
                <a:lnSpc>
                  <a:spcPct val="90000"/>
                </a:lnSpc>
                <a:spcBef>
                  <a:spcPct val="0"/>
                </a:spcBef>
                <a:spcAft>
                  <a:spcPct val="35000"/>
                </a:spcAft>
              </a:pPr>
              <a:endParaRPr lang="ja-JP" altLang="en-US" sz="1600" b="1">
                <a:solidFill>
                  <a:prstClr val="white"/>
                </a:solidFill>
                <a:latin typeface="+mn-ea"/>
                <a:cs typeface="Meiryo UI" panose="020B0604030504040204" pitchFamily="50" charset="-128"/>
              </a:endParaRPr>
            </a:p>
          </p:txBody>
        </p:sp>
        <p:sp>
          <p:nvSpPr>
            <p:cNvPr id="41" name="フリーフォーム 24">
              <a:extLst>
                <a:ext uri="{FF2B5EF4-FFF2-40B4-BE49-F238E27FC236}">
                  <a16:creationId xmlns:a16="http://schemas.microsoft.com/office/drawing/2014/main" id="{3EDEFC45-DDAB-FDA0-7B98-E5BD9EC25D24}"/>
                </a:ext>
              </a:extLst>
            </p:cNvPr>
            <p:cNvSpPr/>
            <p:nvPr/>
          </p:nvSpPr>
          <p:spPr>
            <a:xfrm rot="28406">
              <a:off x="8287289" y="2850753"/>
              <a:ext cx="292773" cy="185620"/>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92206" tIns="0" rIns="92206" bIns="115458" numCol="1" spcCol="1270" anchor="ctr" anchorCtr="0">
              <a:noAutofit/>
            </a:bodyPr>
            <a:lstStyle/>
            <a:p>
              <a:pPr algn="ctr" defTabSz="262484">
                <a:lnSpc>
                  <a:spcPct val="90000"/>
                </a:lnSpc>
                <a:spcBef>
                  <a:spcPct val="0"/>
                </a:spcBef>
                <a:spcAft>
                  <a:spcPct val="35000"/>
                </a:spcAft>
              </a:pPr>
              <a:endParaRPr lang="ja-JP" altLang="en-US" sz="1600" b="1">
                <a:solidFill>
                  <a:prstClr val="white"/>
                </a:solidFill>
                <a:latin typeface="+mn-ea"/>
                <a:cs typeface="Meiryo UI" panose="020B0604030504040204" pitchFamily="50" charset="-128"/>
              </a:endParaRPr>
            </a:p>
          </p:txBody>
        </p:sp>
        <p:sp>
          <p:nvSpPr>
            <p:cNvPr id="42" name="フリーフォーム 25">
              <a:extLst>
                <a:ext uri="{FF2B5EF4-FFF2-40B4-BE49-F238E27FC236}">
                  <a16:creationId xmlns:a16="http://schemas.microsoft.com/office/drawing/2014/main" id="{5F4F8DE3-1DED-E0D6-CCEE-DC054FA0E237}"/>
                </a:ext>
              </a:extLst>
            </p:cNvPr>
            <p:cNvSpPr/>
            <p:nvPr/>
          </p:nvSpPr>
          <p:spPr>
            <a:xfrm rot="28406">
              <a:off x="8287289" y="3453025"/>
              <a:ext cx="292773" cy="185620"/>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92206" tIns="0" rIns="92206" bIns="115458" numCol="1" spcCol="1270" anchor="ctr" anchorCtr="0">
              <a:noAutofit/>
            </a:bodyPr>
            <a:lstStyle/>
            <a:p>
              <a:pPr algn="ctr" defTabSz="262484">
                <a:lnSpc>
                  <a:spcPct val="90000"/>
                </a:lnSpc>
                <a:spcBef>
                  <a:spcPct val="0"/>
                </a:spcBef>
                <a:spcAft>
                  <a:spcPct val="35000"/>
                </a:spcAft>
              </a:pPr>
              <a:endParaRPr lang="ja-JP" altLang="en-US" sz="1600" b="1">
                <a:solidFill>
                  <a:prstClr val="white"/>
                </a:solidFill>
                <a:latin typeface="+mn-ea"/>
                <a:cs typeface="Meiryo UI" panose="020B0604030504040204" pitchFamily="50" charset="-128"/>
              </a:endParaRPr>
            </a:p>
          </p:txBody>
        </p:sp>
        <p:sp>
          <p:nvSpPr>
            <p:cNvPr id="43" name="フリーフォーム 26">
              <a:extLst>
                <a:ext uri="{FF2B5EF4-FFF2-40B4-BE49-F238E27FC236}">
                  <a16:creationId xmlns:a16="http://schemas.microsoft.com/office/drawing/2014/main" id="{4DEFFE6C-6F51-284F-852E-B1AB63BD7FE9}"/>
                </a:ext>
              </a:extLst>
            </p:cNvPr>
            <p:cNvSpPr/>
            <p:nvPr/>
          </p:nvSpPr>
          <p:spPr>
            <a:xfrm rot="28406">
              <a:off x="8287289" y="4055297"/>
              <a:ext cx="292773" cy="185620"/>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92206" tIns="0" rIns="92206" bIns="115458" numCol="1" spcCol="1270" anchor="ctr" anchorCtr="0">
              <a:noAutofit/>
            </a:bodyPr>
            <a:lstStyle/>
            <a:p>
              <a:pPr algn="ctr" defTabSz="262484">
                <a:lnSpc>
                  <a:spcPct val="90000"/>
                </a:lnSpc>
                <a:spcBef>
                  <a:spcPct val="0"/>
                </a:spcBef>
                <a:spcAft>
                  <a:spcPct val="35000"/>
                </a:spcAft>
              </a:pPr>
              <a:endParaRPr lang="ja-JP" altLang="en-US" sz="1600" b="1">
                <a:solidFill>
                  <a:prstClr val="white"/>
                </a:solidFill>
                <a:latin typeface="+mn-ea"/>
                <a:cs typeface="Meiryo UI" panose="020B0604030504040204" pitchFamily="50" charset="-128"/>
              </a:endParaRPr>
            </a:p>
          </p:txBody>
        </p:sp>
        <p:sp>
          <p:nvSpPr>
            <p:cNvPr id="45" name="フリーフォーム 14">
              <a:extLst>
                <a:ext uri="{FF2B5EF4-FFF2-40B4-BE49-F238E27FC236}">
                  <a16:creationId xmlns:a16="http://schemas.microsoft.com/office/drawing/2014/main" id="{F66A30B3-737A-8567-FC0B-810517D1F9D4}"/>
                </a:ext>
              </a:extLst>
            </p:cNvPr>
            <p:cNvSpPr/>
            <p:nvPr/>
          </p:nvSpPr>
          <p:spPr>
            <a:xfrm>
              <a:off x="7848130" y="655611"/>
              <a:ext cx="1171091" cy="360000"/>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3001" tIns="93001" rIns="93001" bIns="93001" numCol="1" spcCol="1270" anchor="ctr" anchorCtr="0">
              <a:noAutofit/>
            </a:bodyPr>
            <a:lstStyle/>
            <a:p>
              <a:pPr algn="ctr" defTabSz="734952">
                <a:lnSpc>
                  <a:spcPct val="90000"/>
                </a:lnSpc>
                <a:spcBef>
                  <a:spcPct val="0"/>
                </a:spcBef>
                <a:spcAft>
                  <a:spcPct val="35000"/>
                </a:spcAft>
              </a:pPr>
              <a:r>
                <a:rPr lang="ja-JP" altLang="en-US" sz="1600" b="1" dirty="0">
                  <a:solidFill>
                    <a:prstClr val="white"/>
                  </a:solidFill>
                  <a:latin typeface="+mn-ea"/>
                </a:rPr>
                <a:t>設定画面を開く</a:t>
              </a:r>
            </a:p>
          </p:txBody>
        </p:sp>
        <p:sp>
          <p:nvSpPr>
            <p:cNvPr id="46" name="フリーフォーム 15">
              <a:extLst>
                <a:ext uri="{FF2B5EF4-FFF2-40B4-BE49-F238E27FC236}">
                  <a16:creationId xmlns:a16="http://schemas.microsoft.com/office/drawing/2014/main" id="{76958B02-8BC1-F16B-478D-F42B9D12AE6C}"/>
                </a:ext>
              </a:extLst>
            </p:cNvPr>
            <p:cNvSpPr/>
            <p:nvPr/>
          </p:nvSpPr>
          <p:spPr>
            <a:xfrm rot="28406">
              <a:off x="8287289" y="1043937"/>
              <a:ext cx="292773" cy="185620"/>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92206" tIns="0" rIns="92206" bIns="115458" numCol="1" spcCol="1270" anchor="ctr" anchorCtr="0">
              <a:noAutofit/>
            </a:bodyPr>
            <a:lstStyle/>
            <a:p>
              <a:pPr algn="ctr" defTabSz="262484">
                <a:lnSpc>
                  <a:spcPct val="90000"/>
                </a:lnSpc>
                <a:spcBef>
                  <a:spcPct val="0"/>
                </a:spcBef>
                <a:spcAft>
                  <a:spcPct val="35000"/>
                </a:spcAft>
              </a:pPr>
              <a:endParaRPr lang="ja-JP" altLang="en-US" sz="1600" b="1">
                <a:solidFill>
                  <a:prstClr val="white"/>
                </a:solidFill>
                <a:latin typeface="+mn-ea"/>
                <a:cs typeface="Meiryo UI" panose="020B0604030504040204" pitchFamily="50" charset="-128"/>
              </a:endParaRPr>
            </a:p>
          </p:txBody>
        </p:sp>
        <p:sp>
          <p:nvSpPr>
            <p:cNvPr id="48" name="フリーフォーム 16">
              <a:extLst>
                <a:ext uri="{FF2B5EF4-FFF2-40B4-BE49-F238E27FC236}">
                  <a16:creationId xmlns:a16="http://schemas.microsoft.com/office/drawing/2014/main" id="{4EB56C7B-DD8F-F707-195C-7203BCE415D4}"/>
                </a:ext>
              </a:extLst>
            </p:cNvPr>
            <p:cNvSpPr/>
            <p:nvPr/>
          </p:nvSpPr>
          <p:spPr>
            <a:xfrm>
              <a:off x="7848130" y="1257883"/>
              <a:ext cx="1171091" cy="360000"/>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3001" tIns="93001" rIns="93001" bIns="93001" numCol="1" spcCol="1270" anchor="ctr" anchorCtr="0">
              <a:noAutofit/>
            </a:bodyPr>
            <a:lstStyle/>
            <a:p>
              <a:pPr algn="ctr" defTabSz="734952">
                <a:lnSpc>
                  <a:spcPct val="90000"/>
                </a:lnSpc>
                <a:spcBef>
                  <a:spcPct val="0"/>
                </a:spcBef>
                <a:spcAft>
                  <a:spcPct val="35000"/>
                </a:spcAft>
              </a:pPr>
              <a:r>
                <a:rPr lang="ja-JP" altLang="en-US" sz="1600" b="1" dirty="0">
                  <a:solidFill>
                    <a:prstClr val="white"/>
                  </a:solidFill>
                  <a:latin typeface="+mn-ea"/>
                </a:rPr>
                <a:t>モード選択</a:t>
              </a:r>
            </a:p>
          </p:txBody>
        </p:sp>
        <p:sp>
          <p:nvSpPr>
            <p:cNvPr id="51" name="フリーフォーム 23">
              <a:extLst>
                <a:ext uri="{FF2B5EF4-FFF2-40B4-BE49-F238E27FC236}">
                  <a16:creationId xmlns:a16="http://schemas.microsoft.com/office/drawing/2014/main" id="{BDB7DB5C-7E98-4678-F2F7-9104FA9B22E1}"/>
                </a:ext>
              </a:extLst>
            </p:cNvPr>
            <p:cNvSpPr/>
            <p:nvPr/>
          </p:nvSpPr>
          <p:spPr>
            <a:xfrm rot="28406">
              <a:off x="8287289" y="1646209"/>
              <a:ext cx="292773" cy="185620"/>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92206" tIns="0" rIns="92206" bIns="115458" numCol="1" spcCol="1270" anchor="ctr" anchorCtr="0">
              <a:noAutofit/>
            </a:bodyPr>
            <a:lstStyle/>
            <a:p>
              <a:pPr algn="ctr" defTabSz="262484">
                <a:lnSpc>
                  <a:spcPct val="90000"/>
                </a:lnSpc>
                <a:spcBef>
                  <a:spcPct val="0"/>
                </a:spcBef>
                <a:spcAft>
                  <a:spcPct val="35000"/>
                </a:spcAft>
              </a:pPr>
              <a:endParaRPr lang="ja-JP" altLang="en-US" sz="1600" b="1">
                <a:solidFill>
                  <a:prstClr val="white"/>
                </a:solidFill>
                <a:latin typeface="+mn-ea"/>
                <a:cs typeface="Meiryo UI" panose="020B0604030504040204" pitchFamily="50" charset="-128"/>
              </a:endParaRPr>
            </a:p>
          </p:txBody>
        </p:sp>
      </p:grpSp>
      <p:sp>
        <p:nvSpPr>
          <p:cNvPr id="20" name="テキスト ボックス 19">
            <a:extLst>
              <a:ext uri="{FF2B5EF4-FFF2-40B4-BE49-F238E27FC236}">
                <a16:creationId xmlns:a16="http://schemas.microsoft.com/office/drawing/2014/main" id="{4362699A-F259-1F9C-D881-0DC68358EB29}"/>
              </a:ext>
            </a:extLst>
          </p:cNvPr>
          <p:cNvSpPr txBox="1"/>
          <p:nvPr/>
        </p:nvSpPr>
        <p:spPr>
          <a:xfrm>
            <a:off x="249979" y="1513566"/>
            <a:ext cx="5514857" cy="1445011"/>
          </a:xfrm>
          <a:prstGeom prst="rect">
            <a:avLst/>
          </a:prstGeom>
          <a:noFill/>
        </p:spPr>
        <p:txBody>
          <a:bodyPr wrap="square" rtlCol="0">
            <a:spAutoFit/>
          </a:bodyPr>
          <a:lstStyle/>
          <a:p>
            <a:r>
              <a:rPr lang="ja-JP" altLang="en-US" sz="1890" b="1" dirty="0">
                <a:solidFill>
                  <a:prstClr val="black"/>
                </a:solidFill>
                <a:latin typeface="+mn-ea"/>
                <a:cs typeface="Meiryo UI" panose="020B0604030504040204" pitchFamily="50" charset="-128"/>
              </a:rPr>
              <a:t>◆誤報抑制シーン</a:t>
            </a:r>
            <a:endParaRPr lang="en-US" altLang="ja-JP" sz="1890" b="1" dirty="0">
              <a:solidFill>
                <a:prstClr val="black"/>
              </a:solidFill>
              <a:latin typeface="+mn-ea"/>
              <a:cs typeface="Meiryo UI" panose="020B0604030504040204" pitchFamily="50" charset="-128"/>
            </a:endParaRPr>
          </a:p>
          <a:p>
            <a:pPr>
              <a:spcBef>
                <a:spcPts val="600"/>
              </a:spcBef>
            </a:pPr>
            <a:r>
              <a:rPr lang="ja-JP" altLang="en-US" sz="1600" b="1" dirty="0">
                <a:solidFill>
                  <a:prstClr val="black"/>
                </a:solidFill>
                <a:latin typeface="+mn-ea"/>
                <a:cs typeface="Meiryo UI" panose="020B0604030504040204" pitchFamily="50" charset="-128"/>
              </a:rPr>
              <a:t>　旗などに人物が描かれている場合、旗が揺れることで</a:t>
            </a:r>
            <a:endParaRPr lang="en-US" altLang="ja-JP" sz="1600" b="1" dirty="0">
              <a:solidFill>
                <a:prstClr val="black"/>
              </a:solidFill>
              <a:latin typeface="+mn-ea"/>
              <a:cs typeface="Meiryo UI" panose="020B0604030504040204" pitchFamily="50" charset="-128"/>
            </a:endParaRPr>
          </a:p>
          <a:p>
            <a:r>
              <a:rPr lang="ja-JP" altLang="en-US" sz="1600" b="1" dirty="0">
                <a:solidFill>
                  <a:prstClr val="black"/>
                </a:solidFill>
                <a:latin typeface="+mn-ea"/>
                <a:cs typeface="Meiryo UI" panose="020B0604030504040204" pitchFamily="50" charset="-128"/>
              </a:rPr>
              <a:t>　誤報になるケースがあります。</a:t>
            </a:r>
            <a:endParaRPr lang="en-US" altLang="ja-JP" sz="1600" b="1" dirty="0">
              <a:solidFill>
                <a:prstClr val="black"/>
              </a:solidFill>
              <a:latin typeface="+mn-ea"/>
              <a:cs typeface="Meiryo UI" panose="020B0604030504040204" pitchFamily="50" charset="-128"/>
            </a:endParaRPr>
          </a:p>
          <a:p>
            <a:r>
              <a:rPr lang="ja-JP" altLang="en-US" sz="1600" b="1" dirty="0">
                <a:solidFill>
                  <a:prstClr val="black"/>
                </a:solidFill>
                <a:latin typeface="+mn-ea"/>
                <a:cs typeface="Meiryo UI" panose="020B0604030504040204" pitchFamily="50" charset="-128"/>
              </a:rPr>
              <a:t>　そのような場合に、該当する場所にマスクエリアを設定</a:t>
            </a:r>
            <a:endParaRPr lang="en-US" altLang="ja-JP" sz="1600" b="1" dirty="0">
              <a:solidFill>
                <a:prstClr val="black"/>
              </a:solidFill>
              <a:latin typeface="+mn-ea"/>
              <a:cs typeface="Meiryo UI" panose="020B0604030504040204" pitchFamily="50" charset="-128"/>
            </a:endParaRPr>
          </a:p>
          <a:p>
            <a:r>
              <a:rPr lang="ja-JP" altLang="en-US" sz="1600" b="1" dirty="0">
                <a:solidFill>
                  <a:prstClr val="black"/>
                </a:solidFill>
                <a:latin typeface="+mn-ea"/>
                <a:cs typeface="Meiryo UI" panose="020B0604030504040204" pitchFamily="50" charset="-128"/>
              </a:rPr>
              <a:t>　することで誤報を抑制することができます。</a:t>
            </a:r>
            <a:endParaRPr lang="en-US" altLang="ja-JP" sz="1600" b="1" dirty="0">
              <a:solidFill>
                <a:prstClr val="black"/>
              </a:solidFill>
              <a:latin typeface="+mn-ea"/>
              <a:cs typeface="Meiryo UI" panose="020B0604030504040204" pitchFamily="50" charset="-128"/>
            </a:endParaRPr>
          </a:p>
        </p:txBody>
      </p:sp>
      <p:sp>
        <p:nvSpPr>
          <p:cNvPr id="122" name="テキスト ボックス 121">
            <a:extLst>
              <a:ext uri="{FF2B5EF4-FFF2-40B4-BE49-F238E27FC236}">
                <a16:creationId xmlns:a16="http://schemas.microsoft.com/office/drawing/2014/main" id="{7E31D386-CA76-6698-550F-F65BB0F9648A}"/>
              </a:ext>
            </a:extLst>
          </p:cNvPr>
          <p:cNvSpPr txBox="1"/>
          <p:nvPr/>
        </p:nvSpPr>
        <p:spPr>
          <a:xfrm>
            <a:off x="6578053" y="1507620"/>
            <a:ext cx="5554407" cy="1905137"/>
          </a:xfrm>
          <a:prstGeom prst="rect">
            <a:avLst/>
          </a:prstGeom>
          <a:noFill/>
        </p:spPr>
        <p:txBody>
          <a:bodyPr wrap="square" rtlCol="0">
            <a:spAutoFit/>
          </a:bodyPr>
          <a:lstStyle/>
          <a:p>
            <a:r>
              <a:rPr lang="ja-JP" altLang="en-US" sz="1890" b="1" dirty="0">
                <a:solidFill>
                  <a:prstClr val="black"/>
                </a:solidFill>
                <a:latin typeface="+mn-ea"/>
                <a:cs typeface="Meiryo UI" panose="020B0604030504040204" pitchFamily="50" charset="-128"/>
              </a:rPr>
              <a:t>◆失報抑制シーン</a:t>
            </a:r>
            <a:endParaRPr lang="en-US" altLang="ja-JP" sz="1890" b="1" dirty="0">
              <a:solidFill>
                <a:prstClr val="black"/>
              </a:solidFill>
              <a:latin typeface="+mn-ea"/>
              <a:cs typeface="Meiryo UI" panose="020B0604030504040204" pitchFamily="50" charset="-128"/>
            </a:endParaRPr>
          </a:p>
          <a:p>
            <a:r>
              <a:rPr lang="ja-JP" altLang="en-US" sz="1600" b="1" dirty="0">
                <a:solidFill>
                  <a:prstClr val="black"/>
                </a:solidFill>
                <a:latin typeface="+mn-ea"/>
                <a:cs typeface="Meiryo UI" panose="020B0604030504040204" pitchFamily="50" charset="-128"/>
              </a:rPr>
              <a:t>　動体の最大検知数は</a:t>
            </a:r>
            <a:r>
              <a:rPr lang="en-US" altLang="ja-JP" sz="1600" b="1" dirty="0">
                <a:solidFill>
                  <a:prstClr val="black"/>
                </a:solidFill>
                <a:latin typeface="+mn-ea"/>
                <a:cs typeface="Meiryo UI" panose="020B0604030504040204" pitchFamily="50" charset="-128"/>
              </a:rPr>
              <a:t>40</a:t>
            </a:r>
            <a:r>
              <a:rPr lang="ja-JP" altLang="en-US" sz="1600" b="1" dirty="0">
                <a:solidFill>
                  <a:prstClr val="black"/>
                </a:solidFill>
                <a:latin typeface="+mn-ea"/>
                <a:cs typeface="Meiryo UI" panose="020B0604030504040204" pitchFamily="50" charset="-128"/>
              </a:rPr>
              <a:t>のため、検知エリア外で</a:t>
            </a:r>
            <a:endParaRPr lang="en-US" altLang="ja-JP" sz="1600" b="1" dirty="0">
              <a:solidFill>
                <a:prstClr val="black"/>
              </a:solidFill>
              <a:latin typeface="+mn-ea"/>
              <a:cs typeface="Meiryo UI" panose="020B0604030504040204" pitchFamily="50" charset="-128"/>
            </a:endParaRPr>
          </a:p>
          <a:p>
            <a:r>
              <a:rPr lang="ja-JP" altLang="en-US" sz="1600" b="1" dirty="0">
                <a:solidFill>
                  <a:prstClr val="black"/>
                </a:solidFill>
                <a:latin typeface="+mn-ea"/>
                <a:cs typeface="Meiryo UI" panose="020B0604030504040204" pitchFamily="50" charset="-128"/>
              </a:rPr>
              <a:t>　動いている物体</a:t>
            </a:r>
            <a:r>
              <a:rPr lang="en-US" altLang="ja-JP" sz="1600" b="1" dirty="0">
                <a:solidFill>
                  <a:prstClr val="black"/>
                </a:solidFill>
                <a:latin typeface="+mn-ea"/>
                <a:cs typeface="Meiryo UI" panose="020B0604030504040204" pitchFamily="50" charset="-128"/>
              </a:rPr>
              <a:t>(</a:t>
            </a:r>
            <a:r>
              <a:rPr lang="ja-JP" altLang="en-US" sz="1600" b="1" dirty="0">
                <a:solidFill>
                  <a:prstClr val="black"/>
                </a:solidFill>
                <a:latin typeface="+mn-ea"/>
                <a:cs typeface="Meiryo UI" panose="020B0604030504040204" pitchFamily="50" charset="-128"/>
              </a:rPr>
              <a:t>木々の揺れなど</a:t>
            </a:r>
            <a:r>
              <a:rPr lang="en-US" altLang="ja-JP" sz="1600" b="1" dirty="0">
                <a:solidFill>
                  <a:prstClr val="black"/>
                </a:solidFill>
                <a:latin typeface="+mn-ea"/>
                <a:cs typeface="Meiryo UI" panose="020B0604030504040204" pitchFamily="50" charset="-128"/>
              </a:rPr>
              <a:t>)</a:t>
            </a:r>
            <a:r>
              <a:rPr lang="ja-JP" altLang="en-US" sz="1600" b="1" dirty="0">
                <a:solidFill>
                  <a:prstClr val="black"/>
                </a:solidFill>
                <a:latin typeface="+mn-ea"/>
                <a:cs typeface="Meiryo UI" panose="020B0604030504040204" pitchFamily="50" charset="-128"/>
              </a:rPr>
              <a:t>が複数あると</a:t>
            </a:r>
            <a:endParaRPr lang="en-US" altLang="ja-JP" sz="1600" b="1" dirty="0">
              <a:solidFill>
                <a:prstClr val="black"/>
              </a:solidFill>
              <a:latin typeface="+mn-ea"/>
              <a:cs typeface="Meiryo UI" panose="020B0604030504040204" pitchFamily="50" charset="-128"/>
            </a:endParaRPr>
          </a:p>
          <a:p>
            <a:r>
              <a:rPr lang="ja-JP" altLang="en-US" sz="1600" b="1" dirty="0">
                <a:solidFill>
                  <a:prstClr val="black"/>
                </a:solidFill>
                <a:latin typeface="+mn-ea"/>
                <a:cs typeface="Meiryo UI" panose="020B0604030504040204" pitchFamily="50" charset="-128"/>
              </a:rPr>
              <a:t>　最大検知数を一時的に超えて、検知エリア内での</a:t>
            </a:r>
            <a:endParaRPr lang="en-US" altLang="ja-JP" sz="1600" b="1" dirty="0">
              <a:solidFill>
                <a:prstClr val="black"/>
              </a:solidFill>
              <a:latin typeface="+mn-ea"/>
              <a:cs typeface="Meiryo UI" panose="020B0604030504040204" pitchFamily="50" charset="-128"/>
            </a:endParaRPr>
          </a:p>
          <a:p>
            <a:r>
              <a:rPr lang="ja-JP" altLang="en-US" sz="1600" b="1" dirty="0">
                <a:solidFill>
                  <a:prstClr val="black"/>
                </a:solidFill>
                <a:latin typeface="+mn-ea"/>
                <a:cs typeface="Meiryo UI" panose="020B0604030504040204" pitchFamily="50" charset="-128"/>
              </a:rPr>
              <a:t>　検知対象オブジェクトの失報になるケースがあります。</a:t>
            </a:r>
            <a:endParaRPr lang="en-US" altLang="ja-JP" sz="1600" b="1" dirty="0">
              <a:solidFill>
                <a:prstClr val="black"/>
              </a:solidFill>
              <a:latin typeface="+mn-ea"/>
              <a:cs typeface="Meiryo UI" panose="020B0604030504040204" pitchFamily="50" charset="-128"/>
            </a:endParaRPr>
          </a:p>
          <a:p>
            <a:r>
              <a:rPr lang="ja-JP" altLang="en-US" sz="1600" b="1" dirty="0">
                <a:solidFill>
                  <a:prstClr val="black"/>
                </a:solidFill>
                <a:latin typeface="+mn-ea"/>
                <a:cs typeface="Meiryo UI" panose="020B0604030504040204" pitchFamily="50" charset="-128"/>
              </a:rPr>
              <a:t>　そのような場合に、該当する場所にマスクエリアを設定</a:t>
            </a:r>
            <a:endParaRPr lang="en-US" altLang="ja-JP" sz="1600" b="1" dirty="0">
              <a:solidFill>
                <a:prstClr val="black"/>
              </a:solidFill>
              <a:latin typeface="+mn-ea"/>
              <a:cs typeface="Meiryo UI" panose="020B0604030504040204" pitchFamily="50" charset="-128"/>
            </a:endParaRPr>
          </a:p>
          <a:p>
            <a:r>
              <a:rPr lang="ja-JP" altLang="en-US" sz="1600" b="1" dirty="0">
                <a:solidFill>
                  <a:prstClr val="black"/>
                </a:solidFill>
                <a:latin typeface="+mn-ea"/>
                <a:cs typeface="Meiryo UI" panose="020B0604030504040204" pitchFamily="50" charset="-128"/>
              </a:rPr>
              <a:t>　することで失報を抑制することができます</a:t>
            </a:r>
            <a:r>
              <a:rPr lang="ja-JP" altLang="en-US" sz="1890" b="1" dirty="0">
                <a:solidFill>
                  <a:prstClr val="black"/>
                </a:solidFill>
                <a:latin typeface="+mn-ea"/>
                <a:cs typeface="Meiryo UI" panose="020B0604030504040204" pitchFamily="50" charset="-128"/>
              </a:rPr>
              <a:t>。</a:t>
            </a:r>
            <a:endParaRPr lang="en-US" altLang="ja-JP" sz="1890" b="1" dirty="0">
              <a:solidFill>
                <a:prstClr val="black"/>
              </a:solidFill>
              <a:latin typeface="+mn-ea"/>
              <a:cs typeface="Meiryo UI" panose="020B0604030504040204" pitchFamily="50" charset="-128"/>
            </a:endParaRPr>
          </a:p>
        </p:txBody>
      </p:sp>
      <p:pic>
        <p:nvPicPr>
          <p:cNvPr id="22" name="図 21">
            <a:extLst>
              <a:ext uri="{FF2B5EF4-FFF2-40B4-BE49-F238E27FC236}">
                <a16:creationId xmlns:a16="http://schemas.microsoft.com/office/drawing/2014/main" id="{52BAE06A-3755-1A36-8339-8C4A88D38B9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4059" r="36530">
                        <a14:foregroundMark x1="35938" y1="38000" x2="35938" y2="38000"/>
                        <a14:foregroundMark x1="35938" y1="73600" x2="35938" y2="73600"/>
                      </a14:backgroundRemoval>
                    </a14:imgEffect>
                  </a14:imgLayer>
                </a14:imgProps>
              </a:ext>
            </a:extLst>
          </a:blip>
          <a:srcRect l="15265" t="7357" r="59411" b="21080"/>
          <a:stretch/>
        </p:blipFill>
        <p:spPr>
          <a:xfrm>
            <a:off x="9587925" y="5771083"/>
            <a:ext cx="286545" cy="632603"/>
          </a:xfrm>
          <a:prstGeom prst="rect">
            <a:avLst/>
          </a:prstGeom>
        </p:spPr>
      </p:pic>
      <p:pic>
        <p:nvPicPr>
          <p:cNvPr id="23" name="図 22">
            <a:extLst>
              <a:ext uri="{FF2B5EF4-FFF2-40B4-BE49-F238E27FC236}">
                <a16:creationId xmlns:a16="http://schemas.microsoft.com/office/drawing/2014/main" id="{B633E2C3-1E46-28C6-B956-AE0995DB96C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4059" r="36530">
                        <a14:foregroundMark x1="35938" y1="38000" x2="35938" y2="38000"/>
                        <a14:foregroundMark x1="35938" y1="73600" x2="35938" y2="73600"/>
                      </a14:backgroundRemoval>
                    </a14:imgEffect>
                  </a14:imgLayer>
                </a14:imgProps>
              </a:ext>
            </a:extLst>
          </a:blip>
          <a:srcRect l="15265" t="7357" r="59411" b="21080"/>
          <a:stretch/>
        </p:blipFill>
        <p:spPr>
          <a:xfrm flipH="1">
            <a:off x="8894234" y="5413653"/>
            <a:ext cx="187642" cy="414255"/>
          </a:xfrm>
          <a:prstGeom prst="rect">
            <a:avLst/>
          </a:prstGeom>
        </p:spPr>
      </p:pic>
      <p:sp>
        <p:nvSpPr>
          <p:cNvPr id="15" name="Rectangle 8">
            <a:extLst>
              <a:ext uri="{FF2B5EF4-FFF2-40B4-BE49-F238E27FC236}">
                <a16:creationId xmlns:a16="http://schemas.microsoft.com/office/drawing/2014/main" id="{75210075-AA76-C461-EE7F-3394A1848187}"/>
              </a:ext>
            </a:extLst>
          </p:cNvPr>
          <p:cNvSpPr>
            <a:spLocks noChangeArrowheads="1"/>
          </p:cNvSpPr>
          <p:nvPr/>
        </p:nvSpPr>
        <p:spPr bwMode="auto">
          <a:xfrm>
            <a:off x="8873773" y="5372308"/>
            <a:ext cx="187642" cy="477494"/>
          </a:xfrm>
          <a:prstGeom prst="rect">
            <a:avLst/>
          </a:prstGeom>
          <a:noFill/>
          <a:ln w="38100" algn="ctr">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106292" tIns="55272" rIns="106292" bIns="55272" anchor="ctr"/>
          <a:lstStyle/>
          <a:p>
            <a:pPr>
              <a:defRPr/>
            </a:pPr>
            <a:endParaRPr lang="ja-JP" altLang="en-US" sz="3348" b="1">
              <a:solidFill>
                <a:prstClr val="black"/>
              </a:solidFill>
              <a:latin typeface="+mn-ea"/>
            </a:endParaRPr>
          </a:p>
        </p:txBody>
      </p:sp>
      <p:sp>
        <p:nvSpPr>
          <p:cNvPr id="18" name="Text Box 9">
            <a:extLst>
              <a:ext uri="{FF2B5EF4-FFF2-40B4-BE49-F238E27FC236}">
                <a16:creationId xmlns:a16="http://schemas.microsoft.com/office/drawing/2014/main" id="{E1369D84-7316-1946-F9D6-953E109AEADD}"/>
              </a:ext>
            </a:extLst>
          </p:cNvPr>
          <p:cNvSpPr txBox="1">
            <a:spLocks noChangeArrowheads="1"/>
          </p:cNvSpPr>
          <p:nvPr/>
        </p:nvSpPr>
        <p:spPr bwMode="auto">
          <a:xfrm>
            <a:off x="8813729" y="5753670"/>
            <a:ext cx="306031" cy="2207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106292" tIns="55272" rIns="106292" bIns="55272">
            <a:spAutoFit/>
          </a:bodyPr>
          <a:lstStyle>
            <a:lvl1pPr algn="l"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algn="l"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algn="l"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algn="l"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algn="l"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ctr" eaLnBrk="1" hangingPunct="1">
              <a:spcBef>
                <a:spcPct val="0"/>
              </a:spcBef>
              <a:buFont typeface="Arial" pitchFamily="34" charset="0"/>
              <a:buNone/>
            </a:pPr>
            <a:r>
              <a:rPr lang="ja-JP" altLang="en-US" sz="709" b="1" dirty="0">
                <a:solidFill>
                  <a:srgbClr val="FFC000"/>
                </a:solidFill>
                <a:latin typeface="+mn-ea"/>
                <a:ea typeface="+mn-ea"/>
              </a:rPr>
              <a:t>●</a:t>
            </a:r>
          </a:p>
        </p:txBody>
      </p:sp>
    </p:spTree>
    <p:extLst>
      <p:ext uri="{BB962C8B-B14F-4D97-AF65-F5344CB8AC3E}">
        <p14:creationId xmlns:p14="http://schemas.microsoft.com/office/powerpoint/2010/main" val="84283258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図 42">
            <a:extLst>
              <a:ext uri="{FF2B5EF4-FFF2-40B4-BE49-F238E27FC236}">
                <a16:creationId xmlns:a16="http://schemas.microsoft.com/office/drawing/2014/main" id="{858B39F3-AB17-42C6-3C38-886E10486FC7}"/>
              </a:ext>
            </a:extLst>
          </p:cNvPr>
          <p:cNvPicPr>
            <a:picLocks noChangeAspect="1"/>
          </p:cNvPicPr>
          <p:nvPr/>
        </p:nvPicPr>
        <p:blipFill rotWithShape="1">
          <a:blip r:embed="rId2"/>
          <a:srcRect l="44864" t="19696" r="14697" b="26528"/>
          <a:stretch/>
        </p:blipFill>
        <p:spPr>
          <a:xfrm>
            <a:off x="3452743" y="2152076"/>
            <a:ext cx="5425213" cy="4669138"/>
          </a:xfrm>
          <a:prstGeom prst="rect">
            <a:avLst/>
          </a:prstGeom>
          <a:ln>
            <a:solidFill>
              <a:schemeClr val="bg1">
                <a:lumMod val="75000"/>
              </a:schemeClr>
            </a:solidFill>
          </a:ln>
          <a:effectLst>
            <a:outerShdw blurRad="50800" dist="38100" dir="2700000" algn="tl" rotWithShape="0">
              <a:prstClr val="black">
                <a:alpha val="40000"/>
              </a:prstClr>
            </a:outerShdw>
          </a:effectLst>
        </p:spPr>
      </p:pic>
      <p:sp>
        <p:nvSpPr>
          <p:cNvPr id="2" name="タイトル 1"/>
          <p:cNvSpPr>
            <a:spLocks noGrp="1"/>
          </p:cNvSpPr>
          <p:nvPr>
            <p:ph type="title"/>
          </p:nvPr>
        </p:nvSpPr>
        <p:spPr/>
        <p:txBody>
          <a:bodyPr/>
          <a:lstStyle/>
          <a:p>
            <a:r>
              <a:rPr lang="ja-JP" altLang="en-US" dirty="0"/>
              <a:t>エリア設定｜検知条件を設定する</a:t>
            </a:r>
            <a:endParaRPr kumimoji="1" lang="ja-JP" altLang="en-US" dirty="0"/>
          </a:p>
        </p:txBody>
      </p:sp>
      <p:sp>
        <p:nvSpPr>
          <p:cNvPr id="35" name="テキスト ボックス 34"/>
          <p:cNvSpPr txBox="1"/>
          <p:nvPr/>
        </p:nvSpPr>
        <p:spPr>
          <a:xfrm>
            <a:off x="195068" y="895856"/>
            <a:ext cx="9159662" cy="383182"/>
          </a:xfrm>
          <a:prstGeom prst="rect">
            <a:avLst/>
          </a:prstGeom>
          <a:noFill/>
        </p:spPr>
        <p:txBody>
          <a:bodyPr wrap="square" rtlCol="0">
            <a:spAutoFit/>
          </a:bodyPr>
          <a:lstStyle/>
          <a:p>
            <a:pPr>
              <a:defRPr/>
            </a:pPr>
            <a:r>
              <a:rPr lang="en-US" altLang="ja-JP" sz="1890" b="1" dirty="0">
                <a:solidFill>
                  <a:prstClr val="black"/>
                </a:solidFill>
                <a:latin typeface="+mn-ea"/>
                <a:cs typeface="Meiryo UI" panose="020B0604030504040204" pitchFamily="50" charset="-128"/>
              </a:rPr>
              <a:t>AI-VMD</a:t>
            </a:r>
            <a:r>
              <a:rPr lang="ja-JP" altLang="en-US" sz="1890" b="1" dirty="0">
                <a:solidFill>
                  <a:prstClr val="black"/>
                </a:solidFill>
                <a:latin typeface="+mn-ea"/>
                <a:cs typeface="Meiryo UI" panose="020B0604030504040204" pitchFamily="50" charset="-128"/>
              </a:rPr>
              <a:t>の動体検知対象の</a:t>
            </a:r>
            <a:r>
              <a:rPr lang="ja-JP" altLang="en-US" sz="1890" b="1" dirty="0">
                <a:solidFill>
                  <a:prstClr val="black"/>
                </a:solidFill>
                <a:latin typeface="+mn-ea"/>
              </a:rPr>
              <a:t>検知オブジェクトおよび、検知モードを設定します。</a:t>
            </a:r>
            <a:endParaRPr lang="en-US" altLang="ja-JP" sz="1890" b="1" dirty="0">
              <a:solidFill>
                <a:prstClr val="black"/>
              </a:solidFill>
              <a:latin typeface="+mn-ea"/>
            </a:endParaRPr>
          </a:p>
        </p:txBody>
      </p:sp>
      <p:sp>
        <p:nvSpPr>
          <p:cNvPr id="4" name="正方形/長方形 3">
            <a:extLst>
              <a:ext uri="{FF2B5EF4-FFF2-40B4-BE49-F238E27FC236}">
                <a16:creationId xmlns:a16="http://schemas.microsoft.com/office/drawing/2014/main" id="{ED6EC7A1-6CE0-9A8A-E6D4-A2BBB6FA36FA}"/>
              </a:ext>
            </a:extLst>
          </p:cNvPr>
          <p:cNvSpPr/>
          <p:nvPr/>
        </p:nvSpPr>
        <p:spPr>
          <a:xfrm>
            <a:off x="4713842" y="2485599"/>
            <a:ext cx="1640948" cy="4252553"/>
          </a:xfrm>
          <a:prstGeom prst="rect">
            <a:avLst/>
          </a:prstGeom>
          <a:noFill/>
          <a:ln w="19050" cap="flat" cmpd="sng" algn="ctr">
            <a:solidFill>
              <a:srgbClr val="FF0000"/>
            </a:solidFill>
            <a:prstDash val="solid"/>
            <a:miter lim="800000"/>
          </a:ln>
          <a:effectLst/>
        </p:spPr>
        <p:txBody>
          <a:bodyPr rtlCol="0" anchor="ctr"/>
          <a:lstStyle/>
          <a:p>
            <a:pPr algn="ctr" defTabSz="1439906">
              <a:defRPr/>
            </a:pPr>
            <a:endParaRPr kumimoji="0" lang="ja-JP" altLang="en-US" sz="2834" b="1" kern="0">
              <a:solidFill>
                <a:prstClr val="white"/>
              </a:solidFill>
              <a:latin typeface="+mn-ea"/>
            </a:endParaRPr>
          </a:p>
        </p:txBody>
      </p:sp>
      <p:sp>
        <p:nvSpPr>
          <p:cNvPr id="8" name="正方形/長方形 7">
            <a:extLst>
              <a:ext uri="{FF2B5EF4-FFF2-40B4-BE49-F238E27FC236}">
                <a16:creationId xmlns:a16="http://schemas.microsoft.com/office/drawing/2014/main" id="{54B0D1D9-F13B-8DB2-0592-9E9D3390673A}"/>
              </a:ext>
            </a:extLst>
          </p:cNvPr>
          <p:cNvSpPr/>
          <p:nvPr/>
        </p:nvSpPr>
        <p:spPr>
          <a:xfrm>
            <a:off x="6395695" y="2485599"/>
            <a:ext cx="1383941" cy="4252553"/>
          </a:xfrm>
          <a:prstGeom prst="rect">
            <a:avLst/>
          </a:prstGeom>
          <a:noFill/>
          <a:ln w="19050" cap="flat" cmpd="sng" algn="ctr">
            <a:solidFill>
              <a:srgbClr val="FF0000"/>
            </a:solidFill>
            <a:prstDash val="solid"/>
            <a:miter lim="800000"/>
          </a:ln>
          <a:effectLst/>
        </p:spPr>
        <p:txBody>
          <a:bodyPr rtlCol="0" anchor="ctr"/>
          <a:lstStyle/>
          <a:p>
            <a:pPr algn="ctr" defTabSz="1439906">
              <a:defRPr/>
            </a:pPr>
            <a:endParaRPr kumimoji="0" lang="ja-JP" altLang="en-US" sz="2834" b="1" kern="0">
              <a:solidFill>
                <a:prstClr val="white"/>
              </a:solidFill>
              <a:latin typeface="+mn-ea"/>
            </a:endParaRPr>
          </a:p>
        </p:txBody>
      </p:sp>
      <p:sp>
        <p:nvSpPr>
          <p:cNvPr id="9" name="正方形/長方形 8">
            <a:extLst>
              <a:ext uri="{FF2B5EF4-FFF2-40B4-BE49-F238E27FC236}">
                <a16:creationId xmlns:a16="http://schemas.microsoft.com/office/drawing/2014/main" id="{BECAF98E-6E5B-4AD5-D663-511800E3C661}"/>
              </a:ext>
            </a:extLst>
          </p:cNvPr>
          <p:cNvSpPr/>
          <p:nvPr/>
        </p:nvSpPr>
        <p:spPr>
          <a:xfrm>
            <a:off x="3511690" y="2152076"/>
            <a:ext cx="2382746" cy="296094"/>
          </a:xfrm>
          <a:prstGeom prst="rect">
            <a:avLst/>
          </a:prstGeom>
          <a:noFill/>
          <a:ln w="19050" cap="flat" cmpd="sng" algn="ctr">
            <a:solidFill>
              <a:srgbClr val="FF0000"/>
            </a:solidFill>
            <a:prstDash val="solid"/>
            <a:miter lim="800000"/>
          </a:ln>
          <a:effectLst/>
        </p:spPr>
        <p:txBody>
          <a:bodyPr rtlCol="0" anchor="ctr"/>
          <a:lstStyle/>
          <a:p>
            <a:pPr algn="ctr" defTabSz="1439906">
              <a:defRPr/>
            </a:pPr>
            <a:endParaRPr kumimoji="0" lang="ja-JP" altLang="en-US" sz="2834" b="1" kern="0">
              <a:solidFill>
                <a:prstClr val="white"/>
              </a:solidFill>
              <a:latin typeface="+mn-ea"/>
            </a:endParaRPr>
          </a:p>
        </p:txBody>
      </p:sp>
      <p:sp>
        <p:nvSpPr>
          <p:cNvPr id="10" name="線吹き出し 2 (枠付き) 22">
            <a:extLst>
              <a:ext uri="{FF2B5EF4-FFF2-40B4-BE49-F238E27FC236}">
                <a16:creationId xmlns:a16="http://schemas.microsoft.com/office/drawing/2014/main" id="{372D46FC-F9E6-1DDE-5F3B-3CC7D5571912}"/>
              </a:ext>
            </a:extLst>
          </p:cNvPr>
          <p:cNvSpPr/>
          <p:nvPr/>
        </p:nvSpPr>
        <p:spPr>
          <a:xfrm rot="10800000">
            <a:off x="228741" y="1913926"/>
            <a:ext cx="2970251" cy="1455733"/>
          </a:xfrm>
          <a:prstGeom prst="borderCallout2">
            <a:avLst>
              <a:gd name="adj1" fmla="val 88661"/>
              <a:gd name="adj2" fmla="val 190"/>
              <a:gd name="adj3" fmla="val 88160"/>
              <a:gd name="adj4" fmla="val -6496"/>
              <a:gd name="adj5" fmla="val 76110"/>
              <a:gd name="adj6" fmla="val -10416"/>
            </a:avLst>
          </a:prstGeom>
          <a:solidFill>
            <a:schemeClr val="bg1"/>
          </a:solidFill>
          <a:ln w="19050" cap="flat" cmpd="sng" algn="ctr">
            <a:solidFill>
              <a:srgbClr val="FF0000"/>
            </a:solidFill>
            <a:prstDash val="solid"/>
            <a:miter lim="800000"/>
          </a:ln>
          <a:effectLst>
            <a:outerShdw blurRad="50800" dist="38100" dir="2700000" algn="tl" rotWithShape="0">
              <a:prstClr val="black">
                <a:alpha val="40000"/>
              </a:prstClr>
            </a:outerShdw>
          </a:effectLst>
        </p:spPr>
        <p:txBody>
          <a:bodyPr rtlCol="0" anchor="ctr"/>
          <a:lstStyle/>
          <a:p>
            <a:pPr algn="ctr" defTabSz="1439906">
              <a:defRPr/>
            </a:pPr>
            <a:endParaRPr kumimoji="0" lang="ja-JP" altLang="en-US" sz="2834" b="1" kern="0">
              <a:solidFill>
                <a:prstClr val="white"/>
              </a:solidFill>
              <a:latin typeface="+mn-ea"/>
            </a:endParaRPr>
          </a:p>
        </p:txBody>
      </p:sp>
      <p:sp>
        <p:nvSpPr>
          <p:cNvPr id="12" name="線吹き出し 2 (枠付き) 28">
            <a:extLst>
              <a:ext uri="{FF2B5EF4-FFF2-40B4-BE49-F238E27FC236}">
                <a16:creationId xmlns:a16="http://schemas.microsoft.com/office/drawing/2014/main" id="{420C01C9-6C16-57F4-BD8B-558794037FFD}"/>
              </a:ext>
            </a:extLst>
          </p:cNvPr>
          <p:cNvSpPr/>
          <p:nvPr/>
        </p:nvSpPr>
        <p:spPr>
          <a:xfrm rot="10800000">
            <a:off x="228738" y="3506319"/>
            <a:ext cx="2970053" cy="3609184"/>
          </a:xfrm>
          <a:prstGeom prst="borderCallout2">
            <a:avLst>
              <a:gd name="adj1" fmla="val 89215"/>
              <a:gd name="adj2" fmla="val -95"/>
              <a:gd name="adj3" fmla="val 89436"/>
              <a:gd name="adj4" fmla="val -28251"/>
              <a:gd name="adj5" fmla="val 70798"/>
              <a:gd name="adj6" fmla="val -51839"/>
            </a:avLst>
          </a:prstGeom>
          <a:solidFill>
            <a:schemeClr val="bg1"/>
          </a:solidFill>
          <a:ln w="19050" cap="flat" cmpd="sng" algn="ctr">
            <a:solidFill>
              <a:srgbClr val="FF0000"/>
            </a:solidFill>
            <a:prstDash val="solid"/>
            <a:miter lim="800000"/>
          </a:ln>
          <a:effectLst>
            <a:outerShdw blurRad="50800" dist="38100" dir="2700000" algn="tl" rotWithShape="0">
              <a:prstClr val="black">
                <a:alpha val="40000"/>
              </a:prstClr>
            </a:outerShdw>
          </a:effectLst>
        </p:spPr>
        <p:txBody>
          <a:bodyPr rtlCol="0" anchor="ctr"/>
          <a:lstStyle/>
          <a:p>
            <a:pPr algn="ctr" defTabSz="1439906">
              <a:defRPr/>
            </a:pPr>
            <a:endParaRPr kumimoji="0" lang="ja-JP" altLang="en-US" sz="2834" b="1" kern="0">
              <a:solidFill>
                <a:prstClr val="white"/>
              </a:solidFill>
              <a:latin typeface="+mn-ea"/>
            </a:endParaRPr>
          </a:p>
        </p:txBody>
      </p:sp>
      <p:sp>
        <p:nvSpPr>
          <p:cNvPr id="13" name="テキスト ボックス 12">
            <a:extLst>
              <a:ext uri="{FF2B5EF4-FFF2-40B4-BE49-F238E27FC236}">
                <a16:creationId xmlns:a16="http://schemas.microsoft.com/office/drawing/2014/main" id="{AE69ABBF-2CC3-16DC-7EDC-4C276DC72C23}"/>
              </a:ext>
            </a:extLst>
          </p:cNvPr>
          <p:cNvSpPr txBox="1"/>
          <p:nvPr/>
        </p:nvSpPr>
        <p:spPr>
          <a:xfrm>
            <a:off x="257496" y="3534875"/>
            <a:ext cx="2895478" cy="2846933"/>
          </a:xfrm>
          <a:prstGeom prst="rect">
            <a:avLst/>
          </a:prstGeom>
          <a:noFill/>
        </p:spPr>
        <p:txBody>
          <a:bodyPr wrap="square" rtlCol="0">
            <a:spAutoFit/>
          </a:bodyPr>
          <a:lstStyle/>
          <a:p>
            <a:r>
              <a:rPr lang="ja-JP" altLang="en-US" sz="1400" b="1" dirty="0">
                <a:solidFill>
                  <a:prstClr val="black"/>
                </a:solidFill>
                <a:latin typeface="+mn-ea"/>
                <a:cs typeface="Meiryo UI" panose="020B0604030504040204" pitchFamily="50" charset="-128"/>
              </a:rPr>
              <a:t>検知したいオブジェクトに</a:t>
            </a:r>
            <a:endParaRPr lang="en-US" altLang="ja-JP" sz="1400" b="1" dirty="0">
              <a:solidFill>
                <a:prstClr val="black"/>
              </a:solidFill>
              <a:latin typeface="+mn-ea"/>
              <a:cs typeface="Meiryo UI" panose="020B0604030504040204" pitchFamily="50" charset="-128"/>
            </a:endParaRPr>
          </a:p>
          <a:p>
            <a:r>
              <a:rPr lang="ja-JP" altLang="en-US" sz="1400" b="1" dirty="0">
                <a:solidFill>
                  <a:prstClr val="black"/>
                </a:solidFill>
                <a:latin typeface="+mn-ea"/>
                <a:cs typeface="Meiryo UI" panose="020B0604030504040204" pitchFamily="50" charset="-128"/>
              </a:rPr>
              <a:t>チェックを入れます。</a:t>
            </a:r>
            <a:endParaRPr lang="en-US" altLang="ja-JP" sz="1400" b="1" dirty="0">
              <a:solidFill>
                <a:prstClr val="black"/>
              </a:solidFill>
              <a:latin typeface="+mn-ea"/>
              <a:cs typeface="Meiryo UI" panose="020B0604030504040204" pitchFamily="50" charset="-128"/>
            </a:endParaRPr>
          </a:p>
          <a:p>
            <a:pPr>
              <a:spcBef>
                <a:spcPts val="600"/>
              </a:spcBef>
            </a:pPr>
            <a:r>
              <a:rPr lang="ja-JP" altLang="en-US" sz="1400" b="1" dirty="0">
                <a:solidFill>
                  <a:prstClr val="black"/>
                </a:solidFill>
                <a:latin typeface="+mn-ea"/>
                <a:cs typeface="Meiryo UI" panose="020B0604030504040204" pitchFamily="50" charset="-128"/>
              </a:rPr>
              <a:t>■検知オブジェクトの対象</a:t>
            </a:r>
            <a:endParaRPr lang="en-US" altLang="ja-JP" sz="1400" b="1" dirty="0">
              <a:solidFill>
                <a:prstClr val="black"/>
              </a:solidFill>
              <a:latin typeface="+mn-ea"/>
              <a:cs typeface="Meiryo UI" panose="020B0604030504040204" pitchFamily="50" charset="-128"/>
            </a:endParaRPr>
          </a:p>
          <a:p>
            <a:r>
              <a:rPr lang="ja-JP" altLang="en-US" sz="1400" b="1" dirty="0">
                <a:solidFill>
                  <a:prstClr val="black"/>
                </a:solidFill>
                <a:latin typeface="+mn-ea"/>
                <a:cs typeface="Meiryo UI" panose="020B0604030504040204" pitchFamily="50" charset="-128"/>
              </a:rPr>
              <a:t>・人物</a:t>
            </a:r>
          </a:p>
          <a:p>
            <a:r>
              <a:rPr lang="ja-JP" altLang="en-US" sz="1400" b="1" dirty="0">
                <a:solidFill>
                  <a:prstClr val="black"/>
                </a:solidFill>
                <a:latin typeface="+mn-ea"/>
                <a:cs typeface="Meiryo UI" panose="020B0604030504040204" pitchFamily="50" charset="-128"/>
              </a:rPr>
              <a:t>・二輪車（</a:t>
            </a:r>
            <a:r>
              <a:rPr lang="ja-JP" altLang="en-US" sz="1200" b="1" dirty="0">
                <a:solidFill>
                  <a:prstClr val="black"/>
                </a:solidFill>
                <a:latin typeface="+mn-ea"/>
                <a:cs typeface="Meiryo UI" panose="020B0604030504040204" pitchFamily="50" charset="-128"/>
              </a:rPr>
              <a:t>バイク、自転車</a:t>
            </a:r>
            <a:r>
              <a:rPr lang="ja-JP" altLang="en-US" sz="1400" b="1" dirty="0">
                <a:solidFill>
                  <a:prstClr val="black"/>
                </a:solidFill>
                <a:latin typeface="+mn-ea"/>
                <a:cs typeface="Meiryo UI" panose="020B0604030504040204" pitchFamily="50" charset="-128"/>
              </a:rPr>
              <a:t>）</a:t>
            </a:r>
          </a:p>
          <a:p>
            <a:r>
              <a:rPr lang="ja-JP" altLang="en-US" sz="1400" b="1" dirty="0">
                <a:solidFill>
                  <a:prstClr val="black"/>
                </a:solidFill>
                <a:latin typeface="+mn-ea"/>
                <a:cs typeface="Meiryo UI" panose="020B0604030504040204" pitchFamily="50" charset="-128"/>
              </a:rPr>
              <a:t>・車（</a:t>
            </a:r>
            <a:r>
              <a:rPr lang="ja-JP" altLang="en-US" sz="1200" b="1" dirty="0">
                <a:solidFill>
                  <a:prstClr val="black"/>
                </a:solidFill>
                <a:latin typeface="+mn-ea"/>
                <a:cs typeface="Meiryo UI" panose="020B0604030504040204" pitchFamily="50" charset="-128"/>
              </a:rPr>
              <a:t>普通自動車、バス、トラック</a:t>
            </a:r>
            <a:r>
              <a:rPr lang="ja-JP" altLang="en-US" sz="1400" b="1" dirty="0">
                <a:solidFill>
                  <a:prstClr val="black"/>
                </a:solidFill>
                <a:latin typeface="+mn-ea"/>
                <a:cs typeface="Meiryo UI" panose="020B0604030504040204" pitchFamily="50" charset="-128"/>
              </a:rPr>
              <a:t>）</a:t>
            </a:r>
            <a:endParaRPr lang="en-US" altLang="ja-JP" sz="1400" b="1" dirty="0">
              <a:solidFill>
                <a:prstClr val="black"/>
              </a:solidFill>
              <a:latin typeface="+mn-ea"/>
              <a:cs typeface="Meiryo UI" panose="020B0604030504040204" pitchFamily="50" charset="-128"/>
            </a:endParaRPr>
          </a:p>
          <a:p>
            <a:pPr marL="179388" indent="-179388">
              <a:spcBef>
                <a:spcPts val="1200"/>
              </a:spcBef>
            </a:pPr>
            <a:r>
              <a:rPr lang="en-US" altLang="ja-JP" sz="1400" b="1" dirty="0">
                <a:solidFill>
                  <a:srgbClr val="FF0000"/>
                </a:solidFill>
                <a:latin typeface="+mn-ea"/>
                <a:cs typeface="Meiryo UI" panose="020B0604030504040204" pitchFamily="50" charset="-128"/>
              </a:rPr>
              <a:t>※</a:t>
            </a:r>
            <a:r>
              <a:rPr lang="ja-JP" altLang="en-US" sz="1400" b="1" dirty="0">
                <a:solidFill>
                  <a:srgbClr val="FF0000"/>
                </a:solidFill>
                <a:latin typeface="+mn-ea"/>
                <a:cs typeface="Meiryo UI" panose="020B0604030504040204" pitchFamily="50" charset="-128"/>
              </a:rPr>
              <a:t>同じ物体を複数のオブジェクトとして認識した場合は、下記の優先度に従い画面上にオブジェクト名を表示します。</a:t>
            </a:r>
            <a:endParaRPr lang="en-US" altLang="ja-JP" sz="1400" b="1" dirty="0">
              <a:solidFill>
                <a:srgbClr val="FF0000"/>
              </a:solidFill>
              <a:latin typeface="+mn-ea"/>
              <a:cs typeface="Meiryo UI" panose="020B0604030504040204" pitchFamily="50" charset="-128"/>
            </a:endParaRPr>
          </a:p>
          <a:p>
            <a:pPr>
              <a:spcBef>
                <a:spcPts val="1200"/>
              </a:spcBef>
            </a:pPr>
            <a:r>
              <a:rPr lang="ja-JP" altLang="en-US" sz="1400" b="1" dirty="0">
                <a:solidFill>
                  <a:srgbClr val="FF0000"/>
                </a:solidFill>
                <a:latin typeface="+mn-ea"/>
                <a:cs typeface="Meiryo UI" panose="020B0604030504040204" pitchFamily="50" charset="-128"/>
              </a:rPr>
              <a:t>　　車　＞　二輪車　＞　人物</a:t>
            </a:r>
            <a:endParaRPr lang="en-US" altLang="ja-JP" sz="1400" b="1" dirty="0">
              <a:solidFill>
                <a:srgbClr val="FF0000"/>
              </a:solidFill>
              <a:latin typeface="+mn-ea"/>
              <a:cs typeface="Meiryo UI" panose="020B0604030504040204" pitchFamily="50" charset="-128"/>
            </a:endParaRPr>
          </a:p>
        </p:txBody>
      </p:sp>
      <p:sp>
        <p:nvSpPr>
          <p:cNvPr id="14" name="正方形/長方形 13">
            <a:extLst>
              <a:ext uri="{FF2B5EF4-FFF2-40B4-BE49-F238E27FC236}">
                <a16:creationId xmlns:a16="http://schemas.microsoft.com/office/drawing/2014/main" id="{14168A34-AD03-2E3C-51D9-0D4633F61286}"/>
              </a:ext>
            </a:extLst>
          </p:cNvPr>
          <p:cNvSpPr/>
          <p:nvPr/>
        </p:nvSpPr>
        <p:spPr>
          <a:xfrm>
            <a:off x="7827654" y="2485599"/>
            <a:ext cx="1050302" cy="4252553"/>
          </a:xfrm>
          <a:prstGeom prst="rect">
            <a:avLst/>
          </a:prstGeom>
          <a:noFill/>
          <a:ln w="19050" cap="flat" cmpd="sng" algn="ctr">
            <a:solidFill>
              <a:srgbClr val="FF0000"/>
            </a:solidFill>
            <a:prstDash val="solid"/>
            <a:miter lim="800000"/>
          </a:ln>
          <a:effectLst/>
        </p:spPr>
        <p:txBody>
          <a:bodyPr rtlCol="0" anchor="ctr"/>
          <a:lstStyle/>
          <a:p>
            <a:pPr algn="ctr" defTabSz="1439906">
              <a:defRPr/>
            </a:pPr>
            <a:endParaRPr kumimoji="0" lang="ja-JP" altLang="en-US" sz="2834" b="1" kern="0">
              <a:solidFill>
                <a:prstClr val="white"/>
              </a:solidFill>
              <a:latin typeface="+mn-ea"/>
            </a:endParaRPr>
          </a:p>
        </p:txBody>
      </p:sp>
      <p:sp>
        <p:nvSpPr>
          <p:cNvPr id="38" name="線吹き出し 2 (枠付き) 31">
            <a:extLst>
              <a:ext uri="{FF2B5EF4-FFF2-40B4-BE49-F238E27FC236}">
                <a16:creationId xmlns:a16="http://schemas.microsoft.com/office/drawing/2014/main" id="{5309E0B0-FF4B-47EE-6123-DCB4AA547C6B}"/>
              </a:ext>
            </a:extLst>
          </p:cNvPr>
          <p:cNvSpPr/>
          <p:nvPr/>
        </p:nvSpPr>
        <p:spPr>
          <a:xfrm>
            <a:off x="9133085" y="1918660"/>
            <a:ext cx="3209405" cy="3683353"/>
          </a:xfrm>
          <a:prstGeom prst="borderCallout2">
            <a:avLst>
              <a:gd name="adj1" fmla="val 11011"/>
              <a:gd name="adj2" fmla="val -94"/>
              <a:gd name="adj3" fmla="val 11212"/>
              <a:gd name="adj4" fmla="val -49923"/>
              <a:gd name="adj5" fmla="val 15808"/>
              <a:gd name="adj6" fmla="val -55069"/>
            </a:avLst>
          </a:prstGeom>
          <a:solidFill>
            <a:schemeClr val="bg1"/>
          </a:solidFill>
          <a:ln w="19050" cap="flat" cmpd="sng" algn="ctr">
            <a:solidFill>
              <a:srgbClr val="FF0000"/>
            </a:solidFill>
            <a:prstDash val="solid"/>
            <a:miter lim="800000"/>
          </a:ln>
          <a:effectLst>
            <a:outerShdw blurRad="50800" dist="38100" dir="2700000" algn="tl" rotWithShape="0">
              <a:prstClr val="black">
                <a:alpha val="40000"/>
              </a:prstClr>
            </a:outerShdw>
          </a:effectLst>
        </p:spPr>
        <p:txBody>
          <a:bodyPr rtlCol="0" anchor="ctr"/>
          <a:lstStyle/>
          <a:p>
            <a:pPr algn="ctr" defTabSz="1439906">
              <a:defRPr/>
            </a:pPr>
            <a:endParaRPr kumimoji="0" lang="ja-JP" altLang="en-US" sz="2834" b="1" kern="0">
              <a:solidFill>
                <a:prstClr val="white"/>
              </a:solidFill>
              <a:latin typeface="+mn-ea"/>
            </a:endParaRPr>
          </a:p>
        </p:txBody>
      </p:sp>
      <p:sp>
        <p:nvSpPr>
          <p:cNvPr id="40" name="線吹き出し 2 (枠付き) 33">
            <a:extLst>
              <a:ext uri="{FF2B5EF4-FFF2-40B4-BE49-F238E27FC236}">
                <a16:creationId xmlns:a16="http://schemas.microsoft.com/office/drawing/2014/main" id="{52EED912-E619-660C-9C67-6CA40E0F5F8F}"/>
              </a:ext>
            </a:extLst>
          </p:cNvPr>
          <p:cNvSpPr/>
          <p:nvPr/>
        </p:nvSpPr>
        <p:spPr>
          <a:xfrm>
            <a:off x="9132885" y="5803188"/>
            <a:ext cx="3209404" cy="876846"/>
          </a:xfrm>
          <a:prstGeom prst="borderCallout2">
            <a:avLst>
              <a:gd name="adj1" fmla="val 11299"/>
              <a:gd name="adj2" fmla="val 476"/>
              <a:gd name="adj3" fmla="val 11212"/>
              <a:gd name="adj4" fmla="val -4654"/>
              <a:gd name="adj5" fmla="val 29504"/>
              <a:gd name="adj6" fmla="val -7983"/>
            </a:avLst>
          </a:prstGeom>
          <a:solidFill>
            <a:schemeClr val="bg1"/>
          </a:solidFill>
          <a:ln w="19050" cap="flat" cmpd="sng" algn="ctr">
            <a:solidFill>
              <a:srgbClr val="FF0000"/>
            </a:solidFill>
            <a:prstDash val="solid"/>
            <a:miter lim="800000"/>
          </a:ln>
          <a:effectLst>
            <a:outerShdw blurRad="50800" dist="38100" dir="2700000" algn="tl" rotWithShape="0">
              <a:prstClr val="black">
                <a:alpha val="40000"/>
              </a:prstClr>
            </a:outerShdw>
          </a:effectLst>
        </p:spPr>
        <p:txBody>
          <a:bodyPr rtlCol="0" anchor="ctr"/>
          <a:lstStyle/>
          <a:p>
            <a:pPr algn="ctr" defTabSz="1439906">
              <a:defRPr/>
            </a:pPr>
            <a:endParaRPr kumimoji="0" lang="ja-JP" altLang="en-US" sz="2834" b="1" kern="0">
              <a:solidFill>
                <a:prstClr val="white"/>
              </a:solidFill>
              <a:latin typeface="+mn-ea"/>
            </a:endParaRPr>
          </a:p>
        </p:txBody>
      </p:sp>
      <p:grpSp>
        <p:nvGrpSpPr>
          <p:cNvPr id="6" name="グループ化 5">
            <a:extLst>
              <a:ext uri="{FF2B5EF4-FFF2-40B4-BE49-F238E27FC236}">
                <a16:creationId xmlns:a16="http://schemas.microsoft.com/office/drawing/2014/main" id="{DA9D3CAB-F0A4-DA93-ADDB-239F318D51C3}"/>
              </a:ext>
            </a:extLst>
          </p:cNvPr>
          <p:cNvGrpSpPr/>
          <p:nvPr/>
        </p:nvGrpSpPr>
        <p:grpSpPr>
          <a:xfrm>
            <a:off x="12418996" y="1032384"/>
            <a:ext cx="1844107" cy="6257244"/>
            <a:chOff x="7848130" y="655611"/>
            <a:chExt cx="1171091" cy="3973632"/>
          </a:xfrm>
        </p:grpSpPr>
        <p:sp>
          <p:nvSpPr>
            <p:cNvPr id="20" name="フリーフォーム 16">
              <a:extLst>
                <a:ext uri="{FF2B5EF4-FFF2-40B4-BE49-F238E27FC236}">
                  <a16:creationId xmlns:a16="http://schemas.microsoft.com/office/drawing/2014/main" id="{1B87A393-DADE-89C8-0EA8-626C74A6579A}"/>
                </a:ext>
              </a:extLst>
            </p:cNvPr>
            <p:cNvSpPr/>
            <p:nvPr/>
          </p:nvSpPr>
          <p:spPr>
            <a:xfrm>
              <a:off x="7848130" y="1860155"/>
              <a:ext cx="1171091" cy="360000"/>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accent1">
                <a:lumMod val="50000"/>
              </a:schemeClr>
            </a:solidFill>
            <a:effectLst>
              <a:outerShdw blurRad="50800" dist="38100" dir="2700000" algn="tl"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3001" tIns="93001" rIns="93001" bIns="93001" numCol="1" spcCol="1270" anchor="ctr" anchorCtr="0">
              <a:noAutofit/>
            </a:bodyPr>
            <a:lstStyle/>
            <a:p>
              <a:pPr algn="ctr" defTabSz="734952">
                <a:lnSpc>
                  <a:spcPct val="90000"/>
                </a:lnSpc>
                <a:spcBef>
                  <a:spcPct val="0"/>
                </a:spcBef>
                <a:spcAft>
                  <a:spcPct val="35000"/>
                </a:spcAft>
              </a:pPr>
              <a:r>
                <a:rPr lang="en-US" altLang="ja-JP" sz="1600" b="1" dirty="0">
                  <a:solidFill>
                    <a:prstClr val="white"/>
                  </a:solidFill>
                  <a:latin typeface="+mn-ea"/>
                </a:rPr>
                <a:t>AI</a:t>
              </a:r>
              <a:r>
                <a:rPr lang="ja-JP" altLang="en-US" sz="1600" b="1" dirty="0">
                  <a:solidFill>
                    <a:prstClr val="white"/>
                  </a:solidFill>
                  <a:latin typeface="+mn-ea"/>
                </a:rPr>
                <a:t>動体検知設定</a:t>
              </a:r>
            </a:p>
          </p:txBody>
        </p:sp>
        <p:sp>
          <p:nvSpPr>
            <p:cNvPr id="23" name="フリーフォーム 17">
              <a:extLst>
                <a:ext uri="{FF2B5EF4-FFF2-40B4-BE49-F238E27FC236}">
                  <a16:creationId xmlns:a16="http://schemas.microsoft.com/office/drawing/2014/main" id="{DC341F7B-4E3B-3115-C4C9-A504E4E627A9}"/>
                </a:ext>
              </a:extLst>
            </p:cNvPr>
            <p:cNvSpPr/>
            <p:nvPr/>
          </p:nvSpPr>
          <p:spPr>
            <a:xfrm>
              <a:off x="7848130" y="2462427"/>
              <a:ext cx="1171091" cy="360000"/>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3001" tIns="93001" rIns="93001" bIns="93001" numCol="1" spcCol="1270" anchor="ctr" anchorCtr="0">
              <a:noAutofit/>
            </a:bodyPr>
            <a:lstStyle/>
            <a:p>
              <a:pPr algn="ctr" defTabSz="734952">
                <a:lnSpc>
                  <a:spcPct val="90000"/>
                </a:lnSpc>
                <a:spcBef>
                  <a:spcPct val="0"/>
                </a:spcBef>
                <a:spcAft>
                  <a:spcPct val="35000"/>
                </a:spcAft>
              </a:pPr>
              <a:r>
                <a:rPr lang="ja-JP" altLang="en-US" sz="1600" b="1" dirty="0">
                  <a:solidFill>
                    <a:prstClr val="white"/>
                  </a:solidFill>
                  <a:latin typeface="+mn-ea"/>
                  <a:cs typeface="Meiryo UI" panose="020B0604030504040204" pitchFamily="50" charset="-128"/>
                </a:rPr>
                <a:t>カウント機能設定</a:t>
              </a:r>
              <a:endParaRPr lang="en-US" altLang="ja-JP" sz="1600" b="1" dirty="0">
                <a:solidFill>
                  <a:prstClr val="white"/>
                </a:solidFill>
                <a:latin typeface="+mn-ea"/>
                <a:cs typeface="Meiryo UI" panose="020B0604030504040204" pitchFamily="50" charset="-128"/>
              </a:endParaRPr>
            </a:p>
          </p:txBody>
        </p:sp>
        <p:sp>
          <p:nvSpPr>
            <p:cNvPr id="28" name="フリーフォーム 18">
              <a:extLst>
                <a:ext uri="{FF2B5EF4-FFF2-40B4-BE49-F238E27FC236}">
                  <a16:creationId xmlns:a16="http://schemas.microsoft.com/office/drawing/2014/main" id="{9FC17DB5-7EFC-1143-0933-DF76FA5804B9}"/>
                </a:ext>
              </a:extLst>
            </p:cNvPr>
            <p:cNvSpPr/>
            <p:nvPr/>
          </p:nvSpPr>
          <p:spPr>
            <a:xfrm>
              <a:off x="7848130" y="3064699"/>
              <a:ext cx="1171091" cy="360000"/>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3001" tIns="93001" rIns="93001" bIns="93001" numCol="1" spcCol="1270" anchor="ctr" anchorCtr="0">
              <a:noAutofit/>
            </a:bodyPr>
            <a:lstStyle/>
            <a:p>
              <a:pPr algn="ctr" defTabSz="734952">
                <a:lnSpc>
                  <a:spcPct val="90000"/>
                </a:lnSpc>
                <a:spcBef>
                  <a:spcPct val="0"/>
                </a:spcBef>
                <a:spcAft>
                  <a:spcPct val="35000"/>
                </a:spcAft>
              </a:pPr>
              <a:r>
                <a:rPr lang="ja-JP" altLang="en-US" sz="1600" b="1" dirty="0">
                  <a:solidFill>
                    <a:prstClr val="white"/>
                  </a:solidFill>
                  <a:latin typeface="+mn-ea"/>
                  <a:cs typeface="Meiryo UI" panose="020B0604030504040204" pitchFamily="50" charset="-128"/>
                </a:rPr>
                <a:t>詳細設定</a:t>
              </a:r>
            </a:p>
          </p:txBody>
        </p:sp>
        <p:sp>
          <p:nvSpPr>
            <p:cNvPr id="29" name="フリーフォーム 20">
              <a:extLst>
                <a:ext uri="{FF2B5EF4-FFF2-40B4-BE49-F238E27FC236}">
                  <a16:creationId xmlns:a16="http://schemas.microsoft.com/office/drawing/2014/main" id="{EB069103-28D8-78C5-790E-1C6432195484}"/>
                </a:ext>
              </a:extLst>
            </p:cNvPr>
            <p:cNvSpPr/>
            <p:nvPr/>
          </p:nvSpPr>
          <p:spPr>
            <a:xfrm>
              <a:off x="7848130" y="3666971"/>
              <a:ext cx="1171091" cy="360000"/>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3001" tIns="93001" rIns="93001" bIns="93001" numCol="1" spcCol="1270" anchor="ctr" anchorCtr="0">
              <a:noAutofit/>
            </a:bodyPr>
            <a:lstStyle/>
            <a:p>
              <a:pPr algn="ctr" defTabSz="734952">
                <a:lnSpc>
                  <a:spcPct val="90000"/>
                </a:lnSpc>
                <a:spcBef>
                  <a:spcPct val="0"/>
                </a:spcBef>
                <a:spcAft>
                  <a:spcPct val="35000"/>
                </a:spcAft>
              </a:pPr>
              <a:r>
                <a:rPr lang="ja-JP" altLang="en-US" sz="1600" b="1" dirty="0">
                  <a:solidFill>
                    <a:prstClr val="white"/>
                  </a:solidFill>
                  <a:latin typeface="+mn-ea"/>
                  <a:cs typeface="Meiryo UI" panose="020B0604030504040204" pitchFamily="50" charset="-128"/>
                </a:rPr>
                <a:t>スケジュール設定</a:t>
              </a:r>
            </a:p>
          </p:txBody>
        </p:sp>
        <p:sp>
          <p:nvSpPr>
            <p:cNvPr id="30" name="フリーフォーム 21">
              <a:extLst>
                <a:ext uri="{FF2B5EF4-FFF2-40B4-BE49-F238E27FC236}">
                  <a16:creationId xmlns:a16="http://schemas.microsoft.com/office/drawing/2014/main" id="{453AA61A-535B-E8A9-8AE9-EEB4D38DB2D1}"/>
                </a:ext>
              </a:extLst>
            </p:cNvPr>
            <p:cNvSpPr/>
            <p:nvPr/>
          </p:nvSpPr>
          <p:spPr>
            <a:xfrm>
              <a:off x="7848130" y="4269243"/>
              <a:ext cx="1171091" cy="360000"/>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3001" tIns="93001" rIns="93001" bIns="93001" numCol="1" spcCol="1270" anchor="ctr" anchorCtr="0">
              <a:noAutofit/>
            </a:bodyPr>
            <a:lstStyle/>
            <a:p>
              <a:pPr algn="ctr" defTabSz="734952">
                <a:lnSpc>
                  <a:spcPct val="90000"/>
                </a:lnSpc>
                <a:spcBef>
                  <a:spcPct val="0"/>
                </a:spcBef>
                <a:spcAft>
                  <a:spcPct val="35000"/>
                </a:spcAft>
              </a:pPr>
              <a:r>
                <a:rPr lang="ja-JP" altLang="en-US" sz="1600" b="1" dirty="0">
                  <a:solidFill>
                    <a:prstClr val="white"/>
                  </a:solidFill>
                  <a:latin typeface="+mn-ea"/>
                  <a:cs typeface="Meiryo UI" panose="020B0604030504040204" pitchFamily="50" charset="-128"/>
                </a:rPr>
                <a:t>アラーム設定</a:t>
              </a:r>
            </a:p>
          </p:txBody>
        </p:sp>
        <p:sp>
          <p:nvSpPr>
            <p:cNvPr id="31" name="フリーフォーム 23">
              <a:extLst>
                <a:ext uri="{FF2B5EF4-FFF2-40B4-BE49-F238E27FC236}">
                  <a16:creationId xmlns:a16="http://schemas.microsoft.com/office/drawing/2014/main" id="{D4F4EF15-F9DF-A39C-7C6A-D04806BF3A62}"/>
                </a:ext>
              </a:extLst>
            </p:cNvPr>
            <p:cNvSpPr/>
            <p:nvPr/>
          </p:nvSpPr>
          <p:spPr>
            <a:xfrm rot="28406">
              <a:off x="8287289" y="2248481"/>
              <a:ext cx="292773" cy="185620"/>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92206" tIns="0" rIns="92206" bIns="115458" numCol="1" spcCol="1270" anchor="ctr" anchorCtr="0">
              <a:noAutofit/>
            </a:bodyPr>
            <a:lstStyle/>
            <a:p>
              <a:pPr algn="ctr" defTabSz="262484">
                <a:lnSpc>
                  <a:spcPct val="90000"/>
                </a:lnSpc>
                <a:spcBef>
                  <a:spcPct val="0"/>
                </a:spcBef>
                <a:spcAft>
                  <a:spcPct val="35000"/>
                </a:spcAft>
              </a:pPr>
              <a:endParaRPr lang="ja-JP" altLang="en-US" sz="1600" b="1">
                <a:solidFill>
                  <a:prstClr val="white"/>
                </a:solidFill>
                <a:latin typeface="+mn-ea"/>
                <a:cs typeface="Meiryo UI" panose="020B0604030504040204" pitchFamily="50" charset="-128"/>
              </a:endParaRPr>
            </a:p>
          </p:txBody>
        </p:sp>
        <p:sp>
          <p:nvSpPr>
            <p:cNvPr id="32" name="フリーフォーム 24">
              <a:extLst>
                <a:ext uri="{FF2B5EF4-FFF2-40B4-BE49-F238E27FC236}">
                  <a16:creationId xmlns:a16="http://schemas.microsoft.com/office/drawing/2014/main" id="{A3CFA197-D8A7-AAF3-3984-EB8A666378EC}"/>
                </a:ext>
              </a:extLst>
            </p:cNvPr>
            <p:cNvSpPr/>
            <p:nvPr/>
          </p:nvSpPr>
          <p:spPr>
            <a:xfrm rot="28406">
              <a:off x="8287289" y="2850753"/>
              <a:ext cx="292773" cy="185620"/>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92206" tIns="0" rIns="92206" bIns="115458" numCol="1" spcCol="1270" anchor="ctr" anchorCtr="0">
              <a:noAutofit/>
            </a:bodyPr>
            <a:lstStyle/>
            <a:p>
              <a:pPr algn="ctr" defTabSz="262484">
                <a:lnSpc>
                  <a:spcPct val="90000"/>
                </a:lnSpc>
                <a:spcBef>
                  <a:spcPct val="0"/>
                </a:spcBef>
                <a:spcAft>
                  <a:spcPct val="35000"/>
                </a:spcAft>
              </a:pPr>
              <a:endParaRPr lang="ja-JP" altLang="en-US" sz="1600" b="1">
                <a:solidFill>
                  <a:prstClr val="white"/>
                </a:solidFill>
                <a:latin typeface="+mn-ea"/>
                <a:cs typeface="Meiryo UI" panose="020B0604030504040204" pitchFamily="50" charset="-128"/>
              </a:endParaRPr>
            </a:p>
          </p:txBody>
        </p:sp>
        <p:sp>
          <p:nvSpPr>
            <p:cNvPr id="33" name="フリーフォーム 25">
              <a:extLst>
                <a:ext uri="{FF2B5EF4-FFF2-40B4-BE49-F238E27FC236}">
                  <a16:creationId xmlns:a16="http://schemas.microsoft.com/office/drawing/2014/main" id="{0A132943-E5AB-62E3-B11E-553059E4DE01}"/>
                </a:ext>
              </a:extLst>
            </p:cNvPr>
            <p:cNvSpPr/>
            <p:nvPr/>
          </p:nvSpPr>
          <p:spPr>
            <a:xfrm rot="28406">
              <a:off x="8287289" y="3453025"/>
              <a:ext cx="292773" cy="185620"/>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92206" tIns="0" rIns="92206" bIns="115458" numCol="1" spcCol="1270" anchor="ctr" anchorCtr="0">
              <a:noAutofit/>
            </a:bodyPr>
            <a:lstStyle/>
            <a:p>
              <a:pPr algn="ctr" defTabSz="262484">
                <a:lnSpc>
                  <a:spcPct val="90000"/>
                </a:lnSpc>
                <a:spcBef>
                  <a:spcPct val="0"/>
                </a:spcBef>
                <a:spcAft>
                  <a:spcPct val="35000"/>
                </a:spcAft>
              </a:pPr>
              <a:endParaRPr lang="ja-JP" altLang="en-US" sz="1600" b="1">
                <a:solidFill>
                  <a:prstClr val="white"/>
                </a:solidFill>
                <a:latin typeface="+mn-ea"/>
                <a:cs typeface="Meiryo UI" panose="020B0604030504040204" pitchFamily="50" charset="-128"/>
              </a:endParaRPr>
            </a:p>
          </p:txBody>
        </p:sp>
        <p:sp>
          <p:nvSpPr>
            <p:cNvPr id="34" name="フリーフォーム 26">
              <a:extLst>
                <a:ext uri="{FF2B5EF4-FFF2-40B4-BE49-F238E27FC236}">
                  <a16:creationId xmlns:a16="http://schemas.microsoft.com/office/drawing/2014/main" id="{1C06380A-E337-E54C-44D0-2C1EB13BF574}"/>
                </a:ext>
              </a:extLst>
            </p:cNvPr>
            <p:cNvSpPr/>
            <p:nvPr/>
          </p:nvSpPr>
          <p:spPr>
            <a:xfrm rot="28406">
              <a:off x="8287289" y="4055297"/>
              <a:ext cx="292773" cy="185620"/>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92206" tIns="0" rIns="92206" bIns="115458" numCol="1" spcCol="1270" anchor="ctr" anchorCtr="0">
              <a:noAutofit/>
            </a:bodyPr>
            <a:lstStyle/>
            <a:p>
              <a:pPr algn="ctr" defTabSz="262484">
                <a:lnSpc>
                  <a:spcPct val="90000"/>
                </a:lnSpc>
                <a:spcBef>
                  <a:spcPct val="0"/>
                </a:spcBef>
                <a:spcAft>
                  <a:spcPct val="35000"/>
                </a:spcAft>
              </a:pPr>
              <a:endParaRPr lang="ja-JP" altLang="en-US" sz="1600" b="1">
                <a:solidFill>
                  <a:prstClr val="white"/>
                </a:solidFill>
                <a:latin typeface="+mn-ea"/>
                <a:cs typeface="Meiryo UI" panose="020B0604030504040204" pitchFamily="50" charset="-128"/>
              </a:endParaRPr>
            </a:p>
          </p:txBody>
        </p:sp>
        <p:sp>
          <p:nvSpPr>
            <p:cNvPr id="36" name="フリーフォーム 14">
              <a:extLst>
                <a:ext uri="{FF2B5EF4-FFF2-40B4-BE49-F238E27FC236}">
                  <a16:creationId xmlns:a16="http://schemas.microsoft.com/office/drawing/2014/main" id="{2419CEEB-5C91-788F-D98F-7E91303D4DBD}"/>
                </a:ext>
              </a:extLst>
            </p:cNvPr>
            <p:cNvSpPr/>
            <p:nvPr/>
          </p:nvSpPr>
          <p:spPr>
            <a:xfrm>
              <a:off x="7848130" y="655611"/>
              <a:ext cx="1171091" cy="360000"/>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3001" tIns="93001" rIns="93001" bIns="93001" numCol="1" spcCol="1270" anchor="ctr" anchorCtr="0">
              <a:noAutofit/>
            </a:bodyPr>
            <a:lstStyle/>
            <a:p>
              <a:pPr algn="ctr" defTabSz="734952">
                <a:lnSpc>
                  <a:spcPct val="90000"/>
                </a:lnSpc>
                <a:spcBef>
                  <a:spcPct val="0"/>
                </a:spcBef>
                <a:spcAft>
                  <a:spcPct val="35000"/>
                </a:spcAft>
              </a:pPr>
              <a:r>
                <a:rPr lang="ja-JP" altLang="en-US" sz="1600" b="1" dirty="0">
                  <a:solidFill>
                    <a:prstClr val="white"/>
                  </a:solidFill>
                  <a:latin typeface="+mn-ea"/>
                </a:rPr>
                <a:t>設定画面を開く</a:t>
              </a:r>
            </a:p>
          </p:txBody>
        </p:sp>
        <p:sp>
          <p:nvSpPr>
            <p:cNvPr id="37" name="フリーフォーム 15">
              <a:extLst>
                <a:ext uri="{FF2B5EF4-FFF2-40B4-BE49-F238E27FC236}">
                  <a16:creationId xmlns:a16="http://schemas.microsoft.com/office/drawing/2014/main" id="{F83B7056-54C7-A34D-027E-1293EFF2BD27}"/>
                </a:ext>
              </a:extLst>
            </p:cNvPr>
            <p:cNvSpPr/>
            <p:nvPr/>
          </p:nvSpPr>
          <p:spPr>
            <a:xfrm rot="28406">
              <a:off x="8287289" y="1043937"/>
              <a:ext cx="292773" cy="185620"/>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92206" tIns="0" rIns="92206" bIns="115458" numCol="1" spcCol="1270" anchor="ctr" anchorCtr="0">
              <a:noAutofit/>
            </a:bodyPr>
            <a:lstStyle/>
            <a:p>
              <a:pPr algn="ctr" defTabSz="262484">
                <a:lnSpc>
                  <a:spcPct val="90000"/>
                </a:lnSpc>
                <a:spcBef>
                  <a:spcPct val="0"/>
                </a:spcBef>
                <a:spcAft>
                  <a:spcPct val="35000"/>
                </a:spcAft>
              </a:pPr>
              <a:endParaRPr lang="ja-JP" altLang="en-US" sz="1600" b="1">
                <a:solidFill>
                  <a:prstClr val="white"/>
                </a:solidFill>
                <a:latin typeface="+mn-ea"/>
                <a:cs typeface="Meiryo UI" panose="020B0604030504040204" pitchFamily="50" charset="-128"/>
              </a:endParaRPr>
            </a:p>
          </p:txBody>
        </p:sp>
        <p:sp>
          <p:nvSpPr>
            <p:cNvPr id="41" name="フリーフォーム 16">
              <a:extLst>
                <a:ext uri="{FF2B5EF4-FFF2-40B4-BE49-F238E27FC236}">
                  <a16:creationId xmlns:a16="http://schemas.microsoft.com/office/drawing/2014/main" id="{CBDCD8FB-7951-3E43-B850-1E4401534548}"/>
                </a:ext>
              </a:extLst>
            </p:cNvPr>
            <p:cNvSpPr/>
            <p:nvPr/>
          </p:nvSpPr>
          <p:spPr>
            <a:xfrm>
              <a:off x="7848130" y="1257883"/>
              <a:ext cx="1171091" cy="360000"/>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3001" tIns="93001" rIns="93001" bIns="93001" numCol="1" spcCol="1270" anchor="ctr" anchorCtr="0">
              <a:noAutofit/>
            </a:bodyPr>
            <a:lstStyle/>
            <a:p>
              <a:pPr algn="ctr" defTabSz="734952">
                <a:lnSpc>
                  <a:spcPct val="90000"/>
                </a:lnSpc>
                <a:spcBef>
                  <a:spcPct val="0"/>
                </a:spcBef>
                <a:spcAft>
                  <a:spcPct val="35000"/>
                </a:spcAft>
              </a:pPr>
              <a:r>
                <a:rPr lang="ja-JP" altLang="en-US" sz="1600" b="1" dirty="0">
                  <a:solidFill>
                    <a:prstClr val="white"/>
                  </a:solidFill>
                  <a:latin typeface="+mn-ea"/>
                </a:rPr>
                <a:t>モード選択</a:t>
              </a:r>
            </a:p>
          </p:txBody>
        </p:sp>
        <p:sp>
          <p:nvSpPr>
            <p:cNvPr id="42" name="フリーフォーム 23">
              <a:extLst>
                <a:ext uri="{FF2B5EF4-FFF2-40B4-BE49-F238E27FC236}">
                  <a16:creationId xmlns:a16="http://schemas.microsoft.com/office/drawing/2014/main" id="{A10F6AF1-743E-CC4C-4C3F-95A4103B3DB6}"/>
                </a:ext>
              </a:extLst>
            </p:cNvPr>
            <p:cNvSpPr/>
            <p:nvPr/>
          </p:nvSpPr>
          <p:spPr>
            <a:xfrm rot="28406">
              <a:off x="8287289" y="1646209"/>
              <a:ext cx="292773" cy="185620"/>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92206" tIns="0" rIns="92206" bIns="115458" numCol="1" spcCol="1270" anchor="ctr" anchorCtr="0">
              <a:noAutofit/>
            </a:bodyPr>
            <a:lstStyle/>
            <a:p>
              <a:pPr algn="ctr" defTabSz="262484">
                <a:lnSpc>
                  <a:spcPct val="90000"/>
                </a:lnSpc>
                <a:spcBef>
                  <a:spcPct val="0"/>
                </a:spcBef>
                <a:spcAft>
                  <a:spcPct val="35000"/>
                </a:spcAft>
              </a:pPr>
              <a:endParaRPr lang="ja-JP" altLang="en-US" sz="1600" b="1">
                <a:solidFill>
                  <a:prstClr val="white"/>
                </a:solidFill>
                <a:latin typeface="+mn-ea"/>
                <a:cs typeface="Meiryo UI" panose="020B0604030504040204" pitchFamily="50" charset="-128"/>
              </a:endParaRPr>
            </a:p>
          </p:txBody>
        </p:sp>
      </p:grpSp>
      <p:sp>
        <p:nvSpPr>
          <p:cNvPr id="7" name="テキスト ボックス 6">
            <a:extLst>
              <a:ext uri="{FF2B5EF4-FFF2-40B4-BE49-F238E27FC236}">
                <a16:creationId xmlns:a16="http://schemas.microsoft.com/office/drawing/2014/main" id="{1D96EFD5-386C-2069-4C9F-DB821ED9A4E2}"/>
              </a:ext>
            </a:extLst>
          </p:cNvPr>
          <p:cNvSpPr txBox="1"/>
          <p:nvPr/>
        </p:nvSpPr>
        <p:spPr>
          <a:xfrm>
            <a:off x="9147114" y="1980777"/>
            <a:ext cx="3087856" cy="3539430"/>
          </a:xfrm>
          <a:prstGeom prst="rect">
            <a:avLst/>
          </a:prstGeom>
          <a:noFill/>
        </p:spPr>
        <p:txBody>
          <a:bodyPr wrap="square" rtlCol="0">
            <a:spAutoFit/>
          </a:bodyPr>
          <a:lstStyle/>
          <a:p>
            <a:r>
              <a:rPr lang="ja-JP" altLang="en-US" sz="1400" b="1" dirty="0">
                <a:solidFill>
                  <a:prstClr val="black"/>
                </a:solidFill>
                <a:latin typeface="+mn-ea"/>
              </a:rPr>
              <a:t>設定した検知エリアや検知ライン</a:t>
            </a:r>
            <a:endParaRPr lang="en-US" altLang="ja-JP" sz="1400" b="1" dirty="0">
              <a:solidFill>
                <a:prstClr val="black"/>
              </a:solidFill>
              <a:latin typeface="+mn-ea"/>
            </a:endParaRPr>
          </a:p>
          <a:p>
            <a:r>
              <a:rPr lang="ja-JP" altLang="en-US" sz="1400" b="1" dirty="0">
                <a:solidFill>
                  <a:prstClr val="black"/>
                </a:solidFill>
                <a:latin typeface="+mn-ea"/>
              </a:rPr>
              <a:t>に対して、検知するモードを選択します。</a:t>
            </a:r>
            <a:endParaRPr lang="en-US" altLang="ja-JP" sz="1400" b="1" dirty="0">
              <a:solidFill>
                <a:prstClr val="black"/>
              </a:solidFill>
              <a:latin typeface="+mn-ea"/>
            </a:endParaRPr>
          </a:p>
          <a:p>
            <a:endParaRPr lang="en-US" altLang="ja-JP" sz="1400" b="1" dirty="0">
              <a:solidFill>
                <a:prstClr val="black"/>
              </a:solidFill>
              <a:latin typeface="+mn-ea"/>
            </a:endParaRPr>
          </a:p>
          <a:p>
            <a:r>
              <a:rPr lang="ja-JP" altLang="en-US" sz="1400" b="1" dirty="0">
                <a:solidFill>
                  <a:prstClr val="black"/>
                </a:solidFill>
                <a:latin typeface="+mn-ea"/>
              </a:rPr>
              <a:t>■検知モード</a:t>
            </a:r>
            <a:endParaRPr lang="en-US" altLang="ja-JP" sz="1400" b="1" dirty="0">
              <a:solidFill>
                <a:prstClr val="black"/>
              </a:solidFill>
              <a:latin typeface="+mn-ea"/>
            </a:endParaRPr>
          </a:p>
          <a:p>
            <a:r>
              <a:rPr lang="ja-JP" altLang="en-US" sz="1400" b="1" dirty="0">
                <a:solidFill>
                  <a:prstClr val="black"/>
                </a:solidFill>
                <a:latin typeface="+mn-ea"/>
              </a:rPr>
              <a:t>・侵入検知</a:t>
            </a:r>
            <a:endParaRPr lang="en-US" altLang="ja-JP" sz="1400" b="1" dirty="0">
              <a:solidFill>
                <a:prstClr val="black"/>
              </a:solidFill>
              <a:latin typeface="+mn-ea"/>
            </a:endParaRPr>
          </a:p>
          <a:p>
            <a:r>
              <a:rPr lang="ja-JP" altLang="en-US" sz="1400" b="1" dirty="0">
                <a:solidFill>
                  <a:prstClr val="black"/>
                </a:solidFill>
                <a:latin typeface="+mn-ea"/>
              </a:rPr>
              <a:t>・滞留検知</a:t>
            </a:r>
            <a:endParaRPr lang="en-US" altLang="ja-JP" sz="1400" b="1" dirty="0">
              <a:solidFill>
                <a:prstClr val="black"/>
              </a:solidFill>
              <a:latin typeface="+mn-ea"/>
            </a:endParaRPr>
          </a:p>
          <a:p>
            <a:r>
              <a:rPr lang="ja-JP" altLang="en-US" sz="1400" b="1" dirty="0">
                <a:solidFill>
                  <a:prstClr val="black"/>
                </a:solidFill>
                <a:latin typeface="+mn-ea"/>
              </a:rPr>
              <a:t>・方向検知</a:t>
            </a:r>
            <a:endParaRPr lang="en-US" altLang="ja-JP" sz="1400" b="1" dirty="0">
              <a:solidFill>
                <a:prstClr val="black"/>
              </a:solidFill>
              <a:latin typeface="+mn-ea"/>
            </a:endParaRPr>
          </a:p>
          <a:p>
            <a:r>
              <a:rPr lang="ja-JP" altLang="en-US" sz="1400" b="1" dirty="0">
                <a:solidFill>
                  <a:prstClr val="black"/>
                </a:solidFill>
                <a:latin typeface="+mn-ea"/>
              </a:rPr>
              <a:t>・ラインクロス</a:t>
            </a:r>
            <a:endParaRPr lang="en-US" altLang="ja-JP" sz="1400" b="1" dirty="0">
              <a:solidFill>
                <a:prstClr val="black"/>
              </a:solidFill>
              <a:latin typeface="+mn-ea"/>
            </a:endParaRPr>
          </a:p>
          <a:p>
            <a:endParaRPr lang="en-US" altLang="ja-JP" sz="1400" b="1" dirty="0">
              <a:solidFill>
                <a:prstClr val="black"/>
              </a:solidFill>
              <a:latin typeface="+mn-ea"/>
            </a:endParaRPr>
          </a:p>
          <a:p>
            <a:r>
              <a:rPr lang="en-US" altLang="ja-JP" sz="1400" b="1" dirty="0">
                <a:solidFill>
                  <a:prstClr val="black"/>
                </a:solidFill>
                <a:latin typeface="+mn-ea"/>
              </a:rPr>
              <a:t>※AI</a:t>
            </a:r>
            <a:r>
              <a:rPr lang="ja-JP" altLang="en-US" sz="1400" b="1" dirty="0">
                <a:solidFill>
                  <a:prstClr val="black"/>
                </a:solidFill>
                <a:latin typeface="+mn-ea"/>
              </a:rPr>
              <a:t>動体検知アプリケーションを</a:t>
            </a:r>
            <a:endParaRPr lang="en-US" altLang="ja-JP" sz="1400" b="1" dirty="0">
              <a:solidFill>
                <a:prstClr val="black"/>
              </a:solidFill>
              <a:latin typeface="+mn-ea"/>
            </a:endParaRPr>
          </a:p>
          <a:p>
            <a:pPr marL="179388" indent="-179388"/>
            <a:r>
              <a:rPr lang="en-US" altLang="ja-JP" sz="1400" b="1" dirty="0">
                <a:solidFill>
                  <a:prstClr val="black"/>
                </a:solidFill>
                <a:latin typeface="+mn-ea"/>
              </a:rPr>
              <a:t>   </a:t>
            </a:r>
            <a:r>
              <a:rPr lang="ja-JP" altLang="en-US" sz="1400" b="1" dirty="0">
                <a:solidFill>
                  <a:prstClr val="black"/>
                </a:solidFill>
                <a:latin typeface="+mn-ea"/>
              </a:rPr>
              <a:t>インストールした直後は、検知エリア１に侵入検知が設定されています。</a:t>
            </a:r>
            <a:endParaRPr lang="en-US" altLang="ja-JP" sz="1400" b="1" dirty="0">
              <a:solidFill>
                <a:prstClr val="black"/>
              </a:solidFill>
              <a:latin typeface="+mn-ea"/>
            </a:endParaRPr>
          </a:p>
          <a:p>
            <a:pPr marL="179388"/>
            <a:r>
              <a:rPr lang="ja-JP" altLang="en-US" sz="1400" b="1" dirty="0">
                <a:solidFill>
                  <a:prstClr val="black"/>
                </a:solidFill>
                <a:latin typeface="+mn-ea"/>
              </a:rPr>
              <a:t>侵入検知以外をご使用になる場合には</a:t>
            </a:r>
            <a:r>
              <a:rPr lang="en-US" altLang="ja-JP" sz="1400" b="1" dirty="0">
                <a:solidFill>
                  <a:prstClr val="black"/>
                </a:solidFill>
                <a:latin typeface="+mn-ea"/>
              </a:rPr>
              <a:t>  </a:t>
            </a:r>
            <a:r>
              <a:rPr lang="ja-JP" altLang="en-US" sz="1400" b="1" dirty="0">
                <a:solidFill>
                  <a:prstClr val="black"/>
                </a:solidFill>
                <a:latin typeface="+mn-ea"/>
              </a:rPr>
              <a:t>設定変更が必要です。</a:t>
            </a:r>
          </a:p>
        </p:txBody>
      </p:sp>
      <p:sp>
        <p:nvSpPr>
          <p:cNvPr id="39" name="テキスト ボックス 38">
            <a:extLst>
              <a:ext uri="{FF2B5EF4-FFF2-40B4-BE49-F238E27FC236}">
                <a16:creationId xmlns:a16="http://schemas.microsoft.com/office/drawing/2014/main" id="{3B4BF533-2E4E-8F55-507D-939BB1A1075D}"/>
              </a:ext>
            </a:extLst>
          </p:cNvPr>
          <p:cNvSpPr txBox="1"/>
          <p:nvPr/>
        </p:nvSpPr>
        <p:spPr>
          <a:xfrm>
            <a:off x="9131908" y="5825882"/>
            <a:ext cx="3087856" cy="738664"/>
          </a:xfrm>
          <a:prstGeom prst="rect">
            <a:avLst/>
          </a:prstGeom>
          <a:noFill/>
        </p:spPr>
        <p:txBody>
          <a:bodyPr wrap="square" rtlCol="0">
            <a:spAutoFit/>
          </a:bodyPr>
          <a:lstStyle/>
          <a:p>
            <a:r>
              <a:rPr lang="ja-JP" altLang="en-US" sz="1400" b="1" dirty="0">
                <a:solidFill>
                  <a:prstClr val="black"/>
                </a:solidFill>
                <a:latin typeface="+mn-ea"/>
              </a:rPr>
              <a:t>検知モードが、「方向検知」または</a:t>
            </a:r>
            <a:endParaRPr lang="en-US" altLang="ja-JP" sz="1400" b="1" dirty="0">
              <a:solidFill>
                <a:prstClr val="black"/>
              </a:solidFill>
              <a:latin typeface="+mn-ea"/>
            </a:endParaRPr>
          </a:p>
          <a:p>
            <a:r>
              <a:rPr lang="ja-JP" altLang="en-US" sz="1400" b="1" dirty="0">
                <a:solidFill>
                  <a:prstClr val="black"/>
                </a:solidFill>
                <a:latin typeface="+mn-ea"/>
              </a:rPr>
              <a:t>「ラインクロス」の場合、検知する方向を設定します。</a:t>
            </a:r>
            <a:endParaRPr lang="en-US" altLang="ja-JP" sz="1400" b="1" dirty="0">
              <a:solidFill>
                <a:prstClr val="black"/>
              </a:solidFill>
              <a:latin typeface="+mn-ea"/>
            </a:endParaRPr>
          </a:p>
        </p:txBody>
      </p:sp>
      <p:sp>
        <p:nvSpPr>
          <p:cNvPr id="11" name="テキスト ボックス 10">
            <a:extLst>
              <a:ext uri="{FF2B5EF4-FFF2-40B4-BE49-F238E27FC236}">
                <a16:creationId xmlns:a16="http://schemas.microsoft.com/office/drawing/2014/main" id="{CCD2008E-0EC0-4794-5AE7-037D53465A4F}"/>
              </a:ext>
            </a:extLst>
          </p:cNvPr>
          <p:cNvSpPr txBox="1"/>
          <p:nvPr/>
        </p:nvSpPr>
        <p:spPr>
          <a:xfrm>
            <a:off x="238196" y="1913547"/>
            <a:ext cx="2929783" cy="1400768"/>
          </a:xfrm>
          <a:prstGeom prst="rect">
            <a:avLst/>
          </a:prstGeom>
          <a:noFill/>
        </p:spPr>
        <p:txBody>
          <a:bodyPr wrap="square" rtlCol="0">
            <a:spAutoFit/>
          </a:bodyPr>
          <a:lstStyle/>
          <a:p>
            <a:r>
              <a:rPr lang="ja-JP" altLang="en-US" sz="1400" b="1" dirty="0">
                <a:solidFill>
                  <a:prstClr val="black"/>
                </a:solidFill>
                <a:latin typeface="+mn-ea"/>
                <a:cs typeface="Meiryo UI" panose="020B0604030504040204" pitchFamily="50" charset="-128"/>
              </a:rPr>
              <a:t>「検知設定１」タブ、</a:t>
            </a:r>
            <a:endParaRPr lang="en-US" altLang="ja-JP" sz="1400" b="1" dirty="0">
              <a:solidFill>
                <a:prstClr val="black"/>
              </a:solidFill>
              <a:latin typeface="+mn-ea"/>
              <a:cs typeface="Meiryo UI" panose="020B0604030504040204" pitchFamily="50" charset="-128"/>
            </a:endParaRPr>
          </a:p>
          <a:p>
            <a:r>
              <a:rPr lang="ja-JP" altLang="en-US" sz="1400" b="1" dirty="0">
                <a:solidFill>
                  <a:prstClr val="black"/>
                </a:solidFill>
                <a:latin typeface="+mn-ea"/>
                <a:cs typeface="Meiryo UI" panose="020B0604030504040204" pitchFamily="50" charset="-128"/>
              </a:rPr>
              <a:t>「検知設定２」タブを選択して</a:t>
            </a:r>
            <a:endParaRPr lang="en-US" altLang="ja-JP" sz="1400" b="1" dirty="0">
              <a:solidFill>
                <a:prstClr val="black"/>
              </a:solidFill>
              <a:latin typeface="+mn-ea"/>
              <a:cs typeface="Meiryo UI" panose="020B0604030504040204" pitchFamily="50" charset="-128"/>
            </a:endParaRPr>
          </a:p>
          <a:p>
            <a:r>
              <a:rPr lang="ja-JP" altLang="en-US" sz="1400" b="1" dirty="0">
                <a:solidFill>
                  <a:prstClr val="black"/>
                </a:solidFill>
                <a:latin typeface="+mn-ea"/>
                <a:cs typeface="Meiryo UI" panose="020B0604030504040204" pitchFamily="50" charset="-128"/>
              </a:rPr>
              <a:t>２つの検知条件を設定できます。</a:t>
            </a:r>
          </a:p>
          <a:p>
            <a:r>
              <a:rPr lang="ja-JP" altLang="en-US" sz="1400" b="1" dirty="0">
                <a:solidFill>
                  <a:prstClr val="black"/>
                </a:solidFill>
                <a:latin typeface="+mn-ea"/>
                <a:cs typeface="Meiryo UI" panose="020B0604030504040204" pitchFamily="50" charset="-128"/>
              </a:rPr>
              <a:t>２つの条件はスケジュール設定</a:t>
            </a:r>
            <a:endParaRPr lang="en-US" altLang="ja-JP" sz="1400" b="1" dirty="0">
              <a:solidFill>
                <a:prstClr val="black"/>
              </a:solidFill>
              <a:latin typeface="+mn-ea"/>
              <a:cs typeface="Meiryo UI" panose="020B0604030504040204" pitchFamily="50" charset="-128"/>
            </a:endParaRPr>
          </a:p>
          <a:p>
            <a:r>
              <a:rPr lang="ja-JP" altLang="en-US" sz="1400" b="1" dirty="0">
                <a:solidFill>
                  <a:prstClr val="black"/>
                </a:solidFill>
                <a:latin typeface="+mn-ea"/>
                <a:cs typeface="Meiryo UI" panose="020B0604030504040204" pitchFamily="50" charset="-128"/>
              </a:rPr>
              <a:t>により、同時または別々に実行</a:t>
            </a:r>
            <a:endParaRPr lang="en-US" altLang="ja-JP" sz="1400" b="1" dirty="0">
              <a:solidFill>
                <a:prstClr val="black"/>
              </a:solidFill>
              <a:latin typeface="+mn-ea"/>
              <a:cs typeface="Meiryo UI" panose="020B0604030504040204" pitchFamily="50" charset="-128"/>
            </a:endParaRPr>
          </a:p>
          <a:p>
            <a:r>
              <a:rPr lang="ja-JP" altLang="en-US" sz="1400" b="1" dirty="0">
                <a:solidFill>
                  <a:prstClr val="black"/>
                </a:solidFill>
                <a:latin typeface="+mn-ea"/>
                <a:cs typeface="Meiryo UI" panose="020B0604030504040204" pitchFamily="50" charset="-128"/>
              </a:rPr>
              <a:t>できます。</a:t>
            </a:r>
            <a:endParaRPr lang="en-US" altLang="ja-JP" sz="1400" b="1" dirty="0">
              <a:solidFill>
                <a:prstClr val="black"/>
              </a:solidFill>
              <a:latin typeface="+mn-ea"/>
              <a:cs typeface="Meiryo UI" panose="020B0604030504040204" pitchFamily="50" charset="-128"/>
            </a:endParaRPr>
          </a:p>
        </p:txBody>
      </p:sp>
    </p:spTree>
    <p:extLst>
      <p:ext uri="{BB962C8B-B14F-4D97-AF65-F5344CB8AC3E}">
        <p14:creationId xmlns:p14="http://schemas.microsoft.com/office/powerpoint/2010/main" val="257966464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図 40">
            <a:extLst>
              <a:ext uri="{FF2B5EF4-FFF2-40B4-BE49-F238E27FC236}">
                <a16:creationId xmlns:a16="http://schemas.microsoft.com/office/drawing/2014/main" id="{52A87ED7-90B3-CAAA-B73E-3BF99E5EADF4}"/>
              </a:ext>
            </a:extLst>
          </p:cNvPr>
          <p:cNvPicPr>
            <a:picLocks noChangeAspect="1"/>
          </p:cNvPicPr>
          <p:nvPr/>
        </p:nvPicPr>
        <p:blipFill rotWithShape="1">
          <a:blip r:embed="rId2"/>
          <a:srcRect t="8296" r="15932" b="25205"/>
          <a:stretch/>
        </p:blipFill>
        <p:spPr>
          <a:xfrm>
            <a:off x="304062" y="1355554"/>
            <a:ext cx="7841296" cy="3619417"/>
          </a:xfrm>
          <a:prstGeom prst="rect">
            <a:avLst/>
          </a:prstGeom>
        </p:spPr>
      </p:pic>
      <p:sp>
        <p:nvSpPr>
          <p:cNvPr id="2" name="タイトル 1"/>
          <p:cNvSpPr>
            <a:spLocks noGrp="1"/>
          </p:cNvSpPr>
          <p:nvPr>
            <p:ph type="title"/>
          </p:nvPr>
        </p:nvSpPr>
        <p:spPr/>
        <p:txBody>
          <a:bodyPr/>
          <a:lstStyle/>
          <a:p>
            <a:r>
              <a:rPr lang="ja-JP" altLang="en-US" dirty="0"/>
              <a:t>カウント機能設定</a:t>
            </a:r>
            <a:endParaRPr kumimoji="1" lang="ja-JP" altLang="en-US" dirty="0"/>
          </a:p>
        </p:txBody>
      </p:sp>
      <p:sp>
        <p:nvSpPr>
          <p:cNvPr id="35" name="テキスト ボックス 34"/>
          <p:cNvSpPr txBox="1"/>
          <p:nvPr/>
        </p:nvSpPr>
        <p:spPr>
          <a:xfrm>
            <a:off x="196566" y="727690"/>
            <a:ext cx="10915993" cy="400110"/>
          </a:xfrm>
          <a:prstGeom prst="rect">
            <a:avLst/>
          </a:prstGeom>
          <a:noFill/>
        </p:spPr>
        <p:txBody>
          <a:bodyPr wrap="square" rtlCol="0">
            <a:spAutoFit/>
          </a:bodyPr>
          <a:lstStyle/>
          <a:p>
            <a:pPr>
              <a:defRPr/>
            </a:pPr>
            <a:r>
              <a:rPr lang="en-US" altLang="ja-JP" sz="2000" b="1" dirty="0">
                <a:solidFill>
                  <a:prstClr val="black"/>
                </a:solidFill>
                <a:latin typeface="+mn-ea"/>
              </a:rPr>
              <a:t>AI-VMD</a:t>
            </a:r>
            <a:r>
              <a:rPr lang="ja-JP" altLang="en-US" sz="2000" b="1" dirty="0">
                <a:solidFill>
                  <a:prstClr val="black"/>
                </a:solidFill>
                <a:latin typeface="+mn-ea"/>
              </a:rPr>
              <a:t>のカウント機能</a:t>
            </a:r>
            <a:r>
              <a:rPr lang="ja-JP" altLang="en-US" sz="2000" b="1" dirty="0">
                <a:solidFill>
                  <a:prstClr val="black"/>
                </a:solidFill>
                <a:latin typeface="+mn-ea"/>
                <a:cs typeface="Meiryo UI" panose="020B0604030504040204" pitchFamily="50" charset="-128"/>
              </a:rPr>
              <a:t>の検知ラインと</a:t>
            </a:r>
            <a:r>
              <a:rPr lang="ja-JP" altLang="en-US" sz="2000" b="1" dirty="0">
                <a:solidFill>
                  <a:prstClr val="black"/>
                </a:solidFill>
                <a:latin typeface="+mn-ea"/>
              </a:rPr>
              <a:t>検知オブジェクト、方向を設定します。</a:t>
            </a:r>
            <a:endParaRPr lang="en-US" altLang="ja-JP" sz="2000" b="1" dirty="0">
              <a:solidFill>
                <a:prstClr val="black"/>
              </a:solidFill>
              <a:latin typeface="+mn-ea"/>
            </a:endParaRPr>
          </a:p>
        </p:txBody>
      </p:sp>
      <p:pic>
        <p:nvPicPr>
          <p:cNvPr id="10" name="図 9">
            <a:extLst>
              <a:ext uri="{FF2B5EF4-FFF2-40B4-BE49-F238E27FC236}">
                <a16:creationId xmlns:a16="http://schemas.microsoft.com/office/drawing/2014/main" id="{30065D4C-A114-5735-B0C2-230CEC19DB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4976" y="2187372"/>
            <a:ext cx="3697868" cy="1878289"/>
          </a:xfrm>
          <a:prstGeom prst="rect">
            <a:avLst/>
          </a:prstGeom>
        </p:spPr>
      </p:pic>
      <p:sp>
        <p:nvSpPr>
          <p:cNvPr id="11" name="正方形/長方形 10">
            <a:extLst>
              <a:ext uri="{FF2B5EF4-FFF2-40B4-BE49-F238E27FC236}">
                <a16:creationId xmlns:a16="http://schemas.microsoft.com/office/drawing/2014/main" id="{EBFFD772-2F20-587F-FD72-8CF3F06EB298}"/>
              </a:ext>
            </a:extLst>
          </p:cNvPr>
          <p:cNvSpPr/>
          <p:nvPr/>
        </p:nvSpPr>
        <p:spPr>
          <a:xfrm>
            <a:off x="474494" y="4081264"/>
            <a:ext cx="3796615" cy="279555"/>
          </a:xfrm>
          <a:prstGeom prst="rect">
            <a:avLst/>
          </a:prstGeom>
          <a:noFill/>
          <a:ln w="19050" cap="flat" cmpd="sng" algn="ctr">
            <a:solidFill>
              <a:srgbClr val="FF0000"/>
            </a:solidFill>
            <a:prstDash val="solid"/>
            <a:miter lim="800000"/>
          </a:ln>
          <a:effectLst/>
        </p:spPr>
        <p:txBody>
          <a:bodyPr rtlCol="0" anchor="ctr"/>
          <a:lstStyle/>
          <a:p>
            <a:pPr algn="ctr" defTabSz="1439906">
              <a:defRPr/>
            </a:pPr>
            <a:endParaRPr kumimoji="0" lang="ja-JP" altLang="en-US" sz="2834" b="1" kern="0">
              <a:solidFill>
                <a:prstClr val="white"/>
              </a:solidFill>
              <a:latin typeface="+mn-ea"/>
            </a:endParaRPr>
          </a:p>
        </p:txBody>
      </p:sp>
      <p:sp>
        <p:nvSpPr>
          <p:cNvPr id="12" name="テキスト ボックス 11">
            <a:extLst>
              <a:ext uri="{FF2B5EF4-FFF2-40B4-BE49-F238E27FC236}">
                <a16:creationId xmlns:a16="http://schemas.microsoft.com/office/drawing/2014/main" id="{827F8506-79F0-F9C5-9F20-241DE90EAB4C}"/>
              </a:ext>
            </a:extLst>
          </p:cNvPr>
          <p:cNvSpPr txBox="1"/>
          <p:nvPr/>
        </p:nvSpPr>
        <p:spPr>
          <a:xfrm>
            <a:off x="8253841" y="4554136"/>
            <a:ext cx="3910536" cy="964623"/>
          </a:xfrm>
          <a:prstGeom prst="rect">
            <a:avLst/>
          </a:prstGeom>
          <a:noFill/>
        </p:spPr>
        <p:txBody>
          <a:bodyPr wrap="square" rtlCol="0">
            <a:spAutoFit/>
          </a:bodyPr>
          <a:lstStyle/>
          <a:p>
            <a:r>
              <a:rPr lang="ja-JP" altLang="en-US" sz="1417" b="1" dirty="0">
                <a:solidFill>
                  <a:prstClr val="black"/>
                </a:solidFill>
                <a:latin typeface="+mn-ea"/>
              </a:rPr>
              <a:t>検知するオブジェクトを選択します。</a:t>
            </a:r>
            <a:endParaRPr lang="en-US" altLang="ja-JP" sz="1417" b="1" dirty="0">
              <a:solidFill>
                <a:prstClr val="black"/>
              </a:solidFill>
              <a:latin typeface="+mn-ea"/>
            </a:endParaRPr>
          </a:p>
          <a:p>
            <a:endParaRPr lang="en-US" altLang="ja-JP" sz="1417" b="1" dirty="0">
              <a:solidFill>
                <a:prstClr val="black"/>
              </a:solidFill>
              <a:latin typeface="+mn-ea"/>
            </a:endParaRPr>
          </a:p>
          <a:p>
            <a:r>
              <a:rPr lang="en-US" altLang="ja-JP" sz="1417" b="1" dirty="0">
                <a:solidFill>
                  <a:srgbClr val="FF0000"/>
                </a:solidFill>
                <a:latin typeface="+mn-ea"/>
              </a:rPr>
              <a:t>※</a:t>
            </a:r>
            <a:r>
              <a:rPr lang="ja-JP" altLang="en-US" sz="1417" b="1" dirty="0">
                <a:solidFill>
                  <a:srgbClr val="FF0000"/>
                </a:solidFill>
                <a:latin typeface="+mn-ea"/>
              </a:rPr>
              <a:t>モード選択で、真下画角モードを設定した場合は、車と二輪車は選択できません。</a:t>
            </a:r>
            <a:endParaRPr lang="en-US" altLang="ja-JP" sz="1417" b="1" dirty="0">
              <a:solidFill>
                <a:srgbClr val="FF0000"/>
              </a:solidFill>
              <a:latin typeface="+mn-ea"/>
            </a:endParaRPr>
          </a:p>
        </p:txBody>
      </p:sp>
      <p:sp>
        <p:nvSpPr>
          <p:cNvPr id="13" name="線吹き出し 2 (枠付き) 47">
            <a:extLst>
              <a:ext uri="{FF2B5EF4-FFF2-40B4-BE49-F238E27FC236}">
                <a16:creationId xmlns:a16="http://schemas.microsoft.com/office/drawing/2014/main" id="{5EA0ACE7-835E-123E-1EE3-BD34B90D97BB}"/>
              </a:ext>
            </a:extLst>
          </p:cNvPr>
          <p:cNvSpPr/>
          <p:nvPr/>
        </p:nvSpPr>
        <p:spPr>
          <a:xfrm>
            <a:off x="8225747" y="4534178"/>
            <a:ext cx="4015919" cy="1271738"/>
          </a:xfrm>
          <a:prstGeom prst="borderCallout2">
            <a:avLst>
              <a:gd name="adj1" fmla="val 71728"/>
              <a:gd name="adj2" fmla="val -590"/>
              <a:gd name="adj3" fmla="val 73145"/>
              <a:gd name="adj4" fmla="val -37617"/>
              <a:gd name="adj5" fmla="val 28376"/>
              <a:gd name="adj6" fmla="val -47990"/>
            </a:avLst>
          </a:prstGeom>
          <a:noFill/>
          <a:ln w="19050" cap="flat" cmpd="sng" algn="ctr">
            <a:solidFill>
              <a:srgbClr val="FF0000"/>
            </a:solidFill>
            <a:prstDash val="solid"/>
            <a:miter lim="800000"/>
          </a:ln>
          <a:effectLst/>
        </p:spPr>
        <p:txBody>
          <a:bodyPr rtlCol="0" anchor="ctr"/>
          <a:lstStyle/>
          <a:p>
            <a:pPr algn="ctr" defTabSz="1439906">
              <a:defRPr/>
            </a:pPr>
            <a:endParaRPr kumimoji="0" lang="ja-JP" altLang="en-US" sz="2834" b="1" kern="0">
              <a:solidFill>
                <a:prstClr val="white"/>
              </a:solidFill>
              <a:latin typeface="+mn-ea"/>
            </a:endParaRPr>
          </a:p>
        </p:txBody>
      </p:sp>
      <p:grpSp>
        <p:nvGrpSpPr>
          <p:cNvPr id="40" name="グループ化 39">
            <a:extLst>
              <a:ext uri="{FF2B5EF4-FFF2-40B4-BE49-F238E27FC236}">
                <a16:creationId xmlns:a16="http://schemas.microsoft.com/office/drawing/2014/main" id="{0254AB99-202A-0317-6BFC-B84F34BE5DCE}"/>
              </a:ext>
            </a:extLst>
          </p:cNvPr>
          <p:cNvGrpSpPr/>
          <p:nvPr/>
        </p:nvGrpSpPr>
        <p:grpSpPr>
          <a:xfrm>
            <a:off x="12418996" y="1032384"/>
            <a:ext cx="1844107" cy="6257244"/>
            <a:chOff x="7886230" y="655611"/>
            <a:chExt cx="1171091" cy="3973632"/>
          </a:xfrm>
        </p:grpSpPr>
        <p:sp>
          <p:nvSpPr>
            <p:cNvPr id="20" name="フリーフォーム 16">
              <a:extLst>
                <a:ext uri="{FF2B5EF4-FFF2-40B4-BE49-F238E27FC236}">
                  <a16:creationId xmlns:a16="http://schemas.microsoft.com/office/drawing/2014/main" id="{F1CB8A6E-3208-5E0D-98D9-1A1F1B76B6A3}"/>
                </a:ext>
              </a:extLst>
            </p:cNvPr>
            <p:cNvSpPr/>
            <p:nvPr/>
          </p:nvSpPr>
          <p:spPr>
            <a:xfrm>
              <a:off x="7886230" y="1860155"/>
              <a:ext cx="1171091" cy="360000"/>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3001" tIns="93001" rIns="93001" bIns="93001" numCol="1" spcCol="1270" anchor="ctr" anchorCtr="0">
              <a:noAutofit/>
            </a:bodyPr>
            <a:lstStyle/>
            <a:p>
              <a:pPr algn="ctr" defTabSz="734952">
                <a:lnSpc>
                  <a:spcPct val="90000"/>
                </a:lnSpc>
                <a:spcBef>
                  <a:spcPct val="0"/>
                </a:spcBef>
                <a:spcAft>
                  <a:spcPct val="35000"/>
                </a:spcAft>
              </a:pPr>
              <a:r>
                <a:rPr lang="en-US" altLang="ja-JP" sz="1600" b="1" dirty="0">
                  <a:solidFill>
                    <a:prstClr val="white"/>
                  </a:solidFill>
                  <a:latin typeface="+mn-ea"/>
                </a:rPr>
                <a:t>AI</a:t>
              </a:r>
              <a:r>
                <a:rPr lang="ja-JP" altLang="en-US" sz="1600" b="1" dirty="0">
                  <a:solidFill>
                    <a:prstClr val="white"/>
                  </a:solidFill>
                  <a:latin typeface="+mn-ea"/>
                </a:rPr>
                <a:t>動体検知設定</a:t>
              </a:r>
            </a:p>
          </p:txBody>
        </p:sp>
        <p:sp>
          <p:nvSpPr>
            <p:cNvPr id="23" name="フリーフォーム 17">
              <a:extLst>
                <a:ext uri="{FF2B5EF4-FFF2-40B4-BE49-F238E27FC236}">
                  <a16:creationId xmlns:a16="http://schemas.microsoft.com/office/drawing/2014/main" id="{35EC20E1-AF25-9486-50CE-637351A3FF02}"/>
                </a:ext>
              </a:extLst>
            </p:cNvPr>
            <p:cNvSpPr/>
            <p:nvPr/>
          </p:nvSpPr>
          <p:spPr>
            <a:xfrm>
              <a:off x="7886230" y="2462427"/>
              <a:ext cx="1171091" cy="360000"/>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accent1">
                <a:lumMod val="50000"/>
              </a:schemeClr>
            </a:solidFill>
            <a:effectLst>
              <a:outerShdw blurRad="50800" dist="38100" dir="2700000" algn="tl"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3001" tIns="93001" rIns="93001" bIns="93001" numCol="1" spcCol="1270" anchor="ctr" anchorCtr="0">
              <a:noAutofit/>
            </a:bodyPr>
            <a:lstStyle/>
            <a:p>
              <a:pPr algn="ctr" defTabSz="734952">
                <a:lnSpc>
                  <a:spcPct val="90000"/>
                </a:lnSpc>
                <a:spcBef>
                  <a:spcPct val="0"/>
                </a:spcBef>
                <a:spcAft>
                  <a:spcPct val="35000"/>
                </a:spcAft>
              </a:pPr>
              <a:r>
                <a:rPr lang="ja-JP" altLang="en-US" sz="1600" b="1" dirty="0">
                  <a:solidFill>
                    <a:prstClr val="white"/>
                  </a:solidFill>
                  <a:latin typeface="+mn-ea"/>
                </a:rPr>
                <a:t>カウント機能設定</a:t>
              </a:r>
              <a:endParaRPr lang="en-US" altLang="ja-JP" sz="1600" b="1" dirty="0">
                <a:solidFill>
                  <a:prstClr val="white"/>
                </a:solidFill>
                <a:latin typeface="+mn-ea"/>
              </a:endParaRPr>
            </a:p>
          </p:txBody>
        </p:sp>
        <p:sp>
          <p:nvSpPr>
            <p:cNvPr id="28" name="フリーフォーム 18">
              <a:extLst>
                <a:ext uri="{FF2B5EF4-FFF2-40B4-BE49-F238E27FC236}">
                  <a16:creationId xmlns:a16="http://schemas.microsoft.com/office/drawing/2014/main" id="{3C5E3028-4A04-0EF0-CED9-0069BB42603D}"/>
                </a:ext>
              </a:extLst>
            </p:cNvPr>
            <p:cNvSpPr/>
            <p:nvPr/>
          </p:nvSpPr>
          <p:spPr>
            <a:xfrm>
              <a:off x="7886230" y="3064699"/>
              <a:ext cx="1171091" cy="360000"/>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3001" tIns="93001" rIns="93001" bIns="93001" numCol="1" spcCol="1270" anchor="ctr" anchorCtr="0">
              <a:noAutofit/>
            </a:bodyPr>
            <a:lstStyle/>
            <a:p>
              <a:pPr algn="ctr" defTabSz="734952">
                <a:lnSpc>
                  <a:spcPct val="90000"/>
                </a:lnSpc>
                <a:spcBef>
                  <a:spcPct val="0"/>
                </a:spcBef>
                <a:spcAft>
                  <a:spcPct val="35000"/>
                </a:spcAft>
              </a:pPr>
              <a:r>
                <a:rPr lang="ja-JP" altLang="en-US" sz="1600" b="1" dirty="0">
                  <a:solidFill>
                    <a:prstClr val="white"/>
                  </a:solidFill>
                  <a:latin typeface="+mn-ea"/>
                  <a:cs typeface="Meiryo UI" panose="020B0604030504040204" pitchFamily="50" charset="-128"/>
                </a:rPr>
                <a:t>詳細設定</a:t>
              </a:r>
            </a:p>
          </p:txBody>
        </p:sp>
        <p:sp>
          <p:nvSpPr>
            <p:cNvPr id="29" name="フリーフォーム 20">
              <a:extLst>
                <a:ext uri="{FF2B5EF4-FFF2-40B4-BE49-F238E27FC236}">
                  <a16:creationId xmlns:a16="http://schemas.microsoft.com/office/drawing/2014/main" id="{F69E7ED8-8130-106F-0D0B-F4ED384C8B2F}"/>
                </a:ext>
              </a:extLst>
            </p:cNvPr>
            <p:cNvSpPr/>
            <p:nvPr/>
          </p:nvSpPr>
          <p:spPr>
            <a:xfrm>
              <a:off x="7886230" y="3666971"/>
              <a:ext cx="1171091" cy="360000"/>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3001" tIns="93001" rIns="93001" bIns="93001" numCol="1" spcCol="1270" anchor="ctr" anchorCtr="0">
              <a:noAutofit/>
            </a:bodyPr>
            <a:lstStyle/>
            <a:p>
              <a:pPr algn="ctr" defTabSz="734952">
                <a:lnSpc>
                  <a:spcPct val="90000"/>
                </a:lnSpc>
                <a:spcBef>
                  <a:spcPct val="0"/>
                </a:spcBef>
                <a:spcAft>
                  <a:spcPct val="35000"/>
                </a:spcAft>
              </a:pPr>
              <a:r>
                <a:rPr lang="ja-JP" altLang="en-US" sz="1600" b="1" dirty="0">
                  <a:solidFill>
                    <a:prstClr val="white"/>
                  </a:solidFill>
                  <a:latin typeface="+mn-ea"/>
                  <a:cs typeface="Meiryo UI" panose="020B0604030504040204" pitchFamily="50" charset="-128"/>
                </a:rPr>
                <a:t>スケジュール設定</a:t>
              </a:r>
            </a:p>
          </p:txBody>
        </p:sp>
        <p:sp>
          <p:nvSpPr>
            <p:cNvPr id="30" name="フリーフォーム 21">
              <a:extLst>
                <a:ext uri="{FF2B5EF4-FFF2-40B4-BE49-F238E27FC236}">
                  <a16:creationId xmlns:a16="http://schemas.microsoft.com/office/drawing/2014/main" id="{505B4DF1-C0EF-91D6-28DB-C2B7D95B0966}"/>
                </a:ext>
              </a:extLst>
            </p:cNvPr>
            <p:cNvSpPr/>
            <p:nvPr/>
          </p:nvSpPr>
          <p:spPr>
            <a:xfrm>
              <a:off x="7886230" y="4269243"/>
              <a:ext cx="1171091" cy="360000"/>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3001" tIns="93001" rIns="93001" bIns="93001" numCol="1" spcCol="1270" anchor="ctr" anchorCtr="0">
              <a:noAutofit/>
            </a:bodyPr>
            <a:lstStyle/>
            <a:p>
              <a:pPr algn="ctr" defTabSz="734952">
                <a:lnSpc>
                  <a:spcPct val="90000"/>
                </a:lnSpc>
                <a:spcBef>
                  <a:spcPct val="0"/>
                </a:spcBef>
                <a:spcAft>
                  <a:spcPct val="35000"/>
                </a:spcAft>
              </a:pPr>
              <a:r>
                <a:rPr lang="ja-JP" altLang="en-US" sz="1600" b="1" dirty="0">
                  <a:solidFill>
                    <a:prstClr val="white"/>
                  </a:solidFill>
                  <a:latin typeface="+mn-ea"/>
                  <a:cs typeface="Meiryo UI" panose="020B0604030504040204" pitchFamily="50" charset="-128"/>
                </a:rPr>
                <a:t>アラーム設定</a:t>
              </a:r>
            </a:p>
          </p:txBody>
        </p:sp>
        <p:sp>
          <p:nvSpPr>
            <p:cNvPr id="31" name="フリーフォーム 23">
              <a:extLst>
                <a:ext uri="{FF2B5EF4-FFF2-40B4-BE49-F238E27FC236}">
                  <a16:creationId xmlns:a16="http://schemas.microsoft.com/office/drawing/2014/main" id="{BBA21F3B-F8F4-FBB5-E703-8CDDE04DF50C}"/>
                </a:ext>
              </a:extLst>
            </p:cNvPr>
            <p:cNvSpPr/>
            <p:nvPr/>
          </p:nvSpPr>
          <p:spPr>
            <a:xfrm rot="28406">
              <a:off x="8325389" y="2248481"/>
              <a:ext cx="292773" cy="185620"/>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92206" tIns="0" rIns="92206" bIns="115458" numCol="1" spcCol="1270" anchor="ctr" anchorCtr="0">
              <a:noAutofit/>
            </a:bodyPr>
            <a:lstStyle/>
            <a:p>
              <a:pPr algn="ctr" defTabSz="262484">
                <a:lnSpc>
                  <a:spcPct val="90000"/>
                </a:lnSpc>
                <a:spcBef>
                  <a:spcPct val="0"/>
                </a:spcBef>
                <a:spcAft>
                  <a:spcPct val="35000"/>
                </a:spcAft>
              </a:pPr>
              <a:endParaRPr lang="ja-JP" altLang="en-US" sz="1600" b="1">
                <a:solidFill>
                  <a:prstClr val="white"/>
                </a:solidFill>
                <a:latin typeface="+mn-ea"/>
                <a:cs typeface="Meiryo UI" panose="020B0604030504040204" pitchFamily="50" charset="-128"/>
              </a:endParaRPr>
            </a:p>
          </p:txBody>
        </p:sp>
        <p:sp>
          <p:nvSpPr>
            <p:cNvPr id="32" name="フリーフォーム 24">
              <a:extLst>
                <a:ext uri="{FF2B5EF4-FFF2-40B4-BE49-F238E27FC236}">
                  <a16:creationId xmlns:a16="http://schemas.microsoft.com/office/drawing/2014/main" id="{64726C18-428E-8212-B0C0-B97FEA9EC70F}"/>
                </a:ext>
              </a:extLst>
            </p:cNvPr>
            <p:cNvSpPr/>
            <p:nvPr/>
          </p:nvSpPr>
          <p:spPr>
            <a:xfrm rot="28406">
              <a:off x="8325389" y="2850753"/>
              <a:ext cx="292773" cy="185620"/>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92206" tIns="0" rIns="92206" bIns="115458" numCol="1" spcCol="1270" anchor="ctr" anchorCtr="0">
              <a:noAutofit/>
            </a:bodyPr>
            <a:lstStyle/>
            <a:p>
              <a:pPr algn="ctr" defTabSz="262484">
                <a:lnSpc>
                  <a:spcPct val="90000"/>
                </a:lnSpc>
                <a:spcBef>
                  <a:spcPct val="0"/>
                </a:spcBef>
                <a:spcAft>
                  <a:spcPct val="35000"/>
                </a:spcAft>
              </a:pPr>
              <a:endParaRPr lang="ja-JP" altLang="en-US" sz="1600" b="1">
                <a:solidFill>
                  <a:prstClr val="white"/>
                </a:solidFill>
                <a:latin typeface="+mn-ea"/>
                <a:cs typeface="Meiryo UI" panose="020B0604030504040204" pitchFamily="50" charset="-128"/>
              </a:endParaRPr>
            </a:p>
          </p:txBody>
        </p:sp>
        <p:sp>
          <p:nvSpPr>
            <p:cNvPr id="33" name="フリーフォーム 25">
              <a:extLst>
                <a:ext uri="{FF2B5EF4-FFF2-40B4-BE49-F238E27FC236}">
                  <a16:creationId xmlns:a16="http://schemas.microsoft.com/office/drawing/2014/main" id="{2C65FB2B-E805-32E1-F85F-AF6D68E3EBDA}"/>
                </a:ext>
              </a:extLst>
            </p:cNvPr>
            <p:cNvSpPr/>
            <p:nvPr/>
          </p:nvSpPr>
          <p:spPr>
            <a:xfrm rot="28406">
              <a:off x="8325389" y="3453025"/>
              <a:ext cx="292773" cy="185620"/>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92206" tIns="0" rIns="92206" bIns="115458" numCol="1" spcCol="1270" anchor="ctr" anchorCtr="0">
              <a:noAutofit/>
            </a:bodyPr>
            <a:lstStyle/>
            <a:p>
              <a:pPr algn="ctr" defTabSz="262484">
                <a:lnSpc>
                  <a:spcPct val="90000"/>
                </a:lnSpc>
                <a:spcBef>
                  <a:spcPct val="0"/>
                </a:spcBef>
                <a:spcAft>
                  <a:spcPct val="35000"/>
                </a:spcAft>
              </a:pPr>
              <a:endParaRPr lang="ja-JP" altLang="en-US" sz="1600" b="1">
                <a:solidFill>
                  <a:prstClr val="white"/>
                </a:solidFill>
                <a:latin typeface="+mn-ea"/>
                <a:cs typeface="Meiryo UI" panose="020B0604030504040204" pitchFamily="50" charset="-128"/>
              </a:endParaRPr>
            </a:p>
          </p:txBody>
        </p:sp>
        <p:sp>
          <p:nvSpPr>
            <p:cNvPr id="34" name="フリーフォーム 26">
              <a:extLst>
                <a:ext uri="{FF2B5EF4-FFF2-40B4-BE49-F238E27FC236}">
                  <a16:creationId xmlns:a16="http://schemas.microsoft.com/office/drawing/2014/main" id="{D3F199BD-9DE0-077F-78A8-1E0F318A0F1B}"/>
                </a:ext>
              </a:extLst>
            </p:cNvPr>
            <p:cNvSpPr/>
            <p:nvPr/>
          </p:nvSpPr>
          <p:spPr>
            <a:xfrm rot="28406">
              <a:off x="8325389" y="4055297"/>
              <a:ext cx="292773" cy="185620"/>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92206" tIns="0" rIns="92206" bIns="115458" numCol="1" spcCol="1270" anchor="ctr" anchorCtr="0">
              <a:noAutofit/>
            </a:bodyPr>
            <a:lstStyle/>
            <a:p>
              <a:pPr algn="ctr" defTabSz="262484">
                <a:lnSpc>
                  <a:spcPct val="90000"/>
                </a:lnSpc>
                <a:spcBef>
                  <a:spcPct val="0"/>
                </a:spcBef>
                <a:spcAft>
                  <a:spcPct val="35000"/>
                </a:spcAft>
              </a:pPr>
              <a:endParaRPr lang="ja-JP" altLang="en-US" sz="1600" b="1">
                <a:solidFill>
                  <a:prstClr val="white"/>
                </a:solidFill>
                <a:latin typeface="+mn-ea"/>
                <a:cs typeface="Meiryo UI" panose="020B0604030504040204" pitchFamily="50" charset="-128"/>
              </a:endParaRPr>
            </a:p>
          </p:txBody>
        </p:sp>
        <p:sp>
          <p:nvSpPr>
            <p:cNvPr id="36" name="フリーフォーム 14">
              <a:extLst>
                <a:ext uri="{FF2B5EF4-FFF2-40B4-BE49-F238E27FC236}">
                  <a16:creationId xmlns:a16="http://schemas.microsoft.com/office/drawing/2014/main" id="{033A6FBD-15E7-BFBF-E261-A8745DF4AEC3}"/>
                </a:ext>
              </a:extLst>
            </p:cNvPr>
            <p:cNvSpPr/>
            <p:nvPr/>
          </p:nvSpPr>
          <p:spPr>
            <a:xfrm>
              <a:off x="7886230" y="655611"/>
              <a:ext cx="1171091" cy="360000"/>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3001" tIns="93001" rIns="93001" bIns="93001" numCol="1" spcCol="1270" anchor="ctr" anchorCtr="0">
              <a:noAutofit/>
            </a:bodyPr>
            <a:lstStyle/>
            <a:p>
              <a:pPr algn="ctr" defTabSz="734952">
                <a:lnSpc>
                  <a:spcPct val="90000"/>
                </a:lnSpc>
                <a:spcBef>
                  <a:spcPct val="0"/>
                </a:spcBef>
                <a:spcAft>
                  <a:spcPct val="35000"/>
                </a:spcAft>
              </a:pPr>
              <a:r>
                <a:rPr lang="ja-JP" altLang="en-US" sz="1600" b="1" dirty="0">
                  <a:solidFill>
                    <a:prstClr val="white"/>
                  </a:solidFill>
                  <a:latin typeface="+mn-ea"/>
                </a:rPr>
                <a:t>設定画面を開く</a:t>
              </a:r>
            </a:p>
          </p:txBody>
        </p:sp>
        <p:sp>
          <p:nvSpPr>
            <p:cNvPr id="37" name="フリーフォーム 15">
              <a:extLst>
                <a:ext uri="{FF2B5EF4-FFF2-40B4-BE49-F238E27FC236}">
                  <a16:creationId xmlns:a16="http://schemas.microsoft.com/office/drawing/2014/main" id="{48A04EF6-42FA-09E4-6942-A9880F4CE509}"/>
                </a:ext>
              </a:extLst>
            </p:cNvPr>
            <p:cNvSpPr/>
            <p:nvPr/>
          </p:nvSpPr>
          <p:spPr>
            <a:xfrm rot="28406">
              <a:off x="8325389" y="1043937"/>
              <a:ext cx="292773" cy="185620"/>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92206" tIns="0" rIns="92206" bIns="115458" numCol="1" spcCol="1270" anchor="ctr" anchorCtr="0">
              <a:noAutofit/>
            </a:bodyPr>
            <a:lstStyle/>
            <a:p>
              <a:pPr algn="ctr" defTabSz="262484">
                <a:lnSpc>
                  <a:spcPct val="90000"/>
                </a:lnSpc>
                <a:spcBef>
                  <a:spcPct val="0"/>
                </a:spcBef>
                <a:spcAft>
                  <a:spcPct val="35000"/>
                </a:spcAft>
              </a:pPr>
              <a:endParaRPr lang="ja-JP" altLang="en-US" sz="1600" b="1">
                <a:solidFill>
                  <a:prstClr val="white"/>
                </a:solidFill>
                <a:latin typeface="+mn-ea"/>
                <a:cs typeface="Meiryo UI" panose="020B0604030504040204" pitchFamily="50" charset="-128"/>
              </a:endParaRPr>
            </a:p>
          </p:txBody>
        </p:sp>
        <p:sp>
          <p:nvSpPr>
            <p:cNvPr id="38" name="フリーフォーム 16">
              <a:extLst>
                <a:ext uri="{FF2B5EF4-FFF2-40B4-BE49-F238E27FC236}">
                  <a16:creationId xmlns:a16="http://schemas.microsoft.com/office/drawing/2014/main" id="{0BF2AAAF-C8AC-196E-E656-1B55F511A618}"/>
                </a:ext>
              </a:extLst>
            </p:cNvPr>
            <p:cNvSpPr/>
            <p:nvPr/>
          </p:nvSpPr>
          <p:spPr>
            <a:xfrm>
              <a:off x="7886230" y="1257883"/>
              <a:ext cx="1171091" cy="360000"/>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3001" tIns="93001" rIns="93001" bIns="93001" numCol="1" spcCol="1270" anchor="ctr" anchorCtr="0">
              <a:noAutofit/>
            </a:bodyPr>
            <a:lstStyle/>
            <a:p>
              <a:pPr algn="ctr" defTabSz="734952">
                <a:lnSpc>
                  <a:spcPct val="90000"/>
                </a:lnSpc>
                <a:spcBef>
                  <a:spcPct val="0"/>
                </a:spcBef>
                <a:spcAft>
                  <a:spcPct val="35000"/>
                </a:spcAft>
              </a:pPr>
              <a:r>
                <a:rPr lang="ja-JP" altLang="en-US" sz="1600" b="1" dirty="0">
                  <a:solidFill>
                    <a:prstClr val="white"/>
                  </a:solidFill>
                  <a:latin typeface="+mn-ea"/>
                </a:rPr>
                <a:t>モード選択</a:t>
              </a:r>
            </a:p>
          </p:txBody>
        </p:sp>
        <p:sp>
          <p:nvSpPr>
            <p:cNvPr id="39" name="フリーフォーム 23">
              <a:extLst>
                <a:ext uri="{FF2B5EF4-FFF2-40B4-BE49-F238E27FC236}">
                  <a16:creationId xmlns:a16="http://schemas.microsoft.com/office/drawing/2014/main" id="{E5930FAC-64B5-8295-FD74-8C8FFDEE7AE0}"/>
                </a:ext>
              </a:extLst>
            </p:cNvPr>
            <p:cNvSpPr/>
            <p:nvPr/>
          </p:nvSpPr>
          <p:spPr>
            <a:xfrm rot="28406">
              <a:off x="8325389" y="1646209"/>
              <a:ext cx="292773" cy="185620"/>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92206" tIns="0" rIns="92206" bIns="115458" numCol="1" spcCol="1270" anchor="ctr" anchorCtr="0">
              <a:noAutofit/>
            </a:bodyPr>
            <a:lstStyle/>
            <a:p>
              <a:pPr algn="ctr" defTabSz="262484">
                <a:lnSpc>
                  <a:spcPct val="90000"/>
                </a:lnSpc>
                <a:spcBef>
                  <a:spcPct val="0"/>
                </a:spcBef>
                <a:spcAft>
                  <a:spcPct val="35000"/>
                </a:spcAft>
              </a:pPr>
              <a:endParaRPr lang="ja-JP" altLang="en-US" sz="1600" b="1">
                <a:solidFill>
                  <a:prstClr val="white"/>
                </a:solidFill>
                <a:latin typeface="+mn-ea"/>
                <a:cs typeface="Meiryo UI" panose="020B0604030504040204" pitchFamily="50" charset="-128"/>
              </a:endParaRPr>
            </a:p>
          </p:txBody>
        </p:sp>
      </p:grpSp>
      <p:sp>
        <p:nvSpPr>
          <p:cNvPr id="43" name="テキスト ボックス 42">
            <a:extLst>
              <a:ext uri="{FF2B5EF4-FFF2-40B4-BE49-F238E27FC236}">
                <a16:creationId xmlns:a16="http://schemas.microsoft.com/office/drawing/2014/main" id="{7830CC3B-E437-F957-1CFE-3A5444D06E62}"/>
              </a:ext>
            </a:extLst>
          </p:cNvPr>
          <p:cNvSpPr txBox="1"/>
          <p:nvPr/>
        </p:nvSpPr>
        <p:spPr>
          <a:xfrm>
            <a:off x="8253841" y="1646022"/>
            <a:ext cx="3812035" cy="1618841"/>
          </a:xfrm>
          <a:prstGeom prst="rect">
            <a:avLst/>
          </a:prstGeom>
          <a:noFill/>
        </p:spPr>
        <p:txBody>
          <a:bodyPr wrap="square" rtlCol="0">
            <a:spAutoFit/>
          </a:bodyPr>
          <a:lstStyle/>
          <a:p>
            <a:r>
              <a:rPr lang="ja-JP" altLang="en-US" sz="1417" b="1" dirty="0">
                <a:solidFill>
                  <a:prstClr val="black"/>
                </a:solidFill>
                <a:latin typeface="+mn-ea"/>
              </a:rPr>
              <a:t>設定した検知ラインに対して、カウントする方向を選択します。</a:t>
            </a:r>
            <a:endParaRPr lang="en-US" altLang="ja-JP" sz="1417" b="1" dirty="0">
              <a:solidFill>
                <a:prstClr val="black"/>
              </a:solidFill>
              <a:latin typeface="+mn-ea"/>
            </a:endParaRPr>
          </a:p>
          <a:p>
            <a:endParaRPr lang="en-US" altLang="ja-JP" sz="1417" b="1" dirty="0">
              <a:solidFill>
                <a:prstClr val="black"/>
              </a:solidFill>
              <a:latin typeface="+mn-ea"/>
            </a:endParaRPr>
          </a:p>
          <a:p>
            <a:r>
              <a:rPr lang="ja-JP" altLang="en-US" sz="1417" b="1" dirty="0">
                <a:solidFill>
                  <a:prstClr val="black"/>
                </a:solidFill>
                <a:latin typeface="+mn-ea"/>
              </a:rPr>
              <a:t>■方向指定</a:t>
            </a:r>
            <a:endParaRPr lang="en-US" altLang="ja-JP" sz="1417" b="1" dirty="0">
              <a:solidFill>
                <a:prstClr val="black"/>
              </a:solidFill>
              <a:latin typeface="+mn-ea"/>
            </a:endParaRPr>
          </a:p>
          <a:p>
            <a:r>
              <a:rPr lang="ja-JP" altLang="en-US" sz="1417" b="1" dirty="0">
                <a:solidFill>
                  <a:prstClr val="black"/>
                </a:solidFill>
                <a:latin typeface="+mn-ea"/>
              </a:rPr>
              <a:t>・</a:t>
            </a:r>
            <a:r>
              <a:rPr lang="en-US" altLang="ja-JP" sz="1417" b="1" dirty="0">
                <a:solidFill>
                  <a:prstClr val="black"/>
                </a:solidFill>
                <a:latin typeface="+mn-ea"/>
              </a:rPr>
              <a:t>In</a:t>
            </a:r>
            <a:r>
              <a:rPr lang="ja-JP" altLang="en-US" sz="1417" b="1" dirty="0">
                <a:solidFill>
                  <a:prstClr val="black"/>
                </a:solidFill>
                <a:latin typeface="+mn-ea"/>
              </a:rPr>
              <a:t>方向</a:t>
            </a:r>
            <a:endParaRPr lang="en-US" altLang="ja-JP" sz="1417" b="1" dirty="0">
              <a:solidFill>
                <a:prstClr val="black"/>
              </a:solidFill>
              <a:latin typeface="+mn-ea"/>
            </a:endParaRPr>
          </a:p>
          <a:p>
            <a:r>
              <a:rPr lang="ja-JP" altLang="en-US" sz="1417" b="1" dirty="0">
                <a:solidFill>
                  <a:prstClr val="black"/>
                </a:solidFill>
                <a:latin typeface="+mn-ea"/>
              </a:rPr>
              <a:t>・</a:t>
            </a:r>
            <a:r>
              <a:rPr lang="en-US" altLang="ja-JP" sz="1417" b="1" dirty="0">
                <a:solidFill>
                  <a:prstClr val="black"/>
                </a:solidFill>
                <a:latin typeface="+mn-ea"/>
              </a:rPr>
              <a:t>Out</a:t>
            </a:r>
            <a:r>
              <a:rPr lang="ja-JP" altLang="en-US" sz="1417" b="1" dirty="0">
                <a:solidFill>
                  <a:prstClr val="black"/>
                </a:solidFill>
                <a:latin typeface="+mn-ea"/>
              </a:rPr>
              <a:t>方向</a:t>
            </a:r>
            <a:endParaRPr lang="en-US" altLang="ja-JP" sz="1417" b="1" dirty="0">
              <a:solidFill>
                <a:prstClr val="black"/>
              </a:solidFill>
              <a:latin typeface="+mn-ea"/>
            </a:endParaRPr>
          </a:p>
          <a:p>
            <a:r>
              <a:rPr lang="ja-JP" altLang="en-US" sz="1417" b="1" dirty="0">
                <a:solidFill>
                  <a:prstClr val="black"/>
                </a:solidFill>
                <a:latin typeface="+mn-ea"/>
              </a:rPr>
              <a:t>・</a:t>
            </a:r>
            <a:r>
              <a:rPr lang="en-US" altLang="ja-JP" sz="1417" b="1" dirty="0">
                <a:solidFill>
                  <a:prstClr val="black"/>
                </a:solidFill>
                <a:latin typeface="+mn-ea"/>
              </a:rPr>
              <a:t>In/Out</a:t>
            </a:r>
            <a:r>
              <a:rPr lang="ja-JP" altLang="en-US" sz="1417" b="1" dirty="0">
                <a:solidFill>
                  <a:prstClr val="black"/>
                </a:solidFill>
                <a:latin typeface="+mn-ea"/>
              </a:rPr>
              <a:t>方向</a:t>
            </a:r>
            <a:endParaRPr lang="en-US" altLang="ja-JP" sz="1417" b="1" dirty="0">
              <a:solidFill>
                <a:prstClr val="black"/>
              </a:solidFill>
              <a:latin typeface="+mn-ea"/>
            </a:endParaRPr>
          </a:p>
        </p:txBody>
      </p:sp>
      <p:sp>
        <p:nvSpPr>
          <p:cNvPr id="44" name="正方形/長方形 43">
            <a:extLst>
              <a:ext uri="{FF2B5EF4-FFF2-40B4-BE49-F238E27FC236}">
                <a16:creationId xmlns:a16="http://schemas.microsoft.com/office/drawing/2014/main" id="{B6FFF60C-FFB3-11E4-0AB8-5A3C84506FF0}"/>
              </a:ext>
            </a:extLst>
          </p:cNvPr>
          <p:cNvSpPr/>
          <p:nvPr/>
        </p:nvSpPr>
        <p:spPr>
          <a:xfrm>
            <a:off x="5525524" y="2194170"/>
            <a:ext cx="1445598" cy="2692384"/>
          </a:xfrm>
          <a:prstGeom prst="rect">
            <a:avLst/>
          </a:prstGeom>
          <a:noFill/>
          <a:ln w="19050" cap="flat" cmpd="sng" algn="ctr">
            <a:solidFill>
              <a:srgbClr val="FF0000"/>
            </a:solidFill>
            <a:prstDash val="solid"/>
            <a:miter lim="800000"/>
          </a:ln>
          <a:effectLst/>
        </p:spPr>
        <p:txBody>
          <a:bodyPr rtlCol="0" anchor="ctr"/>
          <a:lstStyle/>
          <a:p>
            <a:pPr algn="ctr" defTabSz="1439906">
              <a:defRPr/>
            </a:pPr>
            <a:endParaRPr kumimoji="0" lang="ja-JP" altLang="en-US" sz="2834" b="1" kern="0">
              <a:solidFill>
                <a:prstClr val="white"/>
              </a:solidFill>
              <a:latin typeface="+mn-ea"/>
            </a:endParaRPr>
          </a:p>
        </p:txBody>
      </p:sp>
      <p:sp>
        <p:nvSpPr>
          <p:cNvPr id="45" name="線吹き出し 2 (枠付き) 28">
            <a:extLst>
              <a:ext uri="{FF2B5EF4-FFF2-40B4-BE49-F238E27FC236}">
                <a16:creationId xmlns:a16="http://schemas.microsoft.com/office/drawing/2014/main" id="{591E4A60-C469-C85B-A235-C92646886E46}"/>
              </a:ext>
            </a:extLst>
          </p:cNvPr>
          <p:cNvSpPr/>
          <p:nvPr/>
        </p:nvSpPr>
        <p:spPr>
          <a:xfrm rot="10800000">
            <a:off x="1162391" y="5606171"/>
            <a:ext cx="4490286" cy="609601"/>
          </a:xfrm>
          <a:prstGeom prst="borderCallout2">
            <a:avLst>
              <a:gd name="adj1" fmla="val 52026"/>
              <a:gd name="adj2" fmla="val 100114"/>
              <a:gd name="adj3" fmla="val 51806"/>
              <a:gd name="adj4" fmla="val 109163"/>
              <a:gd name="adj5" fmla="val 302351"/>
              <a:gd name="adj6" fmla="val 114233"/>
            </a:avLst>
          </a:prstGeom>
          <a:noFill/>
          <a:ln w="19050" cap="flat" cmpd="sng" algn="ctr">
            <a:solidFill>
              <a:srgbClr val="FF0000"/>
            </a:solidFill>
            <a:prstDash val="solid"/>
            <a:miter lim="800000"/>
          </a:ln>
          <a:effectLst/>
        </p:spPr>
        <p:txBody>
          <a:bodyPr rtlCol="0" anchor="ctr"/>
          <a:lstStyle/>
          <a:p>
            <a:pPr algn="ctr" defTabSz="1439906">
              <a:defRPr/>
            </a:pPr>
            <a:endParaRPr kumimoji="0" lang="ja-JP" altLang="en-US" sz="2834" b="1" kern="0">
              <a:solidFill>
                <a:prstClr val="white"/>
              </a:solidFill>
              <a:latin typeface="+mn-ea"/>
            </a:endParaRPr>
          </a:p>
        </p:txBody>
      </p:sp>
      <p:sp>
        <p:nvSpPr>
          <p:cNvPr id="46" name="正方形/長方形 45">
            <a:extLst>
              <a:ext uri="{FF2B5EF4-FFF2-40B4-BE49-F238E27FC236}">
                <a16:creationId xmlns:a16="http://schemas.microsoft.com/office/drawing/2014/main" id="{933D74CE-19ED-D720-5CFB-49119E95D450}"/>
              </a:ext>
            </a:extLst>
          </p:cNvPr>
          <p:cNvSpPr/>
          <p:nvPr/>
        </p:nvSpPr>
        <p:spPr>
          <a:xfrm>
            <a:off x="7051510" y="2169482"/>
            <a:ext cx="894311" cy="2713422"/>
          </a:xfrm>
          <a:prstGeom prst="rect">
            <a:avLst/>
          </a:prstGeom>
          <a:noFill/>
          <a:ln w="19050" cap="flat" cmpd="sng" algn="ctr">
            <a:solidFill>
              <a:srgbClr val="FF0000"/>
            </a:solidFill>
            <a:prstDash val="solid"/>
            <a:miter lim="800000"/>
          </a:ln>
          <a:effectLst/>
        </p:spPr>
        <p:txBody>
          <a:bodyPr rtlCol="0" anchor="ctr"/>
          <a:lstStyle/>
          <a:p>
            <a:pPr algn="ctr" defTabSz="1439906">
              <a:defRPr/>
            </a:pPr>
            <a:endParaRPr kumimoji="0" lang="ja-JP" altLang="en-US" sz="2834" b="1" kern="0">
              <a:solidFill>
                <a:prstClr val="white"/>
              </a:solidFill>
              <a:latin typeface="+mn-ea"/>
            </a:endParaRPr>
          </a:p>
        </p:txBody>
      </p:sp>
      <p:sp>
        <p:nvSpPr>
          <p:cNvPr id="47" name="線吹き出し 2 (枠付き) 31">
            <a:extLst>
              <a:ext uri="{FF2B5EF4-FFF2-40B4-BE49-F238E27FC236}">
                <a16:creationId xmlns:a16="http://schemas.microsoft.com/office/drawing/2014/main" id="{6E71B586-E08D-1E94-A6BE-D29143187583}"/>
              </a:ext>
            </a:extLst>
          </p:cNvPr>
          <p:cNvSpPr/>
          <p:nvPr/>
        </p:nvSpPr>
        <p:spPr>
          <a:xfrm>
            <a:off x="8225747" y="1619291"/>
            <a:ext cx="4015919" cy="1751306"/>
          </a:xfrm>
          <a:prstGeom prst="borderCallout2">
            <a:avLst>
              <a:gd name="adj1" fmla="val 11011"/>
              <a:gd name="adj2" fmla="val -94"/>
              <a:gd name="adj3" fmla="val 10612"/>
              <a:gd name="adj4" fmla="val -12375"/>
              <a:gd name="adj5" fmla="val 29692"/>
              <a:gd name="adj6" fmla="val -22141"/>
            </a:avLst>
          </a:prstGeom>
          <a:noFill/>
          <a:ln w="19050" cap="flat" cmpd="sng" algn="ctr">
            <a:solidFill>
              <a:srgbClr val="FF0000"/>
            </a:solidFill>
            <a:prstDash val="solid"/>
            <a:miter lim="800000"/>
          </a:ln>
          <a:effectLst/>
        </p:spPr>
        <p:txBody>
          <a:bodyPr rtlCol="0" anchor="ctr"/>
          <a:lstStyle/>
          <a:p>
            <a:pPr algn="ctr" defTabSz="1439906">
              <a:defRPr/>
            </a:pPr>
            <a:endParaRPr kumimoji="0" lang="ja-JP" altLang="en-US" sz="2834" b="1" kern="0">
              <a:solidFill>
                <a:prstClr val="white"/>
              </a:solidFill>
              <a:latin typeface="+mn-ea"/>
            </a:endParaRPr>
          </a:p>
        </p:txBody>
      </p:sp>
      <p:sp>
        <p:nvSpPr>
          <p:cNvPr id="50" name="テキスト ボックス 49">
            <a:extLst>
              <a:ext uri="{FF2B5EF4-FFF2-40B4-BE49-F238E27FC236}">
                <a16:creationId xmlns:a16="http://schemas.microsoft.com/office/drawing/2014/main" id="{C9A0BF35-CFFB-7EA4-C09A-E4AE86CE7A81}"/>
              </a:ext>
            </a:extLst>
          </p:cNvPr>
          <p:cNvSpPr txBox="1"/>
          <p:nvPr/>
        </p:nvSpPr>
        <p:spPr>
          <a:xfrm>
            <a:off x="1195809" y="5634721"/>
            <a:ext cx="4490288" cy="528478"/>
          </a:xfrm>
          <a:prstGeom prst="rect">
            <a:avLst/>
          </a:prstGeom>
          <a:noFill/>
        </p:spPr>
        <p:txBody>
          <a:bodyPr wrap="square" rtlCol="0">
            <a:spAutoFit/>
          </a:bodyPr>
          <a:lstStyle/>
          <a:p>
            <a:r>
              <a:rPr lang="ja-JP" altLang="en-US" sz="1417" b="1" dirty="0">
                <a:solidFill>
                  <a:prstClr val="black"/>
                </a:solidFill>
                <a:latin typeface="+mn-ea"/>
              </a:rPr>
              <a:t>描画する際は、「ラインクロス」アイコンを選択し、「カメラ映像画面」にドラッグして描画します。</a:t>
            </a:r>
            <a:endParaRPr lang="en-US" altLang="ja-JP" sz="1417" b="1" dirty="0">
              <a:solidFill>
                <a:prstClr val="black"/>
              </a:solidFill>
              <a:latin typeface="+mn-ea"/>
            </a:endParaRPr>
          </a:p>
        </p:txBody>
      </p:sp>
      <p:sp>
        <p:nvSpPr>
          <p:cNvPr id="3" name="テキスト ボックス 2">
            <a:extLst>
              <a:ext uri="{FF2B5EF4-FFF2-40B4-BE49-F238E27FC236}">
                <a16:creationId xmlns:a16="http://schemas.microsoft.com/office/drawing/2014/main" id="{F4E5F4F1-E603-079F-43EC-07F6C82C464D}"/>
              </a:ext>
            </a:extLst>
          </p:cNvPr>
          <p:cNvSpPr txBox="1"/>
          <p:nvPr/>
        </p:nvSpPr>
        <p:spPr>
          <a:xfrm>
            <a:off x="238606" y="6407112"/>
            <a:ext cx="12181014" cy="964623"/>
          </a:xfrm>
          <a:prstGeom prst="rect">
            <a:avLst/>
          </a:prstGeom>
          <a:noFill/>
        </p:spPr>
        <p:txBody>
          <a:bodyPr wrap="square" rtlCol="0">
            <a:spAutoFit/>
          </a:bodyPr>
          <a:lstStyle/>
          <a:p>
            <a:pPr>
              <a:defRPr/>
            </a:pPr>
            <a:r>
              <a:rPr lang="ja-JP" altLang="en-US" sz="1417" b="1" dirty="0">
                <a:solidFill>
                  <a:prstClr val="black"/>
                </a:solidFill>
                <a:latin typeface="+mn-ea"/>
                <a:cs typeface="Meiryo UI" panose="020B0604030504040204" pitchFamily="50" charset="-128"/>
              </a:rPr>
              <a:t>通常画角モード：検知オブジェクトは人物、車、二輪車になります。</a:t>
            </a:r>
            <a:endParaRPr lang="en-US" altLang="ja-JP" sz="1417" b="1" dirty="0">
              <a:solidFill>
                <a:prstClr val="black"/>
              </a:solidFill>
              <a:latin typeface="+mn-ea"/>
              <a:cs typeface="Meiryo UI" panose="020B0604030504040204" pitchFamily="50" charset="-128"/>
            </a:endParaRPr>
          </a:p>
          <a:p>
            <a:pPr>
              <a:defRPr/>
            </a:pPr>
            <a:r>
              <a:rPr lang="ja-JP" altLang="en-US" sz="1417" b="1" dirty="0">
                <a:solidFill>
                  <a:prstClr val="black"/>
                </a:solidFill>
                <a:latin typeface="+mn-ea"/>
                <a:cs typeface="Meiryo UI" panose="020B0604030504040204" pitchFamily="50" charset="-128"/>
              </a:rPr>
              <a:t>真下画角モード：検知オブジェクトは人物のみとなります。（カメラは真下向きに設置し、人物を通常画角より高精度でカウントできます。）</a:t>
            </a:r>
            <a:endParaRPr lang="en-US" altLang="ja-JP" sz="1417" b="1" dirty="0">
              <a:solidFill>
                <a:prstClr val="black"/>
              </a:solidFill>
              <a:latin typeface="+mn-ea"/>
              <a:cs typeface="Meiryo UI" panose="020B0604030504040204" pitchFamily="50" charset="-128"/>
            </a:endParaRPr>
          </a:p>
          <a:p>
            <a:pPr>
              <a:defRPr/>
            </a:pPr>
            <a:endParaRPr lang="en-US" altLang="ja-JP" sz="1417" b="1" dirty="0">
              <a:solidFill>
                <a:prstClr val="black"/>
              </a:solidFill>
              <a:latin typeface="+mn-ea"/>
              <a:cs typeface="Meiryo UI" panose="020B0604030504040204" pitchFamily="50" charset="-128"/>
            </a:endParaRPr>
          </a:p>
          <a:p>
            <a:pPr>
              <a:defRPr/>
            </a:pPr>
            <a:r>
              <a:rPr lang="en-US" altLang="ja-JP" sz="1417" b="1" dirty="0">
                <a:solidFill>
                  <a:prstClr val="black"/>
                </a:solidFill>
                <a:latin typeface="+mn-ea"/>
                <a:cs typeface="Meiryo UI" panose="020B0604030504040204" pitchFamily="50" charset="-128"/>
              </a:rPr>
              <a:t>※</a:t>
            </a:r>
            <a:r>
              <a:rPr lang="ja-JP" altLang="en-US" sz="1417" b="1" dirty="0">
                <a:solidFill>
                  <a:prstClr val="black"/>
                </a:solidFill>
                <a:latin typeface="+mn-ea"/>
                <a:cs typeface="Meiryo UI" panose="020B0604030504040204" pitchFamily="50" charset="-128"/>
              </a:rPr>
              <a:t>真下画角モードで</a:t>
            </a:r>
            <a:r>
              <a:rPr lang="en-US" altLang="ja-JP" sz="1417" b="1" dirty="0">
                <a:solidFill>
                  <a:prstClr val="black"/>
                </a:solidFill>
                <a:latin typeface="+mn-ea"/>
                <a:cs typeface="Meiryo UI" panose="020B0604030504040204" pitchFamily="50" charset="-128"/>
              </a:rPr>
              <a:t>AI-VMD</a:t>
            </a:r>
            <a:r>
              <a:rPr lang="ja-JP" altLang="en-US" sz="1417" b="1" dirty="0">
                <a:solidFill>
                  <a:prstClr val="black"/>
                </a:solidFill>
                <a:latin typeface="+mn-ea"/>
                <a:cs typeface="Meiryo UI" panose="020B0604030504040204" pitchFamily="50" charset="-128"/>
              </a:rPr>
              <a:t>以外の機能拡張ソフトウェアを使用する場合には、同時に使用する機能拡張ソフトウェアの使用条件にご注意ください。</a:t>
            </a:r>
            <a:endParaRPr lang="en-US" altLang="ja-JP" sz="1417" b="1" dirty="0">
              <a:solidFill>
                <a:prstClr val="black"/>
              </a:solidFill>
              <a:latin typeface="+mn-ea"/>
              <a:cs typeface="Meiryo UI" panose="020B0604030504040204" pitchFamily="50" charset="-128"/>
            </a:endParaRPr>
          </a:p>
        </p:txBody>
      </p:sp>
    </p:spTree>
    <p:extLst>
      <p:ext uri="{BB962C8B-B14F-4D97-AF65-F5344CB8AC3E}">
        <p14:creationId xmlns:p14="http://schemas.microsoft.com/office/powerpoint/2010/main" val="86249183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画質設定｜画質を調整する</a:t>
            </a:r>
            <a:endParaRPr kumimoji="1" lang="ja-JP" altLang="en-US" dirty="0"/>
          </a:p>
        </p:txBody>
      </p:sp>
      <p:sp>
        <p:nvSpPr>
          <p:cNvPr id="35" name="テキスト ボックス 34"/>
          <p:cNvSpPr txBox="1"/>
          <p:nvPr/>
        </p:nvSpPr>
        <p:spPr>
          <a:xfrm>
            <a:off x="316356" y="733642"/>
            <a:ext cx="8939137" cy="1383456"/>
          </a:xfrm>
          <a:prstGeom prst="rect">
            <a:avLst/>
          </a:prstGeom>
          <a:noFill/>
        </p:spPr>
        <p:txBody>
          <a:bodyPr wrap="square" rtlCol="0">
            <a:spAutoFit/>
          </a:bodyPr>
          <a:lstStyle/>
          <a:p>
            <a:pPr>
              <a:defRPr/>
            </a:pPr>
            <a:r>
              <a:rPr lang="en-US" altLang="ja-JP" sz="2000" b="1" dirty="0">
                <a:solidFill>
                  <a:prstClr val="black"/>
                </a:solidFill>
                <a:latin typeface="+mn-ea"/>
              </a:rPr>
              <a:t>AI-VMD</a:t>
            </a:r>
            <a:r>
              <a:rPr lang="ja-JP" altLang="en-US" sz="2000" b="1" dirty="0">
                <a:solidFill>
                  <a:prstClr val="black"/>
                </a:solidFill>
                <a:latin typeface="+mn-ea"/>
              </a:rPr>
              <a:t>に関連する画質設定パラメータを調整します。</a:t>
            </a:r>
            <a:endParaRPr lang="en-US" altLang="ja-JP" sz="2000" b="1" dirty="0">
              <a:solidFill>
                <a:prstClr val="black"/>
              </a:solidFill>
              <a:latin typeface="+mn-ea"/>
            </a:endParaRPr>
          </a:p>
          <a:p>
            <a:pPr>
              <a:defRPr/>
            </a:pPr>
            <a:endParaRPr lang="en-US" altLang="ja-JP" sz="1890" b="1" dirty="0">
              <a:solidFill>
                <a:prstClr val="black"/>
              </a:solidFill>
              <a:latin typeface="+mn-ea"/>
            </a:endParaRPr>
          </a:p>
          <a:p>
            <a:pPr>
              <a:defRPr/>
            </a:pPr>
            <a:r>
              <a:rPr lang="en-US" altLang="ja-JP" sz="2000" b="1" dirty="0">
                <a:solidFill>
                  <a:prstClr val="black"/>
                </a:solidFill>
                <a:latin typeface="+mn-ea"/>
              </a:rPr>
              <a:t>※</a:t>
            </a:r>
            <a:r>
              <a:rPr lang="ja-JP" altLang="en-US" sz="2000" b="1" dirty="0">
                <a:solidFill>
                  <a:srgbClr val="FF0000"/>
                </a:solidFill>
                <a:latin typeface="+mn-ea"/>
              </a:rPr>
              <a:t>基本的には、画質の調整は不要です。</a:t>
            </a:r>
            <a:endParaRPr lang="en-US" altLang="ja-JP" sz="2000" b="1" dirty="0">
              <a:solidFill>
                <a:srgbClr val="FF0000"/>
              </a:solidFill>
              <a:latin typeface="+mn-ea"/>
            </a:endParaRPr>
          </a:p>
          <a:p>
            <a:pPr>
              <a:spcBef>
                <a:spcPts val="600"/>
              </a:spcBef>
              <a:defRPr/>
            </a:pPr>
            <a:r>
              <a:rPr lang="ja-JP" altLang="en-US" sz="2000" b="1" dirty="0">
                <a:solidFill>
                  <a:prstClr val="black"/>
                </a:solidFill>
                <a:latin typeface="+mn-ea"/>
              </a:rPr>
              <a:t>　検知精度に満足できない場合は、以下の観点で画質を調整してください。</a:t>
            </a:r>
            <a:endParaRPr lang="en-US" altLang="ja-JP" sz="2000" b="1" dirty="0">
              <a:solidFill>
                <a:prstClr val="black"/>
              </a:solidFill>
              <a:latin typeface="+mn-ea"/>
            </a:endParaRPr>
          </a:p>
        </p:txBody>
      </p:sp>
      <p:sp>
        <p:nvSpPr>
          <p:cNvPr id="4" name="正方形/長方形 3">
            <a:extLst>
              <a:ext uri="{FF2B5EF4-FFF2-40B4-BE49-F238E27FC236}">
                <a16:creationId xmlns:a16="http://schemas.microsoft.com/office/drawing/2014/main" id="{BFF4D9DA-688E-CEA7-494E-E16DE8910EFF}"/>
              </a:ext>
            </a:extLst>
          </p:cNvPr>
          <p:cNvSpPr/>
          <p:nvPr/>
        </p:nvSpPr>
        <p:spPr>
          <a:xfrm>
            <a:off x="412453" y="6064650"/>
            <a:ext cx="11842608" cy="933554"/>
          </a:xfrm>
          <a:prstGeom prst="rect">
            <a:avLst/>
          </a:prstGeom>
          <a:solidFill>
            <a:srgbClr val="5B9BD5">
              <a:lumMod val="20000"/>
              <a:lumOff val="80000"/>
            </a:srgbClr>
          </a:solidFill>
          <a:ln w="12700" cap="flat" cmpd="sng" algn="ctr">
            <a:solidFill>
              <a:srgbClr val="5B9BD5">
                <a:lumMod val="20000"/>
                <a:lumOff val="80000"/>
              </a:srgbClr>
            </a:solidFill>
            <a:prstDash val="solid"/>
            <a:miter lim="800000"/>
          </a:ln>
          <a:effectLst>
            <a:outerShdw blurRad="50800" dist="38100" dir="2700000" algn="tl" rotWithShape="0">
              <a:prstClr val="black">
                <a:alpha val="40000"/>
              </a:prstClr>
            </a:outerShdw>
          </a:effectLst>
        </p:spPr>
        <p:txBody>
          <a:bodyPr rtlCol="0" anchor="ctr"/>
          <a:lstStyle/>
          <a:p>
            <a:pPr algn="ctr" defTabSz="1439906">
              <a:defRPr/>
            </a:pPr>
            <a:endParaRPr kumimoji="0" lang="ja-JP" altLang="en-US" sz="2834" b="1" kern="0">
              <a:solidFill>
                <a:prstClr val="white"/>
              </a:solidFill>
              <a:latin typeface="+mn-ea"/>
            </a:endParaRPr>
          </a:p>
        </p:txBody>
      </p:sp>
      <p:sp>
        <p:nvSpPr>
          <p:cNvPr id="5" name="ホームベース 49">
            <a:extLst>
              <a:ext uri="{FF2B5EF4-FFF2-40B4-BE49-F238E27FC236}">
                <a16:creationId xmlns:a16="http://schemas.microsoft.com/office/drawing/2014/main" id="{B57C47C9-4E20-D565-558F-92C8324E0872}"/>
              </a:ext>
            </a:extLst>
          </p:cNvPr>
          <p:cNvSpPr/>
          <p:nvPr/>
        </p:nvSpPr>
        <p:spPr>
          <a:xfrm>
            <a:off x="415017" y="6070379"/>
            <a:ext cx="4466125" cy="927825"/>
          </a:xfrm>
          <a:prstGeom prst="homePlate">
            <a:avLst/>
          </a:prstGeom>
          <a:solidFill>
            <a:srgbClr val="5B9BD5">
              <a:lumMod val="20000"/>
              <a:lumOff val="80000"/>
            </a:srgbClr>
          </a:solidFill>
          <a:ln w="12700" cap="flat" cmpd="sng" algn="ctr">
            <a:solidFill>
              <a:srgbClr val="5B9BD5"/>
            </a:solidFill>
            <a:prstDash val="solid"/>
            <a:miter lim="800000"/>
          </a:ln>
          <a:effectLst/>
        </p:spPr>
        <p:txBody>
          <a:bodyPr rtlCol="0" anchor="ctr"/>
          <a:lstStyle/>
          <a:p>
            <a:pPr algn="ctr" defTabSz="1439906">
              <a:defRPr/>
            </a:pPr>
            <a:endParaRPr kumimoji="0" lang="ja-JP" altLang="en-US" sz="2834" b="1" kern="0">
              <a:solidFill>
                <a:prstClr val="white"/>
              </a:solidFill>
              <a:latin typeface="+mn-ea"/>
            </a:endParaRPr>
          </a:p>
        </p:txBody>
      </p:sp>
      <p:sp>
        <p:nvSpPr>
          <p:cNvPr id="6" name="正方形/長方形 5">
            <a:extLst>
              <a:ext uri="{FF2B5EF4-FFF2-40B4-BE49-F238E27FC236}">
                <a16:creationId xmlns:a16="http://schemas.microsoft.com/office/drawing/2014/main" id="{D8934385-892C-8E35-CEE6-9C4D95C69F62}"/>
              </a:ext>
            </a:extLst>
          </p:cNvPr>
          <p:cNvSpPr/>
          <p:nvPr/>
        </p:nvSpPr>
        <p:spPr>
          <a:xfrm>
            <a:off x="412453" y="4784915"/>
            <a:ext cx="11842608" cy="927824"/>
          </a:xfrm>
          <a:prstGeom prst="rect">
            <a:avLst/>
          </a:prstGeom>
          <a:solidFill>
            <a:srgbClr val="5B9BD5">
              <a:lumMod val="20000"/>
              <a:lumOff val="80000"/>
            </a:srgbClr>
          </a:solidFill>
          <a:ln w="12700" cap="flat" cmpd="sng" algn="ctr">
            <a:solidFill>
              <a:srgbClr val="5B9BD5">
                <a:lumMod val="20000"/>
                <a:lumOff val="80000"/>
              </a:srgbClr>
            </a:solidFill>
            <a:prstDash val="solid"/>
            <a:miter lim="800000"/>
          </a:ln>
          <a:effectLst>
            <a:outerShdw blurRad="50800" dist="38100" dir="2700000" algn="tl" rotWithShape="0">
              <a:prstClr val="black">
                <a:alpha val="40000"/>
              </a:prstClr>
            </a:outerShdw>
          </a:effectLst>
        </p:spPr>
        <p:txBody>
          <a:bodyPr rtlCol="0" anchor="ctr"/>
          <a:lstStyle/>
          <a:p>
            <a:pPr algn="ctr" defTabSz="1439906">
              <a:defRPr/>
            </a:pPr>
            <a:endParaRPr kumimoji="0" lang="ja-JP" altLang="en-US" sz="2834" b="1" kern="0">
              <a:solidFill>
                <a:prstClr val="white"/>
              </a:solidFill>
              <a:latin typeface="+mn-ea"/>
            </a:endParaRPr>
          </a:p>
        </p:txBody>
      </p:sp>
      <p:sp>
        <p:nvSpPr>
          <p:cNvPr id="7" name="正方形/長方形 6">
            <a:extLst>
              <a:ext uri="{FF2B5EF4-FFF2-40B4-BE49-F238E27FC236}">
                <a16:creationId xmlns:a16="http://schemas.microsoft.com/office/drawing/2014/main" id="{32E88002-DFC5-E31E-3434-443B7C11B76A}"/>
              </a:ext>
            </a:extLst>
          </p:cNvPr>
          <p:cNvSpPr/>
          <p:nvPr/>
        </p:nvSpPr>
        <p:spPr>
          <a:xfrm>
            <a:off x="412452" y="2428181"/>
            <a:ext cx="11842609" cy="1983032"/>
          </a:xfrm>
          <a:prstGeom prst="rect">
            <a:avLst/>
          </a:prstGeom>
          <a:solidFill>
            <a:srgbClr val="5B9BD5">
              <a:lumMod val="20000"/>
              <a:lumOff val="80000"/>
            </a:srgbClr>
          </a:solidFill>
          <a:ln w="12700" cap="flat" cmpd="sng" algn="ctr">
            <a:solidFill>
              <a:srgbClr val="5B9BD5">
                <a:lumMod val="20000"/>
                <a:lumOff val="80000"/>
              </a:srgbClr>
            </a:solidFill>
            <a:prstDash val="solid"/>
            <a:miter lim="800000"/>
          </a:ln>
          <a:effectLst>
            <a:outerShdw blurRad="50800" dist="38100" dir="2700000" algn="tl" rotWithShape="0">
              <a:prstClr val="black">
                <a:alpha val="40000"/>
              </a:prstClr>
            </a:outerShdw>
          </a:effectLst>
        </p:spPr>
        <p:txBody>
          <a:bodyPr rtlCol="0" anchor="ctr"/>
          <a:lstStyle/>
          <a:p>
            <a:pPr algn="ctr" defTabSz="1439906">
              <a:defRPr/>
            </a:pPr>
            <a:endParaRPr kumimoji="0" lang="ja-JP" altLang="en-US" sz="2834" b="1" kern="0">
              <a:solidFill>
                <a:prstClr val="white"/>
              </a:solidFill>
              <a:latin typeface="+mn-ea"/>
            </a:endParaRPr>
          </a:p>
        </p:txBody>
      </p:sp>
      <p:sp>
        <p:nvSpPr>
          <p:cNvPr id="9" name="正方形/長方形 8">
            <a:extLst>
              <a:ext uri="{FF2B5EF4-FFF2-40B4-BE49-F238E27FC236}">
                <a16:creationId xmlns:a16="http://schemas.microsoft.com/office/drawing/2014/main" id="{7ECF2A57-5AC5-7E34-AE97-02EA8C3971BD}"/>
              </a:ext>
            </a:extLst>
          </p:cNvPr>
          <p:cNvSpPr/>
          <p:nvPr/>
        </p:nvSpPr>
        <p:spPr>
          <a:xfrm>
            <a:off x="497573" y="6311694"/>
            <a:ext cx="1980029" cy="400110"/>
          </a:xfrm>
          <a:prstGeom prst="rect">
            <a:avLst/>
          </a:prstGeom>
        </p:spPr>
        <p:txBody>
          <a:bodyPr wrap="none">
            <a:spAutoFit/>
          </a:bodyPr>
          <a:lstStyle/>
          <a:p>
            <a:pPr fontAlgn="base">
              <a:spcAft>
                <a:spcPct val="0"/>
              </a:spcAft>
            </a:pPr>
            <a:r>
              <a:rPr lang="ja-JP" altLang="en-US" sz="2000" b="1" dirty="0">
                <a:solidFill>
                  <a:srgbClr val="002060"/>
                </a:solidFill>
                <a:latin typeface="+mn-ea"/>
                <a:cs typeface="Meiryo UI" panose="020B0604030504040204" pitchFamily="50" charset="-128"/>
              </a:rPr>
              <a:t>フォーカス調整</a:t>
            </a:r>
            <a:endParaRPr lang="en-US" altLang="ja-JP" sz="2000" b="1" dirty="0">
              <a:solidFill>
                <a:srgbClr val="002060"/>
              </a:solidFill>
              <a:latin typeface="+mn-ea"/>
              <a:cs typeface="Meiryo UI" panose="020B0604030504040204" pitchFamily="50" charset="-128"/>
            </a:endParaRPr>
          </a:p>
        </p:txBody>
      </p:sp>
      <p:sp>
        <p:nvSpPr>
          <p:cNvPr id="11" name="ホームベース 31">
            <a:extLst>
              <a:ext uri="{FF2B5EF4-FFF2-40B4-BE49-F238E27FC236}">
                <a16:creationId xmlns:a16="http://schemas.microsoft.com/office/drawing/2014/main" id="{8693A38B-DE4B-C24B-61B7-549353DCDC99}"/>
              </a:ext>
            </a:extLst>
          </p:cNvPr>
          <p:cNvSpPr/>
          <p:nvPr/>
        </p:nvSpPr>
        <p:spPr>
          <a:xfrm>
            <a:off x="412452" y="4784913"/>
            <a:ext cx="4466125" cy="927825"/>
          </a:xfrm>
          <a:prstGeom prst="homePlate">
            <a:avLst/>
          </a:prstGeom>
          <a:solidFill>
            <a:srgbClr val="5B9BD5">
              <a:lumMod val="20000"/>
              <a:lumOff val="80000"/>
            </a:srgbClr>
          </a:solidFill>
          <a:ln w="12700" cap="flat" cmpd="sng" algn="ctr">
            <a:solidFill>
              <a:srgbClr val="5B9BD5"/>
            </a:solidFill>
            <a:prstDash val="solid"/>
            <a:miter lim="800000"/>
          </a:ln>
          <a:effectLst/>
        </p:spPr>
        <p:txBody>
          <a:bodyPr rtlCol="0" anchor="ctr"/>
          <a:lstStyle/>
          <a:p>
            <a:pPr algn="ctr" defTabSz="1439906">
              <a:defRPr/>
            </a:pPr>
            <a:endParaRPr kumimoji="0" lang="ja-JP" altLang="en-US" sz="2834" b="1" kern="0">
              <a:solidFill>
                <a:prstClr val="white"/>
              </a:solidFill>
              <a:latin typeface="+mn-ea"/>
            </a:endParaRPr>
          </a:p>
        </p:txBody>
      </p:sp>
      <p:sp>
        <p:nvSpPr>
          <p:cNvPr id="13" name="正方形/長方形 12">
            <a:extLst>
              <a:ext uri="{FF2B5EF4-FFF2-40B4-BE49-F238E27FC236}">
                <a16:creationId xmlns:a16="http://schemas.microsoft.com/office/drawing/2014/main" id="{BEF35444-67E2-48AE-C658-1BC9FFF2EF5C}"/>
              </a:ext>
            </a:extLst>
          </p:cNvPr>
          <p:cNvSpPr/>
          <p:nvPr/>
        </p:nvSpPr>
        <p:spPr>
          <a:xfrm>
            <a:off x="497572" y="5031957"/>
            <a:ext cx="4288353" cy="400110"/>
          </a:xfrm>
          <a:prstGeom prst="rect">
            <a:avLst/>
          </a:prstGeom>
        </p:spPr>
        <p:txBody>
          <a:bodyPr wrap="none">
            <a:spAutoFit/>
          </a:bodyPr>
          <a:lstStyle/>
          <a:p>
            <a:pPr fontAlgn="base">
              <a:spcAft>
                <a:spcPct val="0"/>
              </a:spcAft>
            </a:pPr>
            <a:r>
              <a:rPr lang="ja-JP" altLang="en-US" sz="2000" b="1" dirty="0">
                <a:solidFill>
                  <a:srgbClr val="002060"/>
                </a:solidFill>
                <a:latin typeface="+mn-ea"/>
                <a:cs typeface="Meiryo UI" panose="020B0604030504040204" pitchFamily="50" charset="-128"/>
              </a:rPr>
              <a:t>露光マスク調整（強い光源の対策）</a:t>
            </a:r>
            <a:endParaRPr lang="en-US" altLang="ja-JP" sz="2000" b="1" dirty="0">
              <a:solidFill>
                <a:srgbClr val="002060"/>
              </a:solidFill>
              <a:latin typeface="+mn-ea"/>
              <a:cs typeface="Meiryo UI" panose="020B0604030504040204" pitchFamily="50" charset="-128"/>
            </a:endParaRPr>
          </a:p>
        </p:txBody>
      </p:sp>
      <p:sp>
        <p:nvSpPr>
          <p:cNvPr id="14" name="テキスト ボックス 13">
            <a:extLst>
              <a:ext uri="{FF2B5EF4-FFF2-40B4-BE49-F238E27FC236}">
                <a16:creationId xmlns:a16="http://schemas.microsoft.com/office/drawing/2014/main" id="{288A5ED0-0D93-ED5E-7FCB-9DEB1B4988E3}"/>
              </a:ext>
            </a:extLst>
          </p:cNvPr>
          <p:cNvSpPr txBox="1"/>
          <p:nvPr/>
        </p:nvSpPr>
        <p:spPr>
          <a:xfrm>
            <a:off x="5365271" y="2450837"/>
            <a:ext cx="6783072" cy="1794146"/>
          </a:xfrm>
          <a:prstGeom prst="rect">
            <a:avLst/>
          </a:prstGeom>
          <a:noFill/>
        </p:spPr>
        <p:txBody>
          <a:bodyPr wrap="square" rtlCol="0">
            <a:spAutoFit/>
          </a:bodyPr>
          <a:lstStyle/>
          <a:p>
            <a:r>
              <a:rPr lang="en-US" altLang="ja-JP" sz="1653" b="1" dirty="0">
                <a:solidFill>
                  <a:prstClr val="black"/>
                </a:solidFill>
                <a:latin typeface="+mn-ea"/>
              </a:rPr>
              <a:t>[</a:t>
            </a:r>
            <a:r>
              <a:rPr lang="ja-JP" altLang="en-US" sz="1653" b="1" dirty="0">
                <a:solidFill>
                  <a:prstClr val="black"/>
                </a:solidFill>
                <a:latin typeface="+mn-ea"/>
              </a:rPr>
              <a:t>一括変更</a:t>
            </a:r>
            <a:r>
              <a:rPr lang="en-US" altLang="ja-JP" sz="1653" b="1" dirty="0">
                <a:solidFill>
                  <a:prstClr val="black"/>
                </a:solidFill>
                <a:latin typeface="+mn-ea"/>
              </a:rPr>
              <a:t>]</a:t>
            </a:r>
            <a:r>
              <a:rPr lang="ja-JP" altLang="en-US" sz="1653" b="1" dirty="0">
                <a:solidFill>
                  <a:prstClr val="black"/>
                </a:solidFill>
                <a:latin typeface="+mn-ea"/>
              </a:rPr>
              <a:t>の</a:t>
            </a:r>
            <a:r>
              <a:rPr lang="en-US" altLang="ja-JP" sz="1653" b="1" dirty="0">
                <a:solidFill>
                  <a:prstClr val="black"/>
                </a:solidFill>
                <a:latin typeface="+mn-ea"/>
              </a:rPr>
              <a:t>[</a:t>
            </a:r>
            <a:r>
              <a:rPr lang="ja-JP" altLang="en-US" sz="1653" b="1" dirty="0">
                <a:solidFill>
                  <a:prstClr val="black"/>
                </a:solidFill>
                <a:latin typeface="+mn-ea"/>
              </a:rPr>
              <a:t>実行</a:t>
            </a:r>
            <a:r>
              <a:rPr lang="en-US" altLang="ja-JP" sz="1653" b="1" dirty="0">
                <a:solidFill>
                  <a:prstClr val="black"/>
                </a:solidFill>
                <a:latin typeface="+mn-ea"/>
              </a:rPr>
              <a:t>]</a:t>
            </a:r>
            <a:r>
              <a:rPr lang="ja-JP" altLang="en-US" sz="1653" b="1" dirty="0">
                <a:solidFill>
                  <a:prstClr val="black"/>
                </a:solidFill>
                <a:latin typeface="+mn-ea"/>
              </a:rPr>
              <a:t>ボタンをクリックすると、</a:t>
            </a:r>
            <a:endParaRPr lang="en-US" altLang="ja-JP" sz="1653" b="1" dirty="0">
              <a:solidFill>
                <a:prstClr val="black"/>
              </a:solidFill>
              <a:latin typeface="+mn-ea"/>
            </a:endParaRPr>
          </a:p>
          <a:p>
            <a:r>
              <a:rPr lang="en-US" altLang="ja-JP" sz="1653" b="1" dirty="0">
                <a:solidFill>
                  <a:prstClr val="black"/>
                </a:solidFill>
                <a:latin typeface="+mn-ea"/>
              </a:rPr>
              <a:t>AI-VMD</a:t>
            </a:r>
            <a:r>
              <a:rPr lang="ja-JP" altLang="en-US" sz="1653" b="1" dirty="0">
                <a:solidFill>
                  <a:prstClr val="black"/>
                </a:solidFill>
                <a:latin typeface="+mn-ea"/>
              </a:rPr>
              <a:t>に関連する画質設定パラメータを自動で一括設定します。</a:t>
            </a:r>
            <a:endParaRPr lang="en-US" altLang="ja-JP" sz="1653" b="1" dirty="0">
              <a:solidFill>
                <a:prstClr val="black"/>
              </a:solidFill>
              <a:latin typeface="+mn-ea"/>
            </a:endParaRPr>
          </a:p>
          <a:p>
            <a:endParaRPr lang="ja-JP" altLang="en-US" sz="1653" b="1" dirty="0">
              <a:solidFill>
                <a:prstClr val="black"/>
              </a:solidFill>
              <a:latin typeface="+mn-ea"/>
            </a:endParaRPr>
          </a:p>
          <a:p>
            <a:pPr marL="179388">
              <a:lnSpc>
                <a:spcPct val="110000"/>
              </a:lnSpc>
            </a:pPr>
            <a:r>
              <a:rPr lang="ja-JP" altLang="en-US" sz="1400" b="1" dirty="0">
                <a:solidFill>
                  <a:prstClr val="black"/>
                </a:solidFill>
                <a:latin typeface="+mn-ea"/>
              </a:rPr>
              <a:t>■一括で変更される項目</a:t>
            </a:r>
          </a:p>
          <a:p>
            <a:pPr marL="179388">
              <a:lnSpc>
                <a:spcPct val="110000"/>
              </a:lnSpc>
            </a:pPr>
            <a:r>
              <a:rPr lang="ja-JP" altLang="en-US" sz="1400" b="1" dirty="0">
                <a:solidFill>
                  <a:prstClr val="black"/>
                </a:solidFill>
                <a:latin typeface="+mn-ea"/>
              </a:rPr>
              <a:t>　スーパーダイナミック ：</a:t>
            </a:r>
            <a:r>
              <a:rPr lang="en-US" altLang="ja-JP" sz="1400" b="1" dirty="0">
                <a:solidFill>
                  <a:prstClr val="black"/>
                </a:solidFill>
                <a:latin typeface="+mn-ea"/>
              </a:rPr>
              <a:t>Off</a:t>
            </a:r>
          </a:p>
          <a:p>
            <a:pPr marL="179388">
              <a:lnSpc>
                <a:spcPct val="110000"/>
              </a:lnSpc>
            </a:pPr>
            <a:r>
              <a:rPr lang="ja-JP" altLang="en-US" sz="1400" b="1" dirty="0">
                <a:solidFill>
                  <a:prstClr val="black"/>
                </a:solidFill>
                <a:latin typeface="+mn-ea"/>
              </a:rPr>
              <a:t>　光量調整速度 ：</a:t>
            </a:r>
            <a:r>
              <a:rPr lang="en-US" altLang="ja-JP" sz="1400" b="1" dirty="0">
                <a:solidFill>
                  <a:prstClr val="black"/>
                </a:solidFill>
                <a:latin typeface="+mn-ea"/>
              </a:rPr>
              <a:t>8</a:t>
            </a:r>
          </a:p>
          <a:p>
            <a:pPr marL="179388">
              <a:lnSpc>
                <a:spcPct val="110000"/>
              </a:lnSpc>
            </a:pPr>
            <a:r>
              <a:rPr lang="ja-JP" altLang="en-US" sz="1400" b="1" dirty="0">
                <a:solidFill>
                  <a:prstClr val="black"/>
                </a:solidFill>
                <a:latin typeface="+mn-ea"/>
              </a:rPr>
              <a:t>　ホワイトバランス調整速度 ：</a:t>
            </a:r>
            <a:r>
              <a:rPr lang="en-US" altLang="ja-JP" sz="1400" b="1" dirty="0">
                <a:solidFill>
                  <a:prstClr val="black"/>
                </a:solidFill>
                <a:latin typeface="+mn-ea"/>
              </a:rPr>
              <a:t>8</a:t>
            </a:r>
          </a:p>
        </p:txBody>
      </p:sp>
      <p:sp>
        <p:nvSpPr>
          <p:cNvPr id="20" name="テキスト ボックス 19">
            <a:extLst>
              <a:ext uri="{FF2B5EF4-FFF2-40B4-BE49-F238E27FC236}">
                <a16:creationId xmlns:a16="http://schemas.microsoft.com/office/drawing/2014/main" id="{3FDCB842-CD0F-A4A2-C356-92D18B418607}"/>
              </a:ext>
            </a:extLst>
          </p:cNvPr>
          <p:cNvSpPr txBox="1"/>
          <p:nvPr/>
        </p:nvSpPr>
        <p:spPr>
          <a:xfrm>
            <a:off x="8443059" y="3464635"/>
            <a:ext cx="3592300" cy="794064"/>
          </a:xfrm>
          <a:prstGeom prst="rect">
            <a:avLst/>
          </a:prstGeom>
          <a:noFill/>
        </p:spPr>
        <p:txBody>
          <a:bodyPr wrap="square" rtlCol="0">
            <a:spAutoFit/>
          </a:bodyPr>
          <a:lstStyle/>
          <a:p>
            <a:pPr>
              <a:lnSpc>
                <a:spcPct val="110000"/>
              </a:lnSpc>
            </a:pPr>
            <a:r>
              <a:rPr lang="ja-JP" altLang="en-US" sz="1400" b="1" dirty="0">
                <a:solidFill>
                  <a:prstClr val="black"/>
                </a:solidFill>
                <a:latin typeface="+mn-ea"/>
              </a:rPr>
              <a:t>　デジタル・ノイズ・リダクション：</a:t>
            </a:r>
            <a:r>
              <a:rPr lang="en-US" altLang="ja-JP" sz="1400" b="1" dirty="0">
                <a:solidFill>
                  <a:prstClr val="black"/>
                </a:solidFill>
                <a:latin typeface="+mn-ea"/>
              </a:rPr>
              <a:t>128</a:t>
            </a:r>
          </a:p>
          <a:p>
            <a:pPr>
              <a:lnSpc>
                <a:spcPct val="110000"/>
              </a:lnSpc>
            </a:pPr>
            <a:r>
              <a:rPr lang="ja-JP" altLang="en-US" sz="1400" b="1" dirty="0">
                <a:solidFill>
                  <a:prstClr val="black"/>
                </a:solidFill>
                <a:latin typeface="+mn-ea"/>
              </a:rPr>
              <a:t>　インテリジェントオート ：</a:t>
            </a:r>
            <a:r>
              <a:rPr lang="en-US" altLang="ja-JP" sz="1400" b="1" dirty="0">
                <a:solidFill>
                  <a:prstClr val="black"/>
                </a:solidFill>
                <a:latin typeface="+mn-ea"/>
              </a:rPr>
              <a:t>Off</a:t>
            </a:r>
          </a:p>
          <a:p>
            <a:pPr>
              <a:lnSpc>
                <a:spcPct val="110000"/>
              </a:lnSpc>
            </a:pPr>
            <a:r>
              <a:rPr lang="ja-JP" altLang="en-US" sz="1400" b="1" dirty="0">
                <a:solidFill>
                  <a:prstClr val="black"/>
                </a:solidFill>
                <a:latin typeface="+mn-ea"/>
              </a:rPr>
              <a:t>　コントラスト自動調整 ：</a:t>
            </a:r>
            <a:r>
              <a:rPr lang="en-US" altLang="ja-JP" sz="1400" b="1" dirty="0">
                <a:solidFill>
                  <a:prstClr val="black"/>
                </a:solidFill>
                <a:latin typeface="+mn-ea"/>
              </a:rPr>
              <a:t>Off</a:t>
            </a:r>
            <a:endParaRPr lang="ja-JP" altLang="en-US" sz="1400" b="1" dirty="0">
              <a:solidFill>
                <a:prstClr val="black"/>
              </a:solidFill>
              <a:latin typeface="+mn-ea"/>
            </a:endParaRPr>
          </a:p>
        </p:txBody>
      </p:sp>
      <p:sp>
        <p:nvSpPr>
          <p:cNvPr id="23" name="テキスト ボックス 22">
            <a:extLst>
              <a:ext uri="{FF2B5EF4-FFF2-40B4-BE49-F238E27FC236}">
                <a16:creationId xmlns:a16="http://schemas.microsoft.com/office/drawing/2014/main" id="{6D70F4F1-32BD-5941-EF15-20DE31DB5997}"/>
              </a:ext>
            </a:extLst>
          </p:cNvPr>
          <p:cNvSpPr txBox="1"/>
          <p:nvPr/>
        </p:nvSpPr>
        <p:spPr>
          <a:xfrm>
            <a:off x="5365271" y="4812960"/>
            <a:ext cx="6889790" cy="830997"/>
          </a:xfrm>
          <a:prstGeom prst="rect">
            <a:avLst/>
          </a:prstGeom>
          <a:noFill/>
        </p:spPr>
        <p:txBody>
          <a:bodyPr wrap="square" rtlCol="0">
            <a:spAutoFit/>
          </a:bodyPr>
          <a:lstStyle/>
          <a:p>
            <a:r>
              <a:rPr lang="ja-JP" altLang="en-US" sz="1600" b="1" dirty="0">
                <a:solidFill>
                  <a:prstClr val="black"/>
                </a:solidFill>
                <a:latin typeface="+mn-ea"/>
              </a:rPr>
              <a:t>夜間に車のヘッドライトや街路灯などの強い光源があると、</a:t>
            </a:r>
            <a:endParaRPr lang="en-US" altLang="ja-JP" sz="1600" b="1" dirty="0">
              <a:solidFill>
                <a:prstClr val="black"/>
              </a:solidFill>
              <a:latin typeface="+mn-ea"/>
            </a:endParaRPr>
          </a:p>
          <a:p>
            <a:r>
              <a:rPr lang="ja-JP" altLang="en-US" sz="1600" b="1" dirty="0">
                <a:solidFill>
                  <a:prstClr val="black"/>
                </a:solidFill>
                <a:latin typeface="+mn-ea"/>
              </a:rPr>
              <a:t>画面全体が暗くなり検知精度が下がることがあります。</a:t>
            </a:r>
            <a:endParaRPr lang="en-US" altLang="ja-JP" sz="1600" b="1" dirty="0">
              <a:solidFill>
                <a:prstClr val="black"/>
              </a:solidFill>
              <a:latin typeface="+mn-ea"/>
            </a:endParaRPr>
          </a:p>
          <a:p>
            <a:r>
              <a:rPr lang="ja-JP" altLang="en-US" sz="1600" b="1" dirty="0">
                <a:solidFill>
                  <a:prstClr val="black"/>
                </a:solidFill>
                <a:latin typeface="+mn-ea"/>
              </a:rPr>
              <a:t>画像の明るい部分を露光マスクエリアとして設定することで補正できます。</a:t>
            </a:r>
          </a:p>
        </p:txBody>
      </p:sp>
      <p:sp>
        <p:nvSpPr>
          <p:cNvPr id="28" name="テキスト ボックス 27">
            <a:extLst>
              <a:ext uri="{FF2B5EF4-FFF2-40B4-BE49-F238E27FC236}">
                <a16:creationId xmlns:a16="http://schemas.microsoft.com/office/drawing/2014/main" id="{95B0DA2B-6D12-C83C-FAA7-560850CFC097}"/>
              </a:ext>
            </a:extLst>
          </p:cNvPr>
          <p:cNvSpPr txBox="1"/>
          <p:nvPr/>
        </p:nvSpPr>
        <p:spPr>
          <a:xfrm>
            <a:off x="5365270" y="6297973"/>
            <a:ext cx="6504845" cy="601062"/>
          </a:xfrm>
          <a:prstGeom prst="rect">
            <a:avLst/>
          </a:prstGeom>
          <a:noFill/>
        </p:spPr>
        <p:txBody>
          <a:bodyPr wrap="square" rtlCol="0">
            <a:spAutoFit/>
          </a:bodyPr>
          <a:lstStyle/>
          <a:p>
            <a:r>
              <a:rPr lang="ja-JP" altLang="en-US" sz="1600" b="1" dirty="0">
                <a:solidFill>
                  <a:prstClr val="black"/>
                </a:solidFill>
                <a:latin typeface="+mn-ea"/>
                <a:cs typeface="Meiryo UI" panose="020B0604030504040204" pitchFamily="50" charset="-128"/>
              </a:rPr>
              <a:t>フォーカスぼけにより検知精度が下がることがあります。</a:t>
            </a:r>
            <a:endParaRPr lang="en-US" altLang="ja-JP" sz="1600" b="1" dirty="0">
              <a:solidFill>
                <a:prstClr val="black"/>
              </a:solidFill>
              <a:latin typeface="+mn-ea"/>
              <a:cs typeface="Meiryo UI" panose="020B0604030504040204" pitchFamily="50" charset="-128"/>
            </a:endParaRPr>
          </a:p>
          <a:p>
            <a:r>
              <a:rPr lang="ja-JP" altLang="en-US" sz="1600" b="1" dirty="0">
                <a:solidFill>
                  <a:prstClr val="black"/>
                </a:solidFill>
                <a:latin typeface="+mn-ea"/>
                <a:cs typeface="Meiryo UI" panose="020B0604030504040204" pitchFamily="50" charset="-128"/>
              </a:rPr>
              <a:t>フォーカス調整を適切に行うことで精度が向上します。</a:t>
            </a:r>
            <a:endParaRPr lang="en-US" altLang="ja-JP" sz="1600" b="1" dirty="0">
              <a:solidFill>
                <a:prstClr val="black"/>
              </a:solidFill>
              <a:latin typeface="+mn-ea"/>
              <a:cs typeface="Meiryo UI" panose="020B0604030504040204" pitchFamily="50" charset="-128"/>
            </a:endParaRPr>
          </a:p>
        </p:txBody>
      </p:sp>
      <p:sp>
        <p:nvSpPr>
          <p:cNvPr id="29" name="ホームベース 48">
            <a:extLst>
              <a:ext uri="{FF2B5EF4-FFF2-40B4-BE49-F238E27FC236}">
                <a16:creationId xmlns:a16="http://schemas.microsoft.com/office/drawing/2014/main" id="{CB5A0CFE-07E0-9B8D-A0A9-716ED8FAB986}"/>
              </a:ext>
            </a:extLst>
          </p:cNvPr>
          <p:cNvSpPr/>
          <p:nvPr/>
        </p:nvSpPr>
        <p:spPr>
          <a:xfrm>
            <a:off x="415208" y="2423381"/>
            <a:ext cx="4466125" cy="927825"/>
          </a:xfrm>
          <a:prstGeom prst="homePlate">
            <a:avLst/>
          </a:prstGeom>
          <a:solidFill>
            <a:srgbClr val="5B9BD5">
              <a:lumMod val="20000"/>
              <a:lumOff val="80000"/>
            </a:srgbClr>
          </a:solidFill>
          <a:ln w="12700" cap="flat" cmpd="sng" algn="ctr">
            <a:solidFill>
              <a:srgbClr val="5B9BD5"/>
            </a:solidFill>
            <a:prstDash val="solid"/>
            <a:miter lim="800000"/>
          </a:ln>
          <a:effectLst/>
        </p:spPr>
        <p:txBody>
          <a:bodyPr rtlCol="0" anchor="ctr"/>
          <a:lstStyle/>
          <a:p>
            <a:pPr algn="ctr" defTabSz="1439906">
              <a:defRPr/>
            </a:pPr>
            <a:endParaRPr kumimoji="0" lang="ja-JP" altLang="en-US" sz="2834" b="1" kern="0">
              <a:solidFill>
                <a:prstClr val="white"/>
              </a:solidFill>
              <a:latin typeface="+mn-ea"/>
            </a:endParaRPr>
          </a:p>
        </p:txBody>
      </p:sp>
      <p:sp>
        <p:nvSpPr>
          <p:cNvPr id="30" name="正方形/長方形 29">
            <a:extLst>
              <a:ext uri="{FF2B5EF4-FFF2-40B4-BE49-F238E27FC236}">
                <a16:creationId xmlns:a16="http://schemas.microsoft.com/office/drawing/2014/main" id="{4E001422-B715-6B1F-C893-505F293D9414}"/>
              </a:ext>
            </a:extLst>
          </p:cNvPr>
          <p:cNvSpPr/>
          <p:nvPr/>
        </p:nvSpPr>
        <p:spPr>
          <a:xfrm>
            <a:off x="497573" y="2672301"/>
            <a:ext cx="1723549" cy="400110"/>
          </a:xfrm>
          <a:prstGeom prst="rect">
            <a:avLst/>
          </a:prstGeom>
        </p:spPr>
        <p:txBody>
          <a:bodyPr wrap="none">
            <a:spAutoFit/>
          </a:bodyPr>
          <a:lstStyle/>
          <a:p>
            <a:pPr fontAlgn="base">
              <a:spcAft>
                <a:spcPct val="0"/>
              </a:spcAft>
            </a:pPr>
            <a:r>
              <a:rPr lang="ja-JP" altLang="en-US" sz="2000" b="1" dirty="0">
                <a:solidFill>
                  <a:srgbClr val="002060"/>
                </a:solidFill>
                <a:latin typeface="+mn-ea"/>
                <a:cs typeface="Meiryo UI" panose="020B0604030504040204" pitchFamily="50" charset="-128"/>
              </a:rPr>
              <a:t>画質一括設定</a:t>
            </a:r>
            <a:endParaRPr lang="en-US" altLang="ja-JP" sz="2000" b="1" dirty="0">
              <a:solidFill>
                <a:srgbClr val="002060"/>
              </a:solidFill>
              <a:latin typeface="+mn-ea"/>
              <a:cs typeface="Meiryo UI" panose="020B0604030504040204" pitchFamily="50" charset="-128"/>
            </a:endParaRPr>
          </a:p>
        </p:txBody>
      </p:sp>
      <p:pic>
        <p:nvPicPr>
          <p:cNvPr id="34" name="図 33">
            <a:extLst>
              <a:ext uri="{FF2B5EF4-FFF2-40B4-BE49-F238E27FC236}">
                <a16:creationId xmlns:a16="http://schemas.microsoft.com/office/drawing/2014/main" id="{6C5700EA-E8DC-92E0-7A19-28160EC3CF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8819" y="3691345"/>
            <a:ext cx="4756451" cy="369832"/>
          </a:xfrm>
          <a:prstGeom prst="rect">
            <a:avLst/>
          </a:prstGeom>
        </p:spPr>
      </p:pic>
      <p:grpSp>
        <p:nvGrpSpPr>
          <p:cNvPr id="3" name="グループ化 2">
            <a:extLst>
              <a:ext uri="{FF2B5EF4-FFF2-40B4-BE49-F238E27FC236}">
                <a16:creationId xmlns:a16="http://schemas.microsoft.com/office/drawing/2014/main" id="{22107057-5892-B604-95C9-13B31F414CAE}"/>
              </a:ext>
            </a:extLst>
          </p:cNvPr>
          <p:cNvGrpSpPr/>
          <p:nvPr/>
        </p:nvGrpSpPr>
        <p:grpSpPr>
          <a:xfrm>
            <a:off x="12418996" y="1032384"/>
            <a:ext cx="1844107" cy="6257244"/>
            <a:chOff x="7886230" y="655611"/>
            <a:chExt cx="1171091" cy="3973632"/>
          </a:xfrm>
        </p:grpSpPr>
        <p:sp>
          <p:nvSpPr>
            <p:cNvPr id="10" name="フリーフォーム 16">
              <a:extLst>
                <a:ext uri="{FF2B5EF4-FFF2-40B4-BE49-F238E27FC236}">
                  <a16:creationId xmlns:a16="http://schemas.microsoft.com/office/drawing/2014/main" id="{40BA5229-D132-3328-82E6-3A8F2E25DAC2}"/>
                </a:ext>
              </a:extLst>
            </p:cNvPr>
            <p:cNvSpPr/>
            <p:nvPr/>
          </p:nvSpPr>
          <p:spPr>
            <a:xfrm>
              <a:off x="7886230" y="1860155"/>
              <a:ext cx="1171091" cy="360000"/>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3001" tIns="93001" rIns="93001" bIns="93001" numCol="1" spcCol="1270" anchor="ctr" anchorCtr="0">
              <a:noAutofit/>
            </a:bodyPr>
            <a:lstStyle/>
            <a:p>
              <a:pPr algn="ctr" defTabSz="734952">
                <a:lnSpc>
                  <a:spcPct val="90000"/>
                </a:lnSpc>
                <a:spcBef>
                  <a:spcPct val="0"/>
                </a:spcBef>
                <a:spcAft>
                  <a:spcPct val="35000"/>
                </a:spcAft>
              </a:pPr>
              <a:r>
                <a:rPr lang="en-US" altLang="ja-JP" sz="1600" b="1" dirty="0">
                  <a:solidFill>
                    <a:prstClr val="white"/>
                  </a:solidFill>
                  <a:latin typeface="+mn-ea"/>
                </a:rPr>
                <a:t>AI</a:t>
              </a:r>
              <a:r>
                <a:rPr lang="ja-JP" altLang="en-US" sz="1600" b="1" dirty="0">
                  <a:solidFill>
                    <a:prstClr val="white"/>
                  </a:solidFill>
                  <a:latin typeface="+mn-ea"/>
                </a:rPr>
                <a:t>動体検知設定</a:t>
              </a:r>
            </a:p>
          </p:txBody>
        </p:sp>
        <p:sp>
          <p:nvSpPr>
            <p:cNvPr id="12" name="フリーフォーム 17">
              <a:extLst>
                <a:ext uri="{FF2B5EF4-FFF2-40B4-BE49-F238E27FC236}">
                  <a16:creationId xmlns:a16="http://schemas.microsoft.com/office/drawing/2014/main" id="{D400CD0C-5055-7DEE-123C-852EFDAD56AF}"/>
                </a:ext>
              </a:extLst>
            </p:cNvPr>
            <p:cNvSpPr/>
            <p:nvPr/>
          </p:nvSpPr>
          <p:spPr>
            <a:xfrm>
              <a:off x="7886230" y="2462427"/>
              <a:ext cx="1171091" cy="360000"/>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3001" tIns="93001" rIns="93001" bIns="93001" numCol="1" spcCol="1270" anchor="ctr" anchorCtr="0">
              <a:noAutofit/>
            </a:bodyPr>
            <a:lstStyle/>
            <a:p>
              <a:pPr algn="ctr" defTabSz="734952">
                <a:lnSpc>
                  <a:spcPct val="90000"/>
                </a:lnSpc>
                <a:spcBef>
                  <a:spcPct val="0"/>
                </a:spcBef>
                <a:spcAft>
                  <a:spcPct val="35000"/>
                </a:spcAft>
                <a:defRPr/>
              </a:pPr>
              <a:r>
                <a:rPr lang="ja-JP" altLang="en-US" sz="1600" b="1" dirty="0">
                  <a:solidFill>
                    <a:prstClr val="white"/>
                  </a:solidFill>
                  <a:latin typeface="+mn-ea"/>
                  <a:cs typeface="Meiryo UI" panose="020B0604030504040204" pitchFamily="50" charset="-128"/>
                </a:rPr>
                <a:t>カウント機能設定</a:t>
              </a:r>
              <a:endParaRPr lang="en-US" altLang="ja-JP" sz="1600" b="1" dirty="0">
                <a:solidFill>
                  <a:prstClr val="white"/>
                </a:solidFill>
                <a:latin typeface="+mn-ea"/>
                <a:cs typeface="Meiryo UI" panose="020B0604030504040204" pitchFamily="50" charset="-128"/>
              </a:endParaRPr>
            </a:p>
          </p:txBody>
        </p:sp>
        <p:sp>
          <p:nvSpPr>
            <p:cNvPr id="31" name="フリーフォーム 18">
              <a:extLst>
                <a:ext uri="{FF2B5EF4-FFF2-40B4-BE49-F238E27FC236}">
                  <a16:creationId xmlns:a16="http://schemas.microsoft.com/office/drawing/2014/main" id="{53AAAE2B-448F-FA7C-F7C3-A45456E9CD53}"/>
                </a:ext>
              </a:extLst>
            </p:cNvPr>
            <p:cNvSpPr/>
            <p:nvPr/>
          </p:nvSpPr>
          <p:spPr>
            <a:xfrm>
              <a:off x="7886230" y="3064699"/>
              <a:ext cx="1171091" cy="360000"/>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accent1">
                <a:lumMod val="50000"/>
              </a:schemeClr>
            </a:solidFill>
            <a:effectLst>
              <a:outerShdw blurRad="50800" dist="38100" dir="2700000" algn="tl"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3001" tIns="93001" rIns="93001" bIns="93001" numCol="1" spcCol="1270" anchor="ctr" anchorCtr="0">
              <a:noAutofit/>
            </a:bodyPr>
            <a:lstStyle/>
            <a:p>
              <a:pPr algn="ctr" defTabSz="734952">
                <a:lnSpc>
                  <a:spcPct val="90000"/>
                </a:lnSpc>
                <a:spcBef>
                  <a:spcPct val="0"/>
                </a:spcBef>
                <a:spcAft>
                  <a:spcPct val="35000"/>
                </a:spcAft>
              </a:pPr>
              <a:r>
                <a:rPr lang="ja-JP" altLang="en-US" sz="1600" b="1" dirty="0">
                  <a:solidFill>
                    <a:prstClr val="white"/>
                  </a:solidFill>
                  <a:latin typeface="+mn-ea"/>
                </a:rPr>
                <a:t>詳細設定</a:t>
              </a:r>
            </a:p>
          </p:txBody>
        </p:sp>
        <p:sp>
          <p:nvSpPr>
            <p:cNvPr id="32" name="フリーフォーム 20">
              <a:extLst>
                <a:ext uri="{FF2B5EF4-FFF2-40B4-BE49-F238E27FC236}">
                  <a16:creationId xmlns:a16="http://schemas.microsoft.com/office/drawing/2014/main" id="{FD05A9DF-D8E0-FEB3-7FBA-4F9353ECAA5B}"/>
                </a:ext>
              </a:extLst>
            </p:cNvPr>
            <p:cNvSpPr/>
            <p:nvPr/>
          </p:nvSpPr>
          <p:spPr>
            <a:xfrm>
              <a:off x="7886230" y="3666971"/>
              <a:ext cx="1171091" cy="360000"/>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3001" tIns="93001" rIns="93001" bIns="93001" numCol="1" spcCol="1270" anchor="ctr" anchorCtr="0">
              <a:noAutofit/>
            </a:bodyPr>
            <a:lstStyle/>
            <a:p>
              <a:pPr algn="ctr" defTabSz="734952">
                <a:lnSpc>
                  <a:spcPct val="90000"/>
                </a:lnSpc>
                <a:spcBef>
                  <a:spcPct val="0"/>
                </a:spcBef>
                <a:spcAft>
                  <a:spcPct val="35000"/>
                </a:spcAft>
                <a:defRPr/>
              </a:pPr>
              <a:r>
                <a:rPr lang="ja-JP" altLang="en-US" sz="1600" b="1" dirty="0">
                  <a:solidFill>
                    <a:prstClr val="white"/>
                  </a:solidFill>
                  <a:latin typeface="+mn-ea"/>
                  <a:cs typeface="Meiryo UI" panose="020B0604030504040204" pitchFamily="50" charset="-128"/>
                </a:rPr>
                <a:t>スケジュール設定</a:t>
              </a:r>
            </a:p>
          </p:txBody>
        </p:sp>
        <p:sp>
          <p:nvSpPr>
            <p:cNvPr id="33" name="フリーフォーム 21">
              <a:extLst>
                <a:ext uri="{FF2B5EF4-FFF2-40B4-BE49-F238E27FC236}">
                  <a16:creationId xmlns:a16="http://schemas.microsoft.com/office/drawing/2014/main" id="{3280A20B-343B-FD38-6310-97FD9D250CC2}"/>
                </a:ext>
              </a:extLst>
            </p:cNvPr>
            <p:cNvSpPr/>
            <p:nvPr/>
          </p:nvSpPr>
          <p:spPr>
            <a:xfrm>
              <a:off x="7886230" y="4269243"/>
              <a:ext cx="1171091" cy="360000"/>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3001" tIns="93001" rIns="93001" bIns="93001" numCol="1" spcCol="1270" anchor="ctr" anchorCtr="0">
              <a:noAutofit/>
            </a:bodyPr>
            <a:lstStyle/>
            <a:p>
              <a:pPr algn="ctr" defTabSz="734952">
                <a:lnSpc>
                  <a:spcPct val="90000"/>
                </a:lnSpc>
                <a:spcBef>
                  <a:spcPct val="0"/>
                </a:spcBef>
                <a:spcAft>
                  <a:spcPct val="35000"/>
                </a:spcAft>
                <a:defRPr/>
              </a:pPr>
              <a:r>
                <a:rPr lang="ja-JP" altLang="en-US" sz="1600" b="1" dirty="0">
                  <a:solidFill>
                    <a:prstClr val="white"/>
                  </a:solidFill>
                  <a:latin typeface="+mn-ea"/>
                  <a:cs typeface="Meiryo UI" panose="020B0604030504040204" pitchFamily="50" charset="-128"/>
                </a:rPr>
                <a:t>アラーム設定</a:t>
              </a:r>
            </a:p>
          </p:txBody>
        </p:sp>
        <p:sp>
          <p:nvSpPr>
            <p:cNvPr id="36" name="フリーフォーム 23">
              <a:extLst>
                <a:ext uri="{FF2B5EF4-FFF2-40B4-BE49-F238E27FC236}">
                  <a16:creationId xmlns:a16="http://schemas.microsoft.com/office/drawing/2014/main" id="{96077F12-76FE-01FB-9152-881E7D2F38CC}"/>
                </a:ext>
              </a:extLst>
            </p:cNvPr>
            <p:cNvSpPr/>
            <p:nvPr/>
          </p:nvSpPr>
          <p:spPr>
            <a:xfrm rot="28406">
              <a:off x="8325389" y="2248481"/>
              <a:ext cx="292773" cy="185620"/>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92206" tIns="0" rIns="92206" bIns="115458" numCol="1" spcCol="1270" anchor="ctr" anchorCtr="0">
              <a:noAutofit/>
            </a:bodyPr>
            <a:lstStyle/>
            <a:p>
              <a:pPr algn="ctr" defTabSz="262484">
                <a:lnSpc>
                  <a:spcPct val="90000"/>
                </a:lnSpc>
                <a:spcBef>
                  <a:spcPct val="0"/>
                </a:spcBef>
                <a:spcAft>
                  <a:spcPct val="35000"/>
                </a:spcAft>
                <a:defRPr/>
              </a:pPr>
              <a:endParaRPr lang="ja-JP" altLang="en-US" sz="1600" b="1">
                <a:solidFill>
                  <a:prstClr val="white"/>
                </a:solidFill>
                <a:latin typeface="+mn-ea"/>
                <a:cs typeface="Meiryo UI" panose="020B0604030504040204" pitchFamily="50" charset="-128"/>
              </a:endParaRPr>
            </a:p>
          </p:txBody>
        </p:sp>
        <p:sp>
          <p:nvSpPr>
            <p:cNvPr id="37" name="フリーフォーム 24">
              <a:extLst>
                <a:ext uri="{FF2B5EF4-FFF2-40B4-BE49-F238E27FC236}">
                  <a16:creationId xmlns:a16="http://schemas.microsoft.com/office/drawing/2014/main" id="{6E069B44-C665-FD5E-AD1A-63F9B6AE92BF}"/>
                </a:ext>
              </a:extLst>
            </p:cNvPr>
            <p:cNvSpPr/>
            <p:nvPr/>
          </p:nvSpPr>
          <p:spPr>
            <a:xfrm rot="28406">
              <a:off x="8325389" y="2850753"/>
              <a:ext cx="292773" cy="185620"/>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92206" tIns="0" rIns="92206" bIns="115458" numCol="1" spcCol="1270" anchor="ctr" anchorCtr="0">
              <a:noAutofit/>
            </a:bodyPr>
            <a:lstStyle/>
            <a:p>
              <a:pPr algn="ctr" defTabSz="262484">
                <a:lnSpc>
                  <a:spcPct val="90000"/>
                </a:lnSpc>
                <a:spcBef>
                  <a:spcPct val="0"/>
                </a:spcBef>
                <a:spcAft>
                  <a:spcPct val="35000"/>
                </a:spcAft>
                <a:defRPr/>
              </a:pPr>
              <a:endParaRPr lang="ja-JP" altLang="en-US" sz="1600" b="1">
                <a:solidFill>
                  <a:prstClr val="white"/>
                </a:solidFill>
                <a:latin typeface="+mn-ea"/>
                <a:cs typeface="Meiryo UI" panose="020B0604030504040204" pitchFamily="50" charset="-128"/>
              </a:endParaRPr>
            </a:p>
          </p:txBody>
        </p:sp>
        <p:sp>
          <p:nvSpPr>
            <p:cNvPr id="38" name="フリーフォーム 25">
              <a:extLst>
                <a:ext uri="{FF2B5EF4-FFF2-40B4-BE49-F238E27FC236}">
                  <a16:creationId xmlns:a16="http://schemas.microsoft.com/office/drawing/2014/main" id="{36D97A86-BAFB-2D8E-62E8-442A3E4A5CA3}"/>
                </a:ext>
              </a:extLst>
            </p:cNvPr>
            <p:cNvSpPr/>
            <p:nvPr/>
          </p:nvSpPr>
          <p:spPr>
            <a:xfrm rot="28406">
              <a:off x="8325389" y="3453025"/>
              <a:ext cx="292773" cy="185620"/>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92206" tIns="0" rIns="92206" bIns="115458" numCol="1" spcCol="1270" anchor="ctr" anchorCtr="0">
              <a:noAutofit/>
            </a:bodyPr>
            <a:lstStyle/>
            <a:p>
              <a:pPr algn="ctr" defTabSz="262484">
                <a:lnSpc>
                  <a:spcPct val="90000"/>
                </a:lnSpc>
                <a:spcBef>
                  <a:spcPct val="0"/>
                </a:spcBef>
                <a:spcAft>
                  <a:spcPct val="35000"/>
                </a:spcAft>
                <a:defRPr/>
              </a:pPr>
              <a:endParaRPr lang="ja-JP" altLang="en-US" sz="1600" b="1">
                <a:solidFill>
                  <a:prstClr val="white"/>
                </a:solidFill>
                <a:latin typeface="+mn-ea"/>
                <a:cs typeface="Meiryo UI" panose="020B0604030504040204" pitchFamily="50" charset="-128"/>
              </a:endParaRPr>
            </a:p>
          </p:txBody>
        </p:sp>
        <p:sp>
          <p:nvSpPr>
            <p:cNvPr id="39" name="フリーフォーム 26">
              <a:extLst>
                <a:ext uri="{FF2B5EF4-FFF2-40B4-BE49-F238E27FC236}">
                  <a16:creationId xmlns:a16="http://schemas.microsoft.com/office/drawing/2014/main" id="{3A025CEC-D768-DC45-2B83-826157C6D46C}"/>
                </a:ext>
              </a:extLst>
            </p:cNvPr>
            <p:cNvSpPr/>
            <p:nvPr/>
          </p:nvSpPr>
          <p:spPr>
            <a:xfrm rot="28406">
              <a:off x="8325389" y="4055297"/>
              <a:ext cx="292773" cy="185620"/>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92206" tIns="0" rIns="92206" bIns="115458" numCol="1" spcCol="1270" anchor="ctr" anchorCtr="0">
              <a:noAutofit/>
            </a:bodyPr>
            <a:lstStyle/>
            <a:p>
              <a:pPr algn="ctr" defTabSz="262484">
                <a:lnSpc>
                  <a:spcPct val="90000"/>
                </a:lnSpc>
                <a:spcBef>
                  <a:spcPct val="0"/>
                </a:spcBef>
                <a:spcAft>
                  <a:spcPct val="35000"/>
                </a:spcAft>
                <a:defRPr/>
              </a:pPr>
              <a:endParaRPr lang="ja-JP" altLang="en-US" sz="1600" b="1">
                <a:solidFill>
                  <a:prstClr val="white"/>
                </a:solidFill>
                <a:latin typeface="+mn-ea"/>
                <a:cs typeface="Meiryo UI" panose="020B0604030504040204" pitchFamily="50" charset="-128"/>
              </a:endParaRPr>
            </a:p>
          </p:txBody>
        </p:sp>
        <p:sp>
          <p:nvSpPr>
            <p:cNvPr id="40" name="フリーフォーム 14">
              <a:extLst>
                <a:ext uri="{FF2B5EF4-FFF2-40B4-BE49-F238E27FC236}">
                  <a16:creationId xmlns:a16="http://schemas.microsoft.com/office/drawing/2014/main" id="{4C52AE27-E133-0DF2-F87F-B788D8237556}"/>
                </a:ext>
              </a:extLst>
            </p:cNvPr>
            <p:cNvSpPr/>
            <p:nvPr/>
          </p:nvSpPr>
          <p:spPr>
            <a:xfrm>
              <a:off x="7886230" y="655611"/>
              <a:ext cx="1171091" cy="360000"/>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3001" tIns="93001" rIns="93001" bIns="93001" numCol="1" spcCol="1270" anchor="ctr" anchorCtr="0">
              <a:noAutofit/>
            </a:bodyPr>
            <a:lstStyle/>
            <a:p>
              <a:pPr algn="ctr" defTabSz="734952">
                <a:lnSpc>
                  <a:spcPct val="90000"/>
                </a:lnSpc>
                <a:spcBef>
                  <a:spcPct val="0"/>
                </a:spcBef>
                <a:spcAft>
                  <a:spcPct val="35000"/>
                </a:spcAft>
                <a:defRPr/>
              </a:pPr>
              <a:r>
                <a:rPr lang="ja-JP" altLang="en-US" sz="1600" b="1" dirty="0">
                  <a:solidFill>
                    <a:prstClr val="white"/>
                  </a:solidFill>
                  <a:latin typeface="+mn-ea"/>
                </a:rPr>
                <a:t>設定画面を開く</a:t>
              </a:r>
            </a:p>
          </p:txBody>
        </p:sp>
        <p:sp>
          <p:nvSpPr>
            <p:cNvPr id="41" name="フリーフォーム 15">
              <a:extLst>
                <a:ext uri="{FF2B5EF4-FFF2-40B4-BE49-F238E27FC236}">
                  <a16:creationId xmlns:a16="http://schemas.microsoft.com/office/drawing/2014/main" id="{C23E59D2-C17E-3782-A88F-B454E26C9E8C}"/>
                </a:ext>
              </a:extLst>
            </p:cNvPr>
            <p:cNvSpPr/>
            <p:nvPr/>
          </p:nvSpPr>
          <p:spPr>
            <a:xfrm rot="28406">
              <a:off x="8325389" y="1043937"/>
              <a:ext cx="292773" cy="185620"/>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92206" tIns="0" rIns="92206" bIns="115458" numCol="1" spcCol="1270" anchor="ctr" anchorCtr="0">
              <a:noAutofit/>
            </a:bodyPr>
            <a:lstStyle/>
            <a:p>
              <a:pPr algn="ctr" defTabSz="262484">
                <a:lnSpc>
                  <a:spcPct val="90000"/>
                </a:lnSpc>
                <a:spcBef>
                  <a:spcPct val="0"/>
                </a:spcBef>
                <a:spcAft>
                  <a:spcPct val="35000"/>
                </a:spcAft>
                <a:defRPr/>
              </a:pPr>
              <a:endParaRPr lang="ja-JP" altLang="en-US" sz="1600" b="1">
                <a:solidFill>
                  <a:prstClr val="white"/>
                </a:solidFill>
                <a:latin typeface="+mn-ea"/>
                <a:cs typeface="Meiryo UI" panose="020B0604030504040204" pitchFamily="50" charset="-128"/>
              </a:endParaRPr>
            </a:p>
          </p:txBody>
        </p:sp>
        <p:sp>
          <p:nvSpPr>
            <p:cNvPr id="42" name="フリーフォーム 16">
              <a:extLst>
                <a:ext uri="{FF2B5EF4-FFF2-40B4-BE49-F238E27FC236}">
                  <a16:creationId xmlns:a16="http://schemas.microsoft.com/office/drawing/2014/main" id="{951FD541-3AFB-42B5-54E5-0EFC6F03FC5F}"/>
                </a:ext>
              </a:extLst>
            </p:cNvPr>
            <p:cNvSpPr/>
            <p:nvPr/>
          </p:nvSpPr>
          <p:spPr>
            <a:xfrm>
              <a:off x="7886230" y="1257883"/>
              <a:ext cx="1171091" cy="360000"/>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3001" tIns="93001" rIns="93001" bIns="93001" numCol="1" spcCol="1270" anchor="ctr" anchorCtr="0">
              <a:noAutofit/>
            </a:bodyPr>
            <a:lstStyle/>
            <a:p>
              <a:pPr algn="ctr" defTabSz="734952">
                <a:lnSpc>
                  <a:spcPct val="90000"/>
                </a:lnSpc>
                <a:spcBef>
                  <a:spcPct val="0"/>
                </a:spcBef>
                <a:spcAft>
                  <a:spcPct val="35000"/>
                </a:spcAft>
                <a:defRPr/>
              </a:pPr>
              <a:r>
                <a:rPr lang="ja-JP" altLang="en-US" sz="1600" b="1" dirty="0">
                  <a:solidFill>
                    <a:prstClr val="white"/>
                  </a:solidFill>
                  <a:latin typeface="+mn-ea"/>
                </a:rPr>
                <a:t>モード選択</a:t>
              </a:r>
            </a:p>
          </p:txBody>
        </p:sp>
        <p:sp>
          <p:nvSpPr>
            <p:cNvPr id="43" name="フリーフォーム 23">
              <a:extLst>
                <a:ext uri="{FF2B5EF4-FFF2-40B4-BE49-F238E27FC236}">
                  <a16:creationId xmlns:a16="http://schemas.microsoft.com/office/drawing/2014/main" id="{ABCF1EF3-EFCA-A2FD-5593-128EE22842CD}"/>
                </a:ext>
              </a:extLst>
            </p:cNvPr>
            <p:cNvSpPr/>
            <p:nvPr/>
          </p:nvSpPr>
          <p:spPr>
            <a:xfrm rot="28406">
              <a:off x="8325389" y="1646209"/>
              <a:ext cx="292773" cy="185620"/>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92206" tIns="0" rIns="92206" bIns="115458" numCol="1" spcCol="1270" anchor="ctr" anchorCtr="0">
              <a:noAutofit/>
            </a:bodyPr>
            <a:lstStyle/>
            <a:p>
              <a:pPr algn="ctr" defTabSz="262484">
                <a:lnSpc>
                  <a:spcPct val="90000"/>
                </a:lnSpc>
                <a:spcBef>
                  <a:spcPct val="0"/>
                </a:spcBef>
                <a:spcAft>
                  <a:spcPct val="35000"/>
                </a:spcAft>
                <a:defRPr/>
              </a:pPr>
              <a:endParaRPr lang="ja-JP" altLang="en-US" sz="1600" b="1">
                <a:solidFill>
                  <a:prstClr val="white"/>
                </a:solidFill>
                <a:latin typeface="+mn-ea"/>
                <a:cs typeface="Meiryo UI" panose="020B0604030504040204" pitchFamily="50" charset="-128"/>
              </a:endParaRPr>
            </a:p>
          </p:txBody>
        </p:sp>
      </p:grpSp>
    </p:spTree>
    <p:extLst>
      <p:ext uri="{BB962C8B-B14F-4D97-AF65-F5344CB8AC3E}">
        <p14:creationId xmlns:p14="http://schemas.microsoft.com/office/powerpoint/2010/main" val="30643022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正方形/長方形 16"/>
          <p:cNvSpPr/>
          <p:nvPr/>
        </p:nvSpPr>
        <p:spPr>
          <a:xfrm>
            <a:off x="656134" y="3248500"/>
            <a:ext cx="13180756" cy="3380971"/>
          </a:xfrm>
          <a:prstGeom prst="rect">
            <a:avLst/>
          </a:prstGeom>
          <a:solidFill>
            <a:schemeClr val="accent1">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3348" b="1">
              <a:solidFill>
                <a:prstClr val="white"/>
              </a:solidFill>
              <a:latin typeface="+mn-ea"/>
            </a:endParaRPr>
          </a:p>
        </p:txBody>
      </p:sp>
      <p:sp>
        <p:nvSpPr>
          <p:cNvPr id="8" name="正方形/長方形 7"/>
          <p:cNvSpPr/>
          <p:nvPr/>
        </p:nvSpPr>
        <p:spPr>
          <a:xfrm>
            <a:off x="655353" y="933850"/>
            <a:ext cx="13181537" cy="2084602"/>
          </a:xfrm>
          <a:prstGeom prst="rect">
            <a:avLst/>
          </a:prstGeom>
          <a:solidFill>
            <a:schemeClr val="accent1">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3348" b="1">
              <a:solidFill>
                <a:prstClr val="white"/>
              </a:solidFill>
              <a:latin typeface="+mn-ea"/>
            </a:endParaRPr>
          </a:p>
        </p:txBody>
      </p:sp>
      <p:sp>
        <p:nvSpPr>
          <p:cNvPr id="2" name="タイトル 1"/>
          <p:cNvSpPr>
            <a:spLocks noGrp="1"/>
          </p:cNvSpPr>
          <p:nvPr>
            <p:ph type="title"/>
          </p:nvPr>
        </p:nvSpPr>
        <p:spPr/>
        <p:txBody>
          <a:bodyPr/>
          <a:lstStyle/>
          <a:p>
            <a:r>
              <a:rPr kumimoji="1" lang="ja-JP" altLang="en-US" dirty="0"/>
              <a:t>はじめに</a:t>
            </a:r>
          </a:p>
        </p:txBody>
      </p:sp>
      <p:sp>
        <p:nvSpPr>
          <p:cNvPr id="10" name="正方形/長方形 9"/>
          <p:cNvSpPr/>
          <p:nvPr/>
        </p:nvSpPr>
        <p:spPr>
          <a:xfrm>
            <a:off x="717713" y="1578972"/>
            <a:ext cx="12570235" cy="1200329"/>
          </a:xfrm>
          <a:prstGeom prst="rect">
            <a:avLst/>
          </a:prstGeom>
        </p:spPr>
        <p:txBody>
          <a:bodyPr wrap="square">
            <a:spAutoFit/>
          </a:bodyPr>
          <a:lstStyle/>
          <a:p>
            <a:pPr defTabSz="996883" fontAlgn="base">
              <a:spcBef>
                <a:spcPct val="0"/>
              </a:spcBef>
              <a:spcAft>
                <a:spcPct val="0"/>
              </a:spcAft>
              <a:defRPr/>
            </a:pPr>
            <a:r>
              <a:rPr lang="ja-JP" altLang="en-US" sz="1800" b="1" kern="0" dirty="0">
                <a:solidFill>
                  <a:prstClr val="black"/>
                </a:solidFill>
                <a:latin typeface="+mn-ea"/>
                <a:cs typeface="Meiryo UI" panose="020B0604030504040204" pitchFamily="50" charset="-128"/>
              </a:rPr>
              <a:t>本資料は、</a:t>
            </a:r>
            <a:r>
              <a:rPr lang="en-US" altLang="ja-JP" sz="1800" b="1" kern="0" dirty="0">
                <a:solidFill>
                  <a:prstClr val="black"/>
                </a:solidFill>
                <a:latin typeface="+mn-ea"/>
                <a:cs typeface="Meiryo UI" panose="020B0604030504040204" pitchFamily="50" charset="-128"/>
              </a:rPr>
              <a:t>AI</a:t>
            </a:r>
            <a:r>
              <a:rPr lang="ja-JP" altLang="en-US" sz="1800" b="1" kern="0" dirty="0">
                <a:solidFill>
                  <a:prstClr val="black"/>
                </a:solidFill>
                <a:latin typeface="+mn-ea"/>
                <a:cs typeface="Meiryo UI" panose="020B0604030504040204" pitchFamily="50" charset="-128"/>
              </a:rPr>
              <a:t>動体検知（</a:t>
            </a:r>
            <a:r>
              <a:rPr lang="en-US" altLang="ja-JP" sz="1800" b="1" kern="0" dirty="0">
                <a:solidFill>
                  <a:prstClr val="black"/>
                </a:solidFill>
                <a:latin typeface="+mn-ea"/>
                <a:cs typeface="Meiryo UI" panose="020B0604030504040204" pitchFamily="50" charset="-128"/>
              </a:rPr>
              <a:t>AI-VMD</a:t>
            </a:r>
            <a:r>
              <a:rPr lang="ja-JP" altLang="en-US" sz="1800" b="1" kern="0" dirty="0">
                <a:solidFill>
                  <a:prstClr val="black"/>
                </a:solidFill>
                <a:latin typeface="+mn-ea"/>
                <a:cs typeface="Meiryo UI" panose="020B0604030504040204" pitchFamily="50" charset="-128"/>
              </a:rPr>
              <a:t>）カメラの設置および設定のガイドラインを提供することを目的としています。</a:t>
            </a:r>
            <a:endParaRPr lang="en-US" altLang="ja-JP" sz="1800" b="1" kern="0" dirty="0">
              <a:solidFill>
                <a:prstClr val="black"/>
              </a:solidFill>
              <a:latin typeface="+mn-ea"/>
              <a:cs typeface="Meiryo UI" panose="020B0604030504040204" pitchFamily="50" charset="-128"/>
            </a:endParaRPr>
          </a:p>
          <a:p>
            <a:pPr defTabSz="996883" fontAlgn="base">
              <a:spcBef>
                <a:spcPct val="0"/>
              </a:spcBef>
              <a:spcAft>
                <a:spcPct val="0"/>
              </a:spcAft>
              <a:defRPr/>
            </a:pPr>
            <a:endParaRPr lang="en-US" altLang="ja-JP" sz="1800" b="1" kern="0" dirty="0">
              <a:solidFill>
                <a:prstClr val="black"/>
              </a:solidFill>
              <a:latin typeface="+mn-ea"/>
              <a:cs typeface="Meiryo UI" panose="020B0604030504040204" pitchFamily="50" charset="-128"/>
            </a:endParaRPr>
          </a:p>
          <a:p>
            <a:pPr defTabSz="996883" fontAlgn="base">
              <a:spcBef>
                <a:spcPct val="0"/>
              </a:spcBef>
              <a:spcAft>
                <a:spcPct val="0"/>
              </a:spcAft>
              <a:defRPr/>
            </a:pPr>
            <a:r>
              <a:rPr lang="en-US" altLang="ja-JP" sz="1800" b="1" kern="0" dirty="0">
                <a:solidFill>
                  <a:prstClr val="black"/>
                </a:solidFill>
                <a:latin typeface="+mn-ea"/>
                <a:cs typeface="Meiryo UI" panose="020B0604030504040204" pitchFamily="50" charset="-128"/>
              </a:rPr>
              <a:t>AI-VMD</a:t>
            </a:r>
            <a:r>
              <a:rPr lang="ja-JP" altLang="en-US" sz="1800" b="1" kern="0" dirty="0">
                <a:solidFill>
                  <a:prstClr val="black"/>
                </a:solidFill>
                <a:latin typeface="+mn-ea"/>
                <a:cs typeface="Meiryo UI" panose="020B0604030504040204" pitchFamily="50" charset="-128"/>
              </a:rPr>
              <a:t>の性能は、カメラの設置位置、画角、周辺環境など、現場環境によって大きく変わる場合があるため、</a:t>
            </a:r>
            <a:endParaRPr lang="en-US" altLang="ja-JP" sz="1800" b="1" kern="0" dirty="0">
              <a:solidFill>
                <a:prstClr val="black"/>
              </a:solidFill>
              <a:latin typeface="+mn-ea"/>
              <a:cs typeface="Meiryo UI" panose="020B0604030504040204" pitchFamily="50" charset="-128"/>
            </a:endParaRPr>
          </a:p>
          <a:p>
            <a:pPr defTabSz="996883" fontAlgn="base">
              <a:spcBef>
                <a:spcPct val="0"/>
              </a:spcBef>
              <a:spcAft>
                <a:spcPct val="0"/>
              </a:spcAft>
              <a:defRPr/>
            </a:pPr>
            <a:r>
              <a:rPr lang="ja-JP" altLang="en-US" sz="1800" b="1" kern="0" dirty="0">
                <a:solidFill>
                  <a:prstClr val="black"/>
                </a:solidFill>
                <a:latin typeface="+mn-ea"/>
                <a:cs typeface="Meiryo UI" panose="020B0604030504040204" pitchFamily="50" charset="-128"/>
              </a:rPr>
              <a:t>ガイドラインを参考に、性能を発揮できる適切な設置・調整をお願いいたします。</a:t>
            </a:r>
            <a:endParaRPr lang="en-US" altLang="ja-JP" sz="1800" b="1" kern="0" dirty="0">
              <a:solidFill>
                <a:prstClr val="black"/>
              </a:solidFill>
              <a:latin typeface="+mn-ea"/>
              <a:cs typeface="Meiryo UI" panose="020B0604030504040204" pitchFamily="50" charset="-128"/>
            </a:endParaRPr>
          </a:p>
        </p:txBody>
      </p:sp>
      <p:sp>
        <p:nvSpPr>
          <p:cNvPr id="13" name="テキスト ボックス 12"/>
          <p:cNvSpPr txBox="1"/>
          <p:nvPr/>
        </p:nvSpPr>
        <p:spPr>
          <a:xfrm>
            <a:off x="655354" y="933851"/>
            <a:ext cx="1034257" cy="601255"/>
          </a:xfrm>
          <a:prstGeom prst="rect">
            <a:avLst/>
          </a:prstGeom>
          <a:noFill/>
        </p:spPr>
        <p:txBody>
          <a:bodyPr wrap="none" rtlCol="0">
            <a:spAutoFit/>
          </a:bodyPr>
          <a:lstStyle/>
          <a:p>
            <a:r>
              <a:rPr lang="ja-JP" altLang="en-US" sz="3200" b="1" dirty="0">
                <a:solidFill>
                  <a:srgbClr val="002060"/>
                </a:solidFill>
                <a:latin typeface="+mn-ea"/>
              </a:rPr>
              <a:t>目的</a:t>
            </a:r>
          </a:p>
        </p:txBody>
      </p:sp>
      <p:sp>
        <p:nvSpPr>
          <p:cNvPr id="15" name="正方形/長方形 14"/>
          <p:cNvSpPr/>
          <p:nvPr/>
        </p:nvSpPr>
        <p:spPr>
          <a:xfrm>
            <a:off x="964269" y="3991826"/>
            <a:ext cx="11402902" cy="461665"/>
          </a:xfrm>
          <a:prstGeom prst="rect">
            <a:avLst/>
          </a:prstGeom>
        </p:spPr>
        <p:txBody>
          <a:bodyPr wrap="square">
            <a:spAutoFit/>
          </a:bodyPr>
          <a:lstStyle/>
          <a:p>
            <a:pPr defTabSz="996883" fontAlgn="base">
              <a:spcBef>
                <a:spcPct val="0"/>
              </a:spcBef>
              <a:spcAft>
                <a:spcPct val="0"/>
              </a:spcAft>
              <a:defRPr/>
            </a:pPr>
            <a:r>
              <a:rPr lang="ja-JP" altLang="en-US" sz="2400" b="1" kern="0" dirty="0">
                <a:solidFill>
                  <a:prstClr val="black"/>
                </a:solidFill>
                <a:latin typeface="+mn-ea"/>
                <a:cs typeface="Meiryo UI" panose="020B0604030504040204" pitchFamily="50" charset="-128"/>
              </a:rPr>
              <a:t>下記ができるようになることを想定しています。</a:t>
            </a:r>
            <a:endParaRPr kumimoji="0" lang="en-US" altLang="ja-JP" sz="2400" b="1" kern="0" dirty="0">
              <a:solidFill>
                <a:prstClr val="black"/>
              </a:solidFill>
              <a:latin typeface="+mn-ea"/>
              <a:cs typeface="Meiryo UI" panose="020B0604030504040204" pitchFamily="50" charset="-128"/>
            </a:endParaRPr>
          </a:p>
        </p:txBody>
      </p:sp>
      <p:sp>
        <p:nvSpPr>
          <p:cNvPr id="16" name="テキスト ボックス 15"/>
          <p:cNvSpPr txBox="1"/>
          <p:nvPr/>
        </p:nvSpPr>
        <p:spPr>
          <a:xfrm>
            <a:off x="656134" y="3332756"/>
            <a:ext cx="1459054" cy="601255"/>
          </a:xfrm>
          <a:prstGeom prst="rect">
            <a:avLst/>
          </a:prstGeom>
          <a:noFill/>
        </p:spPr>
        <p:txBody>
          <a:bodyPr wrap="none" rtlCol="0">
            <a:spAutoFit/>
          </a:bodyPr>
          <a:lstStyle/>
          <a:p>
            <a:r>
              <a:rPr lang="ja-JP" altLang="en-US" sz="3200" b="1" dirty="0">
                <a:solidFill>
                  <a:srgbClr val="002060"/>
                </a:solidFill>
                <a:latin typeface="+mn-ea"/>
              </a:rPr>
              <a:t>ゴール</a:t>
            </a:r>
          </a:p>
        </p:txBody>
      </p:sp>
      <p:sp>
        <p:nvSpPr>
          <p:cNvPr id="5" name="正方形/長方形 4"/>
          <p:cNvSpPr/>
          <p:nvPr/>
        </p:nvSpPr>
        <p:spPr>
          <a:xfrm>
            <a:off x="1494506" y="4559500"/>
            <a:ext cx="7199489" cy="1938992"/>
          </a:xfrm>
          <a:prstGeom prst="rect">
            <a:avLst/>
          </a:prstGeom>
        </p:spPr>
        <p:txBody>
          <a:bodyPr>
            <a:spAutoFit/>
          </a:bodyPr>
          <a:lstStyle/>
          <a:p>
            <a:pPr marL="404973" indent="-404973">
              <a:buFont typeface="+mj-lt"/>
              <a:buAutoNum type="arabicPeriod"/>
            </a:pPr>
            <a:r>
              <a:rPr lang="ja-JP" altLang="en-US" sz="2000" b="1" dirty="0">
                <a:solidFill>
                  <a:prstClr val="black"/>
                </a:solidFill>
                <a:latin typeface="+mn-ea"/>
              </a:rPr>
              <a:t>検知したいエリアを定める</a:t>
            </a:r>
          </a:p>
          <a:p>
            <a:pPr marL="404973" indent="-404973">
              <a:buFont typeface="+mj-lt"/>
              <a:buAutoNum type="arabicPeriod"/>
            </a:pPr>
            <a:r>
              <a:rPr lang="ja-JP" altLang="en-US" sz="2000" b="1" dirty="0">
                <a:solidFill>
                  <a:prstClr val="black"/>
                </a:solidFill>
                <a:latin typeface="+mn-ea"/>
              </a:rPr>
              <a:t>図面もしくは現場をみてカメラの位置決めができる</a:t>
            </a:r>
          </a:p>
          <a:p>
            <a:pPr marL="404973" indent="-404973">
              <a:buFont typeface="+mj-lt"/>
              <a:buAutoNum type="arabicPeriod"/>
            </a:pPr>
            <a:r>
              <a:rPr lang="ja-JP" altLang="en-US" sz="2000" b="1" dirty="0">
                <a:solidFill>
                  <a:prstClr val="black"/>
                </a:solidFill>
                <a:latin typeface="+mn-ea"/>
              </a:rPr>
              <a:t>画角を決めてカメラを設置できる</a:t>
            </a:r>
          </a:p>
          <a:p>
            <a:pPr marL="404973" indent="-404973">
              <a:buFont typeface="+mj-lt"/>
              <a:buAutoNum type="arabicPeriod"/>
            </a:pPr>
            <a:r>
              <a:rPr lang="ja-JP" altLang="en-US" sz="2000" b="1" dirty="0">
                <a:solidFill>
                  <a:prstClr val="black"/>
                </a:solidFill>
                <a:latin typeface="+mn-ea"/>
              </a:rPr>
              <a:t>失報、誤報ケースを想定できる</a:t>
            </a:r>
          </a:p>
          <a:p>
            <a:pPr marL="404973" indent="-404973">
              <a:buFont typeface="+mj-lt"/>
              <a:buAutoNum type="arabicPeriod"/>
            </a:pPr>
            <a:r>
              <a:rPr lang="en-US" altLang="ja-JP" sz="2000" b="1" dirty="0">
                <a:solidFill>
                  <a:prstClr val="black"/>
                </a:solidFill>
                <a:latin typeface="+mn-ea"/>
              </a:rPr>
              <a:t>AI-VMD</a:t>
            </a:r>
            <a:r>
              <a:rPr lang="ja-JP" altLang="en-US" sz="2000" b="1" dirty="0">
                <a:solidFill>
                  <a:prstClr val="black"/>
                </a:solidFill>
                <a:latin typeface="+mn-ea"/>
              </a:rPr>
              <a:t>の設定ができる</a:t>
            </a:r>
          </a:p>
          <a:p>
            <a:pPr marL="404973" indent="-404973">
              <a:buFont typeface="+mj-lt"/>
              <a:buAutoNum type="arabicPeriod"/>
            </a:pPr>
            <a:r>
              <a:rPr lang="ja-JP" altLang="en-US" sz="2000" b="1" dirty="0">
                <a:solidFill>
                  <a:prstClr val="black"/>
                </a:solidFill>
                <a:latin typeface="+mn-ea"/>
              </a:rPr>
              <a:t>現場特有の課題解決ができる</a:t>
            </a:r>
          </a:p>
        </p:txBody>
      </p:sp>
      <p:sp>
        <p:nvSpPr>
          <p:cNvPr id="3" name="正方形/長方形 2">
            <a:extLst>
              <a:ext uri="{FF2B5EF4-FFF2-40B4-BE49-F238E27FC236}">
                <a16:creationId xmlns:a16="http://schemas.microsoft.com/office/drawing/2014/main" id="{1DBC9196-0E25-5473-F8AA-E8179601F76B}"/>
              </a:ext>
            </a:extLst>
          </p:cNvPr>
          <p:cNvSpPr/>
          <p:nvPr/>
        </p:nvSpPr>
        <p:spPr>
          <a:xfrm>
            <a:off x="717713" y="6859520"/>
            <a:ext cx="12570235" cy="400110"/>
          </a:xfrm>
          <a:prstGeom prst="rect">
            <a:avLst/>
          </a:prstGeom>
        </p:spPr>
        <p:txBody>
          <a:bodyPr wrap="square">
            <a:spAutoFit/>
          </a:bodyPr>
          <a:lstStyle/>
          <a:p>
            <a:pPr defTabSz="996883" fontAlgn="base">
              <a:spcBef>
                <a:spcPct val="0"/>
              </a:spcBef>
              <a:spcAft>
                <a:spcPct val="0"/>
              </a:spcAft>
              <a:defRPr/>
            </a:pPr>
            <a:r>
              <a:rPr lang="ja-JP" altLang="en-US" sz="2000" b="1" kern="0" dirty="0">
                <a:solidFill>
                  <a:prstClr val="black"/>
                </a:solidFill>
                <a:latin typeface="+mn-ea"/>
                <a:cs typeface="Meiryo UI" panose="020B0604030504040204" pitchFamily="50" charset="-128"/>
              </a:rPr>
              <a:t>本資料では、正式な品番表記が必要な個所を除き、映像監視ソフトウェアを</a:t>
            </a:r>
            <a:r>
              <a:rPr lang="en-US" altLang="ja-JP" sz="2000" b="1" kern="0" dirty="0">
                <a:solidFill>
                  <a:prstClr val="black"/>
                </a:solidFill>
                <a:latin typeface="+mn-ea"/>
                <a:cs typeface="Meiryo UI" panose="020B0604030504040204" pitchFamily="50" charset="-128"/>
              </a:rPr>
              <a:t>ASM300</a:t>
            </a:r>
            <a:r>
              <a:rPr lang="ja-JP" altLang="en-US" sz="2000" b="1" kern="0" dirty="0">
                <a:solidFill>
                  <a:prstClr val="black"/>
                </a:solidFill>
                <a:latin typeface="+mn-ea"/>
                <a:cs typeface="Meiryo UI" panose="020B0604030504040204" pitchFamily="50" charset="-128"/>
              </a:rPr>
              <a:t>と表記しています</a:t>
            </a:r>
            <a:endParaRPr lang="en-US" altLang="ja-JP" sz="2000" b="1" kern="0" dirty="0">
              <a:solidFill>
                <a:prstClr val="black"/>
              </a:solidFill>
              <a:latin typeface="+mn-ea"/>
              <a:cs typeface="Meiryo UI" panose="020B0604030504040204" pitchFamily="50" charset="-128"/>
            </a:endParaRPr>
          </a:p>
        </p:txBody>
      </p:sp>
    </p:spTree>
    <p:extLst>
      <p:ext uri="{BB962C8B-B14F-4D97-AF65-F5344CB8AC3E}">
        <p14:creationId xmlns:p14="http://schemas.microsoft.com/office/powerpoint/2010/main" val="150929334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図 15">
            <a:extLst>
              <a:ext uri="{FF2B5EF4-FFF2-40B4-BE49-F238E27FC236}">
                <a16:creationId xmlns:a16="http://schemas.microsoft.com/office/drawing/2014/main" id="{B15AE115-4229-99B3-6DB2-F0152329DEF6}"/>
              </a:ext>
            </a:extLst>
          </p:cNvPr>
          <p:cNvPicPr>
            <a:picLocks noChangeAspect="1"/>
          </p:cNvPicPr>
          <p:nvPr/>
        </p:nvPicPr>
        <p:blipFill rotWithShape="1">
          <a:blip r:embed="rId2"/>
          <a:srcRect t="9979" r="6432"/>
          <a:stretch/>
        </p:blipFill>
        <p:spPr>
          <a:xfrm>
            <a:off x="280062" y="1509271"/>
            <a:ext cx="7810035" cy="4463014"/>
          </a:xfrm>
          <a:prstGeom prst="rect">
            <a:avLst/>
          </a:prstGeom>
        </p:spPr>
      </p:pic>
      <p:sp>
        <p:nvSpPr>
          <p:cNvPr id="2" name="タイトル 1"/>
          <p:cNvSpPr>
            <a:spLocks noGrp="1"/>
          </p:cNvSpPr>
          <p:nvPr>
            <p:ph type="title"/>
          </p:nvPr>
        </p:nvSpPr>
        <p:spPr/>
        <p:txBody>
          <a:bodyPr/>
          <a:lstStyle/>
          <a:p>
            <a:r>
              <a:rPr lang="ja-JP" altLang="en-US" dirty="0"/>
              <a:t>詳細設定｜ 画質より動体検知度を優先する</a:t>
            </a:r>
            <a:endParaRPr kumimoji="1" lang="ja-JP" altLang="en-US" dirty="0"/>
          </a:p>
        </p:txBody>
      </p:sp>
      <p:sp>
        <p:nvSpPr>
          <p:cNvPr id="35" name="テキスト ボックス 34"/>
          <p:cNvSpPr txBox="1"/>
          <p:nvPr/>
        </p:nvSpPr>
        <p:spPr>
          <a:xfrm>
            <a:off x="176892" y="772874"/>
            <a:ext cx="7971470" cy="400110"/>
          </a:xfrm>
          <a:prstGeom prst="rect">
            <a:avLst/>
          </a:prstGeom>
          <a:noFill/>
        </p:spPr>
        <p:txBody>
          <a:bodyPr wrap="square" rtlCol="0">
            <a:spAutoFit/>
          </a:bodyPr>
          <a:lstStyle/>
          <a:p>
            <a:pPr>
              <a:defRPr/>
            </a:pPr>
            <a:r>
              <a:rPr lang="en-US" altLang="ja-JP" sz="2000" b="1" dirty="0">
                <a:solidFill>
                  <a:prstClr val="black"/>
                </a:solidFill>
                <a:latin typeface="+mn-ea"/>
              </a:rPr>
              <a:t>AI-VMD</a:t>
            </a:r>
            <a:r>
              <a:rPr lang="ja-JP" altLang="en-US" sz="2000" b="1" dirty="0">
                <a:solidFill>
                  <a:prstClr val="black"/>
                </a:solidFill>
                <a:latin typeface="+mn-ea"/>
              </a:rPr>
              <a:t>に関連する画質設定パラメータを設定することができます。</a:t>
            </a:r>
            <a:endParaRPr lang="en-US" altLang="ja-JP" sz="2000" b="1" dirty="0">
              <a:solidFill>
                <a:prstClr val="black"/>
              </a:solidFill>
              <a:latin typeface="+mn-ea"/>
            </a:endParaRPr>
          </a:p>
        </p:txBody>
      </p:sp>
      <p:grpSp>
        <p:nvGrpSpPr>
          <p:cNvPr id="3" name="Group 577">
            <a:extLst>
              <a:ext uri="{FF2B5EF4-FFF2-40B4-BE49-F238E27FC236}">
                <a16:creationId xmlns:a16="http://schemas.microsoft.com/office/drawing/2014/main" id="{52EA42CC-6F24-FDF9-5C44-188E2B91890D}"/>
              </a:ext>
            </a:extLst>
          </p:cNvPr>
          <p:cNvGrpSpPr>
            <a:grpSpLocks/>
          </p:cNvGrpSpPr>
          <p:nvPr/>
        </p:nvGrpSpPr>
        <p:grpSpPr bwMode="auto">
          <a:xfrm>
            <a:off x="280062" y="6187073"/>
            <a:ext cx="11644176" cy="1162649"/>
            <a:chOff x="-394" y="-483"/>
            <a:chExt cx="10308" cy="2098"/>
          </a:xfrm>
        </p:grpSpPr>
        <p:sp>
          <p:nvSpPr>
            <p:cNvPr id="4" name="Rectangle 578">
              <a:extLst>
                <a:ext uri="{FF2B5EF4-FFF2-40B4-BE49-F238E27FC236}">
                  <a16:creationId xmlns:a16="http://schemas.microsoft.com/office/drawing/2014/main" id="{F24FB9DB-7A46-8A57-61E5-C42D54C326C8}"/>
                </a:ext>
              </a:extLst>
            </p:cNvPr>
            <p:cNvSpPr>
              <a:spLocks noChangeArrowheads="1"/>
            </p:cNvSpPr>
            <p:nvPr/>
          </p:nvSpPr>
          <p:spPr bwMode="auto">
            <a:xfrm>
              <a:off x="-394" y="-483"/>
              <a:ext cx="10308" cy="2098"/>
            </a:xfrm>
            <a:prstGeom prst="rect">
              <a:avLst/>
            </a:prstGeom>
            <a:solidFill>
              <a:srgbClr val="DCDDDD"/>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107992" tIns="53996" rIns="107992" bIns="53996" anchor="t" anchorCtr="0" upright="1">
              <a:noAutofit/>
            </a:bodyPr>
            <a:lstStyle/>
            <a:p>
              <a:pPr>
                <a:defRPr/>
              </a:pPr>
              <a:endParaRPr lang="ja-JP" altLang="en-US" b="1">
                <a:solidFill>
                  <a:prstClr val="black"/>
                </a:solidFill>
                <a:latin typeface="+mn-ea"/>
              </a:endParaRPr>
            </a:p>
          </p:txBody>
        </p:sp>
        <p:sp>
          <p:nvSpPr>
            <p:cNvPr id="7" name="Text Box 581">
              <a:extLst>
                <a:ext uri="{FF2B5EF4-FFF2-40B4-BE49-F238E27FC236}">
                  <a16:creationId xmlns:a16="http://schemas.microsoft.com/office/drawing/2014/main" id="{22B63CCC-6894-15C0-6A5B-ED64107F28B8}"/>
                </a:ext>
              </a:extLst>
            </p:cNvPr>
            <p:cNvSpPr txBox="1">
              <a:spLocks noChangeArrowheads="1"/>
            </p:cNvSpPr>
            <p:nvPr/>
          </p:nvSpPr>
          <p:spPr bwMode="auto">
            <a:xfrm>
              <a:off x="-221" y="-179"/>
              <a:ext cx="10135" cy="1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marL="169490">
                <a:lnSpc>
                  <a:spcPts val="1949"/>
                </a:lnSpc>
                <a:defRPr/>
              </a:pPr>
              <a:r>
                <a:rPr lang="ja-JP" altLang="en-US" sz="1800" b="1" dirty="0">
                  <a:solidFill>
                    <a:prstClr val="black"/>
                  </a:solidFill>
                  <a:latin typeface="+mn-ea"/>
                  <a:cs typeface="Meiryo UI" panose="020B0604030504040204" pitchFamily="50" charset="-128"/>
                </a:rPr>
                <a:t>重要</a:t>
              </a:r>
            </a:p>
            <a:p>
              <a:pPr marL="318729" marR="179988" indent="-161989">
                <a:lnSpc>
                  <a:spcPct val="110000"/>
                </a:lnSpc>
                <a:spcBef>
                  <a:spcPts val="600"/>
                </a:spcBef>
                <a:defRPr/>
              </a:pPr>
              <a:r>
                <a:rPr lang="ja-JP" altLang="en-US" sz="1600" b="1" dirty="0">
                  <a:solidFill>
                    <a:prstClr val="black"/>
                  </a:solidFill>
                  <a:latin typeface="+mn-ea"/>
                  <a:cs typeface="Meiryo UI" panose="020B0604030504040204" pitchFamily="50" charset="-128"/>
                </a:rPr>
                <a:t>●［設定］</a:t>
              </a:r>
              <a:r>
                <a:rPr lang="en-US" altLang="ja-JP" sz="1600" b="1" dirty="0">
                  <a:solidFill>
                    <a:prstClr val="black"/>
                  </a:solidFill>
                  <a:latin typeface="+mn-ea"/>
                  <a:cs typeface="Meiryo UI" panose="020B0604030504040204" pitchFamily="50" charset="-128"/>
                </a:rPr>
                <a:t>&gt;</a:t>
              </a:r>
              <a:r>
                <a:rPr lang="ja-JP" altLang="en-US" sz="1600" b="1" dirty="0">
                  <a:solidFill>
                    <a:prstClr val="black"/>
                  </a:solidFill>
                  <a:latin typeface="+mn-ea"/>
                  <a:cs typeface="Meiryo UI" panose="020B0604030504040204" pitchFamily="50" charset="-128"/>
                </a:rPr>
                <a:t>［映像</a:t>
              </a:r>
              <a:r>
                <a:rPr lang="en-US" altLang="ja-JP" sz="1600" b="1" dirty="0">
                  <a:solidFill>
                    <a:prstClr val="black"/>
                  </a:solidFill>
                  <a:latin typeface="+mn-ea"/>
                  <a:cs typeface="Meiryo UI" panose="020B0604030504040204" pitchFamily="50" charset="-128"/>
                </a:rPr>
                <a:t>/</a:t>
              </a:r>
              <a:r>
                <a:rPr lang="ja-JP" altLang="en-US" sz="1600" b="1" dirty="0">
                  <a:solidFill>
                    <a:prstClr val="black"/>
                  </a:solidFill>
                  <a:latin typeface="+mn-ea"/>
                  <a:cs typeface="Meiryo UI" panose="020B0604030504040204" pitchFamily="50" charset="-128"/>
                </a:rPr>
                <a:t>音声］</a:t>
              </a:r>
              <a:r>
                <a:rPr lang="en-US" altLang="ja-JP" sz="1600" b="1" dirty="0">
                  <a:solidFill>
                    <a:prstClr val="black"/>
                  </a:solidFill>
                  <a:latin typeface="+mn-ea"/>
                  <a:cs typeface="Meiryo UI" panose="020B0604030504040204" pitchFamily="50" charset="-128"/>
                </a:rPr>
                <a:t>&gt;</a:t>
              </a:r>
              <a:r>
                <a:rPr lang="ja-JP" altLang="en-US" sz="1600" b="1" dirty="0">
                  <a:solidFill>
                    <a:prstClr val="black"/>
                  </a:solidFill>
                  <a:latin typeface="+mn-ea"/>
                  <a:cs typeface="Meiryo UI" panose="020B0604030504040204" pitchFamily="50" charset="-128"/>
                </a:rPr>
                <a:t>［画質］</a:t>
              </a:r>
              <a:r>
                <a:rPr lang="en-US" altLang="ja-JP" sz="1600" b="1" dirty="0">
                  <a:solidFill>
                    <a:prstClr val="black"/>
                  </a:solidFill>
                  <a:latin typeface="+mn-ea"/>
                  <a:cs typeface="Meiryo UI" panose="020B0604030504040204" pitchFamily="50" charset="-128"/>
                </a:rPr>
                <a:t>&gt;</a:t>
              </a:r>
              <a:r>
                <a:rPr lang="ja-JP" altLang="en-US" sz="1600" b="1" dirty="0">
                  <a:solidFill>
                    <a:prstClr val="black"/>
                  </a:solidFill>
                  <a:latin typeface="+mn-ea"/>
                  <a:cs typeface="Meiryo UI" panose="020B0604030504040204" pitchFamily="50" charset="-128"/>
                </a:rPr>
                <a:t>［画質調整］ページの［最長露光時間］の設定を「最大 </a:t>
              </a:r>
              <a:r>
                <a:rPr lang="en-US" altLang="ja-JP" sz="1600" b="1" dirty="0">
                  <a:solidFill>
                    <a:prstClr val="black"/>
                  </a:solidFill>
                  <a:latin typeface="+mn-ea"/>
                  <a:cs typeface="Meiryo UI" panose="020B0604030504040204" pitchFamily="50" charset="-128"/>
                </a:rPr>
                <a:t>1/30 s</a:t>
              </a:r>
              <a:r>
                <a:rPr lang="ja-JP" altLang="en-US" sz="1600" b="1" dirty="0">
                  <a:solidFill>
                    <a:prstClr val="black"/>
                  </a:solidFill>
                  <a:latin typeface="+mn-ea"/>
                  <a:cs typeface="Meiryo UI" panose="020B0604030504040204" pitchFamily="50" charset="-128"/>
                </a:rPr>
                <a:t>」より</a:t>
              </a:r>
              <a:endParaRPr lang="en-US" altLang="ja-JP" sz="1600" b="1" dirty="0">
                <a:solidFill>
                  <a:prstClr val="black"/>
                </a:solidFill>
                <a:latin typeface="+mn-ea"/>
                <a:cs typeface="Meiryo UI" panose="020B0604030504040204" pitchFamily="50" charset="-128"/>
              </a:endParaRPr>
            </a:p>
            <a:p>
              <a:pPr marL="318729" marR="179988" indent="-161989">
                <a:lnSpc>
                  <a:spcPct val="110000"/>
                </a:lnSpc>
                <a:defRPr/>
              </a:pPr>
              <a:r>
                <a:rPr lang="ja-JP" altLang="en-US" sz="1600" b="1" dirty="0">
                  <a:solidFill>
                    <a:prstClr val="black"/>
                  </a:solidFill>
                  <a:latin typeface="+mn-ea"/>
                  <a:cs typeface="Meiryo UI" panose="020B0604030504040204" pitchFamily="50" charset="-128"/>
                </a:rPr>
                <a:t>　　大きい値を選択した場合、検知精度が悪くなることがありますのでご注意ください。</a:t>
              </a:r>
            </a:p>
          </p:txBody>
        </p:sp>
      </p:grpSp>
      <p:pic>
        <p:nvPicPr>
          <p:cNvPr id="10" name="図 9">
            <a:extLst>
              <a:ext uri="{FF2B5EF4-FFF2-40B4-BE49-F238E27FC236}">
                <a16:creationId xmlns:a16="http://schemas.microsoft.com/office/drawing/2014/main" id="{30065D4C-A114-5735-B0C2-230CEC19DB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3973" y="2078713"/>
            <a:ext cx="3334151" cy="1878289"/>
          </a:xfrm>
          <a:prstGeom prst="rect">
            <a:avLst/>
          </a:prstGeom>
        </p:spPr>
      </p:pic>
      <p:sp>
        <p:nvSpPr>
          <p:cNvPr id="11" name="正方形/長方形 10">
            <a:extLst>
              <a:ext uri="{FF2B5EF4-FFF2-40B4-BE49-F238E27FC236}">
                <a16:creationId xmlns:a16="http://schemas.microsoft.com/office/drawing/2014/main" id="{EBFFD772-2F20-587F-FD72-8CF3F06EB298}"/>
              </a:ext>
            </a:extLst>
          </p:cNvPr>
          <p:cNvSpPr/>
          <p:nvPr/>
        </p:nvSpPr>
        <p:spPr>
          <a:xfrm>
            <a:off x="464936" y="4222455"/>
            <a:ext cx="3423185" cy="443991"/>
          </a:xfrm>
          <a:prstGeom prst="rect">
            <a:avLst/>
          </a:prstGeom>
          <a:noFill/>
          <a:ln w="19050" cap="flat" cmpd="sng" algn="ctr">
            <a:solidFill>
              <a:srgbClr val="FF0000"/>
            </a:solidFill>
            <a:prstDash val="solid"/>
            <a:miter lim="800000"/>
          </a:ln>
          <a:effectLst/>
        </p:spPr>
        <p:txBody>
          <a:bodyPr rtlCol="0" anchor="ctr"/>
          <a:lstStyle/>
          <a:p>
            <a:pPr algn="ctr" defTabSz="1439906">
              <a:defRPr/>
            </a:pPr>
            <a:endParaRPr kumimoji="0" lang="ja-JP" altLang="en-US" sz="2834" b="1" kern="0">
              <a:solidFill>
                <a:prstClr val="white"/>
              </a:solidFill>
              <a:latin typeface="+mn-ea"/>
            </a:endParaRPr>
          </a:p>
        </p:txBody>
      </p:sp>
      <p:sp>
        <p:nvSpPr>
          <p:cNvPr id="12" name="テキスト ボックス 11">
            <a:extLst>
              <a:ext uri="{FF2B5EF4-FFF2-40B4-BE49-F238E27FC236}">
                <a16:creationId xmlns:a16="http://schemas.microsoft.com/office/drawing/2014/main" id="{827F8506-79F0-F9C5-9F20-241DE90EAB4C}"/>
              </a:ext>
            </a:extLst>
          </p:cNvPr>
          <p:cNvSpPr txBox="1"/>
          <p:nvPr/>
        </p:nvSpPr>
        <p:spPr>
          <a:xfrm>
            <a:off x="8407214" y="1580392"/>
            <a:ext cx="3141913" cy="1775871"/>
          </a:xfrm>
          <a:prstGeom prst="rect">
            <a:avLst/>
          </a:prstGeom>
          <a:noFill/>
        </p:spPr>
        <p:txBody>
          <a:bodyPr wrap="square" rtlCol="0">
            <a:spAutoFit/>
          </a:bodyPr>
          <a:lstStyle/>
          <a:p>
            <a:pPr>
              <a:defRPr/>
            </a:pPr>
            <a:r>
              <a:rPr lang="ja-JP" altLang="en-US" sz="1400" b="1" u="sng" dirty="0">
                <a:solidFill>
                  <a:prstClr val="black"/>
                </a:solidFill>
                <a:latin typeface="+mn-ea"/>
              </a:rPr>
              <a:t>画質一括設定</a:t>
            </a:r>
            <a:endParaRPr lang="en-US" altLang="ja-JP" sz="1400" b="1" u="sng" dirty="0">
              <a:solidFill>
                <a:prstClr val="black"/>
              </a:solidFill>
              <a:latin typeface="+mn-ea"/>
            </a:endParaRPr>
          </a:p>
          <a:p>
            <a:pPr>
              <a:lnSpc>
                <a:spcPct val="110000"/>
              </a:lnSpc>
              <a:spcBef>
                <a:spcPts val="600"/>
              </a:spcBef>
              <a:defRPr/>
            </a:pPr>
            <a:r>
              <a:rPr lang="en-US" altLang="ja-JP" sz="1400" b="1" dirty="0">
                <a:solidFill>
                  <a:prstClr val="black"/>
                </a:solidFill>
                <a:latin typeface="+mn-ea"/>
              </a:rPr>
              <a:t>[</a:t>
            </a:r>
            <a:r>
              <a:rPr lang="ja-JP" altLang="en-US" sz="1400" b="1" dirty="0">
                <a:solidFill>
                  <a:prstClr val="black"/>
                </a:solidFill>
                <a:latin typeface="+mn-ea"/>
              </a:rPr>
              <a:t>実行</a:t>
            </a:r>
            <a:r>
              <a:rPr lang="en-US" altLang="ja-JP" sz="1400" b="1" dirty="0">
                <a:solidFill>
                  <a:prstClr val="black"/>
                </a:solidFill>
                <a:latin typeface="+mn-ea"/>
              </a:rPr>
              <a:t>]</a:t>
            </a:r>
            <a:r>
              <a:rPr lang="ja-JP" altLang="en-US" sz="1400" b="1" dirty="0">
                <a:solidFill>
                  <a:prstClr val="black"/>
                </a:solidFill>
                <a:latin typeface="+mn-ea"/>
              </a:rPr>
              <a:t>ボタンをクリックすると、</a:t>
            </a:r>
            <a:endParaRPr lang="en-US" altLang="ja-JP" sz="1400" b="1" dirty="0">
              <a:solidFill>
                <a:prstClr val="black"/>
              </a:solidFill>
              <a:latin typeface="+mn-ea"/>
            </a:endParaRPr>
          </a:p>
          <a:p>
            <a:pPr>
              <a:lnSpc>
                <a:spcPct val="110000"/>
              </a:lnSpc>
              <a:defRPr/>
            </a:pPr>
            <a:r>
              <a:rPr lang="en-US" altLang="ja-JP" sz="1400" b="1" dirty="0">
                <a:solidFill>
                  <a:prstClr val="black"/>
                </a:solidFill>
                <a:latin typeface="+mn-ea"/>
              </a:rPr>
              <a:t>AI-VMD</a:t>
            </a:r>
            <a:r>
              <a:rPr lang="ja-JP" altLang="en-US" sz="1400" b="1" dirty="0">
                <a:solidFill>
                  <a:prstClr val="black"/>
                </a:solidFill>
                <a:latin typeface="+mn-ea"/>
              </a:rPr>
              <a:t>に関連する画質設定</a:t>
            </a:r>
            <a:endParaRPr lang="en-US" altLang="ja-JP" sz="1400" b="1" dirty="0">
              <a:solidFill>
                <a:prstClr val="black"/>
              </a:solidFill>
              <a:latin typeface="+mn-ea"/>
            </a:endParaRPr>
          </a:p>
          <a:p>
            <a:pPr>
              <a:lnSpc>
                <a:spcPct val="110000"/>
              </a:lnSpc>
              <a:defRPr/>
            </a:pPr>
            <a:r>
              <a:rPr lang="ja-JP" altLang="en-US" sz="1400" b="1" dirty="0">
                <a:solidFill>
                  <a:prstClr val="black"/>
                </a:solidFill>
                <a:latin typeface="+mn-ea"/>
              </a:rPr>
              <a:t>パラメータを自動で一括設定します。</a:t>
            </a:r>
            <a:endParaRPr lang="en-US" altLang="ja-JP" sz="1400" b="1" dirty="0">
              <a:solidFill>
                <a:prstClr val="black"/>
              </a:solidFill>
              <a:latin typeface="+mn-ea"/>
            </a:endParaRPr>
          </a:p>
          <a:p>
            <a:pPr>
              <a:defRPr/>
            </a:pPr>
            <a:endParaRPr lang="en-US" altLang="ja-JP" sz="1400" b="1" dirty="0">
              <a:solidFill>
                <a:prstClr val="black"/>
              </a:solidFill>
              <a:latin typeface="+mn-ea"/>
            </a:endParaRPr>
          </a:p>
          <a:p>
            <a:pPr>
              <a:lnSpc>
                <a:spcPct val="110000"/>
              </a:lnSpc>
              <a:defRPr/>
            </a:pPr>
            <a:r>
              <a:rPr lang="en-US" altLang="ja-JP" sz="1400" b="1" dirty="0">
                <a:solidFill>
                  <a:srgbClr val="FF0000"/>
                </a:solidFill>
                <a:latin typeface="+mn-ea"/>
              </a:rPr>
              <a:t>※</a:t>
            </a:r>
            <a:r>
              <a:rPr lang="ja-JP" altLang="en-US" sz="1400" b="1" dirty="0">
                <a:solidFill>
                  <a:srgbClr val="FF0000"/>
                </a:solidFill>
                <a:latin typeface="+mn-ea"/>
              </a:rPr>
              <a:t>本設定は、認識精度が期待を</a:t>
            </a:r>
            <a:endParaRPr lang="en-US" altLang="ja-JP" sz="1400" b="1" dirty="0">
              <a:solidFill>
                <a:srgbClr val="FF0000"/>
              </a:solidFill>
              <a:latin typeface="+mn-ea"/>
            </a:endParaRPr>
          </a:p>
          <a:p>
            <a:pPr>
              <a:lnSpc>
                <a:spcPct val="110000"/>
              </a:lnSpc>
              <a:defRPr/>
            </a:pPr>
            <a:r>
              <a:rPr lang="ja-JP" altLang="en-US" sz="1400" b="1" dirty="0">
                <a:solidFill>
                  <a:srgbClr val="FF0000"/>
                </a:solidFill>
                <a:latin typeface="+mn-ea"/>
              </a:rPr>
              <a:t>　下回る場合にお試しください。</a:t>
            </a:r>
            <a:endParaRPr lang="en-US" altLang="ja-JP" sz="1400" b="1" dirty="0">
              <a:solidFill>
                <a:srgbClr val="FF0000"/>
              </a:solidFill>
              <a:latin typeface="+mn-ea"/>
            </a:endParaRPr>
          </a:p>
        </p:txBody>
      </p:sp>
      <p:sp>
        <p:nvSpPr>
          <p:cNvPr id="13" name="線吹き出し 2 (枠付き) 47">
            <a:extLst>
              <a:ext uri="{FF2B5EF4-FFF2-40B4-BE49-F238E27FC236}">
                <a16:creationId xmlns:a16="http://schemas.microsoft.com/office/drawing/2014/main" id="{5EA0ACE7-835E-123E-1EE3-BD34B90D97BB}"/>
              </a:ext>
            </a:extLst>
          </p:cNvPr>
          <p:cNvSpPr/>
          <p:nvPr/>
        </p:nvSpPr>
        <p:spPr>
          <a:xfrm>
            <a:off x="8382500" y="1568438"/>
            <a:ext cx="3166627" cy="1905451"/>
          </a:xfrm>
          <a:prstGeom prst="borderCallout2">
            <a:avLst>
              <a:gd name="adj1" fmla="val 17858"/>
              <a:gd name="adj2" fmla="val -98"/>
              <a:gd name="adj3" fmla="val 18553"/>
              <a:gd name="adj4" fmla="val -100736"/>
              <a:gd name="adj5" fmla="val 138683"/>
              <a:gd name="adj6" fmla="val -152936"/>
            </a:avLst>
          </a:prstGeom>
          <a:noFill/>
          <a:ln w="19050" cap="flat" cmpd="sng" algn="ctr">
            <a:solidFill>
              <a:srgbClr val="FF0000"/>
            </a:solidFill>
            <a:prstDash val="solid"/>
            <a:miter lim="800000"/>
          </a:ln>
          <a:effectLst/>
        </p:spPr>
        <p:txBody>
          <a:bodyPr rtlCol="0" anchor="ctr"/>
          <a:lstStyle/>
          <a:p>
            <a:pPr algn="ctr" defTabSz="1439906">
              <a:defRPr/>
            </a:pPr>
            <a:endParaRPr kumimoji="0" lang="ja-JP" altLang="en-US" sz="2834" b="1" kern="0">
              <a:solidFill>
                <a:prstClr val="white"/>
              </a:solidFill>
              <a:latin typeface="+mn-ea"/>
            </a:endParaRPr>
          </a:p>
        </p:txBody>
      </p:sp>
      <p:grpSp>
        <p:nvGrpSpPr>
          <p:cNvPr id="8" name="グループ化 7">
            <a:extLst>
              <a:ext uri="{FF2B5EF4-FFF2-40B4-BE49-F238E27FC236}">
                <a16:creationId xmlns:a16="http://schemas.microsoft.com/office/drawing/2014/main" id="{9B8B5BDE-7549-2F08-46F9-7CBC650307D6}"/>
              </a:ext>
            </a:extLst>
          </p:cNvPr>
          <p:cNvGrpSpPr/>
          <p:nvPr/>
        </p:nvGrpSpPr>
        <p:grpSpPr>
          <a:xfrm>
            <a:off x="12418996" y="1032384"/>
            <a:ext cx="1844107" cy="6257244"/>
            <a:chOff x="7886230" y="655611"/>
            <a:chExt cx="1171091" cy="3973632"/>
          </a:xfrm>
        </p:grpSpPr>
        <p:sp>
          <p:nvSpPr>
            <p:cNvPr id="20" name="フリーフォーム 16">
              <a:extLst>
                <a:ext uri="{FF2B5EF4-FFF2-40B4-BE49-F238E27FC236}">
                  <a16:creationId xmlns:a16="http://schemas.microsoft.com/office/drawing/2014/main" id="{F1CB8A6E-3208-5E0D-98D9-1A1F1B76B6A3}"/>
                </a:ext>
              </a:extLst>
            </p:cNvPr>
            <p:cNvSpPr/>
            <p:nvPr/>
          </p:nvSpPr>
          <p:spPr>
            <a:xfrm>
              <a:off x="7886230" y="1860155"/>
              <a:ext cx="1171091" cy="360000"/>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3001" tIns="93001" rIns="93001" bIns="93001" numCol="1" spcCol="1270" anchor="ctr" anchorCtr="0">
              <a:noAutofit/>
            </a:bodyPr>
            <a:lstStyle/>
            <a:p>
              <a:pPr algn="ctr" defTabSz="734952">
                <a:lnSpc>
                  <a:spcPct val="90000"/>
                </a:lnSpc>
                <a:spcBef>
                  <a:spcPct val="0"/>
                </a:spcBef>
                <a:spcAft>
                  <a:spcPct val="35000"/>
                </a:spcAft>
              </a:pPr>
              <a:r>
                <a:rPr lang="en-US" altLang="ja-JP" sz="1600" b="1" dirty="0">
                  <a:solidFill>
                    <a:prstClr val="white"/>
                  </a:solidFill>
                  <a:latin typeface="+mn-ea"/>
                </a:rPr>
                <a:t>AI</a:t>
              </a:r>
              <a:r>
                <a:rPr lang="ja-JP" altLang="en-US" sz="1600" b="1" dirty="0">
                  <a:solidFill>
                    <a:prstClr val="white"/>
                  </a:solidFill>
                  <a:latin typeface="+mn-ea"/>
                </a:rPr>
                <a:t>動体検知設定</a:t>
              </a:r>
            </a:p>
          </p:txBody>
        </p:sp>
        <p:sp>
          <p:nvSpPr>
            <p:cNvPr id="23" name="フリーフォーム 17">
              <a:extLst>
                <a:ext uri="{FF2B5EF4-FFF2-40B4-BE49-F238E27FC236}">
                  <a16:creationId xmlns:a16="http://schemas.microsoft.com/office/drawing/2014/main" id="{35EC20E1-AF25-9486-50CE-637351A3FF02}"/>
                </a:ext>
              </a:extLst>
            </p:cNvPr>
            <p:cNvSpPr/>
            <p:nvPr/>
          </p:nvSpPr>
          <p:spPr>
            <a:xfrm>
              <a:off x="7886230" y="2462427"/>
              <a:ext cx="1171091" cy="360000"/>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3001" tIns="93001" rIns="93001" bIns="93001" numCol="1" spcCol="1270" anchor="ctr" anchorCtr="0">
              <a:noAutofit/>
            </a:bodyPr>
            <a:lstStyle/>
            <a:p>
              <a:pPr algn="ctr" defTabSz="734952">
                <a:lnSpc>
                  <a:spcPct val="90000"/>
                </a:lnSpc>
                <a:spcBef>
                  <a:spcPct val="0"/>
                </a:spcBef>
                <a:spcAft>
                  <a:spcPct val="35000"/>
                </a:spcAft>
                <a:defRPr/>
              </a:pPr>
              <a:r>
                <a:rPr lang="ja-JP" altLang="en-US" sz="1600" b="1" dirty="0">
                  <a:solidFill>
                    <a:prstClr val="white"/>
                  </a:solidFill>
                  <a:latin typeface="+mn-ea"/>
                  <a:cs typeface="Meiryo UI" panose="020B0604030504040204" pitchFamily="50" charset="-128"/>
                </a:rPr>
                <a:t>カウント機能設定</a:t>
              </a:r>
              <a:endParaRPr lang="en-US" altLang="ja-JP" sz="1600" b="1" dirty="0">
                <a:solidFill>
                  <a:prstClr val="white"/>
                </a:solidFill>
                <a:latin typeface="+mn-ea"/>
                <a:cs typeface="Meiryo UI" panose="020B0604030504040204" pitchFamily="50" charset="-128"/>
              </a:endParaRPr>
            </a:p>
          </p:txBody>
        </p:sp>
        <p:sp>
          <p:nvSpPr>
            <p:cNvPr id="28" name="フリーフォーム 18">
              <a:extLst>
                <a:ext uri="{FF2B5EF4-FFF2-40B4-BE49-F238E27FC236}">
                  <a16:creationId xmlns:a16="http://schemas.microsoft.com/office/drawing/2014/main" id="{3C5E3028-4A04-0EF0-CED9-0069BB42603D}"/>
                </a:ext>
              </a:extLst>
            </p:cNvPr>
            <p:cNvSpPr/>
            <p:nvPr/>
          </p:nvSpPr>
          <p:spPr>
            <a:xfrm>
              <a:off x="7886230" y="3064699"/>
              <a:ext cx="1171091" cy="360000"/>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accent1">
                <a:lumMod val="50000"/>
              </a:schemeClr>
            </a:solidFill>
            <a:effectLst>
              <a:outerShdw blurRad="50800" dist="38100" dir="2700000" algn="tl"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3001" tIns="93001" rIns="93001" bIns="93001" numCol="1" spcCol="1270" anchor="ctr" anchorCtr="0">
              <a:noAutofit/>
            </a:bodyPr>
            <a:lstStyle/>
            <a:p>
              <a:pPr algn="ctr" defTabSz="734952">
                <a:lnSpc>
                  <a:spcPct val="90000"/>
                </a:lnSpc>
                <a:spcBef>
                  <a:spcPct val="0"/>
                </a:spcBef>
                <a:spcAft>
                  <a:spcPct val="35000"/>
                </a:spcAft>
              </a:pPr>
              <a:r>
                <a:rPr lang="ja-JP" altLang="en-US" sz="1600" b="1" dirty="0">
                  <a:solidFill>
                    <a:prstClr val="white"/>
                  </a:solidFill>
                  <a:latin typeface="+mn-ea"/>
                </a:rPr>
                <a:t>詳細設定</a:t>
              </a:r>
            </a:p>
          </p:txBody>
        </p:sp>
        <p:sp>
          <p:nvSpPr>
            <p:cNvPr id="29" name="フリーフォーム 20">
              <a:extLst>
                <a:ext uri="{FF2B5EF4-FFF2-40B4-BE49-F238E27FC236}">
                  <a16:creationId xmlns:a16="http://schemas.microsoft.com/office/drawing/2014/main" id="{F69E7ED8-8130-106F-0D0B-F4ED384C8B2F}"/>
                </a:ext>
              </a:extLst>
            </p:cNvPr>
            <p:cNvSpPr/>
            <p:nvPr/>
          </p:nvSpPr>
          <p:spPr>
            <a:xfrm>
              <a:off x="7886230" y="3666971"/>
              <a:ext cx="1171091" cy="360000"/>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3001" tIns="93001" rIns="93001" bIns="93001" numCol="1" spcCol="1270" anchor="ctr" anchorCtr="0">
              <a:noAutofit/>
            </a:bodyPr>
            <a:lstStyle/>
            <a:p>
              <a:pPr algn="ctr" defTabSz="734952">
                <a:lnSpc>
                  <a:spcPct val="90000"/>
                </a:lnSpc>
                <a:spcBef>
                  <a:spcPct val="0"/>
                </a:spcBef>
                <a:spcAft>
                  <a:spcPct val="35000"/>
                </a:spcAft>
                <a:defRPr/>
              </a:pPr>
              <a:r>
                <a:rPr lang="ja-JP" altLang="en-US" sz="1600" b="1" dirty="0">
                  <a:solidFill>
                    <a:prstClr val="white"/>
                  </a:solidFill>
                  <a:latin typeface="+mn-ea"/>
                  <a:cs typeface="Meiryo UI" panose="020B0604030504040204" pitchFamily="50" charset="-128"/>
                </a:rPr>
                <a:t>スケジュール設定</a:t>
              </a:r>
            </a:p>
          </p:txBody>
        </p:sp>
        <p:sp>
          <p:nvSpPr>
            <p:cNvPr id="30" name="フリーフォーム 21">
              <a:extLst>
                <a:ext uri="{FF2B5EF4-FFF2-40B4-BE49-F238E27FC236}">
                  <a16:creationId xmlns:a16="http://schemas.microsoft.com/office/drawing/2014/main" id="{505B4DF1-C0EF-91D6-28DB-C2B7D95B0966}"/>
                </a:ext>
              </a:extLst>
            </p:cNvPr>
            <p:cNvSpPr/>
            <p:nvPr/>
          </p:nvSpPr>
          <p:spPr>
            <a:xfrm>
              <a:off x="7886230" y="4269243"/>
              <a:ext cx="1171091" cy="360000"/>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3001" tIns="93001" rIns="93001" bIns="93001" numCol="1" spcCol="1270" anchor="ctr" anchorCtr="0">
              <a:noAutofit/>
            </a:bodyPr>
            <a:lstStyle/>
            <a:p>
              <a:pPr algn="ctr" defTabSz="734952">
                <a:lnSpc>
                  <a:spcPct val="90000"/>
                </a:lnSpc>
                <a:spcBef>
                  <a:spcPct val="0"/>
                </a:spcBef>
                <a:spcAft>
                  <a:spcPct val="35000"/>
                </a:spcAft>
                <a:defRPr/>
              </a:pPr>
              <a:r>
                <a:rPr lang="ja-JP" altLang="en-US" sz="1600" b="1" dirty="0">
                  <a:solidFill>
                    <a:prstClr val="white"/>
                  </a:solidFill>
                  <a:latin typeface="+mn-ea"/>
                  <a:cs typeface="Meiryo UI" panose="020B0604030504040204" pitchFamily="50" charset="-128"/>
                </a:rPr>
                <a:t>アラーム設定</a:t>
              </a:r>
            </a:p>
          </p:txBody>
        </p:sp>
        <p:sp>
          <p:nvSpPr>
            <p:cNvPr id="31" name="フリーフォーム 23">
              <a:extLst>
                <a:ext uri="{FF2B5EF4-FFF2-40B4-BE49-F238E27FC236}">
                  <a16:creationId xmlns:a16="http://schemas.microsoft.com/office/drawing/2014/main" id="{BBA21F3B-F8F4-FBB5-E703-8CDDE04DF50C}"/>
                </a:ext>
              </a:extLst>
            </p:cNvPr>
            <p:cNvSpPr/>
            <p:nvPr/>
          </p:nvSpPr>
          <p:spPr>
            <a:xfrm rot="28406">
              <a:off x="8325389" y="2248481"/>
              <a:ext cx="292773" cy="185620"/>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92206" tIns="0" rIns="92206" bIns="115458" numCol="1" spcCol="1270" anchor="ctr" anchorCtr="0">
              <a:noAutofit/>
            </a:bodyPr>
            <a:lstStyle/>
            <a:p>
              <a:pPr algn="ctr" defTabSz="262484">
                <a:lnSpc>
                  <a:spcPct val="90000"/>
                </a:lnSpc>
                <a:spcBef>
                  <a:spcPct val="0"/>
                </a:spcBef>
                <a:spcAft>
                  <a:spcPct val="35000"/>
                </a:spcAft>
                <a:defRPr/>
              </a:pPr>
              <a:endParaRPr lang="ja-JP" altLang="en-US" sz="1600" b="1">
                <a:solidFill>
                  <a:prstClr val="white"/>
                </a:solidFill>
                <a:latin typeface="+mn-ea"/>
                <a:cs typeface="Meiryo UI" panose="020B0604030504040204" pitchFamily="50" charset="-128"/>
              </a:endParaRPr>
            </a:p>
          </p:txBody>
        </p:sp>
        <p:sp>
          <p:nvSpPr>
            <p:cNvPr id="32" name="フリーフォーム 24">
              <a:extLst>
                <a:ext uri="{FF2B5EF4-FFF2-40B4-BE49-F238E27FC236}">
                  <a16:creationId xmlns:a16="http://schemas.microsoft.com/office/drawing/2014/main" id="{64726C18-428E-8212-B0C0-B97FEA9EC70F}"/>
                </a:ext>
              </a:extLst>
            </p:cNvPr>
            <p:cNvSpPr/>
            <p:nvPr/>
          </p:nvSpPr>
          <p:spPr>
            <a:xfrm rot="28406">
              <a:off x="8325389" y="2850753"/>
              <a:ext cx="292773" cy="185620"/>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92206" tIns="0" rIns="92206" bIns="115458" numCol="1" spcCol="1270" anchor="ctr" anchorCtr="0">
              <a:noAutofit/>
            </a:bodyPr>
            <a:lstStyle/>
            <a:p>
              <a:pPr algn="ctr" defTabSz="262484">
                <a:lnSpc>
                  <a:spcPct val="90000"/>
                </a:lnSpc>
                <a:spcBef>
                  <a:spcPct val="0"/>
                </a:spcBef>
                <a:spcAft>
                  <a:spcPct val="35000"/>
                </a:spcAft>
                <a:defRPr/>
              </a:pPr>
              <a:endParaRPr lang="ja-JP" altLang="en-US" sz="1600" b="1">
                <a:solidFill>
                  <a:prstClr val="white"/>
                </a:solidFill>
                <a:latin typeface="+mn-ea"/>
                <a:cs typeface="Meiryo UI" panose="020B0604030504040204" pitchFamily="50" charset="-128"/>
              </a:endParaRPr>
            </a:p>
          </p:txBody>
        </p:sp>
        <p:sp>
          <p:nvSpPr>
            <p:cNvPr id="33" name="フリーフォーム 25">
              <a:extLst>
                <a:ext uri="{FF2B5EF4-FFF2-40B4-BE49-F238E27FC236}">
                  <a16:creationId xmlns:a16="http://schemas.microsoft.com/office/drawing/2014/main" id="{2C65FB2B-E805-32E1-F85F-AF6D68E3EBDA}"/>
                </a:ext>
              </a:extLst>
            </p:cNvPr>
            <p:cNvSpPr/>
            <p:nvPr/>
          </p:nvSpPr>
          <p:spPr>
            <a:xfrm rot="28406">
              <a:off x="8325389" y="3453025"/>
              <a:ext cx="292773" cy="185620"/>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92206" tIns="0" rIns="92206" bIns="115458" numCol="1" spcCol="1270" anchor="ctr" anchorCtr="0">
              <a:noAutofit/>
            </a:bodyPr>
            <a:lstStyle/>
            <a:p>
              <a:pPr algn="ctr" defTabSz="262484">
                <a:lnSpc>
                  <a:spcPct val="90000"/>
                </a:lnSpc>
                <a:spcBef>
                  <a:spcPct val="0"/>
                </a:spcBef>
                <a:spcAft>
                  <a:spcPct val="35000"/>
                </a:spcAft>
                <a:defRPr/>
              </a:pPr>
              <a:endParaRPr lang="ja-JP" altLang="en-US" sz="1600" b="1">
                <a:solidFill>
                  <a:prstClr val="white"/>
                </a:solidFill>
                <a:latin typeface="+mn-ea"/>
                <a:cs typeface="Meiryo UI" panose="020B0604030504040204" pitchFamily="50" charset="-128"/>
              </a:endParaRPr>
            </a:p>
          </p:txBody>
        </p:sp>
        <p:sp>
          <p:nvSpPr>
            <p:cNvPr id="34" name="フリーフォーム 26">
              <a:extLst>
                <a:ext uri="{FF2B5EF4-FFF2-40B4-BE49-F238E27FC236}">
                  <a16:creationId xmlns:a16="http://schemas.microsoft.com/office/drawing/2014/main" id="{D3F199BD-9DE0-077F-78A8-1E0F318A0F1B}"/>
                </a:ext>
              </a:extLst>
            </p:cNvPr>
            <p:cNvSpPr/>
            <p:nvPr/>
          </p:nvSpPr>
          <p:spPr>
            <a:xfrm rot="28406">
              <a:off x="8325389" y="4055297"/>
              <a:ext cx="292773" cy="185620"/>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92206" tIns="0" rIns="92206" bIns="115458" numCol="1" spcCol="1270" anchor="ctr" anchorCtr="0">
              <a:noAutofit/>
            </a:bodyPr>
            <a:lstStyle/>
            <a:p>
              <a:pPr algn="ctr" defTabSz="262484">
                <a:lnSpc>
                  <a:spcPct val="90000"/>
                </a:lnSpc>
                <a:spcBef>
                  <a:spcPct val="0"/>
                </a:spcBef>
                <a:spcAft>
                  <a:spcPct val="35000"/>
                </a:spcAft>
                <a:defRPr/>
              </a:pPr>
              <a:endParaRPr lang="ja-JP" altLang="en-US" sz="1600" b="1">
                <a:solidFill>
                  <a:prstClr val="white"/>
                </a:solidFill>
                <a:latin typeface="+mn-ea"/>
                <a:cs typeface="Meiryo UI" panose="020B0604030504040204" pitchFamily="50" charset="-128"/>
              </a:endParaRPr>
            </a:p>
          </p:txBody>
        </p:sp>
        <p:sp>
          <p:nvSpPr>
            <p:cNvPr id="36" name="フリーフォーム 14">
              <a:extLst>
                <a:ext uri="{FF2B5EF4-FFF2-40B4-BE49-F238E27FC236}">
                  <a16:creationId xmlns:a16="http://schemas.microsoft.com/office/drawing/2014/main" id="{033A6FBD-15E7-BFBF-E261-A8745DF4AEC3}"/>
                </a:ext>
              </a:extLst>
            </p:cNvPr>
            <p:cNvSpPr/>
            <p:nvPr/>
          </p:nvSpPr>
          <p:spPr>
            <a:xfrm>
              <a:off x="7886230" y="655611"/>
              <a:ext cx="1171091" cy="360000"/>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3001" tIns="93001" rIns="93001" bIns="93001" numCol="1" spcCol="1270" anchor="ctr" anchorCtr="0">
              <a:noAutofit/>
            </a:bodyPr>
            <a:lstStyle/>
            <a:p>
              <a:pPr algn="ctr" defTabSz="734952">
                <a:lnSpc>
                  <a:spcPct val="90000"/>
                </a:lnSpc>
                <a:spcBef>
                  <a:spcPct val="0"/>
                </a:spcBef>
                <a:spcAft>
                  <a:spcPct val="35000"/>
                </a:spcAft>
                <a:defRPr/>
              </a:pPr>
              <a:r>
                <a:rPr lang="ja-JP" altLang="en-US" sz="1600" b="1" dirty="0">
                  <a:solidFill>
                    <a:prstClr val="white"/>
                  </a:solidFill>
                  <a:latin typeface="+mn-ea"/>
                </a:rPr>
                <a:t>設定画面を開く</a:t>
              </a:r>
            </a:p>
          </p:txBody>
        </p:sp>
        <p:sp>
          <p:nvSpPr>
            <p:cNvPr id="37" name="フリーフォーム 15">
              <a:extLst>
                <a:ext uri="{FF2B5EF4-FFF2-40B4-BE49-F238E27FC236}">
                  <a16:creationId xmlns:a16="http://schemas.microsoft.com/office/drawing/2014/main" id="{48A04EF6-42FA-09E4-6942-A9880F4CE509}"/>
                </a:ext>
              </a:extLst>
            </p:cNvPr>
            <p:cNvSpPr/>
            <p:nvPr/>
          </p:nvSpPr>
          <p:spPr>
            <a:xfrm rot="28406">
              <a:off x="8325389" y="1043937"/>
              <a:ext cx="292773" cy="185620"/>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92206" tIns="0" rIns="92206" bIns="115458" numCol="1" spcCol="1270" anchor="ctr" anchorCtr="0">
              <a:noAutofit/>
            </a:bodyPr>
            <a:lstStyle/>
            <a:p>
              <a:pPr algn="ctr" defTabSz="262484">
                <a:lnSpc>
                  <a:spcPct val="90000"/>
                </a:lnSpc>
                <a:spcBef>
                  <a:spcPct val="0"/>
                </a:spcBef>
                <a:spcAft>
                  <a:spcPct val="35000"/>
                </a:spcAft>
                <a:defRPr/>
              </a:pPr>
              <a:endParaRPr lang="ja-JP" altLang="en-US" sz="1600" b="1">
                <a:solidFill>
                  <a:prstClr val="white"/>
                </a:solidFill>
                <a:latin typeface="+mn-ea"/>
                <a:cs typeface="Meiryo UI" panose="020B0604030504040204" pitchFamily="50" charset="-128"/>
              </a:endParaRPr>
            </a:p>
          </p:txBody>
        </p:sp>
        <p:sp>
          <p:nvSpPr>
            <p:cNvPr id="38" name="フリーフォーム 16">
              <a:extLst>
                <a:ext uri="{FF2B5EF4-FFF2-40B4-BE49-F238E27FC236}">
                  <a16:creationId xmlns:a16="http://schemas.microsoft.com/office/drawing/2014/main" id="{0BF2AAAF-C8AC-196E-E656-1B55F511A618}"/>
                </a:ext>
              </a:extLst>
            </p:cNvPr>
            <p:cNvSpPr/>
            <p:nvPr/>
          </p:nvSpPr>
          <p:spPr>
            <a:xfrm>
              <a:off x="7886230" y="1257883"/>
              <a:ext cx="1171091" cy="360000"/>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3001" tIns="93001" rIns="93001" bIns="93001" numCol="1" spcCol="1270" anchor="ctr" anchorCtr="0">
              <a:noAutofit/>
            </a:bodyPr>
            <a:lstStyle/>
            <a:p>
              <a:pPr algn="ctr" defTabSz="734952">
                <a:lnSpc>
                  <a:spcPct val="90000"/>
                </a:lnSpc>
                <a:spcBef>
                  <a:spcPct val="0"/>
                </a:spcBef>
                <a:spcAft>
                  <a:spcPct val="35000"/>
                </a:spcAft>
                <a:defRPr/>
              </a:pPr>
              <a:r>
                <a:rPr lang="ja-JP" altLang="en-US" sz="1600" b="1" dirty="0">
                  <a:solidFill>
                    <a:prstClr val="white"/>
                  </a:solidFill>
                  <a:latin typeface="+mn-ea"/>
                </a:rPr>
                <a:t>モード選択</a:t>
              </a:r>
            </a:p>
          </p:txBody>
        </p:sp>
        <p:sp>
          <p:nvSpPr>
            <p:cNvPr id="39" name="フリーフォーム 23">
              <a:extLst>
                <a:ext uri="{FF2B5EF4-FFF2-40B4-BE49-F238E27FC236}">
                  <a16:creationId xmlns:a16="http://schemas.microsoft.com/office/drawing/2014/main" id="{E5930FAC-64B5-8295-FD74-8C8FFDEE7AE0}"/>
                </a:ext>
              </a:extLst>
            </p:cNvPr>
            <p:cNvSpPr/>
            <p:nvPr/>
          </p:nvSpPr>
          <p:spPr>
            <a:xfrm rot="28406">
              <a:off x="8325389" y="1646209"/>
              <a:ext cx="292773" cy="185620"/>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92206" tIns="0" rIns="92206" bIns="115458" numCol="1" spcCol="1270" anchor="ctr" anchorCtr="0">
              <a:noAutofit/>
            </a:bodyPr>
            <a:lstStyle/>
            <a:p>
              <a:pPr algn="ctr" defTabSz="262484">
                <a:lnSpc>
                  <a:spcPct val="90000"/>
                </a:lnSpc>
                <a:spcBef>
                  <a:spcPct val="0"/>
                </a:spcBef>
                <a:spcAft>
                  <a:spcPct val="35000"/>
                </a:spcAft>
                <a:defRPr/>
              </a:pPr>
              <a:endParaRPr lang="ja-JP" altLang="en-US" sz="1600" b="1">
                <a:solidFill>
                  <a:prstClr val="white"/>
                </a:solidFill>
                <a:latin typeface="+mn-ea"/>
                <a:cs typeface="Meiryo UI" panose="020B0604030504040204" pitchFamily="50" charset="-128"/>
              </a:endParaRPr>
            </a:p>
          </p:txBody>
        </p:sp>
      </p:grpSp>
    </p:spTree>
    <p:extLst>
      <p:ext uri="{BB962C8B-B14F-4D97-AF65-F5344CB8AC3E}">
        <p14:creationId xmlns:p14="http://schemas.microsoft.com/office/powerpoint/2010/main" val="30172605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詳細設定｜ 画質より動体検知度を優先する</a:t>
            </a:r>
            <a:endParaRPr kumimoji="1" lang="ja-JP" altLang="en-US" dirty="0"/>
          </a:p>
        </p:txBody>
      </p:sp>
      <p:sp>
        <p:nvSpPr>
          <p:cNvPr id="35" name="テキスト ボックス 34"/>
          <p:cNvSpPr txBox="1"/>
          <p:nvPr/>
        </p:nvSpPr>
        <p:spPr>
          <a:xfrm>
            <a:off x="277433" y="687964"/>
            <a:ext cx="10937105" cy="770660"/>
          </a:xfrm>
          <a:prstGeom prst="rect">
            <a:avLst/>
          </a:prstGeom>
          <a:noFill/>
        </p:spPr>
        <p:txBody>
          <a:bodyPr wrap="square" rtlCol="0">
            <a:spAutoFit/>
          </a:bodyPr>
          <a:lstStyle/>
          <a:p>
            <a:pPr>
              <a:lnSpc>
                <a:spcPct val="120000"/>
              </a:lnSpc>
              <a:defRPr/>
            </a:pPr>
            <a:r>
              <a:rPr lang="ja-JP" altLang="en-US" sz="1890" b="1" dirty="0">
                <a:solidFill>
                  <a:prstClr val="black"/>
                </a:solidFill>
                <a:latin typeface="+mn-ea"/>
              </a:rPr>
              <a:t>低照度の現場や検知対象物の移動速度が速い場合、物体の検知度が悪くなるケースがありますが</a:t>
            </a:r>
            <a:br>
              <a:rPr lang="en-US" altLang="ja-JP" sz="1890" b="1" dirty="0">
                <a:solidFill>
                  <a:prstClr val="black"/>
                </a:solidFill>
                <a:latin typeface="+mn-ea"/>
              </a:rPr>
            </a:br>
            <a:r>
              <a:rPr lang="ja-JP" altLang="en-US" sz="1890" b="1" dirty="0">
                <a:solidFill>
                  <a:prstClr val="black"/>
                </a:solidFill>
                <a:latin typeface="+mn-ea"/>
              </a:rPr>
              <a:t>「一括設定」を有効にすると動体検知に適した設定することが可能です。</a:t>
            </a:r>
            <a:endParaRPr lang="en-US" altLang="ja-JP" sz="1890" b="1" dirty="0">
              <a:solidFill>
                <a:prstClr val="black"/>
              </a:solidFill>
              <a:latin typeface="+mn-ea"/>
            </a:endParaRPr>
          </a:p>
        </p:txBody>
      </p:sp>
      <p:grpSp>
        <p:nvGrpSpPr>
          <p:cNvPr id="8" name="グループ化 7">
            <a:extLst>
              <a:ext uri="{FF2B5EF4-FFF2-40B4-BE49-F238E27FC236}">
                <a16:creationId xmlns:a16="http://schemas.microsoft.com/office/drawing/2014/main" id="{9B8B5BDE-7549-2F08-46F9-7CBC650307D6}"/>
              </a:ext>
            </a:extLst>
          </p:cNvPr>
          <p:cNvGrpSpPr/>
          <p:nvPr/>
        </p:nvGrpSpPr>
        <p:grpSpPr>
          <a:xfrm>
            <a:off x="12418996" y="1032384"/>
            <a:ext cx="1844107" cy="6257244"/>
            <a:chOff x="7886230" y="655611"/>
            <a:chExt cx="1171091" cy="3973632"/>
          </a:xfrm>
        </p:grpSpPr>
        <p:sp>
          <p:nvSpPr>
            <p:cNvPr id="20" name="フリーフォーム 16">
              <a:extLst>
                <a:ext uri="{FF2B5EF4-FFF2-40B4-BE49-F238E27FC236}">
                  <a16:creationId xmlns:a16="http://schemas.microsoft.com/office/drawing/2014/main" id="{F1CB8A6E-3208-5E0D-98D9-1A1F1B76B6A3}"/>
                </a:ext>
              </a:extLst>
            </p:cNvPr>
            <p:cNvSpPr/>
            <p:nvPr/>
          </p:nvSpPr>
          <p:spPr>
            <a:xfrm>
              <a:off x="7886230" y="1860155"/>
              <a:ext cx="1171091" cy="360000"/>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3001" tIns="93001" rIns="93001" bIns="93001" numCol="1" spcCol="1270" anchor="ctr" anchorCtr="0">
              <a:noAutofit/>
            </a:bodyPr>
            <a:lstStyle/>
            <a:p>
              <a:pPr algn="ctr" defTabSz="734952">
                <a:lnSpc>
                  <a:spcPct val="90000"/>
                </a:lnSpc>
                <a:spcBef>
                  <a:spcPct val="0"/>
                </a:spcBef>
                <a:spcAft>
                  <a:spcPct val="35000"/>
                </a:spcAft>
              </a:pPr>
              <a:r>
                <a:rPr lang="en-US" altLang="ja-JP" sz="1600" b="1" dirty="0">
                  <a:solidFill>
                    <a:prstClr val="white"/>
                  </a:solidFill>
                  <a:latin typeface="+mn-ea"/>
                </a:rPr>
                <a:t>AI</a:t>
              </a:r>
              <a:r>
                <a:rPr lang="ja-JP" altLang="en-US" sz="1600" b="1" dirty="0">
                  <a:solidFill>
                    <a:prstClr val="white"/>
                  </a:solidFill>
                  <a:latin typeface="+mn-ea"/>
                </a:rPr>
                <a:t>動体検知設定</a:t>
              </a:r>
            </a:p>
          </p:txBody>
        </p:sp>
        <p:sp>
          <p:nvSpPr>
            <p:cNvPr id="23" name="フリーフォーム 17">
              <a:extLst>
                <a:ext uri="{FF2B5EF4-FFF2-40B4-BE49-F238E27FC236}">
                  <a16:creationId xmlns:a16="http://schemas.microsoft.com/office/drawing/2014/main" id="{35EC20E1-AF25-9486-50CE-637351A3FF02}"/>
                </a:ext>
              </a:extLst>
            </p:cNvPr>
            <p:cNvSpPr/>
            <p:nvPr/>
          </p:nvSpPr>
          <p:spPr>
            <a:xfrm>
              <a:off x="7886230" y="2462427"/>
              <a:ext cx="1171091" cy="360000"/>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3001" tIns="93001" rIns="93001" bIns="93001" numCol="1" spcCol="1270" anchor="ctr" anchorCtr="0">
              <a:noAutofit/>
            </a:bodyPr>
            <a:lstStyle/>
            <a:p>
              <a:pPr algn="ctr" defTabSz="734952">
                <a:lnSpc>
                  <a:spcPct val="90000"/>
                </a:lnSpc>
                <a:spcBef>
                  <a:spcPct val="0"/>
                </a:spcBef>
                <a:spcAft>
                  <a:spcPct val="35000"/>
                </a:spcAft>
                <a:defRPr/>
              </a:pPr>
              <a:r>
                <a:rPr lang="ja-JP" altLang="en-US" sz="1600" b="1" dirty="0">
                  <a:solidFill>
                    <a:prstClr val="white"/>
                  </a:solidFill>
                  <a:latin typeface="+mn-ea"/>
                  <a:cs typeface="Meiryo UI" panose="020B0604030504040204" pitchFamily="50" charset="-128"/>
                </a:rPr>
                <a:t>カウント機能設定</a:t>
              </a:r>
              <a:endParaRPr lang="en-US" altLang="ja-JP" sz="1600" b="1" dirty="0">
                <a:solidFill>
                  <a:prstClr val="white"/>
                </a:solidFill>
                <a:latin typeface="+mn-ea"/>
                <a:cs typeface="Meiryo UI" panose="020B0604030504040204" pitchFamily="50" charset="-128"/>
              </a:endParaRPr>
            </a:p>
          </p:txBody>
        </p:sp>
        <p:sp>
          <p:nvSpPr>
            <p:cNvPr id="28" name="フリーフォーム 18">
              <a:extLst>
                <a:ext uri="{FF2B5EF4-FFF2-40B4-BE49-F238E27FC236}">
                  <a16:creationId xmlns:a16="http://schemas.microsoft.com/office/drawing/2014/main" id="{3C5E3028-4A04-0EF0-CED9-0069BB42603D}"/>
                </a:ext>
              </a:extLst>
            </p:cNvPr>
            <p:cNvSpPr/>
            <p:nvPr/>
          </p:nvSpPr>
          <p:spPr>
            <a:xfrm>
              <a:off x="7886230" y="3064699"/>
              <a:ext cx="1171091" cy="360000"/>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accent1">
                <a:lumMod val="50000"/>
              </a:schemeClr>
            </a:solidFill>
            <a:effectLst>
              <a:outerShdw blurRad="50800" dist="38100" dir="2700000" algn="tl"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3001" tIns="93001" rIns="93001" bIns="93001" numCol="1" spcCol="1270" anchor="ctr" anchorCtr="0">
              <a:noAutofit/>
            </a:bodyPr>
            <a:lstStyle/>
            <a:p>
              <a:pPr algn="ctr" defTabSz="734952">
                <a:lnSpc>
                  <a:spcPct val="90000"/>
                </a:lnSpc>
                <a:spcBef>
                  <a:spcPct val="0"/>
                </a:spcBef>
                <a:spcAft>
                  <a:spcPct val="35000"/>
                </a:spcAft>
              </a:pPr>
              <a:r>
                <a:rPr lang="ja-JP" altLang="en-US" sz="1600" b="1" dirty="0">
                  <a:solidFill>
                    <a:prstClr val="white"/>
                  </a:solidFill>
                  <a:latin typeface="+mn-ea"/>
                </a:rPr>
                <a:t>詳細設定</a:t>
              </a:r>
            </a:p>
          </p:txBody>
        </p:sp>
        <p:sp>
          <p:nvSpPr>
            <p:cNvPr id="29" name="フリーフォーム 20">
              <a:extLst>
                <a:ext uri="{FF2B5EF4-FFF2-40B4-BE49-F238E27FC236}">
                  <a16:creationId xmlns:a16="http://schemas.microsoft.com/office/drawing/2014/main" id="{F69E7ED8-8130-106F-0D0B-F4ED384C8B2F}"/>
                </a:ext>
              </a:extLst>
            </p:cNvPr>
            <p:cNvSpPr/>
            <p:nvPr/>
          </p:nvSpPr>
          <p:spPr>
            <a:xfrm>
              <a:off x="7886230" y="3666971"/>
              <a:ext cx="1171091" cy="360000"/>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3001" tIns="93001" rIns="93001" bIns="93001" numCol="1" spcCol="1270" anchor="ctr" anchorCtr="0">
              <a:noAutofit/>
            </a:bodyPr>
            <a:lstStyle/>
            <a:p>
              <a:pPr algn="ctr" defTabSz="734952">
                <a:lnSpc>
                  <a:spcPct val="90000"/>
                </a:lnSpc>
                <a:spcBef>
                  <a:spcPct val="0"/>
                </a:spcBef>
                <a:spcAft>
                  <a:spcPct val="35000"/>
                </a:spcAft>
                <a:defRPr/>
              </a:pPr>
              <a:r>
                <a:rPr lang="ja-JP" altLang="en-US" sz="1600" b="1" dirty="0">
                  <a:solidFill>
                    <a:prstClr val="white"/>
                  </a:solidFill>
                  <a:latin typeface="+mn-ea"/>
                  <a:cs typeface="Meiryo UI" panose="020B0604030504040204" pitchFamily="50" charset="-128"/>
                </a:rPr>
                <a:t>スケジュール設定</a:t>
              </a:r>
            </a:p>
          </p:txBody>
        </p:sp>
        <p:sp>
          <p:nvSpPr>
            <p:cNvPr id="30" name="フリーフォーム 21">
              <a:extLst>
                <a:ext uri="{FF2B5EF4-FFF2-40B4-BE49-F238E27FC236}">
                  <a16:creationId xmlns:a16="http://schemas.microsoft.com/office/drawing/2014/main" id="{505B4DF1-C0EF-91D6-28DB-C2B7D95B0966}"/>
                </a:ext>
              </a:extLst>
            </p:cNvPr>
            <p:cNvSpPr/>
            <p:nvPr/>
          </p:nvSpPr>
          <p:spPr>
            <a:xfrm>
              <a:off x="7886230" y="4269243"/>
              <a:ext cx="1171091" cy="360000"/>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3001" tIns="93001" rIns="93001" bIns="93001" numCol="1" spcCol="1270" anchor="ctr" anchorCtr="0">
              <a:noAutofit/>
            </a:bodyPr>
            <a:lstStyle/>
            <a:p>
              <a:pPr algn="ctr" defTabSz="734952">
                <a:lnSpc>
                  <a:spcPct val="90000"/>
                </a:lnSpc>
                <a:spcBef>
                  <a:spcPct val="0"/>
                </a:spcBef>
                <a:spcAft>
                  <a:spcPct val="35000"/>
                </a:spcAft>
                <a:defRPr/>
              </a:pPr>
              <a:r>
                <a:rPr lang="ja-JP" altLang="en-US" sz="1600" b="1" dirty="0">
                  <a:solidFill>
                    <a:prstClr val="white"/>
                  </a:solidFill>
                  <a:latin typeface="+mn-ea"/>
                  <a:cs typeface="Meiryo UI" panose="020B0604030504040204" pitchFamily="50" charset="-128"/>
                </a:rPr>
                <a:t>アラーム設定</a:t>
              </a:r>
            </a:p>
          </p:txBody>
        </p:sp>
        <p:sp>
          <p:nvSpPr>
            <p:cNvPr id="31" name="フリーフォーム 23">
              <a:extLst>
                <a:ext uri="{FF2B5EF4-FFF2-40B4-BE49-F238E27FC236}">
                  <a16:creationId xmlns:a16="http://schemas.microsoft.com/office/drawing/2014/main" id="{BBA21F3B-F8F4-FBB5-E703-8CDDE04DF50C}"/>
                </a:ext>
              </a:extLst>
            </p:cNvPr>
            <p:cNvSpPr/>
            <p:nvPr/>
          </p:nvSpPr>
          <p:spPr>
            <a:xfrm rot="28406">
              <a:off x="8325389" y="2248481"/>
              <a:ext cx="292773" cy="185620"/>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92206" tIns="0" rIns="92206" bIns="115458" numCol="1" spcCol="1270" anchor="ctr" anchorCtr="0">
              <a:noAutofit/>
            </a:bodyPr>
            <a:lstStyle/>
            <a:p>
              <a:pPr algn="ctr" defTabSz="262484">
                <a:lnSpc>
                  <a:spcPct val="90000"/>
                </a:lnSpc>
                <a:spcBef>
                  <a:spcPct val="0"/>
                </a:spcBef>
                <a:spcAft>
                  <a:spcPct val="35000"/>
                </a:spcAft>
                <a:defRPr/>
              </a:pPr>
              <a:endParaRPr lang="ja-JP" altLang="en-US" sz="1600" b="1">
                <a:solidFill>
                  <a:prstClr val="white"/>
                </a:solidFill>
                <a:latin typeface="+mn-ea"/>
                <a:cs typeface="Meiryo UI" panose="020B0604030504040204" pitchFamily="50" charset="-128"/>
              </a:endParaRPr>
            </a:p>
          </p:txBody>
        </p:sp>
        <p:sp>
          <p:nvSpPr>
            <p:cNvPr id="32" name="フリーフォーム 24">
              <a:extLst>
                <a:ext uri="{FF2B5EF4-FFF2-40B4-BE49-F238E27FC236}">
                  <a16:creationId xmlns:a16="http://schemas.microsoft.com/office/drawing/2014/main" id="{64726C18-428E-8212-B0C0-B97FEA9EC70F}"/>
                </a:ext>
              </a:extLst>
            </p:cNvPr>
            <p:cNvSpPr/>
            <p:nvPr/>
          </p:nvSpPr>
          <p:spPr>
            <a:xfrm rot="28406">
              <a:off x="8325389" y="2850753"/>
              <a:ext cx="292773" cy="185620"/>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92206" tIns="0" rIns="92206" bIns="115458" numCol="1" spcCol="1270" anchor="ctr" anchorCtr="0">
              <a:noAutofit/>
            </a:bodyPr>
            <a:lstStyle/>
            <a:p>
              <a:pPr algn="ctr" defTabSz="262484">
                <a:lnSpc>
                  <a:spcPct val="90000"/>
                </a:lnSpc>
                <a:spcBef>
                  <a:spcPct val="0"/>
                </a:spcBef>
                <a:spcAft>
                  <a:spcPct val="35000"/>
                </a:spcAft>
                <a:defRPr/>
              </a:pPr>
              <a:endParaRPr lang="ja-JP" altLang="en-US" sz="1600" b="1">
                <a:solidFill>
                  <a:prstClr val="white"/>
                </a:solidFill>
                <a:latin typeface="+mn-ea"/>
                <a:cs typeface="Meiryo UI" panose="020B0604030504040204" pitchFamily="50" charset="-128"/>
              </a:endParaRPr>
            </a:p>
          </p:txBody>
        </p:sp>
        <p:sp>
          <p:nvSpPr>
            <p:cNvPr id="33" name="フリーフォーム 25">
              <a:extLst>
                <a:ext uri="{FF2B5EF4-FFF2-40B4-BE49-F238E27FC236}">
                  <a16:creationId xmlns:a16="http://schemas.microsoft.com/office/drawing/2014/main" id="{2C65FB2B-E805-32E1-F85F-AF6D68E3EBDA}"/>
                </a:ext>
              </a:extLst>
            </p:cNvPr>
            <p:cNvSpPr/>
            <p:nvPr/>
          </p:nvSpPr>
          <p:spPr>
            <a:xfrm rot="28406">
              <a:off x="8325389" y="3453025"/>
              <a:ext cx="292773" cy="185620"/>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92206" tIns="0" rIns="92206" bIns="115458" numCol="1" spcCol="1270" anchor="ctr" anchorCtr="0">
              <a:noAutofit/>
            </a:bodyPr>
            <a:lstStyle/>
            <a:p>
              <a:pPr algn="ctr" defTabSz="262484">
                <a:lnSpc>
                  <a:spcPct val="90000"/>
                </a:lnSpc>
                <a:spcBef>
                  <a:spcPct val="0"/>
                </a:spcBef>
                <a:spcAft>
                  <a:spcPct val="35000"/>
                </a:spcAft>
                <a:defRPr/>
              </a:pPr>
              <a:endParaRPr lang="ja-JP" altLang="en-US" sz="1600" b="1">
                <a:solidFill>
                  <a:prstClr val="white"/>
                </a:solidFill>
                <a:latin typeface="+mn-ea"/>
                <a:cs typeface="Meiryo UI" panose="020B0604030504040204" pitchFamily="50" charset="-128"/>
              </a:endParaRPr>
            </a:p>
          </p:txBody>
        </p:sp>
        <p:sp>
          <p:nvSpPr>
            <p:cNvPr id="34" name="フリーフォーム 26">
              <a:extLst>
                <a:ext uri="{FF2B5EF4-FFF2-40B4-BE49-F238E27FC236}">
                  <a16:creationId xmlns:a16="http://schemas.microsoft.com/office/drawing/2014/main" id="{D3F199BD-9DE0-077F-78A8-1E0F318A0F1B}"/>
                </a:ext>
              </a:extLst>
            </p:cNvPr>
            <p:cNvSpPr/>
            <p:nvPr/>
          </p:nvSpPr>
          <p:spPr>
            <a:xfrm rot="28406">
              <a:off x="8325389" y="4055297"/>
              <a:ext cx="292773" cy="185620"/>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92206" tIns="0" rIns="92206" bIns="115458" numCol="1" spcCol="1270" anchor="ctr" anchorCtr="0">
              <a:noAutofit/>
            </a:bodyPr>
            <a:lstStyle/>
            <a:p>
              <a:pPr algn="ctr" defTabSz="262484">
                <a:lnSpc>
                  <a:spcPct val="90000"/>
                </a:lnSpc>
                <a:spcBef>
                  <a:spcPct val="0"/>
                </a:spcBef>
                <a:spcAft>
                  <a:spcPct val="35000"/>
                </a:spcAft>
                <a:defRPr/>
              </a:pPr>
              <a:endParaRPr lang="ja-JP" altLang="en-US" sz="1600" b="1">
                <a:solidFill>
                  <a:prstClr val="white"/>
                </a:solidFill>
                <a:latin typeface="+mn-ea"/>
                <a:cs typeface="Meiryo UI" panose="020B0604030504040204" pitchFamily="50" charset="-128"/>
              </a:endParaRPr>
            </a:p>
          </p:txBody>
        </p:sp>
        <p:sp>
          <p:nvSpPr>
            <p:cNvPr id="36" name="フリーフォーム 14">
              <a:extLst>
                <a:ext uri="{FF2B5EF4-FFF2-40B4-BE49-F238E27FC236}">
                  <a16:creationId xmlns:a16="http://schemas.microsoft.com/office/drawing/2014/main" id="{033A6FBD-15E7-BFBF-E261-A8745DF4AEC3}"/>
                </a:ext>
              </a:extLst>
            </p:cNvPr>
            <p:cNvSpPr/>
            <p:nvPr/>
          </p:nvSpPr>
          <p:spPr>
            <a:xfrm>
              <a:off x="7886230" y="655611"/>
              <a:ext cx="1171091" cy="360000"/>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3001" tIns="93001" rIns="93001" bIns="93001" numCol="1" spcCol="1270" anchor="ctr" anchorCtr="0">
              <a:noAutofit/>
            </a:bodyPr>
            <a:lstStyle/>
            <a:p>
              <a:pPr algn="ctr" defTabSz="734952">
                <a:lnSpc>
                  <a:spcPct val="90000"/>
                </a:lnSpc>
                <a:spcBef>
                  <a:spcPct val="0"/>
                </a:spcBef>
                <a:spcAft>
                  <a:spcPct val="35000"/>
                </a:spcAft>
                <a:defRPr/>
              </a:pPr>
              <a:r>
                <a:rPr lang="ja-JP" altLang="en-US" sz="1600" b="1" dirty="0">
                  <a:solidFill>
                    <a:prstClr val="white"/>
                  </a:solidFill>
                  <a:latin typeface="+mn-ea"/>
                </a:rPr>
                <a:t>設定画面を開く</a:t>
              </a:r>
            </a:p>
          </p:txBody>
        </p:sp>
        <p:sp>
          <p:nvSpPr>
            <p:cNvPr id="37" name="フリーフォーム 15">
              <a:extLst>
                <a:ext uri="{FF2B5EF4-FFF2-40B4-BE49-F238E27FC236}">
                  <a16:creationId xmlns:a16="http://schemas.microsoft.com/office/drawing/2014/main" id="{48A04EF6-42FA-09E4-6942-A9880F4CE509}"/>
                </a:ext>
              </a:extLst>
            </p:cNvPr>
            <p:cNvSpPr/>
            <p:nvPr/>
          </p:nvSpPr>
          <p:spPr>
            <a:xfrm rot="28406">
              <a:off x="8325389" y="1043937"/>
              <a:ext cx="292773" cy="185620"/>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92206" tIns="0" rIns="92206" bIns="115458" numCol="1" spcCol="1270" anchor="ctr" anchorCtr="0">
              <a:noAutofit/>
            </a:bodyPr>
            <a:lstStyle/>
            <a:p>
              <a:pPr algn="ctr" defTabSz="262484">
                <a:lnSpc>
                  <a:spcPct val="90000"/>
                </a:lnSpc>
                <a:spcBef>
                  <a:spcPct val="0"/>
                </a:spcBef>
                <a:spcAft>
                  <a:spcPct val="35000"/>
                </a:spcAft>
                <a:defRPr/>
              </a:pPr>
              <a:endParaRPr lang="ja-JP" altLang="en-US" sz="1600" b="1">
                <a:solidFill>
                  <a:prstClr val="white"/>
                </a:solidFill>
                <a:latin typeface="+mn-ea"/>
                <a:cs typeface="Meiryo UI" panose="020B0604030504040204" pitchFamily="50" charset="-128"/>
              </a:endParaRPr>
            </a:p>
          </p:txBody>
        </p:sp>
        <p:sp>
          <p:nvSpPr>
            <p:cNvPr id="38" name="フリーフォーム 16">
              <a:extLst>
                <a:ext uri="{FF2B5EF4-FFF2-40B4-BE49-F238E27FC236}">
                  <a16:creationId xmlns:a16="http://schemas.microsoft.com/office/drawing/2014/main" id="{0BF2AAAF-C8AC-196E-E656-1B55F511A618}"/>
                </a:ext>
              </a:extLst>
            </p:cNvPr>
            <p:cNvSpPr/>
            <p:nvPr/>
          </p:nvSpPr>
          <p:spPr>
            <a:xfrm>
              <a:off x="7886230" y="1257883"/>
              <a:ext cx="1171091" cy="360000"/>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3001" tIns="93001" rIns="93001" bIns="93001" numCol="1" spcCol="1270" anchor="ctr" anchorCtr="0">
              <a:noAutofit/>
            </a:bodyPr>
            <a:lstStyle/>
            <a:p>
              <a:pPr algn="ctr" defTabSz="734952">
                <a:lnSpc>
                  <a:spcPct val="90000"/>
                </a:lnSpc>
                <a:spcBef>
                  <a:spcPct val="0"/>
                </a:spcBef>
                <a:spcAft>
                  <a:spcPct val="35000"/>
                </a:spcAft>
                <a:defRPr/>
              </a:pPr>
              <a:r>
                <a:rPr lang="ja-JP" altLang="en-US" sz="1600" b="1" dirty="0">
                  <a:solidFill>
                    <a:prstClr val="white"/>
                  </a:solidFill>
                  <a:latin typeface="+mn-ea"/>
                </a:rPr>
                <a:t>モード選択</a:t>
              </a:r>
            </a:p>
          </p:txBody>
        </p:sp>
        <p:sp>
          <p:nvSpPr>
            <p:cNvPr id="39" name="フリーフォーム 23">
              <a:extLst>
                <a:ext uri="{FF2B5EF4-FFF2-40B4-BE49-F238E27FC236}">
                  <a16:creationId xmlns:a16="http://schemas.microsoft.com/office/drawing/2014/main" id="{E5930FAC-64B5-8295-FD74-8C8FFDEE7AE0}"/>
                </a:ext>
              </a:extLst>
            </p:cNvPr>
            <p:cNvSpPr/>
            <p:nvPr/>
          </p:nvSpPr>
          <p:spPr>
            <a:xfrm rot="28406">
              <a:off x="8325389" y="1646209"/>
              <a:ext cx="292773" cy="185620"/>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92206" tIns="0" rIns="92206" bIns="115458" numCol="1" spcCol="1270" anchor="ctr" anchorCtr="0">
              <a:noAutofit/>
            </a:bodyPr>
            <a:lstStyle/>
            <a:p>
              <a:pPr algn="ctr" defTabSz="262484">
                <a:lnSpc>
                  <a:spcPct val="90000"/>
                </a:lnSpc>
                <a:spcBef>
                  <a:spcPct val="0"/>
                </a:spcBef>
                <a:spcAft>
                  <a:spcPct val="35000"/>
                </a:spcAft>
                <a:defRPr/>
              </a:pPr>
              <a:endParaRPr lang="ja-JP" altLang="en-US" sz="1600" b="1">
                <a:solidFill>
                  <a:prstClr val="white"/>
                </a:solidFill>
                <a:latin typeface="+mn-ea"/>
                <a:cs typeface="Meiryo UI" panose="020B0604030504040204" pitchFamily="50" charset="-128"/>
              </a:endParaRPr>
            </a:p>
          </p:txBody>
        </p:sp>
      </p:grpSp>
      <p:sp>
        <p:nvSpPr>
          <p:cNvPr id="17" name="テキスト ボックス 16">
            <a:extLst>
              <a:ext uri="{FF2B5EF4-FFF2-40B4-BE49-F238E27FC236}">
                <a16:creationId xmlns:a16="http://schemas.microsoft.com/office/drawing/2014/main" id="{4A991F27-7FE5-6949-CB28-E1365050C1CD}"/>
              </a:ext>
            </a:extLst>
          </p:cNvPr>
          <p:cNvSpPr txBox="1"/>
          <p:nvPr/>
        </p:nvSpPr>
        <p:spPr>
          <a:xfrm>
            <a:off x="1026656" y="1633363"/>
            <a:ext cx="4688919" cy="400110"/>
          </a:xfrm>
          <a:prstGeom prst="rect">
            <a:avLst/>
          </a:prstGeom>
          <a:noFill/>
        </p:spPr>
        <p:txBody>
          <a:bodyPr wrap="square" rtlCol="0">
            <a:spAutoFit/>
          </a:bodyPr>
          <a:lstStyle/>
          <a:p>
            <a:pPr algn="ctr"/>
            <a:r>
              <a:rPr lang="ja-JP" altLang="en-US" sz="2000" b="1" dirty="0">
                <a:latin typeface="+mn-ea"/>
              </a:rPr>
              <a:t>設定変更前（人物を検知しない）</a:t>
            </a:r>
          </a:p>
        </p:txBody>
      </p:sp>
      <p:pic>
        <p:nvPicPr>
          <p:cNvPr id="18" name="図 17">
            <a:extLst>
              <a:ext uri="{FF2B5EF4-FFF2-40B4-BE49-F238E27FC236}">
                <a16:creationId xmlns:a16="http://schemas.microsoft.com/office/drawing/2014/main" id="{3FFDBA30-CDC9-278A-830A-A25017B28295}"/>
              </a:ext>
            </a:extLst>
          </p:cNvPr>
          <p:cNvPicPr>
            <a:picLocks noChangeAspect="1"/>
          </p:cNvPicPr>
          <p:nvPr/>
        </p:nvPicPr>
        <p:blipFill rotWithShape="1">
          <a:blip r:embed="rId2"/>
          <a:srcRect l="18032" r="1" b="14786"/>
          <a:stretch/>
        </p:blipFill>
        <p:spPr>
          <a:xfrm>
            <a:off x="6606680" y="2088373"/>
            <a:ext cx="5300712" cy="2370139"/>
          </a:xfrm>
          <a:prstGeom prst="rect">
            <a:avLst/>
          </a:prstGeom>
          <a:ln>
            <a:solidFill>
              <a:schemeClr val="bg1">
                <a:lumMod val="75000"/>
              </a:schemeClr>
            </a:solidFill>
          </a:ln>
          <a:effectLst>
            <a:outerShdw blurRad="50800" dist="38100" dir="2700000" algn="tl" rotWithShape="0">
              <a:prstClr val="black">
                <a:alpha val="40000"/>
              </a:prstClr>
            </a:outerShdw>
          </a:effectLst>
        </p:spPr>
      </p:pic>
      <p:sp>
        <p:nvSpPr>
          <p:cNvPr id="19" name="テキスト ボックス 18">
            <a:extLst>
              <a:ext uri="{FF2B5EF4-FFF2-40B4-BE49-F238E27FC236}">
                <a16:creationId xmlns:a16="http://schemas.microsoft.com/office/drawing/2014/main" id="{729D924F-1EA5-6D3C-2360-94FED7092568}"/>
              </a:ext>
            </a:extLst>
          </p:cNvPr>
          <p:cNvSpPr txBox="1"/>
          <p:nvPr/>
        </p:nvSpPr>
        <p:spPr>
          <a:xfrm>
            <a:off x="6912576" y="1630084"/>
            <a:ext cx="4688919" cy="400110"/>
          </a:xfrm>
          <a:prstGeom prst="rect">
            <a:avLst/>
          </a:prstGeom>
          <a:noFill/>
        </p:spPr>
        <p:txBody>
          <a:bodyPr wrap="square" rtlCol="0">
            <a:spAutoFit/>
          </a:bodyPr>
          <a:lstStyle/>
          <a:p>
            <a:pPr algn="ctr"/>
            <a:r>
              <a:rPr lang="ja-JP" altLang="en-US" sz="2000" b="1" dirty="0">
                <a:latin typeface="+mn-ea"/>
              </a:rPr>
              <a:t>設定変更後（人物を検知）</a:t>
            </a:r>
          </a:p>
        </p:txBody>
      </p:sp>
      <p:pic>
        <p:nvPicPr>
          <p:cNvPr id="21" name="図 20">
            <a:extLst>
              <a:ext uri="{FF2B5EF4-FFF2-40B4-BE49-F238E27FC236}">
                <a16:creationId xmlns:a16="http://schemas.microsoft.com/office/drawing/2014/main" id="{A3B51B31-DEF4-D3A2-0C11-EC7919C4EA78}"/>
              </a:ext>
            </a:extLst>
          </p:cNvPr>
          <p:cNvPicPr>
            <a:picLocks noChangeAspect="1"/>
          </p:cNvPicPr>
          <p:nvPr/>
        </p:nvPicPr>
        <p:blipFill rotWithShape="1">
          <a:blip r:embed="rId3"/>
          <a:srcRect l="13165" t="319" r="15164" b="9288"/>
          <a:stretch/>
        </p:blipFill>
        <p:spPr>
          <a:xfrm>
            <a:off x="720761" y="2100365"/>
            <a:ext cx="5300710" cy="2346152"/>
          </a:xfrm>
          <a:prstGeom prst="rect">
            <a:avLst/>
          </a:prstGeom>
          <a:ln>
            <a:solidFill>
              <a:schemeClr val="bg1">
                <a:lumMod val="75000"/>
              </a:schemeClr>
            </a:solidFill>
          </a:ln>
          <a:effectLst>
            <a:outerShdw blurRad="50800" dist="38100" dir="2700000" algn="tl" rotWithShape="0">
              <a:prstClr val="black">
                <a:alpha val="40000"/>
              </a:prstClr>
            </a:outerShdw>
          </a:effectLst>
        </p:spPr>
      </p:pic>
      <p:pic>
        <p:nvPicPr>
          <p:cNvPr id="22" name="図 21">
            <a:extLst>
              <a:ext uri="{FF2B5EF4-FFF2-40B4-BE49-F238E27FC236}">
                <a16:creationId xmlns:a16="http://schemas.microsoft.com/office/drawing/2014/main" id="{D8CE3F31-A924-3ECD-6954-F55D1F5F5787}"/>
              </a:ext>
            </a:extLst>
          </p:cNvPr>
          <p:cNvPicPr>
            <a:picLocks noChangeAspect="1"/>
          </p:cNvPicPr>
          <p:nvPr/>
        </p:nvPicPr>
        <p:blipFill>
          <a:blip r:embed="rId4"/>
          <a:stretch>
            <a:fillRect/>
          </a:stretch>
        </p:blipFill>
        <p:spPr>
          <a:xfrm>
            <a:off x="752292" y="4744110"/>
            <a:ext cx="3602681" cy="1367089"/>
          </a:xfrm>
          <a:prstGeom prst="rect">
            <a:avLst/>
          </a:prstGeom>
          <a:ln w="25400">
            <a:solidFill>
              <a:schemeClr val="accent1"/>
            </a:solidFill>
          </a:ln>
        </p:spPr>
      </p:pic>
      <p:sp>
        <p:nvSpPr>
          <p:cNvPr id="24" name="テキスト ボックス 23">
            <a:extLst>
              <a:ext uri="{FF2B5EF4-FFF2-40B4-BE49-F238E27FC236}">
                <a16:creationId xmlns:a16="http://schemas.microsoft.com/office/drawing/2014/main" id="{13DB1D06-250C-1802-76E1-2503F253D1E1}"/>
              </a:ext>
            </a:extLst>
          </p:cNvPr>
          <p:cNvSpPr txBox="1"/>
          <p:nvPr/>
        </p:nvSpPr>
        <p:spPr>
          <a:xfrm>
            <a:off x="4552910" y="4766762"/>
            <a:ext cx="7609304" cy="1158522"/>
          </a:xfrm>
          <a:prstGeom prst="rect">
            <a:avLst/>
          </a:prstGeom>
          <a:noFill/>
        </p:spPr>
        <p:txBody>
          <a:bodyPr wrap="square" rtlCol="0">
            <a:spAutoFit/>
          </a:bodyPr>
          <a:lstStyle/>
          <a:p>
            <a:r>
              <a:rPr lang="ja-JP" altLang="en-US" sz="1732" b="1" dirty="0">
                <a:latin typeface="+mn-ea"/>
              </a:rPr>
              <a:t>左記のパラメーターに一括変更されるため、光量、シャッタースピード、色合い、ノイズ量などが変わります。</a:t>
            </a:r>
            <a:br>
              <a:rPr lang="en-US" altLang="ja-JP" sz="1732" b="1" dirty="0">
                <a:latin typeface="+mn-ea"/>
              </a:rPr>
            </a:br>
            <a:r>
              <a:rPr lang="ja-JP" altLang="en-US" sz="1732" b="1" dirty="0">
                <a:latin typeface="+mn-ea"/>
              </a:rPr>
              <a:t>通常監視用としての映像情報（色合いなど）が変化する場合があります。</a:t>
            </a:r>
            <a:br>
              <a:rPr lang="en-US" altLang="ja-JP" sz="1732" b="1" dirty="0">
                <a:latin typeface="+mn-ea"/>
              </a:rPr>
            </a:br>
            <a:r>
              <a:rPr lang="ja-JP" altLang="en-US" sz="1732" b="1" dirty="0">
                <a:latin typeface="+mn-ea"/>
              </a:rPr>
              <a:t>スケジュール設定で、夜間のみ本設定を適用するなどの対応も可能です。</a:t>
            </a:r>
          </a:p>
        </p:txBody>
      </p:sp>
      <p:grpSp>
        <p:nvGrpSpPr>
          <p:cNvPr id="11" name="Group 577">
            <a:extLst>
              <a:ext uri="{FF2B5EF4-FFF2-40B4-BE49-F238E27FC236}">
                <a16:creationId xmlns:a16="http://schemas.microsoft.com/office/drawing/2014/main" id="{37949197-8557-3EFF-B56E-5623228512FF}"/>
              </a:ext>
            </a:extLst>
          </p:cNvPr>
          <p:cNvGrpSpPr>
            <a:grpSpLocks/>
          </p:cNvGrpSpPr>
          <p:nvPr/>
        </p:nvGrpSpPr>
        <p:grpSpPr bwMode="auto">
          <a:xfrm>
            <a:off x="518038" y="6312089"/>
            <a:ext cx="11644176" cy="1162649"/>
            <a:chOff x="-394" y="-483"/>
            <a:chExt cx="10308" cy="2098"/>
          </a:xfrm>
        </p:grpSpPr>
        <p:sp>
          <p:nvSpPr>
            <p:cNvPr id="12" name="Rectangle 578">
              <a:extLst>
                <a:ext uri="{FF2B5EF4-FFF2-40B4-BE49-F238E27FC236}">
                  <a16:creationId xmlns:a16="http://schemas.microsoft.com/office/drawing/2014/main" id="{15FEE72B-5B50-229C-8A2A-F0C126424189}"/>
                </a:ext>
              </a:extLst>
            </p:cNvPr>
            <p:cNvSpPr>
              <a:spLocks noChangeArrowheads="1"/>
            </p:cNvSpPr>
            <p:nvPr/>
          </p:nvSpPr>
          <p:spPr bwMode="auto">
            <a:xfrm>
              <a:off x="-394" y="-483"/>
              <a:ext cx="10308" cy="2098"/>
            </a:xfrm>
            <a:prstGeom prst="rect">
              <a:avLst/>
            </a:prstGeom>
            <a:solidFill>
              <a:srgbClr val="DCDDDD"/>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107992" tIns="53996" rIns="107992" bIns="53996" anchor="t" anchorCtr="0" upright="1">
              <a:noAutofit/>
            </a:bodyPr>
            <a:lstStyle/>
            <a:p>
              <a:pPr>
                <a:defRPr/>
              </a:pPr>
              <a:endParaRPr lang="ja-JP" altLang="en-US" b="1">
                <a:solidFill>
                  <a:prstClr val="black"/>
                </a:solidFill>
                <a:latin typeface="+mn-ea"/>
              </a:endParaRPr>
            </a:p>
          </p:txBody>
        </p:sp>
        <p:sp>
          <p:nvSpPr>
            <p:cNvPr id="13" name="Text Box 581">
              <a:extLst>
                <a:ext uri="{FF2B5EF4-FFF2-40B4-BE49-F238E27FC236}">
                  <a16:creationId xmlns:a16="http://schemas.microsoft.com/office/drawing/2014/main" id="{B03BC8F5-4E57-AE1D-F9D7-994BF7017A82}"/>
                </a:ext>
              </a:extLst>
            </p:cNvPr>
            <p:cNvSpPr txBox="1">
              <a:spLocks noChangeArrowheads="1"/>
            </p:cNvSpPr>
            <p:nvPr/>
          </p:nvSpPr>
          <p:spPr bwMode="auto">
            <a:xfrm>
              <a:off x="-221" y="-179"/>
              <a:ext cx="10135" cy="1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marL="169490">
                <a:lnSpc>
                  <a:spcPts val="1949"/>
                </a:lnSpc>
                <a:defRPr/>
              </a:pPr>
              <a:r>
                <a:rPr lang="ja-JP" altLang="en-US" sz="1800" b="1" dirty="0">
                  <a:solidFill>
                    <a:prstClr val="black"/>
                  </a:solidFill>
                  <a:latin typeface="+mn-ea"/>
                  <a:cs typeface="Meiryo UI" panose="020B0604030504040204" pitchFamily="50" charset="-128"/>
                </a:rPr>
                <a:t>重要</a:t>
              </a:r>
            </a:p>
            <a:p>
              <a:pPr marL="318729" marR="179988" indent="-161989">
                <a:lnSpc>
                  <a:spcPct val="110000"/>
                </a:lnSpc>
                <a:spcBef>
                  <a:spcPts val="600"/>
                </a:spcBef>
                <a:defRPr/>
              </a:pPr>
              <a:r>
                <a:rPr lang="ja-JP" altLang="en-US" sz="1600" b="1" dirty="0">
                  <a:solidFill>
                    <a:prstClr val="black"/>
                  </a:solidFill>
                  <a:latin typeface="+mn-ea"/>
                  <a:cs typeface="Meiryo UI" panose="020B0604030504040204" pitchFamily="50" charset="-128"/>
                </a:rPr>
                <a:t>●［設定］</a:t>
              </a:r>
              <a:r>
                <a:rPr lang="en-US" altLang="ja-JP" sz="1600" b="1" dirty="0">
                  <a:solidFill>
                    <a:prstClr val="black"/>
                  </a:solidFill>
                  <a:latin typeface="+mn-ea"/>
                  <a:cs typeface="Meiryo UI" panose="020B0604030504040204" pitchFamily="50" charset="-128"/>
                </a:rPr>
                <a:t>&gt;</a:t>
              </a:r>
              <a:r>
                <a:rPr lang="ja-JP" altLang="en-US" sz="1600" b="1" dirty="0">
                  <a:solidFill>
                    <a:prstClr val="black"/>
                  </a:solidFill>
                  <a:latin typeface="+mn-ea"/>
                  <a:cs typeface="Meiryo UI" panose="020B0604030504040204" pitchFamily="50" charset="-128"/>
                </a:rPr>
                <a:t>［映像</a:t>
              </a:r>
              <a:r>
                <a:rPr lang="en-US" altLang="ja-JP" sz="1600" b="1" dirty="0">
                  <a:solidFill>
                    <a:prstClr val="black"/>
                  </a:solidFill>
                  <a:latin typeface="+mn-ea"/>
                  <a:cs typeface="Meiryo UI" panose="020B0604030504040204" pitchFamily="50" charset="-128"/>
                </a:rPr>
                <a:t>/</a:t>
              </a:r>
              <a:r>
                <a:rPr lang="ja-JP" altLang="en-US" sz="1600" b="1" dirty="0">
                  <a:solidFill>
                    <a:prstClr val="black"/>
                  </a:solidFill>
                  <a:latin typeface="+mn-ea"/>
                  <a:cs typeface="Meiryo UI" panose="020B0604030504040204" pitchFamily="50" charset="-128"/>
                </a:rPr>
                <a:t>音声］</a:t>
              </a:r>
              <a:r>
                <a:rPr lang="en-US" altLang="ja-JP" sz="1600" b="1" dirty="0">
                  <a:solidFill>
                    <a:prstClr val="black"/>
                  </a:solidFill>
                  <a:latin typeface="+mn-ea"/>
                  <a:cs typeface="Meiryo UI" panose="020B0604030504040204" pitchFamily="50" charset="-128"/>
                </a:rPr>
                <a:t>&gt;</a:t>
              </a:r>
              <a:r>
                <a:rPr lang="ja-JP" altLang="en-US" sz="1600" b="1" dirty="0">
                  <a:solidFill>
                    <a:prstClr val="black"/>
                  </a:solidFill>
                  <a:latin typeface="+mn-ea"/>
                  <a:cs typeface="Meiryo UI" panose="020B0604030504040204" pitchFamily="50" charset="-128"/>
                </a:rPr>
                <a:t>［画質］</a:t>
              </a:r>
              <a:r>
                <a:rPr lang="en-US" altLang="ja-JP" sz="1600" b="1" dirty="0">
                  <a:solidFill>
                    <a:prstClr val="black"/>
                  </a:solidFill>
                  <a:latin typeface="+mn-ea"/>
                  <a:cs typeface="Meiryo UI" panose="020B0604030504040204" pitchFamily="50" charset="-128"/>
                </a:rPr>
                <a:t>&gt;</a:t>
              </a:r>
              <a:r>
                <a:rPr lang="ja-JP" altLang="en-US" sz="1600" b="1" dirty="0">
                  <a:solidFill>
                    <a:prstClr val="black"/>
                  </a:solidFill>
                  <a:latin typeface="+mn-ea"/>
                  <a:cs typeface="Meiryo UI" panose="020B0604030504040204" pitchFamily="50" charset="-128"/>
                </a:rPr>
                <a:t>［画質調整］ページの［最長露光時間］の設定を「最大 </a:t>
              </a:r>
              <a:r>
                <a:rPr lang="en-US" altLang="ja-JP" sz="1600" b="1" dirty="0">
                  <a:solidFill>
                    <a:prstClr val="black"/>
                  </a:solidFill>
                  <a:latin typeface="+mn-ea"/>
                  <a:cs typeface="Meiryo UI" panose="020B0604030504040204" pitchFamily="50" charset="-128"/>
                </a:rPr>
                <a:t>1/30 s</a:t>
              </a:r>
              <a:r>
                <a:rPr lang="ja-JP" altLang="en-US" sz="1600" b="1" dirty="0">
                  <a:solidFill>
                    <a:prstClr val="black"/>
                  </a:solidFill>
                  <a:latin typeface="+mn-ea"/>
                  <a:cs typeface="Meiryo UI" panose="020B0604030504040204" pitchFamily="50" charset="-128"/>
                </a:rPr>
                <a:t>」より</a:t>
              </a:r>
              <a:endParaRPr lang="en-US" altLang="ja-JP" sz="1600" b="1" dirty="0">
                <a:solidFill>
                  <a:prstClr val="black"/>
                </a:solidFill>
                <a:latin typeface="+mn-ea"/>
                <a:cs typeface="Meiryo UI" panose="020B0604030504040204" pitchFamily="50" charset="-128"/>
              </a:endParaRPr>
            </a:p>
            <a:p>
              <a:pPr marL="318729" marR="179988" indent="-161989">
                <a:lnSpc>
                  <a:spcPct val="110000"/>
                </a:lnSpc>
                <a:defRPr/>
              </a:pPr>
              <a:r>
                <a:rPr lang="ja-JP" altLang="en-US" sz="1600" b="1" dirty="0">
                  <a:solidFill>
                    <a:prstClr val="black"/>
                  </a:solidFill>
                  <a:latin typeface="+mn-ea"/>
                  <a:cs typeface="Meiryo UI" panose="020B0604030504040204" pitchFamily="50" charset="-128"/>
                </a:rPr>
                <a:t>　　大きい値を選択した場合、検知精度が悪くなることがありますのでご注意ください。</a:t>
              </a:r>
            </a:p>
          </p:txBody>
        </p:sp>
      </p:grpSp>
    </p:spTree>
    <p:extLst>
      <p:ext uri="{BB962C8B-B14F-4D97-AF65-F5344CB8AC3E}">
        <p14:creationId xmlns:p14="http://schemas.microsoft.com/office/powerpoint/2010/main" val="93855891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図 32">
            <a:extLst>
              <a:ext uri="{FF2B5EF4-FFF2-40B4-BE49-F238E27FC236}">
                <a16:creationId xmlns:a16="http://schemas.microsoft.com/office/drawing/2014/main" id="{E4BA52BC-28AA-331A-BA31-6957F1B581BD}"/>
              </a:ext>
            </a:extLst>
          </p:cNvPr>
          <p:cNvPicPr>
            <a:picLocks noChangeAspect="1"/>
          </p:cNvPicPr>
          <p:nvPr/>
        </p:nvPicPr>
        <p:blipFill rotWithShape="1">
          <a:blip r:embed="rId2"/>
          <a:srcRect t="9094" r="37888" b="33684"/>
          <a:stretch/>
        </p:blipFill>
        <p:spPr>
          <a:xfrm>
            <a:off x="280567" y="3816783"/>
            <a:ext cx="2772669" cy="3182119"/>
          </a:xfrm>
          <a:prstGeom prst="rect">
            <a:avLst/>
          </a:prstGeom>
        </p:spPr>
      </p:pic>
      <p:sp>
        <p:nvSpPr>
          <p:cNvPr id="2" name="タイトル 1"/>
          <p:cNvSpPr>
            <a:spLocks noGrp="1"/>
          </p:cNvSpPr>
          <p:nvPr>
            <p:ph type="title"/>
          </p:nvPr>
        </p:nvSpPr>
        <p:spPr/>
        <p:txBody>
          <a:bodyPr/>
          <a:lstStyle/>
          <a:p>
            <a:r>
              <a:rPr lang="ja-JP" altLang="en-US" dirty="0"/>
              <a:t>画質設定｜露光マスクを調整する</a:t>
            </a:r>
            <a:endParaRPr kumimoji="1" lang="ja-JP" altLang="en-US" dirty="0"/>
          </a:p>
        </p:txBody>
      </p:sp>
      <p:sp>
        <p:nvSpPr>
          <p:cNvPr id="43" name="Rectangle 3"/>
          <p:cNvSpPr>
            <a:spLocks noChangeArrowheads="1"/>
          </p:cNvSpPr>
          <p:nvPr/>
        </p:nvSpPr>
        <p:spPr bwMode="auto">
          <a:xfrm>
            <a:off x="431190" y="2323013"/>
            <a:ext cx="9122714" cy="1095655"/>
          </a:xfrm>
          <a:prstGeom prst="rect">
            <a:avLst/>
          </a:prstGeom>
          <a:noFill/>
          <a:ln w="6350">
            <a:noFill/>
          </a:ln>
        </p:spPr>
        <p:style>
          <a:lnRef idx="2">
            <a:schemeClr val="accent1"/>
          </a:lnRef>
          <a:fillRef idx="1">
            <a:schemeClr val="lt1"/>
          </a:fillRef>
          <a:effectRef idx="0">
            <a:schemeClr val="accent1"/>
          </a:effectRef>
          <a:fontRef idx="minor">
            <a:schemeClr val="dk1"/>
          </a:fontRef>
        </p:style>
        <p:txBody>
          <a:bodyPr wrap="square" lIns="85033" tIns="21258" rIns="85033" bIns="21258" anchor="ctr" anchorCtr="0">
            <a:spAutoFit/>
          </a:bodyPr>
          <a:lstStyle>
            <a:lvl1pPr marL="342900" indent="-342900" eaLnBrk="0" hangingPunct="0">
              <a:spcBef>
                <a:spcPct val="20000"/>
              </a:spcBef>
              <a:buChar char="•"/>
              <a:defRPr kumimoji="1" sz="3200">
                <a:solidFill>
                  <a:schemeClr val="tx1"/>
                </a:solidFill>
                <a:latin typeface="HGP創英角ｺﾞｼｯｸUB" pitchFamily="50" charset="-128"/>
                <a:ea typeface="ＭＳ Ｐゴシック" pitchFamily="50" charset="-128"/>
              </a:defRPr>
            </a:lvl1pPr>
            <a:lvl2pPr marL="742950" indent="-285750" eaLnBrk="0" hangingPunct="0">
              <a:buChar char="–"/>
              <a:defRPr kumimoji="1" sz="2800">
                <a:solidFill>
                  <a:schemeClr val="tx1"/>
                </a:solidFill>
                <a:latin typeface="HGP創英角ｺﾞｼｯｸUB" pitchFamily="50" charset="-128"/>
                <a:ea typeface="ＭＳ Ｐゴシック" pitchFamily="50" charset="-128"/>
              </a:defRPr>
            </a:lvl2pPr>
            <a:lvl3pPr marL="1143000" indent="-228600" eaLnBrk="0" hangingPunct="0">
              <a:buChar char="•"/>
              <a:defRPr kumimoji="1" sz="2400">
                <a:solidFill>
                  <a:schemeClr val="tx1"/>
                </a:solidFill>
                <a:latin typeface="HGP創英角ｺﾞｼｯｸUB" pitchFamily="50" charset="-128"/>
                <a:ea typeface="ＭＳ Ｐゴシック" pitchFamily="50" charset="-128"/>
              </a:defRPr>
            </a:lvl3pPr>
            <a:lvl4pPr marL="1600200" indent="-228600" eaLnBrk="0" hangingPunct="0">
              <a:buChar char="–"/>
              <a:defRPr kumimoji="1" sz="2000">
                <a:solidFill>
                  <a:schemeClr val="tx1"/>
                </a:solidFill>
                <a:latin typeface="HGP創英角ｺﾞｼｯｸUB" pitchFamily="50" charset="-128"/>
                <a:ea typeface="ＭＳ Ｐゴシック" pitchFamily="50" charset="-128"/>
              </a:defRPr>
            </a:lvl4pPr>
            <a:lvl5pPr marL="2057400" indent="-228600" eaLnBrk="0" hangingPunct="0">
              <a:buChar char="»"/>
              <a:defRPr kumimoji="1" sz="2000">
                <a:solidFill>
                  <a:schemeClr val="tx1"/>
                </a:solidFill>
                <a:latin typeface="HGP創英角ｺﾞｼｯｸUB" pitchFamily="50" charset="-128"/>
                <a:ea typeface="ＭＳ Ｐゴシック" pitchFamily="50" charset="-128"/>
              </a:defRPr>
            </a:lvl5pPr>
            <a:lvl6pPr marL="2514600" indent="-228600" eaLnBrk="0" fontAlgn="base" hangingPunct="0">
              <a:spcBef>
                <a:spcPct val="0"/>
              </a:spcBef>
              <a:spcAft>
                <a:spcPct val="0"/>
              </a:spcAft>
              <a:buChar char="»"/>
              <a:defRPr kumimoji="1" sz="2000">
                <a:solidFill>
                  <a:schemeClr val="tx1"/>
                </a:solidFill>
                <a:latin typeface="HGP創英角ｺﾞｼｯｸUB" pitchFamily="50" charset="-128"/>
                <a:ea typeface="ＭＳ Ｐゴシック" pitchFamily="50" charset="-128"/>
              </a:defRPr>
            </a:lvl6pPr>
            <a:lvl7pPr marL="2971800" indent="-228600" eaLnBrk="0" fontAlgn="base" hangingPunct="0">
              <a:spcBef>
                <a:spcPct val="0"/>
              </a:spcBef>
              <a:spcAft>
                <a:spcPct val="0"/>
              </a:spcAft>
              <a:buChar char="»"/>
              <a:defRPr kumimoji="1" sz="2000">
                <a:solidFill>
                  <a:schemeClr val="tx1"/>
                </a:solidFill>
                <a:latin typeface="HGP創英角ｺﾞｼｯｸUB" pitchFamily="50" charset="-128"/>
                <a:ea typeface="ＭＳ Ｐゴシック" pitchFamily="50" charset="-128"/>
              </a:defRPr>
            </a:lvl7pPr>
            <a:lvl8pPr marL="3429000" indent="-228600" eaLnBrk="0" fontAlgn="base" hangingPunct="0">
              <a:spcBef>
                <a:spcPct val="0"/>
              </a:spcBef>
              <a:spcAft>
                <a:spcPct val="0"/>
              </a:spcAft>
              <a:buChar char="»"/>
              <a:defRPr kumimoji="1" sz="2000">
                <a:solidFill>
                  <a:schemeClr val="tx1"/>
                </a:solidFill>
                <a:latin typeface="HGP創英角ｺﾞｼｯｸUB" pitchFamily="50" charset="-128"/>
                <a:ea typeface="ＭＳ Ｐゴシック" pitchFamily="50" charset="-128"/>
              </a:defRPr>
            </a:lvl8pPr>
            <a:lvl9pPr marL="3886200" indent="-228600" eaLnBrk="0" fontAlgn="base" hangingPunct="0">
              <a:spcBef>
                <a:spcPct val="0"/>
              </a:spcBef>
              <a:spcAft>
                <a:spcPct val="0"/>
              </a:spcAft>
              <a:buChar char="»"/>
              <a:defRPr kumimoji="1" sz="2000">
                <a:solidFill>
                  <a:schemeClr val="tx1"/>
                </a:solidFill>
                <a:latin typeface="HGP創英角ｺﾞｼｯｸUB" pitchFamily="50" charset="-128"/>
                <a:ea typeface="ＭＳ Ｐゴシック" pitchFamily="50" charset="-128"/>
              </a:defRPr>
            </a:lvl9pPr>
          </a:lstStyle>
          <a:p>
            <a:pPr marL="0" indent="0" fontAlgn="base">
              <a:lnSpc>
                <a:spcPct val="120000"/>
              </a:lnSpc>
              <a:spcBef>
                <a:spcPct val="0"/>
              </a:spcBef>
              <a:spcAft>
                <a:spcPct val="0"/>
              </a:spcAft>
              <a:buNone/>
              <a:defRPr/>
            </a:pPr>
            <a:r>
              <a:rPr lang="ja-JP" altLang="en-US" sz="1800" b="1" u="sng" dirty="0">
                <a:solidFill>
                  <a:prstClr val="black"/>
                </a:solidFill>
                <a:latin typeface="+mn-ea"/>
                <a:ea typeface="+mn-ea"/>
                <a:cs typeface="Meiryo UI" panose="020B0604030504040204" pitchFamily="50" charset="-128"/>
              </a:rPr>
              <a:t>設定方法</a:t>
            </a:r>
            <a:endParaRPr lang="en-US" altLang="ja-JP" sz="1800" b="1" dirty="0">
              <a:solidFill>
                <a:prstClr val="black"/>
              </a:solidFill>
              <a:latin typeface="+mn-ea"/>
              <a:ea typeface="+mn-ea"/>
              <a:cs typeface="Meiryo UI" panose="020B0604030504040204" pitchFamily="50" charset="-128"/>
            </a:endParaRPr>
          </a:p>
          <a:p>
            <a:pPr marL="404973" indent="-404973" fontAlgn="base">
              <a:lnSpc>
                <a:spcPct val="120000"/>
              </a:lnSpc>
              <a:spcBef>
                <a:spcPts val="600"/>
              </a:spcBef>
              <a:spcAft>
                <a:spcPct val="0"/>
              </a:spcAft>
              <a:buFont typeface="Wingdings" panose="05000000000000000000" pitchFamily="2" charset="2"/>
              <a:buChar char="p"/>
              <a:defRPr/>
            </a:pPr>
            <a:r>
              <a:rPr lang="ja-JP" altLang="en-US" sz="1800" b="1" dirty="0">
                <a:solidFill>
                  <a:prstClr val="black"/>
                </a:solidFill>
                <a:latin typeface="+mn-ea"/>
                <a:ea typeface="+mn-ea"/>
                <a:cs typeface="Meiryo UI" panose="020B0604030504040204" pitchFamily="50" charset="-128"/>
                <a:sym typeface="Wingdings" panose="05000000000000000000" pitchFamily="2" charset="2"/>
              </a:rPr>
              <a:t>設定→詳細設定→カメラの詳細設定→映像</a:t>
            </a:r>
            <a:r>
              <a:rPr lang="en-US" altLang="ja-JP" sz="1800" b="1" dirty="0">
                <a:solidFill>
                  <a:prstClr val="black"/>
                </a:solidFill>
                <a:latin typeface="+mn-ea"/>
                <a:ea typeface="+mn-ea"/>
                <a:cs typeface="Meiryo UI" panose="020B0604030504040204" pitchFamily="50" charset="-128"/>
                <a:sym typeface="Wingdings" panose="05000000000000000000" pitchFamily="2" charset="2"/>
              </a:rPr>
              <a:t>/</a:t>
            </a:r>
            <a:r>
              <a:rPr lang="ja-JP" altLang="en-US" sz="1800" b="1" dirty="0">
                <a:solidFill>
                  <a:prstClr val="black"/>
                </a:solidFill>
                <a:latin typeface="+mn-ea"/>
                <a:ea typeface="+mn-ea"/>
                <a:cs typeface="Meiryo UI" panose="020B0604030504040204" pitchFamily="50" charset="-128"/>
                <a:sym typeface="Wingdings" panose="05000000000000000000" pitchFamily="2" charset="2"/>
              </a:rPr>
              <a:t>音声 </a:t>
            </a:r>
            <a:r>
              <a:rPr lang="en-US" altLang="ja-JP" sz="1800" b="1" dirty="0">
                <a:solidFill>
                  <a:prstClr val="black"/>
                </a:solidFill>
                <a:latin typeface="+mn-ea"/>
                <a:ea typeface="+mn-ea"/>
                <a:cs typeface="Meiryo UI" panose="020B0604030504040204" pitchFamily="50" charset="-128"/>
                <a:sym typeface="Wingdings" panose="05000000000000000000" pitchFamily="2" charset="2"/>
              </a:rPr>
              <a:t> </a:t>
            </a:r>
            <a:r>
              <a:rPr lang="ja-JP" altLang="en-US" sz="1800" b="1" dirty="0">
                <a:solidFill>
                  <a:prstClr val="black"/>
                </a:solidFill>
                <a:latin typeface="+mn-ea"/>
                <a:ea typeface="+mn-ea"/>
                <a:cs typeface="Meiryo UI" panose="020B0604030504040204" pitchFamily="50" charset="-128"/>
              </a:rPr>
              <a:t>画質 </a:t>
            </a:r>
            <a:r>
              <a:rPr lang="en-US" altLang="ja-JP" sz="1800" b="1" dirty="0">
                <a:solidFill>
                  <a:prstClr val="black"/>
                </a:solidFill>
                <a:latin typeface="+mn-ea"/>
                <a:ea typeface="+mn-ea"/>
                <a:cs typeface="Meiryo UI" panose="020B0604030504040204" pitchFamily="50" charset="-128"/>
                <a:sym typeface="Wingdings" panose="05000000000000000000" pitchFamily="2" charset="2"/>
              </a:rPr>
              <a:t> </a:t>
            </a:r>
            <a:r>
              <a:rPr lang="ja-JP" altLang="en-US" sz="1800" b="1" dirty="0">
                <a:solidFill>
                  <a:prstClr val="black"/>
                </a:solidFill>
                <a:latin typeface="+mn-ea"/>
                <a:ea typeface="+mn-ea"/>
                <a:cs typeface="Meiryo UI" panose="020B0604030504040204" pitchFamily="50" charset="-128"/>
              </a:rPr>
              <a:t>画質調整 </a:t>
            </a:r>
            <a:br>
              <a:rPr lang="en-US" altLang="ja-JP" sz="1800" b="1" dirty="0">
                <a:solidFill>
                  <a:prstClr val="black"/>
                </a:solidFill>
                <a:latin typeface="+mn-ea"/>
                <a:ea typeface="+mn-ea"/>
                <a:cs typeface="Meiryo UI" panose="020B0604030504040204" pitchFamily="50" charset="-128"/>
              </a:rPr>
            </a:br>
            <a:r>
              <a:rPr lang="en-US" altLang="ja-JP" sz="1800" b="1" dirty="0">
                <a:solidFill>
                  <a:prstClr val="black"/>
                </a:solidFill>
                <a:latin typeface="+mn-ea"/>
                <a:ea typeface="+mn-ea"/>
                <a:cs typeface="Meiryo UI" panose="020B0604030504040204" pitchFamily="50" charset="-128"/>
                <a:sym typeface="Wingdings" panose="05000000000000000000" pitchFamily="2" charset="2"/>
              </a:rPr>
              <a:t> </a:t>
            </a:r>
            <a:r>
              <a:rPr lang="ja-JP" altLang="en-US" sz="1800" b="1" dirty="0">
                <a:solidFill>
                  <a:prstClr val="black"/>
                </a:solidFill>
                <a:latin typeface="+mn-ea"/>
                <a:ea typeface="+mn-ea"/>
                <a:cs typeface="Meiryo UI" panose="020B0604030504040204" pitchFamily="50" charset="-128"/>
                <a:sym typeface="Wingdings" panose="05000000000000000000" pitchFamily="2" charset="2"/>
              </a:rPr>
              <a:t>スーパーダイナミック：オフ </a:t>
            </a:r>
            <a:r>
              <a:rPr lang="en-US" altLang="ja-JP" sz="1800" b="1" dirty="0">
                <a:solidFill>
                  <a:prstClr val="black"/>
                </a:solidFill>
                <a:latin typeface="+mn-ea"/>
                <a:ea typeface="+mn-ea"/>
                <a:cs typeface="Meiryo UI" panose="020B0604030504040204" pitchFamily="50" charset="-128"/>
                <a:sym typeface="Wingdings" panose="05000000000000000000" pitchFamily="2" charset="2"/>
              </a:rPr>
              <a:t> </a:t>
            </a:r>
            <a:r>
              <a:rPr lang="ja-JP" altLang="en-US" sz="1800" b="1" dirty="0">
                <a:solidFill>
                  <a:prstClr val="black"/>
                </a:solidFill>
                <a:latin typeface="+mn-ea"/>
                <a:ea typeface="+mn-ea"/>
                <a:cs typeface="Meiryo UI" panose="020B0604030504040204" pitchFamily="50" charset="-128"/>
              </a:rPr>
              <a:t>マスクエリア　の</a:t>
            </a:r>
            <a:r>
              <a:rPr lang="en-US" altLang="ja-JP" sz="1800" b="1" dirty="0">
                <a:solidFill>
                  <a:prstClr val="black"/>
                </a:solidFill>
                <a:latin typeface="+mn-ea"/>
                <a:ea typeface="+mn-ea"/>
                <a:cs typeface="Meiryo UI" panose="020B0604030504040204" pitchFamily="50" charset="-128"/>
              </a:rPr>
              <a:t>[</a:t>
            </a:r>
            <a:r>
              <a:rPr lang="ja-JP" altLang="en-US" sz="1800" b="1" dirty="0">
                <a:solidFill>
                  <a:prstClr val="black"/>
                </a:solidFill>
                <a:latin typeface="+mn-ea"/>
                <a:ea typeface="+mn-ea"/>
                <a:cs typeface="Meiryo UI" panose="020B0604030504040204" pitchFamily="50" charset="-128"/>
              </a:rPr>
              <a:t>開始</a:t>
            </a:r>
            <a:r>
              <a:rPr lang="en-US" altLang="ja-JP" sz="1800" b="1" dirty="0">
                <a:solidFill>
                  <a:prstClr val="black"/>
                </a:solidFill>
                <a:latin typeface="+mn-ea"/>
                <a:ea typeface="+mn-ea"/>
                <a:cs typeface="Meiryo UI" panose="020B0604030504040204" pitchFamily="50" charset="-128"/>
              </a:rPr>
              <a:t>]</a:t>
            </a:r>
            <a:r>
              <a:rPr lang="ja-JP" altLang="en-US" sz="1800" b="1" dirty="0">
                <a:solidFill>
                  <a:prstClr val="black"/>
                </a:solidFill>
                <a:latin typeface="+mn-ea"/>
                <a:ea typeface="+mn-ea"/>
                <a:cs typeface="Meiryo UI" panose="020B0604030504040204" pitchFamily="50" charset="-128"/>
              </a:rPr>
              <a:t>ボタン</a:t>
            </a:r>
            <a:endParaRPr lang="ja-JP" altLang="en-US" sz="1800" b="1" dirty="0">
              <a:solidFill>
                <a:prstClr val="black"/>
              </a:solidFill>
              <a:latin typeface="+mn-ea"/>
              <a:ea typeface="+mn-ea"/>
            </a:endParaRPr>
          </a:p>
        </p:txBody>
      </p:sp>
      <p:sp>
        <p:nvSpPr>
          <p:cNvPr id="10" name="正方形/長方形 9"/>
          <p:cNvSpPr/>
          <p:nvPr/>
        </p:nvSpPr>
        <p:spPr>
          <a:xfrm>
            <a:off x="247822" y="846819"/>
            <a:ext cx="5109091" cy="461665"/>
          </a:xfrm>
          <a:prstGeom prst="rect">
            <a:avLst/>
          </a:prstGeom>
        </p:spPr>
        <p:txBody>
          <a:bodyPr wrap="none">
            <a:spAutoFit/>
          </a:bodyPr>
          <a:lstStyle/>
          <a:p>
            <a:pPr fontAlgn="base">
              <a:spcAft>
                <a:spcPct val="0"/>
              </a:spcAft>
              <a:defRPr/>
            </a:pPr>
            <a:r>
              <a:rPr lang="ja-JP" altLang="en-US" sz="2400" b="1" dirty="0">
                <a:solidFill>
                  <a:srgbClr val="002060"/>
                </a:solidFill>
                <a:latin typeface="+mn-ea"/>
                <a:cs typeface="Meiryo UI" panose="020B0604030504040204" pitchFamily="50" charset="-128"/>
              </a:rPr>
              <a:t>露光マスク調整（強い光源の対策）</a:t>
            </a:r>
            <a:endParaRPr lang="en-US" altLang="ja-JP" sz="2400" b="1" dirty="0">
              <a:solidFill>
                <a:srgbClr val="002060"/>
              </a:solidFill>
              <a:latin typeface="+mn-ea"/>
              <a:cs typeface="Meiryo UI" panose="020B0604030504040204" pitchFamily="50" charset="-128"/>
            </a:endParaRPr>
          </a:p>
        </p:txBody>
      </p:sp>
      <p:sp>
        <p:nvSpPr>
          <p:cNvPr id="18" name="正方形/長方形 17"/>
          <p:cNvSpPr/>
          <p:nvPr/>
        </p:nvSpPr>
        <p:spPr>
          <a:xfrm>
            <a:off x="303576" y="1436573"/>
            <a:ext cx="11200872" cy="810094"/>
          </a:xfrm>
          <a:prstGeom prst="rect">
            <a:avLst/>
          </a:prstGeom>
        </p:spPr>
        <p:txBody>
          <a:bodyPr wrap="square">
            <a:spAutoFit/>
          </a:bodyPr>
          <a:lstStyle/>
          <a:p>
            <a:pPr>
              <a:lnSpc>
                <a:spcPct val="120000"/>
              </a:lnSpc>
              <a:defRPr/>
            </a:pPr>
            <a:r>
              <a:rPr lang="ja-JP" altLang="en-US" sz="2000" b="1" dirty="0">
                <a:solidFill>
                  <a:prstClr val="black"/>
                </a:solidFill>
                <a:latin typeface="+mn-ea"/>
              </a:rPr>
              <a:t>夜間に車のヘッドライトや街路灯などの強い光源があると、画面全体が暗くなり検知精度が下がることがあります。画像の明るい部分を露光マスクエリアとして設定することで補正できます。</a:t>
            </a:r>
          </a:p>
        </p:txBody>
      </p:sp>
      <p:pic>
        <p:nvPicPr>
          <p:cNvPr id="5" name="図 4">
            <a:extLst>
              <a:ext uri="{FF2B5EF4-FFF2-40B4-BE49-F238E27FC236}">
                <a16:creationId xmlns:a16="http://schemas.microsoft.com/office/drawing/2014/main" id="{3674FCFC-E925-731E-8E6C-1BB19FDBF5B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7676283" y="3867756"/>
            <a:ext cx="4226832" cy="2843431"/>
          </a:xfrm>
          <a:prstGeom prst="rect">
            <a:avLst/>
          </a:prstGeom>
        </p:spPr>
      </p:pic>
      <p:grpSp>
        <p:nvGrpSpPr>
          <p:cNvPr id="6" name="グループ化 5">
            <a:extLst>
              <a:ext uri="{FF2B5EF4-FFF2-40B4-BE49-F238E27FC236}">
                <a16:creationId xmlns:a16="http://schemas.microsoft.com/office/drawing/2014/main" id="{01AA8DB0-A4FC-42AA-9694-761F08324309}"/>
              </a:ext>
            </a:extLst>
          </p:cNvPr>
          <p:cNvGrpSpPr/>
          <p:nvPr/>
        </p:nvGrpSpPr>
        <p:grpSpPr>
          <a:xfrm>
            <a:off x="3217778" y="3854693"/>
            <a:ext cx="4253292" cy="2856493"/>
            <a:chOff x="2027671" y="3357916"/>
            <a:chExt cx="3870614" cy="2599488"/>
          </a:xfrm>
        </p:grpSpPr>
        <p:pic>
          <p:nvPicPr>
            <p:cNvPr id="7" name="図 6">
              <a:extLst>
                <a:ext uri="{FF2B5EF4-FFF2-40B4-BE49-F238E27FC236}">
                  <a16:creationId xmlns:a16="http://schemas.microsoft.com/office/drawing/2014/main" id="{D38EDC31-9213-FA1B-857A-B45C8B68F7A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034080" y="3357916"/>
              <a:ext cx="3864205" cy="2599488"/>
            </a:xfrm>
            <a:prstGeom prst="rect">
              <a:avLst/>
            </a:prstGeom>
          </p:spPr>
        </p:pic>
        <p:sp>
          <p:nvSpPr>
            <p:cNvPr id="8" name="円/楕円 32">
              <a:extLst>
                <a:ext uri="{FF2B5EF4-FFF2-40B4-BE49-F238E27FC236}">
                  <a16:creationId xmlns:a16="http://schemas.microsoft.com/office/drawing/2014/main" id="{3722C7BB-361A-E6BD-D7E9-399A1EE18F25}"/>
                </a:ext>
              </a:extLst>
            </p:cNvPr>
            <p:cNvSpPr/>
            <p:nvPr/>
          </p:nvSpPr>
          <p:spPr>
            <a:xfrm>
              <a:off x="2718156" y="3464077"/>
              <a:ext cx="513057" cy="432272"/>
            </a:xfrm>
            <a:prstGeom prst="ellipse">
              <a:avLst/>
            </a:prstGeom>
            <a:noFill/>
            <a:ln w="38100" cap="flat" cmpd="sng" algn="ctr">
              <a:solidFill>
                <a:sysClr val="window" lastClr="FFFFFF"/>
              </a:solidFill>
              <a:prstDash val="solid"/>
            </a:ln>
            <a:effectLst/>
          </p:spPr>
          <p:txBody>
            <a:bodyPr rtlCol="0" anchor="ctr"/>
            <a:lstStyle/>
            <a:p>
              <a:pPr algn="ctr" fontAlgn="base">
                <a:spcBef>
                  <a:spcPct val="0"/>
                </a:spcBef>
                <a:spcAft>
                  <a:spcPct val="0"/>
                </a:spcAft>
                <a:defRPr/>
              </a:pPr>
              <a:endParaRPr kumimoji="0" lang="ja-JP" altLang="en-US" sz="3348" b="1" kern="0">
                <a:solidFill>
                  <a:prstClr val="white"/>
                </a:solidFill>
                <a:latin typeface="+mn-ea"/>
                <a:cs typeface="Meiryo UI" panose="020B0604030504040204" pitchFamily="50" charset="-128"/>
              </a:endParaRPr>
            </a:p>
          </p:txBody>
        </p:sp>
        <p:sp>
          <p:nvSpPr>
            <p:cNvPr id="9" name="テキスト ボックス 8">
              <a:extLst>
                <a:ext uri="{FF2B5EF4-FFF2-40B4-BE49-F238E27FC236}">
                  <a16:creationId xmlns:a16="http://schemas.microsoft.com/office/drawing/2014/main" id="{77E08490-99F8-B7E1-1AE3-4A9EA4E3D823}"/>
                </a:ext>
              </a:extLst>
            </p:cNvPr>
            <p:cNvSpPr txBox="1"/>
            <p:nvPr/>
          </p:nvSpPr>
          <p:spPr>
            <a:xfrm>
              <a:off x="2563414" y="3896349"/>
              <a:ext cx="1340908" cy="552877"/>
            </a:xfrm>
            <a:prstGeom prst="rect">
              <a:avLst/>
            </a:prstGeom>
            <a:noFill/>
          </p:spPr>
          <p:txBody>
            <a:bodyPr wrap="none" rtlCol="0">
              <a:spAutoFit/>
            </a:bodyPr>
            <a:lstStyle/>
            <a:p>
              <a:pPr fontAlgn="base">
                <a:spcBef>
                  <a:spcPct val="0"/>
                </a:spcBef>
                <a:spcAft>
                  <a:spcPct val="0"/>
                </a:spcAft>
              </a:pPr>
              <a:r>
                <a:rPr lang="ja-JP" altLang="en-US" sz="3348" b="1" dirty="0">
                  <a:solidFill>
                    <a:prstClr val="white"/>
                  </a:solidFill>
                  <a:latin typeface="+mn-ea"/>
                  <a:cs typeface="Meiryo UI" panose="020B0604030504040204" pitchFamily="50" charset="-128"/>
                </a:rPr>
                <a:t>街路灯</a:t>
              </a:r>
            </a:p>
          </p:txBody>
        </p:sp>
        <p:sp>
          <p:nvSpPr>
            <p:cNvPr id="11" name="円/楕円 35">
              <a:extLst>
                <a:ext uri="{FF2B5EF4-FFF2-40B4-BE49-F238E27FC236}">
                  <a16:creationId xmlns:a16="http://schemas.microsoft.com/office/drawing/2014/main" id="{94FC32A2-15F2-E927-6C81-E0F7DD173396}"/>
                </a:ext>
              </a:extLst>
            </p:cNvPr>
            <p:cNvSpPr/>
            <p:nvPr/>
          </p:nvSpPr>
          <p:spPr>
            <a:xfrm>
              <a:off x="2027671" y="3367430"/>
              <a:ext cx="689661" cy="504111"/>
            </a:xfrm>
            <a:prstGeom prst="ellipse">
              <a:avLst/>
            </a:prstGeom>
            <a:noFill/>
            <a:ln w="38100" cap="flat" cmpd="sng" algn="ctr">
              <a:solidFill>
                <a:sysClr val="window" lastClr="FFFFFF"/>
              </a:solidFill>
              <a:prstDash val="solid"/>
            </a:ln>
            <a:effectLst/>
          </p:spPr>
          <p:txBody>
            <a:bodyPr rtlCol="0" anchor="ctr"/>
            <a:lstStyle/>
            <a:p>
              <a:pPr algn="ctr" fontAlgn="base">
                <a:spcBef>
                  <a:spcPct val="0"/>
                </a:spcBef>
                <a:spcAft>
                  <a:spcPct val="0"/>
                </a:spcAft>
                <a:defRPr/>
              </a:pPr>
              <a:endParaRPr kumimoji="0" lang="ja-JP" altLang="en-US" sz="3348" b="1" kern="0">
                <a:solidFill>
                  <a:prstClr val="white"/>
                </a:solidFill>
                <a:latin typeface="+mn-ea"/>
                <a:cs typeface="Meiryo UI" panose="020B0604030504040204" pitchFamily="50" charset="-128"/>
              </a:endParaRPr>
            </a:p>
          </p:txBody>
        </p:sp>
        <p:sp>
          <p:nvSpPr>
            <p:cNvPr id="12" name="円/楕円 36">
              <a:extLst>
                <a:ext uri="{FF2B5EF4-FFF2-40B4-BE49-F238E27FC236}">
                  <a16:creationId xmlns:a16="http://schemas.microsoft.com/office/drawing/2014/main" id="{AD810584-4E7C-4E5B-176A-C94BBA4E2800}"/>
                </a:ext>
              </a:extLst>
            </p:cNvPr>
            <p:cNvSpPr/>
            <p:nvPr/>
          </p:nvSpPr>
          <p:spPr>
            <a:xfrm>
              <a:off x="3231213" y="3357916"/>
              <a:ext cx="1209880" cy="626943"/>
            </a:xfrm>
            <a:prstGeom prst="ellipse">
              <a:avLst/>
            </a:prstGeom>
            <a:noFill/>
            <a:ln w="38100" cap="flat" cmpd="sng" algn="ctr">
              <a:solidFill>
                <a:sysClr val="window" lastClr="FFFFFF"/>
              </a:solidFill>
              <a:prstDash val="solid"/>
            </a:ln>
            <a:effectLst/>
          </p:spPr>
          <p:txBody>
            <a:bodyPr rtlCol="0" anchor="ctr"/>
            <a:lstStyle/>
            <a:p>
              <a:pPr algn="ctr" fontAlgn="base">
                <a:spcBef>
                  <a:spcPct val="0"/>
                </a:spcBef>
                <a:spcAft>
                  <a:spcPct val="0"/>
                </a:spcAft>
                <a:defRPr/>
              </a:pPr>
              <a:endParaRPr kumimoji="0" lang="ja-JP" altLang="en-US" sz="3348" b="1" kern="0">
                <a:solidFill>
                  <a:prstClr val="white"/>
                </a:solidFill>
                <a:latin typeface="+mn-ea"/>
                <a:cs typeface="Meiryo UI" panose="020B0604030504040204" pitchFamily="50" charset="-128"/>
              </a:endParaRPr>
            </a:p>
          </p:txBody>
        </p:sp>
      </p:grpSp>
      <p:sp>
        <p:nvSpPr>
          <p:cNvPr id="13" name="正方形/長方形 12">
            <a:extLst>
              <a:ext uri="{FF2B5EF4-FFF2-40B4-BE49-F238E27FC236}">
                <a16:creationId xmlns:a16="http://schemas.microsoft.com/office/drawing/2014/main" id="{49FAEC13-A5B0-9F76-2E8D-D5B44C926095}"/>
              </a:ext>
            </a:extLst>
          </p:cNvPr>
          <p:cNvSpPr/>
          <p:nvPr/>
        </p:nvSpPr>
        <p:spPr bwMode="auto">
          <a:xfrm>
            <a:off x="7676281" y="3867755"/>
            <a:ext cx="2631818" cy="449152"/>
          </a:xfrm>
          <a:prstGeom prst="rect">
            <a:avLst/>
          </a:prstGeom>
          <a:solidFill>
            <a:sysClr val="window" lastClr="FFFFFF"/>
          </a:solidFill>
          <a:ln w="9525" cap="flat" cmpd="sng" algn="ctr">
            <a:noFill/>
            <a:prstDash val="solid"/>
            <a:round/>
            <a:headEnd type="none" w="med" len="med"/>
            <a:tailEnd type="none" w="med" len="med"/>
          </a:ln>
          <a:effectLst/>
        </p:spPr>
        <p:txBody>
          <a:bodyPr vert="horz" wrap="square" lIns="107992" tIns="53996" rIns="107992" bIns="53996" numCol="1" rtlCol="0" anchor="t" anchorCtr="0" compatLnSpc="1">
            <a:prstTxWarp prst="textNoShape">
              <a:avLst/>
            </a:prstTxWarp>
          </a:bodyPr>
          <a:lstStyle/>
          <a:p>
            <a:pPr algn="r" defTabSz="1439906" fontAlgn="base">
              <a:spcBef>
                <a:spcPct val="0"/>
              </a:spcBef>
              <a:spcAft>
                <a:spcPct val="0"/>
              </a:spcAft>
              <a:defRPr/>
            </a:pPr>
            <a:endParaRPr kumimoji="0" lang="ja-JP" altLang="en-US" sz="2834" b="1" kern="0">
              <a:solidFill>
                <a:prstClr val="black"/>
              </a:solidFill>
              <a:latin typeface="+mn-ea"/>
            </a:endParaRPr>
          </a:p>
        </p:txBody>
      </p:sp>
      <p:sp>
        <p:nvSpPr>
          <p:cNvPr id="14" name="正方形/長方形 13">
            <a:extLst>
              <a:ext uri="{FF2B5EF4-FFF2-40B4-BE49-F238E27FC236}">
                <a16:creationId xmlns:a16="http://schemas.microsoft.com/office/drawing/2014/main" id="{4611920D-74A8-D4F4-1B43-16E4C70256F6}"/>
              </a:ext>
            </a:extLst>
          </p:cNvPr>
          <p:cNvSpPr/>
          <p:nvPr/>
        </p:nvSpPr>
        <p:spPr bwMode="auto">
          <a:xfrm>
            <a:off x="8202842" y="4278200"/>
            <a:ext cx="2108025" cy="505673"/>
          </a:xfrm>
          <a:prstGeom prst="rect">
            <a:avLst/>
          </a:prstGeom>
          <a:solidFill>
            <a:sysClr val="window" lastClr="FFFFFF"/>
          </a:solidFill>
          <a:ln w="9525" cap="flat" cmpd="sng" algn="ctr">
            <a:noFill/>
            <a:prstDash val="solid"/>
            <a:round/>
            <a:headEnd type="none" w="med" len="med"/>
            <a:tailEnd type="none" w="med" len="med"/>
          </a:ln>
          <a:effectLst/>
        </p:spPr>
        <p:txBody>
          <a:bodyPr vert="horz" wrap="square" lIns="107992" tIns="53996" rIns="107992" bIns="53996" numCol="1" rtlCol="0" anchor="t" anchorCtr="0" compatLnSpc="1">
            <a:prstTxWarp prst="textNoShape">
              <a:avLst/>
            </a:prstTxWarp>
          </a:bodyPr>
          <a:lstStyle/>
          <a:p>
            <a:pPr algn="r" defTabSz="1439906" fontAlgn="base">
              <a:spcBef>
                <a:spcPct val="0"/>
              </a:spcBef>
              <a:spcAft>
                <a:spcPct val="0"/>
              </a:spcAft>
              <a:defRPr/>
            </a:pPr>
            <a:endParaRPr kumimoji="0" lang="ja-JP" altLang="en-US" sz="2834" b="1" kern="0">
              <a:solidFill>
                <a:prstClr val="black"/>
              </a:solidFill>
              <a:latin typeface="+mn-ea"/>
            </a:endParaRPr>
          </a:p>
        </p:txBody>
      </p:sp>
      <p:graphicFrame>
        <p:nvGraphicFramePr>
          <p:cNvPr id="15" name="表 14">
            <a:extLst>
              <a:ext uri="{FF2B5EF4-FFF2-40B4-BE49-F238E27FC236}">
                <a16:creationId xmlns:a16="http://schemas.microsoft.com/office/drawing/2014/main" id="{6A90A507-6B84-1E73-954B-940FF986056E}"/>
              </a:ext>
            </a:extLst>
          </p:cNvPr>
          <p:cNvGraphicFramePr>
            <a:graphicFrameLocks noGrp="1"/>
          </p:cNvGraphicFramePr>
          <p:nvPr/>
        </p:nvGraphicFramePr>
        <p:xfrm>
          <a:off x="7676277" y="3854691"/>
          <a:ext cx="4226824" cy="2843418"/>
        </p:xfrm>
        <a:graphic>
          <a:graphicData uri="http://schemas.openxmlformats.org/drawingml/2006/table">
            <a:tbl>
              <a:tblPr firstRow="1" bandRow="1"/>
              <a:tblGrid>
                <a:gridCol w="528353">
                  <a:extLst>
                    <a:ext uri="{9D8B030D-6E8A-4147-A177-3AD203B41FA5}">
                      <a16:colId xmlns:a16="http://schemas.microsoft.com/office/drawing/2014/main" val="20000"/>
                    </a:ext>
                  </a:extLst>
                </a:gridCol>
                <a:gridCol w="528353">
                  <a:extLst>
                    <a:ext uri="{9D8B030D-6E8A-4147-A177-3AD203B41FA5}">
                      <a16:colId xmlns:a16="http://schemas.microsoft.com/office/drawing/2014/main" val="20001"/>
                    </a:ext>
                  </a:extLst>
                </a:gridCol>
                <a:gridCol w="528353">
                  <a:extLst>
                    <a:ext uri="{9D8B030D-6E8A-4147-A177-3AD203B41FA5}">
                      <a16:colId xmlns:a16="http://schemas.microsoft.com/office/drawing/2014/main" val="20002"/>
                    </a:ext>
                  </a:extLst>
                </a:gridCol>
                <a:gridCol w="528353">
                  <a:extLst>
                    <a:ext uri="{9D8B030D-6E8A-4147-A177-3AD203B41FA5}">
                      <a16:colId xmlns:a16="http://schemas.microsoft.com/office/drawing/2014/main" val="20003"/>
                    </a:ext>
                  </a:extLst>
                </a:gridCol>
                <a:gridCol w="528353">
                  <a:extLst>
                    <a:ext uri="{9D8B030D-6E8A-4147-A177-3AD203B41FA5}">
                      <a16:colId xmlns:a16="http://schemas.microsoft.com/office/drawing/2014/main" val="20004"/>
                    </a:ext>
                  </a:extLst>
                </a:gridCol>
                <a:gridCol w="528353">
                  <a:extLst>
                    <a:ext uri="{9D8B030D-6E8A-4147-A177-3AD203B41FA5}">
                      <a16:colId xmlns:a16="http://schemas.microsoft.com/office/drawing/2014/main" val="20005"/>
                    </a:ext>
                  </a:extLst>
                </a:gridCol>
                <a:gridCol w="528353">
                  <a:extLst>
                    <a:ext uri="{9D8B030D-6E8A-4147-A177-3AD203B41FA5}">
                      <a16:colId xmlns:a16="http://schemas.microsoft.com/office/drawing/2014/main" val="20006"/>
                    </a:ext>
                  </a:extLst>
                </a:gridCol>
                <a:gridCol w="528353">
                  <a:extLst>
                    <a:ext uri="{9D8B030D-6E8A-4147-A177-3AD203B41FA5}">
                      <a16:colId xmlns:a16="http://schemas.microsoft.com/office/drawing/2014/main" val="20007"/>
                    </a:ext>
                  </a:extLst>
                </a:gridCol>
              </a:tblGrid>
              <a:tr h="473903">
                <a:tc>
                  <a:txBody>
                    <a:bodyPr/>
                    <a:lstStyle>
                      <a:lvl1pPr marL="0" algn="l" defTabSz="685800" rtl="0" eaLnBrk="1" latinLnBrk="0" hangingPunct="1">
                        <a:defRPr kumimoji="1" sz="1350" b="1" kern="1200">
                          <a:solidFill>
                            <a:schemeClr val="dk1"/>
                          </a:solidFill>
                          <a:latin typeface="游ゴシック" panose="020F0502020204030204"/>
                        </a:defRPr>
                      </a:lvl1pPr>
                      <a:lvl2pPr marL="342900" algn="l" defTabSz="685800" rtl="0" eaLnBrk="1" latinLnBrk="0" hangingPunct="1">
                        <a:defRPr kumimoji="1" sz="1350" b="1" kern="1200">
                          <a:solidFill>
                            <a:schemeClr val="dk1"/>
                          </a:solidFill>
                          <a:latin typeface="游ゴシック" panose="020F0502020204030204"/>
                        </a:defRPr>
                      </a:lvl2pPr>
                      <a:lvl3pPr marL="685800" algn="l" defTabSz="685800" rtl="0" eaLnBrk="1" latinLnBrk="0" hangingPunct="1">
                        <a:defRPr kumimoji="1" sz="1350" b="1" kern="1200">
                          <a:solidFill>
                            <a:schemeClr val="dk1"/>
                          </a:solidFill>
                          <a:latin typeface="游ゴシック" panose="020F0502020204030204"/>
                        </a:defRPr>
                      </a:lvl3pPr>
                      <a:lvl4pPr marL="1028700" algn="l" defTabSz="685800" rtl="0" eaLnBrk="1" latinLnBrk="0" hangingPunct="1">
                        <a:defRPr kumimoji="1" sz="1350" b="1" kern="1200">
                          <a:solidFill>
                            <a:schemeClr val="dk1"/>
                          </a:solidFill>
                          <a:latin typeface="游ゴシック" panose="020F0502020204030204"/>
                        </a:defRPr>
                      </a:lvl4pPr>
                      <a:lvl5pPr marL="1371600" algn="l" defTabSz="685800" rtl="0" eaLnBrk="1" latinLnBrk="0" hangingPunct="1">
                        <a:defRPr kumimoji="1" sz="1350" b="1" kern="1200">
                          <a:solidFill>
                            <a:schemeClr val="dk1"/>
                          </a:solidFill>
                          <a:latin typeface="游ゴシック" panose="020F0502020204030204"/>
                        </a:defRPr>
                      </a:lvl5pPr>
                      <a:lvl6pPr marL="1714500" algn="l" defTabSz="685800" rtl="0" eaLnBrk="1" latinLnBrk="0" hangingPunct="1">
                        <a:defRPr kumimoji="1" sz="1350" b="1" kern="1200">
                          <a:solidFill>
                            <a:schemeClr val="dk1"/>
                          </a:solidFill>
                          <a:latin typeface="游ゴシック" panose="020F0502020204030204"/>
                        </a:defRPr>
                      </a:lvl6pPr>
                      <a:lvl7pPr marL="2057400" algn="l" defTabSz="685800" rtl="0" eaLnBrk="1" latinLnBrk="0" hangingPunct="1">
                        <a:defRPr kumimoji="1" sz="1350" b="1" kern="1200">
                          <a:solidFill>
                            <a:schemeClr val="dk1"/>
                          </a:solidFill>
                          <a:latin typeface="游ゴシック" panose="020F0502020204030204"/>
                        </a:defRPr>
                      </a:lvl7pPr>
                      <a:lvl8pPr marL="2400300" algn="l" defTabSz="685800" rtl="0" eaLnBrk="1" latinLnBrk="0" hangingPunct="1">
                        <a:defRPr kumimoji="1" sz="1350" b="1" kern="1200">
                          <a:solidFill>
                            <a:schemeClr val="dk1"/>
                          </a:solidFill>
                          <a:latin typeface="游ゴシック" panose="020F0502020204030204"/>
                        </a:defRPr>
                      </a:lvl8pPr>
                      <a:lvl9pPr marL="2743200" algn="l" defTabSz="685800" rtl="0" eaLnBrk="1" latinLnBrk="0" hangingPunct="1">
                        <a:defRPr kumimoji="1" sz="1350" b="1" kern="1200">
                          <a:solidFill>
                            <a:schemeClr val="dk1"/>
                          </a:solidFill>
                          <a:latin typeface="游ゴシック" panose="020F0502020204030204"/>
                        </a:defRPr>
                      </a:lvl9pPr>
                    </a:lstStyle>
                    <a:p>
                      <a:endParaRPr kumimoji="1" lang="ja-JP" altLang="en-US" sz="1900" dirty="0"/>
                    </a:p>
                  </a:txBody>
                  <a:tcPr marL="100020" marR="100020" marT="50012" marB="50012">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noFill/>
                  </a:tcPr>
                </a:tc>
                <a:tc>
                  <a:txBody>
                    <a:bodyPr/>
                    <a:lstStyle>
                      <a:lvl1pPr marL="0" algn="l" defTabSz="685800" rtl="0" eaLnBrk="1" latinLnBrk="0" hangingPunct="1">
                        <a:defRPr kumimoji="1" sz="1350" b="1" kern="1200">
                          <a:solidFill>
                            <a:schemeClr val="dk1"/>
                          </a:solidFill>
                          <a:latin typeface="游ゴシック" panose="020F0502020204030204"/>
                        </a:defRPr>
                      </a:lvl1pPr>
                      <a:lvl2pPr marL="342900" algn="l" defTabSz="685800" rtl="0" eaLnBrk="1" latinLnBrk="0" hangingPunct="1">
                        <a:defRPr kumimoji="1" sz="1350" b="1" kern="1200">
                          <a:solidFill>
                            <a:schemeClr val="dk1"/>
                          </a:solidFill>
                          <a:latin typeface="游ゴシック" panose="020F0502020204030204"/>
                        </a:defRPr>
                      </a:lvl2pPr>
                      <a:lvl3pPr marL="685800" algn="l" defTabSz="685800" rtl="0" eaLnBrk="1" latinLnBrk="0" hangingPunct="1">
                        <a:defRPr kumimoji="1" sz="1350" b="1" kern="1200">
                          <a:solidFill>
                            <a:schemeClr val="dk1"/>
                          </a:solidFill>
                          <a:latin typeface="游ゴシック" panose="020F0502020204030204"/>
                        </a:defRPr>
                      </a:lvl3pPr>
                      <a:lvl4pPr marL="1028700" algn="l" defTabSz="685800" rtl="0" eaLnBrk="1" latinLnBrk="0" hangingPunct="1">
                        <a:defRPr kumimoji="1" sz="1350" b="1" kern="1200">
                          <a:solidFill>
                            <a:schemeClr val="dk1"/>
                          </a:solidFill>
                          <a:latin typeface="游ゴシック" panose="020F0502020204030204"/>
                        </a:defRPr>
                      </a:lvl4pPr>
                      <a:lvl5pPr marL="1371600" algn="l" defTabSz="685800" rtl="0" eaLnBrk="1" latinLnBrk="0" hangingPunct="1">
                        <a:defRPr kumimoji="1" sz="1350" b="1" kern="1200">
                          <a:solidFill>
                            <a:schemeClr val="dk1"/>
                          </a:solidFill>
                          <a:latin typeface="游ゴシック" panose="020F0502020204030204"/>
                        </a:defRPr>
                      </a:lvl5pPr>
                      <a:lvl6pPr marL="1714500" algn="l" defTabSz="685800" rtl="0" eaLnBrk="1" latinLnBrk="0" hangingPunct="1">
                        <a:defRPr kumimoji="1" sz="1350" b="1" kern="1200">
                          <a:solidFill>
                            <a:schemeClr val="dk1"/>
                          </a:solidFill>
                          <a:latin typeface="游ゴシック" panose="020F0502020204030204"/>
                        </a:defRPr>
                      </a:lvl6pPr>
                      <a:lvl7pPr marL="2057400" algn="l" defTabSz="685800" rtl="0" eaLnBrk="1" latinLnBrk="0" hangingPunct="1">
                        <a:defRPr kumimoji="1" sz="1350" b="1" kern="1200">
                          <a:solidFill>
                            <a:schemeClr val="dk1"/>
                          </a:solidFill>
                          <a:latin typeface="游ゴシック" panose="020F0502020204030204"/>
                        </a:defRPr>
                      </a:lvl7pPr>
                      <a:lvl8pPr marL="2400300" algn="l" defTabSz="685800" rtl="0" eaLnBrk="1" latinLnBrk="0" hangingPunct="1">
                        <a:defRPr kumimoji="1" sz="1350" b="1" kern="1200">
                          <a:solidFill>
                            <a:schemeClr val="dk1"/>
                          </a:solidFill>
                          <a:latin typeface="游ゴシック" panose="020F0502020204030204"/>
                        </a:defRPr>
                      </a:lvl8pPr>
                      <a:lvl9pPr marL="2743200" algn="l" defTabSz="685800" rtl="0" eaLnBrk="1" latinLnBrk="0" hangingPunct="1">
                        <a:defRPr kumimoji="1" sz="1350" b="1" kern="1200">
                          <a:solidFill>
                            <a:schemeClr val="dk1"/>
                          </a:solidFill>
                          <a:latin typeface="游ゴシック" panose="020F0502020204030204"/>
                        </a:defRPr>
                      </a:lvl9pPr>
                    </a:lstStyle>
                    <a:p>
                      <a:endParaRPr kumimoji="1" lang="ja-JP" altLang="en-US" sz="1900"/>
                    </a:p>
                  </a:txBody>
                  <a:tcPr marL="100020" marR="100020" marT="50012" marB="50012">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noFill/>
                  </a:tcPr>
                </a:tc>
                <a:tc>
                  <a:txBody>
                    <a:bodyPr/>
                    <a:lstStyle>
                      <a:lvl1pPr marL="0" algn="l" defTabSz="685800" rtl="0" eaLnBrk="1" latinLnBrk="0" hangingPunct="1">
                        <a:defRPr kumimoji="1" sz="1350" b="1" kern="1200">
                          <a:solidFill>
                            <a:schemeClr val="dk1"/>
                          </a:solidFill>
                          <a:latin typeface="游ゴシック" panose="020F0502020204030204"/>
                        </a:defRPr>
                      </a:lvl1pPr>
                      <a:lvl2pPr marL="342900" algn="l" defTabSz="685800" rtl="0" eaLnBrk="1" latinLnBrk="0" hangingPunct="1">
                        <a:defRPr kumimoji="1" sz="1350" b="1" kern="1200">
                          <a:solidFill>
                            <a:schemeClr val="dk1"/>
                          </a:solidFill>
                          <a:latin typeface="游ゴシック" panose="020F0502020204030204"/>
                        </a:defRPr>
                      </a:lvl2pPr>
                      <a:lvl3pPr marL="685800" algn="l" defTabSz="685800" rtl="0" eaLnBrk="1" latinLnBrk="0" hangingPunct="1">
                        <a:defRPr kumimoji="1" sz="1350" b="1" kern="1200">
                          <a:solidFill>
                            <a:schemeClr val="dk1"/>
                          </a:solidFill>
                          <a:latin typeface="游ゴシック" panose="020F0502020204030204"/>
                        </a:defRPr>
                      </a:lvl3pPr>
                      <a:lvl4pPr marL="1028700" algn="l" defTabSz="685800" rtl="0" eaLnBrk="1" latinLnBrk="0" hangingPunct="1">
                        <a:defRPr kumimoji="1" sz="1350" b="1" kern="1200">
                          <a:solidFill>
                            <a:schemeClr val="dk1"/>
                          </a:solidFill>
                          <a:latin typeface="游ゴシック" panose="020F0502020204030204"/>
                        </a:defRPr>
                      </a:lvl4pPr>
                      <a:lvl5pPr marL="1371600" algn="l" defTabSz="685800" rtl="0" eaLnBrk="1" latinLnBrk="0" hangingPunct="1">
                        <a:defRPr kumimoji="1" sz="1350" b="1" kern="1200">
                          <a:solidFill>
                            <a:schemeClr val="dk1"/>
                          </a:solidFill>
                          <a:latin typeface="游ゴシック" panose="020F0502020204030204"/>
                        </a:defRPr>
                      </a:lvl5pPr>
                      <a:lvl6pPr marL="1714500" algn="l" defTabSz="685800" rtl="0" eaLnBrk="1" latinLnBrk="0" hangingPunct="1">
                        <a:defRPr kumimoji="1" sz="1350" b="1" kern="1200">
                          <a:solidFill>
                            <a:schemeClr val="dk1"/>
                          </a:solidFill>
                          <a:latin typeface="游ゴシック" panose="020F0502020204030204"/>
                        </a:defRPr>
                      </a:lvl6pPr>
                      <a:lvl7pPr marL="2057400" algn="l" defTabSz="685800" rtl="0" eaLnBrk="1" latinLnBrk="0" hangingPunct="1">
                        <a:defRPr kumimoji="1" sz="1350" b="1" kern="1200">
                          <a:solidFill>
                            <a:schemeClr val="dk1"/>
                          </a:solidFill>
                          <a:latin typeface="游ゴシック" panose="020F0502020204030204"/>
                        </a:defRPr>
                      </a:lvl7pPr>
                      <a:lvl8pPr marL="2400300" algn="l" defTabSz="685800" rtl="0" eaLnBrk="1" latinLnBrk="0" hangingPunct="1">
                        <a:defRPr kumimoji="1" sz="1350" b="1" kern="1200">
                          <a:solidFill>
                            <a:schemeClr val="dk1"/>
                          </a:solidFill>
                          <a:latin typeface="游ゴシック" panose="020F0502020204030204"/>
                        </a:defRPr>
                      </a:lvl8pPr>
                      <a:lvl9pPr marL="2743200" algn="l" defTabSz="685800" rtl="0" eaLnBrk="1" latinLnBrk="0" hangingPunct="1">
                        <a:defRPr kumimoji="1" sz="1350" b="1" kern="1200">
                          <a:solidFill>
                            <a:schemeClr val="dk1"/>
                          </a:solidFill>
                          <a:latin typeface="游ゴシック" panose="020F0502020204030204"/>
                        </a:defRPr>
                      </a:lvl9pPr>
                    </a:lstStyle>
                    <a:p>
                      <a:endParaRPr kumimoji="1" lang="ja-JP" altLang="en-US" sz="1900"/>
                    </a:p>
                  </a:txBody>
                  <a:tcPr marL="100020" marR="100020" marT="50012" marB="50012">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noFill/>
                  </a:tcPr>
                </a:tc>
                <a:tc>
                  <a:txBody>
                    <a:bodyPr/>
                    <a:lstStyle>
                      <a:lvl1pPr marL="0" algn="l" defTabSz="685800" rtl="0" eaLnBrk="1" latinLnBrk="0" hangingPunct="1">
                        <a:defRPr kumimoji="1" sz="1350" b="1" kern="1200">
                          <a:solidFill>
                            <a:schemeClr val="dk1"/>
                          </a:solidFill>
                          <a:latin typeface="游ゴシック" panose="020F0502020204030204"/>
                        </a:defRPr>
                      </a:lvl1pPr>
                      <a:lvl2pPr marL="342900" algn="l" defTabSz="685800" rtl="0" eaLnBrk="1" latinLnBrk="0" hangingPunct="1">
                        <a:defRPr kumimoji="1" sz="1350" b="1" kern="1200">
                          <a:solidFill>
                            <a:schemeClr val="dk1"/>
                          </a:solidFill>
                          <a:latin typeface="游ゴシック" panose="020F0502020204030204"/>
                        </a:defRPr>
                      </a:lvl2pPr>
                      <a:lvl3pPr marL="685800" algn="l" defTabSz="685800" rtl="0" eaLnBrk="1" latinLnBrk="0" hangingPunct="1">
                        <a:defRPr kumimoji="1" sz="1350" b="1" kern="1200">
                          <a:solidFill>
                            <a:schemeClr val="dk1"/>
                          </a:solidFill>
                          <a:latin typeface="游ゴシック" panose="020F0502020204030204"/>
                        </a:defRPr>
                      </a:lvl3pPr>
                      <a:lvl4pPr marL="1028700" algn="l" defTabSz="685800" rtl="0" eaLnBrk="1" latinLnBrk="0" hangingPunct="1">
                        <a:defRPr kumimoji="1" sz="1350" b="1" kern="1200">
                          <a:solidFill>
                            <a:schemeClr val="dk1"/>
                          </a:solidFill>
                          <a:latin typeface="游ゴシック" panose="020F0502020204030204"/>
                        </a:defRPr>
                      </a:lvl4pPr>
                      <a:lvl5pPr marL="1371600" algn="l" defTabSz="685800" rtl="0" eaLnBrk="1" latinLnBrk="0" hangingPunct="1">
                        <a:defRPr kumimoji="1" sz="1350" b="1" kern="1200">
                          <a:solidFill>
                            <a:schemeClr val="dk1"/>
                          </a:solidFill>
                          <a:latin typeface="游ゴシック" panose="020F0502020204030204"/>
                        </a:defRPr>
                      </a:lvl5pPr>
                      <a:lvl6pPr marL="1714500" algn="l" defTabSz="685800" rtl="0" eaLnBrk="1" latinLnBrk="0" hangingPunct="1">
                        <a:defRPr kumimoji="1" sz="1350" b="1" kern="1200">
                          <a:solidFill>
                            <a:schemeClr val="dk1"/>
                          </a:solidFill>
                          <a:latin typeface="游ゴシック" panose="020F0502020204030204"/>
                        </a:defRPr>
                      </a:lvl6pPr>
                      <a:lvl7pPr marL="2057400" algn="l" defTabSz="685800" rtl="0" eaLnBrk="1" latinLnBrk="0" hangingPunct="1">
                        <a:defRPr kumimoji="1" sz="1350" b="1" kern="1200">
                          <a:solidFill>
                            <a:schemeClr val="dk1"/>
                          </a:solidFill>
                          <a:latin typeface="游ゴシック" panose="020F0502020204030204"/>
                        </a:defRPr>
                      </a:lvl7pPr>
                      <a:lvl8pPr marL="2400300" algn="l" defTabSz="685800" rtl="0" eaLnBrk="1" latinLnBrk="0" hangingPunct="1">
                        <a:defRPr kumimoji="1" sz="1350" b="1" kern="1200">
                          <a:solidFill>
                            <a:schemeClr val="dk1"/>
                          </a:solidFill>
                          <a:latin typeface="游ゴシック" panose="020F0502020204030204"/>
                        </a:defRPr>
                      </a:lvl8pPr>
                      <a:lvl9pPr marL="2743200" algn="l" defTabSz="685800" rtl="0" eaLnBrk="1" latinLnBrk="0" hangingPunct="1">
                        <a:defRPr kumimoji="1" sz="1350" b="1" kern="1200">
                          <a:solidFill>
                            <a:schemeClr val="dk1"/>
                          </a:solidFill>
                          <a:latin typeface="游ゴシック" panose="020F0502020204030204"/>
                        </a:defRPr>
                      </a:lvl9pPr>
                    </a:lstStyle>
                    <a:p>
                      <a:endParaRPr kumimoji="1" lang="ja-JP" altLang="en-US" sz="1900"/>
                    </a:p>
                  </a:txBody>
                  <a:tcPr marL="100020" marR="100020" marT="50012" marB="50012">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noFill/>
                  </a:tcPr>
                </a:tc>
                <a:tc>
                  <a:txBody>
                    <a:bodyPr/>
                    <a:lstStyle>
                      <a:lvl1pPr marL="0" algn="l" defTabSz="685800" rtl="0" eaLnBrk="1" latinLnBrk="0" hangingPunct="1">
                        <a:defRPr kumimoji="1" sz="1350" b="1" kern="1200">
                          <a:solidFill>
                            <a:schemeClr val="dk1"/>
                          </a:solidFill>
                          <a:latin typeface="游ゴシック" panose="020F0502020204030204"/>
                        </a:defRPr>
                      </a:lvl1pPr>
                      <a:lvl2pPr marL="342900" algn="l" defTabSz="685800" rtl="0" eaLnBrk="1" latinLnBrk="0" hangingPunct="1">
                        <a:defRPr kumimoji="1" sz="1350" b="1" kern="1200">
                          <a:solidFill>
                            <a:schemeClr val="dk1"/>
                          </a:solidFill>
                          <a:latin typeface="游ゴシック" panose="020F0502020204030204"/>
                        </a:defRPr>
                      </a:lvl2pPr>
                      <a:lvl3pPr marL="685800" algn="l" defTabSz="685800" rtl="0" eaLnBrk="1" latinLnBrk="0" hangingPunct="1">
                        <a:defRPr kumimoji="1" sz="1350" b="1" kern="1200">
                          <a:solidFill>
                            <a:schemeClr val="dk1"/>
                          </a:solidFill>
                          <a:latin typeface="游ゴシック" panose="020F0502020204030204"/>
                        </a:defRPr>
                      </a:lvl3pPr>
                      <a:lvl4pPr marL="1028700" algn="l" defTabSz="685800" rtl="0" eaLnBrk="1" latinLnBrk="0" hangingPunct="1">
                        <a:defRPr kumimoji="1" sz="1350" b="1" kern="1200">
                          <a:solidFill>
                            <a:schemeClr val="dk1"/>
                          </a:solidFill>
                          <a:latin typeface="游ゴシック" panose="020F0502020204030204"/>
                        </a:defRPr>
                      </a:lvl4pPr>
                      <a:lvl5pPr marL="1371600" algn="l" defTabSz="685800" rtl="0" eaLnBrk="1" latinLnBrk="0" hangingPunct="1">
                        <a:defRPr kumimoji="1" sz="1350" b="1" kern="1200">
                          <a:solidFill>
                            <a:schemeClr val="dk1"/>
                          </a:solidFill>
                          <a:latin typeface="游ゴシック" panose="020F0502020204030204"/>
                        </a:defRPr>
                      </a:lvl5pPr>
                      <a:lvl6pPr marL="1714500" algn="l" defTabSz="685800" rtl="0" eaLnBrk="1" latinLnBrk="0" hangingPunct="1">
                        <a:defRPr kumimoji="1" sz="1350" b="1" kern="1200">
                          <a:solidFill>
                            <a:schemeClr val="dk1"/>
                          </a:solidFill>
                          <a:latin typeface="游ゴシック" panose="020F0502020204030204"/>
                        </a:defRPr>
                      </a:lvl6pPr>
                      <a:lvl7pPr marL="2057400" algn="l" defTabSz="685800" rtl="0" eaLnBrk="1" latinLnBrk="0" hangingPunct="1">
                        <a:defRPr kumimoji="1" sz="1350" b="1" kern="1200">
                          <a:solidFill>
                            <a:schemeClr val="dk1"/>
                          </a:solidFill>
                          <a:latin typeface="游ゴシック" panose="020F0502020204030204"/>
                        </a:defRPr>
                      </a:lvl7pPr>
                      <a:lvl8pPr marL="2400300" algn="l" defTabSz="685800" rtl="0" eaLnBrk="1" latinLnBrk="0" hangingPunct="1">
                        <a:defRPr kumimoji="1" sz="1350" b="1" kern="1200">
                          <a:solidFill>
                            <a:schemeClr val="dk1"/>
                          </a:solidFill>
                          <a:latin typeface="游ゴシック" panose="020F0502020204030204"/>
                        </a:defRPr>
                      </a:lvl8pPr>
                      <a:lvl9pPr marL="2743200" algn="l" defTabSz="685800" rtl="0" eaLnBrk="1" latinLnBrk="0" hangingPunct="1">
                        <a:defRPr kumimoji="1" sz="1350" b="1" kern="1200">
                          <a:solidFill>
                            <a:schemeClr val="dk1"/>
                          </a:solidFill>
                          <a:latin typeface="游ゴシック" panose="020F0502020204030204"/>
                        </a:defRPr>
                      </a:lvl9pPr>
                    </a:lstStyle>
                    <a:p>
                      <a:endParaRPr kumimoji="1" lang="ja-JP" altLang="en-US" sz="1900"/>
                    </a:p>
                  </a:txBody>
                  <a:tcPr marL="100020" marR="100020" marT="50012" marB="50012">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noFill/>
                  </a:tcPr>
                </a:tc>
                <a:tc>
                  <a:txBody>
                    <a:bodyPr/>
                    <a:lstStyle>
                      <a:lvl1pPr marL="0" algn="l" defTabSz="685800" rtl="0" eaLnBrk="1" latinLnBrk="0" hangingPunct="1">
                        <a:defRPr kumimoji="1" sz="1350" b="1" kern="1200">
                          <a:solidFill>
                            <a:schemeClr val="dk1"/>
                          </a:solidFill>
                          <a:latin typeface="游ゴシック" panose="020F0502020204030204"/>
                        </a:defRPr>
                      </a:lvl1pPr>
                      <a:lvl2pPr marL="342900" algn="l" defTabSz="685800" rtl="0" eaLnBrk="1" latinLnBrk="0" hangingPunct="1">
                        <a:defRPr kumimoji="1" sz="1350" b="1" kern="1200">
                          <a:solidFill>
                            <a:schemeClr val="dk1"/>
                          </a:solidFill>
                          <a:latin typeface="游ゴシック" panose="020F0502020204030204"/>
                        </a:defRPr>
                      </a:lvl2pPr>
                      <a:lvl3pPr marL="685800" algn="l" defTabSz="685800" rtl="0" eaLnBrk="1" latinLnBrk="0" hangingPunct="1">
                        <a:defRPr kumimoji="1" sz="1350" b="1" kern="1200">
                          <a:solidFill>
                            <a:schemeClr val="dk1"/>
                          </a:solidFill>
                          <a:latin typeface="游ゴシック" panose="020F0502020204030204"/>
                        </a:defRPr>
                      </a:lvl3pPr>
                      <a:lvl4pPr marL="1028700" algn="l" defTabSz="685800" rtl="0" eaLnBrk="1" latinLnBrk="0" hangingPunct="1">
                        <a:defRPr kumimoji="1" sz="1350" b="1" kern="1200">
                          <a:solidFill>
                            <a:schemeClr val="dk1"/>
                          </a:solidFill>
                          <a:latin typeface="游ゴシック" panose="020F0502020204030204"/>
                        </a:defRPr>
                      </a:lvl4pPr>
                      <a:lvl5pPr marL="1371600" algn="l" defTabSz="685800" rtl="0" eaLnBrk="1" latinLnBrk="0" hangingPunct="1">
                        <a:defRPr kumimoji="1" sz="1350" b="1" kern="1200">
                          <a:solidFill>
                            <a:schemeClr val="dk1"/>
                          </a:solidFill>
                          <a:latin typeface="游ゴシック" panose="020F0502020204030204"/>
                        </a:defRPr>
                      </a:lvl5pPr>
                      <a:lvl6pPr marL="1714500" algn="l" defTabSz="685800" rtl="0" eaLnBrk="1" latinLnBrk="0" hangingPunct="1">
                        <a:defRPr kumimoji="1" sz="1350" b="1" kern="1200">
                          <a:solidFill>
                            <a:schemeClr val="dk1"/>
                          </a:solidFill>
                          <a:latin typeface="游ゴシック" panose="020F0502020204030204"/>
                        </a:defRPr>
                      </a:lvl6pPr>
                      <a:lvl7pPr marL="2057400" algn="l" defTabSz="685800" rtl="0" eaLnBrk="1" latinLnBrk="0" hangingPunct="1">
                        <a:defRPr kumimoji="1" sz="1350" b="1" kern="1200">
                          <a:solidFill>
                            <a:schemeClr val="dk1"/>
                          </a:solidFill>
                          <a:latin typeface="游ゴシック" panose="020F0502020204030204"/>
                        </a:defRPr>
                      </a:lvl7pPr>
                      <a:lvl8pPr marL="2400300" algn="l" defTabSz="685800" rtl="0" eaLnBrk="1" latinLnBrk="0" hangingPunct="1">
                        <a:defRPr kumimoji="1" sz="1350" b="1" kern="1200">
                          <a:solidFill>
                            <a:schemeClr val="dk1"/>
                          </a:solidFill>
                          <a:latin typeface="游ゴシック" panose="020F0502020204030204"/>
                        </a:defRPr>
                      </a:lvl8pPr>
                      <a:lvl9pPr marL="2743200" algn="l" defTabSz="685800" rtl="0" eaLnBrk="1" latinLnBrk="0" hangingPunct="1">
                        <a:defRPr kumimoji="1" sz="1350" b="1" kern="1200">
                          <a:solidFill>
                            <a:schemeClr val="dk1"/>
                          </a:solidFill>
                          <a:latin typeface="游ゴシック" panose="020F0502020204030204"/>
                        </a:defRPr>
                      </a:lvl9pPr>
                    </a:lstStyle>
                    <a:p>
                      <a:endParaRPr kumimoji="1" lang="ja-JP" altLang="en-US" sz="1900" dirty="0"/>
                    </a:p>
                  </a:txBody>
                  <a:tcPr marL="100020" marR="100020" marT="50012" marB="50012">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noFill/>
                  </a:tcPr>
                </a:tc>
                <a:tc>
                  <a:txBody>
                    <a:bodyPr/>
                    <a:lstStyle>
                      <a:lvl1pPr marL="0" algn="l" defTabSz="685800" rtl="0" eaLnBrk="1" latinLnBrk="0" hangingPunct="1">
                        <a:defRPr kumimoji="1" sz="1350" b="1" kern="1200">
                          <a:solidFill>
                            <a:schemeClr val="dk1"/>
                          </a:solidFill>
                          <a:latin typeface="游ゴシック" panose="020F0502020204030204"/>
                        </a:defRPr>
                      </a:lvl1pPr>
                      <a:lvl2pPr marL="342900" algn="l" defTabSz="685800" rtl="0" eaLnBrk="1" latinLnBrk="0" hangingPunct="1">
                        <a:defRPr kumimoji="1" sz="1350" b="1" kern="1200">
                          <a:solidFill>
                            <a:schemeClr val="dk1"/>
                          </a:solidFill>
                          <a:latin typeface="游ゴシック" panose="020F0502020204030204"/>
                        </a:defRPr>
                      </a:lvl2pPr>
                      <a:lvl3pPr marL="685800" algn="l" defTabSz="685800" rtl="0" eaLnBrk="1" latinLnBrk="0" hangingPunct="1">
                        <a:defRPr kumimoji="1" sz="1350" b="1" kern="1200">
                          <a:solidFill>
                            <a:schemeClr val="dk1"/>
                          </a:solidFill>
                          <a:latin typeface="游ゴシック" panose="020F0502020204030204"/>
                        </a:defRPr>
                      </a:lvl3pPr>
                      <a:lvl4pPr marL="1028700" algn="l" defTabSz="685800" rtl="0" eaLnBrk="1" latinLnBrk="0" hangingPunct="1">
                        <a:defRPr kumimoji="1" sz="1350" b="1" kern="1200">
                          <a:solidFill>
                            <a:schemeClr val="dk1"/>
                          </a:solidFill>
                          <a:latin typeface="游ゴシック" panose="020F0502020204030204"/>
                        </a:defRPr>
                      </a:lvl4pPr>
                      <a:lvl5pPr marL="1371600" algn="l" defTabSz="685800" rtl="0" eaLnBrk="1" latinLnBrk="0" hangingPunct="1">
                        <a:defRPr kumimoji="1" sz="1350" b="1" kern="1200">
                          <a:solidFill>
                            <a:schemeClr val="dk1"/>
                          </a:solidFill>
                          <a:latin typeface="游ゴシック" panose="020F0502020204030204"/>
                        </a:defRPr>
                      </a:lvl5pPr>
                      <a:lvl6pPr marL="1714500" algn="l" defTabSz="685800" rtl="0" eaLnBrk="1" latinLnBrk="0" hangingPunct="1">
                        <a:defRPr kumimoji="1" sz="1350" b="1" kern="1200">
                          <a:solidFill>
                            <a:schemeClr val="dk1"/>
                          </a:solidFill>
                          <a:latin typeface="游ゴシック" panose="020F0502020204030204"/>
                        </a:defRPr>
                      </a:lvl6pPr>
                      <a:lvl7pPr marL="2057400" algn="l" defTabSz="685800" rtl="0" eaLnBrk="1" latinLnBrk="0" hangingPunct="1">
                        <a:defRPr kumimoji="1" sz="1350" b="1" kern="1200">
                          <a:solidFill>
                            <a:schemeClr val="dk1"/>
                          </a:solidFill>
                          <a:latin typeface="游ゴシック" panose="020F0502020204030204"/>
                        </a:defRPr>
                      </a:lvl7pPr>
                      <a:lvl8pPr marL="2400300" algn="l" defTabSz="685800" rtl="0" eaLnBrk="1" latinLnBrk="0" hangingPunct="1">
                        <a:defRPr kumimoji="1" sz="1350" b="1" kern="1200">
                          <a:solidFill>
                            <a:schemeClr val="dk1"/>
                          </a:solidFill>
                          <a:latin typeface="游ゴシック" panose="020F0502020204030204"/>
                        </a:defRPr>
                      </a:lvl8pPr>
                      <a:lvl9pPr marL="2743200" algn="l" defTabSz="685800" rtl="0" eaLnBrk="1" latinLnBrk="0" hangingPunct="1">
                        <a:defRPr kumimoji="1" sz="1350" b="1" kern="1200">
                          <a:solidFill>
                            <a:schemeClr val="dk1"/>
                          </a:solidFill>
                          <a:latin typeface="游ゴシック" panose="020F0502020204030204"/>
                        </a:defRPr>
                      </a:lvl9pPr>
                    </a:lstStyle>
                    <a:p>
                      <a:endParaRPr kumimoji="1" lang="ja-JP" altLang="en-US" sz="1900"/>
                    </a:p>
                  </a:txBody>
                  <a:tcPr marL="100020" marR="100020" marT="50012" marB="50012">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noFill/>
                  </a:tcPr>
                </a:tc>
                <a:tc>
                  <a:txBody>
                    <a:bodyPr/>
                    <a:lstStyle>
                      <a:lvl1pPr marL="0" algn="l" defTabSz="685800" rtl="0" eaLnBrk="1" latinLnBrk="0" hangingPunct="1">
                        <a:defRPr kumimoji="1" sz="1350" b="1" kern="1200">
                          <a:solidFill>
                            <a:schemeClr val="dk1"/>
                          </a:solidFill>
                          <a:latin typeface="游ゴシック" panose="020F0502020204030204"/>
                        </a:defRPr>
                      </a:lvl1pPr>
                      <a:lvl2pPr marL="342900" algn="l" defTabSz="685800" rtl="0" eaLnBrk="1" latinLnBrk="0" hangingPunct="1">
                        <a:defRPr kumimoji="1" sz="1350" b="1" kern="1200">
                          <a:solidFill>
                            <a:schemeClr val="dk1"/>
                          </a:solidFill>
                          <a:latin typeface="游ゴシック" panose="020F0502020204030204"/>
                        </a:defRPr>
                      </a:lvl2pPr>
                      <a:lvl3pPr marL="685800" algn="l" defTabSz="685800" rtl="0" eaLnBrk="1" latinLnBrk="0" hangingPunct="1">
                        <a:defRPr kumimoji="1" sz="1350" b="1" kern="1200">
                          <a:solidFill>
                            <a:schemeClr val="dk1"/>
                          </a:solidFill>
                          <a:latin typeface="游ゴシック" panose="020F0502020204030204"/>
                        </a:defRPr>
                      </a:lvl3pPr>
                      <a:lvl4pPr marL="1028700" algn="l" defTabSz="685800" rtl="0" eaLnBrk="1" latinLnBrk="0" hangingPunct="1">
                        <a:defRPr kumimoji="1" sz="1350" b="1" kern="1200">
                          <a:solidFill>
                            <a:schemeClr val="dk1"/>
                          </a:solidFill>
                          <a:latin typeface="游ゴシック" panose="020F0502020204030204"/>
                        </a:defRPr>
                      </a:lvl4pPr>
                      <a:lvl5pPr marL="1371600" algn="l" defTabSz="685800" rtl="0" eaLnBrk="1" latinLnBrk="0" hangingPunct="1">
                        <a:defRPr kumimoji="1" sz="1350" b="1" kern="1200">
                          <a:solidFill>
                            <a:schemeClr val="dk1"/>
                          </a:solidFill>
                          <a:latin typeface="游ゴシック" panose="020F0502020204030204"/>
                        </a:defRPr>
                      </a:lvl5pPr>
                      <a:lvl6pPr marL="1714500" algn="l" defTabSz="685800" rtl="0" eaLnBrk="1" latinLnBrk="0" hangingPunct="1">
                        <a:defRPr kumimoji="1" sz="1350" b="1" kern="1200">
                          <a:solidFill>
                            <a:schemeClr val="dk1"/>
                          </a:solidFill>
                          <a:latin typeface="游ゴシック" panose="020F0502020204030204"/>
                        </a:defRPr>
                      </a:lvl6pPr>
                      <a:lvl7pPr marL="2057400" algn="l" defTabSz="685800" rtl="0" eaLnBrk="1" latinLnBrk="0" hangingPunct="1">
                        <a:defRPr kumimoji="1" sz="1350" b="1" kern="1200">
                          <a:solidFill>
                            <a:schemeClr val="dk1"/>
                          </a:solidFill>
                          <a:latin typeface="游ゴシック" panose="020F0502020204030204"/>
                        </a:defRPr>
                      </a:lvl7pPr>
                      <a:lvl8pPr marL="2400300" algn="l" defTabSz="685800" rtl="0" eaLnBrk="1" latinLnBrk="0" hangingPunct="1">
                        <a:defRPr kumimoji="1" sz="1350" b="1" kern="1200">
                          <a:solidFill>
                            <a:schemeClr val="dk1"/>
                          </a:solidFill>
                          <a:latin typeface="游ゴシック" panose="020F0502020204030204"/>
                        </a:defRPr>
                      </a:lvl8pPr>
                      <a:lvl9pPr marL="2743200" algn="l" defTabSz="685800" rtl="0" eaLnBrk="1" latinLnBrk="0" hangingPunct="1">
                        <a:defRPr kumimoji="1" sz="1350" b="1" kern="1200">
                          <a:solidFill>
                            <a:schemeClr val="dk1"/>
                          </a:solidFill>
                          <a:latin typeface="游ゴシック" panose="020F0502020204030204"/>
                        </a:defRPr>
                      </a:lvl9pPr>
                    </a:lstStyle>
                    <a:p>
                      <a:endParaRPr kumimoji="1" lang="ja-JP" altLang="en-US" sz="1900" dirty="0"/>
                    </a:p>
                  </a:txBody>
                  <a:tcPr marL="100020" marR="100020" marT="50012" marB="50012">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73903">
                <a:tc>
                  <a:txBody>
                    <a:bodyPr/>
                    <a:lstStyle>
                      <a:lvl1pPr marL="0" algn="l" defTabSz="685800" rtl="0" eaLnBrk="1" latinLnBrk="0" hangingPunct="1">
                        <a:defRPr kumimoji="1" sz="1350" kern="1200">
                          <a:solidFill>
                            <a:schemeClr val="dk1"/>
                          </a:solidFill>
                          <a:latin typeface="游ゴシック" panose="020F0502020204030204"/>
                        </a:defRPr>
                      </a:lvl1pPr>
                      <a:lvl2pPr marL="342900" algn="l" defTabSz="685800" rtl="0" eaLnBrk="1" latinLnBrk="0" hangingPunct="1">
                        <a:defRPr kumimoji="1" sz="1350" kern="1200">
                          <a:solidFill>
                            <a:schemeClr val="dk1"/>
                          </a:solidFill>
                          <a:latin typeface="游ゴシック" panose="020F0502020204030204"/>
                        </a:defRPr>
                      </a:lvl2pPr>
                      <a:lvl3pPr marL="685800" algn="l" defTabSz="685800" rtl="0" eaLnBrk="1" latinLnBrk="0" hangingPunct="1">
                        <a:defRPr kumimoji="1" sz="1350" kern="1200">
                          <a:solidFill>
                            <a:schemeClr val="dk1"/>
                          </a:solidFill>
                          <a:latin typeface="游ゴシック" panose="020F0502020204030204"/>
                        </a:defRPr>
                      </a:lvl3pPr>
                      <a:lvl4pPr marL="1028700" algn="l" defTabSz="685800" rtl="0" eaLnBrk="1" latinLnBrk="0" hangingPunct="1">
                        <a:defRPr kumimoji="1" sz="1350" kern="1200">
                          <a:solidFill>
                            <a:schemeClr val="dk1"/>
                          </a:solidFill>
                          <a:latin typeface="游ゴシック" panose="020F0502020204030204"/>
                        </a:defRPr>
                      </a:lvl4pPr>
                      <a:lvl5pPr marL="1371600" algn="l" defTabSz="685800" rtl="0" eaLnBrk="1" latinLnBrk="0" hangingPunct="1">
                        <a:defRPr kumimoji="1" sz="1350" kern="1200">
                          <a:solidFill>
                            <a:schemeClr val="dk1"/>
                          </a:solidFill>
                          <a:latin typeface="游ゴシック" panose="020F0502020204030204"/>
                        </a:defRPr>
                      </a:lvl5pPr>
                      <a:lvl6pPr marL="1714500" algn="l" defTabSz="685800" rtl="0" eaLnBrk="1" latinLnBrk="0" hangingPunct="1">
                        <a:defRPr kumimoji="1" sz="1350" kern="1200">
                          <a:solidFill>
                            <a:schemeClr val="dk1"/>
                          </a:solidFill>
                          <a:latin typeface="游ゴシック" panose="020F0502020204030204"/>
                        </a:defRPr>
                      </a:lvl6pPr>
                      <a:lvl7pPr marL="2057400" algn="l" defTabSz="685800" rtl="0" eaLnBrk="1" latinLnBrk="0" hangingPunct="1">
                        <a:defRPr kumimoji="1" sz="1350" kern="1200">
                          <a:solidFill>
                            <a:schemeClr val="dk1"/>
                          </a:solidFill>
                          <a:latin typeface="游ゴシック" panose="020F0502020204030204"/>
                        </a:defRPr>
                      </a:lvl7pPr>
                      <a:lvl8pPr marL="2400300" algn="l" defTabSz="685800" rtl="0" eaLnBrk="1" latinLnBrk="0" hangingPunct="1">
                        <a:defRPr kumimoji="1" sz="1350" kern="1200">
                          <a:solidFill>
                            <a:schemeClr val="dk1"/>
                          </a:solidFill>
                          <a:latin typeface="游ゴシック" panose="020F0502020204030204"/>
                        </a:defRPr>
                      </a:lvl8pPr>
                      <a:lvl9pPr marL="2743200" algn="l" defTabSz="685800" rtl="0" eaLnBrk="1" latinLnBrk="0" hangingPunct="1">
                        <a:defRPr kumimoji="1" sz="1350" kern="1200">
                          <a:solidFill>
                            <a:schemeClr val="dk1"/>
                          </a:solidFill>
                          <a:latin typeface="游ゴシック" panose="020F0502020204030204"/>
                        </a:defRPr>
                      </a:lvl9pPr>
                    </a:lstStyle>
                    <a:p>
                      <a:endParaRPr kumimoji="1" lang="ja-JP" altLang="en-US" sz="1900" dirty="0"/>
                    </a:p>
                  </a:txBody>
                  <a:tcPr marL="100020" marR="100020" marT="50012" marB="50012">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noFill/>
                  </a:tcPr>
                </a:tc>
                <a:tc>
                  <a:txBody>
                    <a:bodyPr/>
                    <a:lstStyle>
                      <a:lvl1pPr marL="0" algn="l" defTabSz="685800" rtl="0" eaLnBrk="1" latinLnBrk="0" hangingPunct="1">
                        <a:defRPr kumimoji="1" sz="1350" kern="1200">
                          <a:solidFill>
                            <a:schemeClr val="dk1"/>
                          </a:solidFill>
                          <a:latin typeface="游ゴシック" panose="020F0502020204030204"/>
                        </a:defRPr>
                      </a:lvl1pPr>
                      <a:lvl2pPr marL="342900" algn="l" defTabSz="685800" rtl="0" eaLnBrk="1" latinLnBrk="0" hangingPunct="1">
                        <a:defRPr kumimoji="1" sz="1350" kern="1200">
                          <a:solidFill>
                            <a:schemeClr val="dk1"/>
                          </a:solidFill>
                          <a:latin typeface="游ゴシック" panose="020F0502020204030204"/>
                        </a:defRPr>
                      </a:lvl2pPr>
                      <a:lvl3pPr marL="685800" algn="l" defTabSz="685800" rtl="0" eaLnBrk="1" latinLnBrk="0" hangingPunct="1">
                        <a:defRPr kumimoji="1" sz="1350" kern="1200">
                          <a:solidFill>
                            <a:schemeClr val="dk1"/>
                          </a:solidFill>
                          <a:latin typeface="游ゴシック" panose="020F0502020204030204"/>
                        </a:defRPr>
                      </a:lvl3pPr>
                      <a:lvl4pPr marL="1028700" algn="l" defTabSz="685800" rtl="0" eaLnBrk="1" latinLnBrk="0" hangingPunct="1">
                        <a:defRPr kumimoji="1" sz="1350" kern="1200">
                          <a:solidFill>
                            <a:schemeClr val="dk1"/>
                          </a:solidFill>
                          <a:latin typeface="游ゴシック" panose="020F0502020204030204"/>
                        </a:defRPr>
                      </a:lvl4pPr>
                      <a:lvl5pPr marL="1371600" algn="l" defTabSz="685800" rtl="0" eaLnBrk="1" latinLnBrk="0" hangingPunct="1">
                        <a:defRPr kumimoji="1" sz="1350" kern="1200">
                          <a:solidFill>
                            <a:schemeClr val="dk1"/>
                          </a:solidFill>
                          <a:latin typeface="游ゴシック" panose="020F0502020204030204"/>
                        </a:defRPr>
                      </a:lvl5pPr>
                      <a:lvl6pPr marL="1714500" algn="l" defTabSz="685800" rtl="0" eaLnBrk="1" latinLnBrk="0" hangingPunct="1">
                        <a:defRPr kumimoji="1" sz="1350" kern="1200">
                          <a:solidFill>
                            <a:schemeClr val="dk1"/>
                          </a:solidFill>
                          <a:latin typeface="游ゴシック" panose="020F0502020204030204"/>
                        </a:defRPr>
                      </a:lvl6pPr>
                      <a:lvl7pPr marL="2057400" algn="l" defTabSz="685800" rtl="0" eaLnBrk="1" latinLnBrk="0" hangingPunct="1">
                        <a:defRPr kumimoji="1" sz="1350" kern="1200">
                          <a:solidFill>
                            <a:schemeClr val="dk1"/>
                          </a:solidFill>
                          <a:latin typeface="游ゴシック" panose="020F0502020204030204"/>
                        </a:defRPr>
                      </a:lvl7pPr>
                      <a:lvl8pPr marL="2400300" algn="l" defTabSz="685800" rtl="0" eaLnBrk="1" latinLnBrk="0" hangingPunct="1">
                        <a:defRPr kumimoji="1" sz="1350" kern="1200">
                          <a:solidFill>
                            <a:schemeClr val="dk1"/>
                          </a:solidFill>
                          <a:latin typeface="游ゴシック" panose="020F0502020204030204"/>
                        </a:defRPr>
                      </a:lvl8pPr>
                      <a:lvl9pPr marL="2743200" algn="l" defTabSz="685800" rtl="0" eaLnBrk="1" latinLnBrk="0" hangingPunct="1">
                        <a:defRPr kumimoji="1" sz="1350" kern="1200">
                          <a:solidFill>
                            <a:schemeClr val="dk1"/>
                          </a:solidFill>
                          <a:latin typeface="游ゴシック" panose="020F0502020204030204"/>
                        </a:defRPr>
                      </a:lvl9pPr>
                    </a:lstStyle>
                    <a:p>
                      <a:endParaRPr kumimoji="1" lang="ja-JP" altLang="en-US" sz="1900"/>
                    </a:p>
                  </a:txBody>
                  <a:tcPr marL="100020" marR="100020" marT="50012" marB="50012">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noFill/>
                  </a:tcPr>
                </a:tc>
                <a:tc>
                  <a:txBody>
                    <a:bodyPr/>
                    <a:lstStyle>
                      <a:lvl1pPr marL="0" algn="l" defTabSz="685800" rtl="0" eaLnBrk="1" latinLnBrk="0" hangingPunct="1">
                        <a:defRPr kumimoji="1" sz="1350" kern="1200">
                          <a:solidFill>
                            <a:schemeClr val="dk1"/>
                          </a:solidFill>
                          <a:latin typeface="游ゴシック" panose="020F0502020204030204"/>
                        </a:defRPr>
                      </a:lvl1pPr>
                      <a:lvl2pPr marL="342900" algn="l" defTabSz="685800" rtl="0" eaLnBrk="1" latinLnBrk="0" hangingPunct="1">
                        <a:defRPr kumimoji="1" sz="1350" kern="1200">
                          <a:solidFill>
                            <a:schemeClr val="dk1"/>
                          </a:solidFill>
                          <a:latin typeface="游ゴシック" panose="020F0502020204030204"/>
                        </a:defRPr>
                      </a:lvl2pPr>
                      <a:lvl3pPr marL="685800" algn="l" defTabSz="685800" rtl="0" eaLnBrk="1" latinLnBrk="0" hangingPunct="1">
                        <a:defRPr kumimoji="1" sz="1350" kern="1200">
                          <a:solidFill>
                            <a:schemeClr val="dk1"/>
                          </a:solidFill>
                          <a:latin typeface="游ゴシック" panose="020F0502020204030204"/>
                        </a:defRPr>
                      </a:lvl3pPr>
                      <a:lvl4pPr marL="1028700" algn="l" defTabSz="685800" rtl="0" eaLnBrk="1" latinLnBrk="0" hangingPunct="1">
                        <a:defRPr kumimoji="1" sz="1350" kern="1200">
                          <a:solidFill>
                            <a:schemeClr val="dk1"/>
                          </a:solidFill>
                          <a:latin typeface="游ゴシック" panose="020F0502020204030204"/>
                        </a:defRPr>
                      </a:lvl4pPr>
                      <a:lvl5pPr marL="1371600" algn="l" defTabSz="685800" rtl="0" eaLnBrk="1" latinLnBrk="0" hangingPunct="1">
                        <a:defRPr kumimoji="1" sz="1350" kern="1200">
                          <a:solidFill>
                            <a:schemeClr val="dk1"/>
                          </a:solidFill>
                          <a:latin typeface="游ゴシック" panose="020F0502020204030204"/>
                        </a:defRPr>
                      </a:lvl5pPr>
                      <a:lvl6pPr marL="1714500" algn="l" defTabSz="685800" rtl="0" eaLnBrk="1" latinLnBrk="0" hangingPunct="1">
                        <a:defRPr kumimoji="1" sz="1350" kern="1200">
                          <a:solidFill>
                            <a:schemeClr val="dk1"/>
                          </a:solidFill>
                          <a:latin typeface="游ゴシック" panose="020F0502020204030204"/>
                        </a:defRPr>
                      </a:lvl6pPr>
                      <a:lvl7pPr marL="2057400" algn="l" defTabSz="685800" rtl="0" eaLnBrk="1" latinLnBrk="0" hangingPunct="1">
                        <a:defRPr kumimoji="1" sz="1350" kern="1200">
                          <a:solidFill>
                            <a:schemeClr val="dk1"/>
                          </a:solidFill>
                          <a:latin typeface="游ゴシック" panose="020F0502020204030204"/>
                        </a:defRPr>
                      </a:lvl7pPr>
                      <a:lvl8pPr marL="2400300" algn="l" defTabSz="685800" rtl="0" eaLnBrk="1" latinLnBrk="0" hangingPunct="1">
                        <a:defRPr kumimoji="1" sz="1350" kern="1200">
                          <a:solidFill>
                            <a:schemeClr val="dk1"/>
                          </a:solidFill>
                          <a:latin typeface="游ゴシック" panose="020F0502020204030204"/>
                        </a:defRPr>
                      </a:lvl8pPr>
                      <a:lvl9pPr marL="2743200" algn="l" defTabSz="685800" rtl="0" eaLnBrk="1" latinLnBrk="0" hangingPunct="1">
                        <a:defRPr kumimoji="1" sz="1350" kern="1200">
                          <a:solidFill>
                            <a:schemeClr val="dk1"/>
                          </a:solidFill>
                          <a:latin typeface="游ゴシック" panose="020F0502020204030204"/>
                        </a:defRPr>
                      </a:lvl9pPr>
                    </a:lstStyle>
                    <a:p>
                      <a:endParaRPr kumimoji="1" lang="ja-JP" altLang="en-US" sz="1900"/>
                    </a:p>
                  </a:txBody>
                  <a:tcPr marL="100020" marR="100020" marT="50012" marB="50012">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noFill/>
                  </a:tcPr>
                </a:tc>
                <a:tc>
                  <a:txBody>
                    <a:bodyPr/>
                    <a:lstStyle>
                      <a:lvl1pPr marL="0" algn="l" defTabSz="685800" rtl="0" eaLnBrk="1" latinLnBrk="0" hangingPunct="1">
                        <a:defRPr kumimoji="1" sz="1350" kern="1200">
                          <a:solidFill>
                            <a:schemeClr val="dk1"/>
                          </a:solidFill>
                          <a:latin typeface="游ゴシック" panose="020F0502020204030204"/>
                        </a:defRPr>
                      </a:lvl1pPr>
                      <a:lvl2pPr marL="342900" algn="l" defTabSz="685800" rtl="0" eaLnBrk="1" latinLnBrk="0" hangingPunct="1">
                        <a:defRPr kumimoji="1" sz="1350" kern="1200">
                          <a:solidFill>
                            <a:schemeClr val="dk1"/>
                          </a:solidFill>
                          <a:latin typeface="游ゴシック" panose="020F0502020204030204"/>
                        </a:defRPr>
                      </a:lvl2pPr>
                      <a:lvl3pPr marL="685800" algn="l" defTabSz="685800" rtl="0" eaLnBrk="1" latinLnBrk="0" hangingPunct="1">
                        <a:defRPr kumimoji="1" sz="1350" kern="1200">
                          <a:solidFill>
                            <a:schemeClr val="dk1"/>
                          </a:solidFill>
                          <a:latin typeface="游ゴシック" panose="020F0502020204030204"/>
                        </a:defRPr>
                      </a:lvl3pPr>
                      <a:lvl4pPr marL="1028700" algn="l" defTabSz="685800" rtl="0" eaLnBrk="1" latinLnBrk="0" hangingPunct="1">
                        <a:defRPr kumimoji="1" sz="1350" kern="1200">
                          <a:solidFill>
                            <a:schemeClr val="dk1"/>
                          </a:solidFill>
                          <a:latin typeface="游ゴシック" panose="020F0502020204030204"/>
                        </a:defRPr>
                      </a:lvl4pPr>
                      <a:lvl5pPr marL="1371600" algn="l" defTabSz="685800" rtl="0" eaLnBrk="1" latinLnBrk="0" hangingPunct="1">
                        <a:defRPr kumimoji="1" sz="1350" kern="1200">
                          <a:solidFill>
                            <a:schemeClr val="dk1"/>
                          </a:solidFill>
                          <a:latin typeface="游ゴシック" panose="020F0502020204030204"/>
                        </a:defRPr>
                      </a:lvl5pPr>
                      <a:lvl6pPr marL="1714500" algn="l" defTabSz="685800" rtl="0" eaLnBrk="1" latinLnBrk="0" hangingPunct="1">
                        <a:defRPr kumimoji="1" sz="1350" kern="1200">
                          <a:solidFill>
                            <a:schemeClr val="dk1"/>
                          </a:solidFill>
                          <a:latin typeface="游ゴシック" panose="020F0502020204030204"/>
                        </a:defRPr>
                      </a:lvl6pPr>
                      <a:lvl7pPr marL="2057400" algn="l" defTabSz="685800" rtl="0" eaLnBrk="1" latinLnBrk="0" hangingPunct="1">
                        <a:defRPr kumimoji="1" sz="1350" kern="1200">
                          <a:solidFill>
                            <a:schemeClr val="dk1"/>
                          </a:solidFill>
                          <a:latin typeface="游ゴシック" panose="020F0502020204030204"/>
                        </a:defRPr>
                      </a:lvl7pPr>
                      <a:lvl8pPr marL="2400300" algn="l" defTabSz="685800" rtl="0" eaLnBrk="1" latinLnBrk="0" hangingPunct="1">
                        <a:defRPr kumimoji="1" sz="1350" kern="1200">
                          <a:solidFill>
                            <a:schemeClr val="dk1"/>
                          </a:solidFill>
                          <a:latin typeface="游ゴシック" panose="020F0502020204030204"/>
                        </a:defRPr>
                      </a:lvl8pPr>
                      <a:lvl9pPr marL="2743200" algn="l" defTabSz="685800" rtl="0" eaLnBrk="1" latinLnBrk="0" hangingPunct="1">
                        <a:defRPr kumimoji="1" sz="1350" kern="1200">
                          <a:solidFill>
                            <a:schemeClr val="dk1"/>
                          </a:solidFill>
                          <a:latin typeface="游ゴシック" panose="020F0502020204030204"/>
                        </a:defRPr>
                      </a:lvl9pPr>
                    </a:lstStyle>
                    <a:p>
                      <a:endParaRPr kumimoji="1" lang="ja-JP" altLang="en-US" sz="1900"/>
                    </a:p>
                  </a:txBody>
                  <a:tcPr marL="100020" marR="100020" marT="50012" marB="50012">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noFill/>
                  </a:tcPr>
                </a:tc>
                <a:tc>
                  <a:txBody>
                    <a:bodyPr/>
                    <a:lstStyle>
                      <a:lvl1pPr marL="0" algn="l" defTabSz="685800" rtl="0" eaLnBrk="1" latinLnBrk="0" hangingPunct="1">
                        <a:defRPr kumimoji="1" sz="1350" kern="1200">
                          <a:solidFill>
                            <a:schemeClr val="dk1"/>
                          </a:solidFill>
                          <a:latin typeface="游ゴシック" panose="020F0502020204030204"/>
                        </a:defRPr>
                      </a:lvl1pPr>
                      <a:lvl2pPr marL="342900" algn="l" defTabSz="685800" rtl="0" eaLnBrk="1" latinLnBrk="0" hangingPunct="1">
                        <a:defRPr kumimoji="1" sz="1350" kern="1200">
                          <a:solidFill>
                            <a:schemeClr val="dk1"/>
                          </a:solidFill>
                          <a:latin typeface="游ゴシック" panose="020F0502020204030204"/>
                        </a:defRPr>
                      </a:lvl2pPr>
                      <a:lvl3pPr marL="685800" algn="l" defTabSz="685800" rtl="0" eaLnBrk="1" latinLnBrk="0" hangingPunct="1">
                        <a:defRPr kumimoji="1" sz="1350" kern="1200">
                          <a:solidFill>
                            <a:schemeClr val="dk1"/>
                          </a:solidFill>
                          <a:latin typeface="游ゴシック" panose="020F0502020204030204"/>
                        </a:defRPr>
                      </a:lvl3pPr>
                      <a:lvl4pPr marL="1028700" algn="l" defTabSz="685800" rtl="0" eaLnBrk="1" latinLnBrk="0" hangingPunct="1">
                        <a:defRPr kumimoji="1" sz="1350" kern="1200">
                          <a:solidFill>
                            <a:schemeClr val="dk1"/>
                          </a:solidFill>
                          <a:latin typeface="游ゴシック" panose="020F0502020204030204"/>
                        </a:defRPr>
                      </a:lvl4pPr>
                      <a:lvl5pPr marL="1371600" algn="l" defTabSz="685800" rtl="0" eaLnBrk="1" latinLnBrk="0" hangingPunct="1">
                        <a:defRPr kumimoji="1" sz="1350" kern="1200">
                          <a:solidFill>
                            <a:schemeClr val="dk1"/>
                          </a:solidFill>
                          <a:latin typeface="游ゴシック" panose="020F0502020204030204"/>
                        </a:defRPr>
                      </a:lvl5pPr>
                      <a:lvl6pPr marL="1714500" algn="l" defTabSz="685800" rtl="0" eaLnBrk="1" latinLnBrk="0" hangingPunct="1">
                        <a:defRPr kumimoji="1" sz="1350" kern="1200">
                          <a:solidFill>
                            <a:schemeClr val="dk1"/>
                          </a:solidFill>
                          <a:latin typeface="游ゴシック" panose="020F0502020204030204"/>
                        </a:defRPr>
                      </a:lvl6pPr>
                      <a:lvl7pPr marL="2057400" algn="l" defTabSz="685800" rtl="0" eaLnBrk="1" latinLnBrk="0" hangingPunct="1">
                        <a:defRPr kumimoji="1" sz="1350" kern="1200">
                          <a:solidFill>
                            <a:schemeClr val="dk1"/>
                          </a:solidFill>
                          <a:latin typeface="游ゴシック" panose="020F0502020204030204"/>
                        </a:defRPr>
                      </a:lvl7pPr>
                      <a:lvl8pPr marL="2400300" algn="l" defTabSz="685800" rtl="0" eaLnBrk="1" latinLnBrk="0" hangingPunct="1">
                        <a:defRPr kumimoji="1" sz="1350" kern="1200">
                          <a:solidFill>
                            <a:schemeClr val="dk1"/>
                          </a:solidFill>
                          <a:latin typeface="游ゴシック" panose="020F0502020204030204"/>
                        </a:defRPr>
                      </a:lvl8pPr>
                      <a:lvl9pPr marL="2743200" algn="l" defTabSz="685800" rtl="0" eaLnBrk="1" latinLnBrk="0" hangingPunct="1">
                        <a:defRPr kumimoji="1" sz="1350" kern="1200">
                          <a:solidFill>
                            <a:schemeClr val="dk1"/>
                          </a:solidFill>
                          <a:latin typeface="游ゴシック" panose="020F0502020204030204"/>
                        </a:defRPr>
                      </a:lvl9pPr>
                    </a:lstStyle>
                    <a:p>
                      <a:endParaRPr kumimoji="1" lang="ja-JP" altLang="en-US" sz="1900" dirty="0"/>
                    </a:p>
                  </a:txBody>
                  <a:tcPr marL="100020" marR="100020" marT="50012" marB="50012">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noFill/>
                  </a:tcPr>
                </a:tc>
                <a:tc>
                  <a:txBody>
                    <a:bodyPr/>
                    <a:lstStyle>
                      <a:lvl1pPr marL="0" algn="l" defTabSz="685800" rtl="0" eaLnBrk="1" latinLnBrk="0" hangingPunct="1">
                        <a:defRPr kumimoji="1" sz="1350" kern="1200">
                          <a:solidFill>
                            <a:schemeClr val="dk1"/>
                          </a:solidFill>
                          <a:latin typeface="游ゴシック" panose="020F0502020204030204"/>
                        </a:defRPr>
                      </a:lvl1pPr>
                      <a:lvl2pPr marL="342900" algn="l" defTabSz="685800" rtl="0" eaLnBrk="1" latinLnBrk="0" hangingPunct="1">
                        <a:defRPr kumimoji="1" sz="1350" kern="1200">
                          <a:solidFill>
                            <a:schemeClr val="dk1"/>
                          </a:solidFill>
                          <a:latin typeface="游ゴシック" panose="020F0502020204030204"/>
                        </a:defRPr>
                      </a:lvl2pPr>
                      <a:lvl3pPr marL="685800" algn="l" defTabSz="685800" rtl="0" eaLnBrk="1" latinLnBrk="0" hangingPunct="1">
                        <a:defRPr kumimoji="1" sz="1350" kern="1200">
                          <a:solidFill>
                            <a:schemeClr val="dk1"/>
                          </a:solidFill>
                          <a:latin typeface="游ゴシック" panose="020F0502020204030204"/>
                        </a:defRPr>
                      </a:lvl3pPr>
                      <a:lvl4pPr marL="1028700" algn="l" defTabSz="685800" rtl="0" eaLnBrk="1" latinLnBrk="0" hangingPunct="1">
                        <a:defRPr kumimoji="1" sz="1350" kern="1200">
                          <a:solidFill>
                            <a:schemeClr val="dk1"/>
                          </a:solidFill>
                          <a:latin typeface="游ゴシック" panose="020F0502020204030204"/>
                        </a:defRPr>
                      </a:lvl4pPr>
                      <a:lvl5pPr marL="1371600" algn="l" defTabSz="685800" rtl="0" eaLnBrk="1" latinLnBrk="0" hangingPunct="1">
                        <a:defRPr kumimoji="1" sz="1350" kern="1200">
                          <a:solidFill>
                            <a:schemeClr val="dk1"/>
                          </a:solidFill>
                          <a:latin typeface="游ゴシック" panose="020F0502020204030204"/>
                        </a:defRPr>
                      </a:lvl5pPr>
                      <a:lvl6pPr marL="1714500" algn="l" defTabSz="685800" rtl="0" eaLnBrk="1" latinLnBrk="0" hangingPunct="1">
                        <a:defRPr kumimoji="1" sz="1350" kern="1200">
                          <a:solidFill>
                            <a:schemeClr val="dk1"/>
                          </a:solidFill>
                          <a:latin typeface="游ゴシック" panose="020F0502020204030204"/>
                        </a:defRPr>
                      </a:lvl6pPr>
                      <a:lvl7pPr marL="2057400" algn="l" defTabSz="685800" rtl="0" eaLnBrk="1" latinLnBrk="0" hangingPunct="1">
                        <a:defRPr kumimoji="1" sz="1350" kern="1200">
                          <a:solidFill>
                            <a:schemeClr val="dk1"/>
                          </a:solidFill>
                          <a:latin typeface="游ゴシック" panose="020F0502020204030204"/>
                        </a:defRPr>
                      </a:lvl7pPr>
                      <a:lvl8pPr marL="2400300" algn="l" defTabSz="685800" rtl="0" eaLnBrk="1" latinLnBrk="0" hangingPunct="1">
                        <a:defRPr kumimoji="1" sz="1350" kern="1200">
                          <a:solidFill>
                            <a:schemeClr val="dk1"/>
                          </a:solidFill>
                          <a:latin typeface="游ゴシック" panose="020F0502020204030204"/>
                        </a:defRPr>
                      </a:lvl8pPr>
                      <a:lvl9pPr marL="2743200" algn="l" defTabSz="685800" rtl="0" eaLnBrk="1" latinLnBrk="0" hangingPunct="1">
                        <a:defRPr kumimoji="1" sz="1350" kern="1200">
                          <a:solidFill>
                            <a:schemeClr val="dk1"/>
                          </a:solidFill>
                          <a:latin typeface="游ゴシック" panose="020F0502020204030204"/>
                        </a:defRPr>
                      </a:lvl9pPr>
                    </a:lstStyle>
                    <a:p>
                      <a:endParaRPr kumimoji="1" lang="ja-JP" altLang="en-US" sz="1900" dirty="0"/>
                    </a:p>
                  </a:txBody>
                  <a:tcPr marL="100020" marR="100020" marT="50012" marB="50012">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noFill/>
                  </a:tcPr>
                </a:tc>
                <a:tc>
                  <a:txBody>
                    <a:bodyPr/>
                    <a:lstStyle>
                      <a:lvl1pPr marL="0" algn="l" defTabSz="685800" rtl="0" eaLnBrk="1" latinLnBrk="0" hangingPunct="1">
                        <a:defRPr kumimoji="1" sz="1350" kern="1200">
                          <a:solidFill>
                            <a:schemeClr val="dk1"/>
                          </a:solidFill>
                          <a:latin typeface="游ゴシック" panose="020F0502020204030204"/>
                        </a:defRPr>
                      </a:lvl1pPr>
                      <a:lvl2pPr marL="342900" algn="l" defTabSz="685800" rtl="0" eaLnBrk="1" latinLnBrk="0" hangingPunct="1">
                        <a:defRPr kumimoji="1" sz="1350" kern="1200">
                          <a:solidFill>
                            <a:schemeClr val="dk1"/>
                          </a:solidFill>
                          <a:latin typeface="游ゴシック" panose="020F0502020204030204"/>
                        </a:defRPr>
                      </a:lvl2pPr>
                      <a:lvl3pPr marL="685800" algn="l" defTabSz="685800" rtl="0" eaLnBrk="1" latinLnBrk="0" hangingPunct="1">
                        <a:defRPr kumimoji="1" sz="1350" kern="1200">
                          <a:solidFill>
                            <a:schemeClr val="dk1"/>
                          </a:solidFill>
                          <a:latin typeface="游ゴシック" panose="020F0502020204030204"/>
                        </a:defRPr>
                      </a:lvl3pPr>
                      <a:lvl4pPr marL="1028700" algn="l" defTabSz="685800" rtl="0" eaLnBrk="1" latinLnBrk="0" hangingPunct="1">
                        <a:defRPr kumimoji="1" sz="1350" kern="1200">
                          <a:solidFill>
                            <a:schemeClr val="dk1"/>
                          </a:solidFill>
                          <a:latin typeface="游ゴシック" panose="020F0502020204030204"/>
                        </a:defRPr>
                      </a:lvl4pPr>
                      <a:lvl5pPr marL="1371600" algn="l" defTabSz="685800" rtl="0" eaLnBrk="1" latinLnBrk="0" hangingPunct="1">
                        <a:defRPr kumimoji="1" sz="1350" kern="1200">
                          <a:solidFill>
                            <a:schemeClr val="dk1"/>
                          </a:solidFill>
                          <a:latin typeface="游ゴシック" panose="020F0502020204030204"/>
                        </a:defRPr>
                      </a:lvl5pPr>
                      <a:lvl6pPr marL="1714500" algn="l" defTabSz="685800" rtl="0" eaLnBrk="1" latinLnBrk="0" hangingPunct="1">
                        <a:defRPr kumimoji="1" sz="1350" kern="1200">
                          <a:solidFill>
                            <a:schemeClr val="dk1"/>
                          </a:solidFill>
                          <a:latin typeface="游ゴシック" panose="020F0502020204030204"/>
                        </a:defRPr>
                      </a:lvl6pPr>
                      <a:lvl7pPr marL="2057400" algn="l" defTabSz="685800" rtl="0" eaLnBrk="1" latinLnBrk="0" hangingPunct="1">
                        <a:defRPr kumimoji="1" sz="1350" kern="1200">
                          <a:solidFill>
                            <a:schemeClr val="dk1"/>
                          </a:solidFill>
                          <a:latin typeface="游ゴシック" panose="020F0502020204030204"/>
                        </a:defRPr>
                      </a:lvl7pPr>
                      <a:lvl8pPr marL="2400300" algn="l" defTabSz="685800" rtl="0" eaLnBrk="1" latinLnBrk="0" hangingPunct="1">
                        <a:defRPr kumimoji="1" sz="1350" kern="1200">
                          <a:solidFill>
                            <a:schemeClr val="dk1"/>
                          </a:solidFill>
                          <a:latin typeface="游ゴシック" panose="020F0502020204030204"/>
                        </a:defRPr>
                      </a:lvl8pPr>
                      <a:lvl9pPr marL="2743200" algn="l" defTabSz="685800" rtl="0" eaLnBrk="1" latinLnBrk="0" hangingPunct="1">
                        <a:defRPr kumimoji="1" sz="1350" kern="1200">
                          <a:solidFill>
                            <a:schemeClr val="dk1"/>
                          </a:solidFill>
                          <a:latin typeface="游ゴシック" panose="020F0502020204030204"/>
                        </a:defRPr>
                      </a:lvl9pPr>
                    </a:lstStyle>
                    <a:p>
                      <a:endParaRPr kumimoji="1" lang="ja-JP" altLang="en-US" sz="1900" dirty="0"/>
                    </a:p>
                  </a:txBody>
                  <a:tcPr marL="100020" marR="100020" marT="50012" marB="50012">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noFill/>
                  </a:tcPr>
                </a:tc>
                <a:tc>
                  <a:txBody>
                    <a:bodyPr/>
                    <a:lstStyle>
                      <a:lvl1pPr marL="0" algn="l" defTabSz="685800" rtl="0" eaLnBrk="1" latinLnBrk="0" hangingPunct="1">
                        <a:defRPr kumimoji="1" sz="1350" kern="1200">
                          <a:solidFill>
                            <a:schemeClr val="dk1"/>
                          </a:solidFill>
                          <a:latin typeface="游ゴシック" panose="020F0502020204030204"/>
                        </a:defRPr>
                      </a:lvl1pPr>
                      <a:lvl2pPr marL="342900" algn="l" defTabSz="685800" rtl="0" eaLnBrk="1" latinLnBrk="0" hangingPunct="1">
                        <a:defRPr kumimoji="1" sz="1350" kern="1200">
                          <a:solidFill>
                            <a:schemeClr val="dk1"/>
                          </a:solidFill>
                          <a:latin typeface="游ゴシック" panose="020F0502020204030204"/>
                        </a:defRPr>
                      </a:lvl2pPr>
                      <a:lvl3pPr marL="685800" algn="l" defTabSz="685800" rtl="0" eaLnBrk="1" latinLnBrk="0" hangingPunct="1">
                        <a:defRPr kumimoji="1" sz="1350" kern="1200">
                          <a:solidFill>
                            <a:schemeClr val="dk1"/>
                          </a:solidFill>
                          <a:latin typeface="游ゴシック" panose="020F0502020204030204"/>
                        </a:defRPr>
                      </a:lvl3pPr>
                      <a:lvl4pPr marL="1028700" algn="l" defTabSz="685800" rtl="0" eaLnBrk="1" latinLnBrk="0" hangingPunct="1">
                        <a:defRPr kumimoji="1" sz="1350" kern="1200">
                          <a:solidFill>
                            <a:schemeClr val="dk1"/>
                          </a:solidFill>
                          <a:latin typeface="游ゴシック" panose="020F0502020204030204"/>
                        </a:defRPr>
                      </a:lvl4pPr>
                      <a:lvl5pPr marL="1371600" algn="l" defTabSz="685800" rtl="0" eaLnBrk="1" latinLnBrk="0" hangingPunct="1">
                        <a:defRPr kumimoji="1" sz="1350" kern="1200">
                          <a:solidFill>
                            <a:schemeClr val="dk1"/>
                          </a:solidFill>
                          <a:latin typeface="游ゴシック" panose="020F0502020204030204"/>
                        </a:defRPr>
                      </a:lvl5pPr>
                      <a:lvl6pPr marL="1714500" algn="l" defTabSz="685800" rtl="0" eaLnBrk="1" latinLnBrk="0" hangingPunct="1">
                        <a:defRPr kumimoji="1" sz="1350" kern="1200">
                          <a:solidFill>
                            <a:schemeClr val="dk1"/>
                          </a:solidFill>
                          <a:latin typeface="游ゴシック" panose="020F0502020204030204"/>
                        </a:defRPr>
                      </a:lvl6pPr>
                      <a:lvl7pPr marL="2057400" algn="l" defTabSz="685800" rtl="0" eaLnBrk="1" latinLnBrk="0" hangingPunct="1">
                        <a:defRPr kumimoji="1" sz="1350" kern="1200">
                          <a:solidFill>
                            <a:schemeClr val="dk1"/>
                          </a:solidFill>
                          <a:latin typeface="游ゴシック" panose="020F0502020204030204"/>
                        </a:defRPr>
                      </a:lvl7pPr>
                      <a:lvl8pPr marL="2400300" algn="l" defTabSz="685800" rtl="0" eaLnBrk="1" latinLnBrk="0" hangingPunct="1">
                        <a:defRPr kumimoji="1" sz="1350" kern="1200">
                          <a:solidFill>
                            <a:schemeClr val="dk1"/>
                          </a:solidFill>
                          <a:latin typeface="游ゴシック" panose="020F0502020204030204"/>
                        </a:defRPr>
                      </a:lvl8pPr>
                      <a:lvl9pPr marL="2743200" algn="l" defTabSz="685800" rtl="0" eaLnBrk="1" latinLnBrk="0" hangingPunct="1">
                        <a:defRPr kumimoji="1" sz="1350" kern="1200">
                          <a:solidFill>
                            <a:schemeClr val="dk1"/>
                          </a:solidFill>
                          <a:latin typeface="游ゴシック" panose="020F0502020204030204"/>
                        </a:defRPr>
                      </a:lvl9pPr>
                    </a:lstStyle>
                    <a:p>
                      <a:endParaRPr kumimoji="1" lang="ja-JP" altLang="en-US" sz="1900"/>
                    </a:p>
                  </a:txBody>
                  <a:tcPr marL="100020" marR="100020" marT="50012" marB="50012">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73903">
                <a:tc>
                  <a:txBody>
                    <a:bodyPr/>
                    <a:lstStyle>
                      <a:lvl1pPr marL="0" algn="l" defTabSz="685800" rtl="0" eaLnBrk="1" latinLnBrk="0" hangingPunct="1">
                        <a:defRPr kumimoji="1" sz="1350" kern="1200">
                          <a:solidFill>
                            <a:schemeClr val="dk1"/>
                          </a:solidFill>
                          <a:latin typeface="游ゴシック" panose="020F0502020204030204"/>
                        </a:defRPr>
                      </a:lvl1pPr>
                      <a:lvl2pPr marL="342900" algn="l" defTabSz="685800" rtl="0" eaLnBrk="1" latinLnBrk="0" hangingPunct="1">
                        <a:defRPr kumimoji="1" sz="1350" kern="1200">
                          <a:solidFill>
                            <a:schemeClr val="dk1"/>
                          </a:solidFill>
                          <a:latin typeface="游ゴシック" panose="020F0502020204030204"/>
                        </a:defRPr>
                      </a:lvl2pPr>
                      <a:lvl3pPr marL="685800" algn="l" defTabSz="685800" rtl="0" eaLnBrk="1" latinLnBrk="0" hangingPunct="1">
                        <a:defRPr kumimoji="1" sz="1350" kern="1200">
                          <a:solidFill>
                            <a:schemeClr val="dk1"/>
                          </a:solidFill>
                          <a:latin typeface="游ゴシック" panose="020F0502020204030204"/>
                        </a:defRPr>
                      </a:lvl3pPr>
                      <a:lvl4pPr marL="1028700" algn="l" defTabSz="685800" rtl="0" eaLnBrk="1" latinLnBrk="0" hangingPunct="1">
                        <a:defRPr kumimoji="1" sz="1350" kern="1200">
                          <a:solidFill>
                            <a:schemeClr val="dk1"/>
                          </a:solidFill>
                          <a:latin typeface="游ゴシック" panose="020F0502020204030204"/>
                        </a:defRPr>
                      </a:lvl4pPr>
                      <a:lvl5pPr marL="1371600" algn="l" defTabSz="685800" rtl="0" eaLnBrk="1" latinLnBrk="0" hangingPunct="1">
                        <a:defRPr kumimoji="1" sz="1350" kern="1200">
                          <a:solidFill>
                            <a:schemeClr val="dk1"/>
                          </a:solidFill>
                          <a:latin typeface="游ゴシック" panose="020F0502020204030204"/>
                        </a:defRPr>
                      </a:lvl5pPr>
                      <a:lvl6pPr marL="1714500" algn="l" defTabSz="685800" rtl="0" eaLnBrk="1" latinLnBrk="0" hangingPunct="1">
                        <a:defRPr kumimoji="1" sz="1350" kern="1200">
                          <a:solidFill>
                            <a:schemeClr val="dk1"/>
                          </a:solidFill>
                          <a:latin typeface="游ゴシック" panose="020F0502020204030204"/>
                        </a:defRPr>
                      </a:lvl6pPr>
                      <a:lvl7pPr marL="2057400" algn="l" defTabSz="685800" rtl="0" eaLnBrk="1" latinLnBrk="0" hangingPunct="1">
                        <a:defRPr kumimoji="1" sz="1350" kern="1200">
                          <a:solidFill>
                            <a:schemeClr val="dk1"/>
                          </a:solidFill>
                          <a:latin typeface="游ゴシック" panose="020F0502020204030204"/>
                        </a:defRPr>
                      </a:lvl7pPr>
                      <a:lvl8pPr marL="2400300" algn="l" defTabSz="685800" rtl="0" eaLnBrk="1" latinLnBrk="0" hangingPunct="1">
                        <a:defRPr kumimoji="1" sz="1350" kern="1200">
                          <a:solidFill>
                            <a:schemeClr val="dk1"/>
                          </a:solidFill>
                          <a:latin typeface="游ゴシック" panose="020F0502020204030204"/>
                        </a:defRPr>
                      </a:lvl8pPr>
                      <a:lvl9pPr marL="2743200" algn="l" defTabSz="685800" rtl="0" eaLnBrk="1" latinLnBrk="0" hangingPunct="1">
                        <a:defRPr kumimoji="1" sz="1350" kern="1200">
                          <a:solidFill>
                            <a:schemeClr val="dk1"/>
                          </a:solidFill>
                          <a:latin typeface="游ゴシック" panose="020F0502020204030204"/>
                        </a:defRPr>
                      </a:lvl9pPr>
                    </a:lstStyle>
                    <a:p>
                      <a:endParaRPr kumimoji="1" lang="ja-JP" altLang="en-US" sz="1900"/>
                    </a:p>
                  </a:txBody>
                  <a:tcPr marL="100020" marR="100020" marT="50012" marB="50012">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noFill/>
                  </a:tcPr>
                </a:tc>
                <a:tc>
                  <a:txBody>
                    <a:bodyPr/>
                    <a:lstStyle>
                      <a:lvl1pPr marL="0" algn="l" defTabSz="685800" rtl="0" eaLnBrk="1" latinLnBrk="0" hangingPunct="1">
                        <a:defRPr kumimoji="1" sz="1350" kern="1200">
                          <a:solidFill>
                            <a:schemeClr val="dk1"/>
                          </a:solidFill>
                          <a:latin typeface="游ゴシック" panose="020F0502020204030204"/>
                        </a:defRPr>
                      </a:lvl1pPr>
                      <a:lvl2pPr marL="342900" algn="l" defTabSz="685800" rtl="0" eaLnBrk="1" latinLnBrk="0" hangingPunct="1">
                        <a:defRPr kumimoji="1" sz="1350" kern="1200">
                          <a:solidFill>
                            <a:schemeClr val="dk1"/>
                          </a:solidFill>
                          <a:latin typeface="游ゴシック" panose="020F0502020204030204"/>
                        </a:defRPr>
                      </a:lvl2pPr>
                      <a:lvl3pPr marL="685800" algn="l" defTabSz="685800" rtl="0" eaLnBrk="1" latinLnBrk="0" hangingPunct="1">
                        <a:defRPr kumimoji="1" sz="1350" kern="1200">
                          <a:solidFill>
                            <a:schemeClr val="dk1"/>
                          </a:solidFill>
                          <a:latin typeface="游ゴシック" panose="020F0502020204030204"/>
                        </a:defRPr>
                      </a:lvl3pPr>
                      <a:lvl4pPr marL="1028700" algn="l" defTabSz="685800" rtl="0" eaLnBrk="1" latinLnBrk="0" hangingPunct="1">
                        <a:defRPr kumimoji="1" sz="1350" kern="1200">
                          <a:solidFill>
                            <a:schemeClr val="dk1"/>
                          </a:solidFill>
                          <a:latin typeface="游ゴシック" panose="020F0502020204030204"/>
                        </a:defRPr>
                      </a:lvl4pPr>
                      <a:lvl5pPr marL="1371600" algn="l" defTabSz="685800" rtl="0" eaLnBrk="1" latinLnBrk="0" hangingPunct="1">
                        <a:defRPr kumimoji="1" sz="1350" kern="1200">
                          <a:solidFill>
                            <a:schemeClr val="dk1"/>
                          </a:solidFill>
                          <a:latin typeface="游ゴシック" panose="020F0502020204030204"/>
                        </a:defRPr>
                      </a:lvl5pPr>
                      <a:lvl6pPr marL="1714500" algn="l" defTabSz="685800" rtl="0" eaLnBrk="1" latinLnBrk="0" hangingPunct="1">
                        <a:defRPr kumimoji="1" sz="1350" kern="1200">
                          <a:solidFill>
                            <a:schemeClr val="dk1"/>
                          </a:solidFill>
                          <a:latin typeface="游ゴシック" panose="020F0502020204030204"/>
                        </a:defRPr>
                      </a:lvl6pPr>
                      <a:lvl7pPr marL="2057400" algn="l" defTabSz="685800" rtl="0" eaLnBrk="1" latinLnBrk="0" hangingPunct="1">
                        <a:defRPr kumimoji="1" sz="1350" kern="1200">
                          <a:solidFill>
                            <a:schemeClr val="dk1"/>
                          </a:solidFill>
                          <a:latin typeface="游ゴシック" panose="020F0502020204030204"/>
                        </a:defRPr>
                      </a:lvl7pPr>
                      <a:lvl8pPr marL="2400300" algn="l" defTabSz="685800" rtl="0" eaLnBrk="1" latinLnBrk="0" hangingPunct="1">
                        <a:defRPr kumimoji="1" sz="1350" kern="1200">
                          <a:solidFill>
                            <a:schemeClr val="dk1"/>
                          </a:solidFill>
                          <a:latin typeface="游ゴシック" panose="020F0502020204030204"/>
                        </a:defRPr>
                      </a:lvl8pPr>
                      <a:lvl9pPr marL="2743200" algn="l" defTabSz="685800" rtl="0" eaLnBrk="1" latinLnBrk="0" hangingPunct="1">
                        <a:defRPr kumimoji="1" sz="1350" kern="1200">
                          <a:solidFill>
                            <a:schemeClr val="dk1"/>
                          </a:solidFill>
                          <a:latin typeface="游ゴシック" panose="020F0502020204030204"/>
                        </a:defRPr>
                      </a:lvl9pPr>
                    </a:lstStyle>
                    <a:p>
                      <a:endParaRPr kumimoji="1" lang="ja-JP" altLang="en-US" sz="1900" dirty="0"/>
                    </a:p>
                  </a:txBody>
                  <a:tcPr marL="100020" marR="100020" marT="50012" marB="50012">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noFill/>
                  </a:tcPr>
                </a:tc>
                <a:tc>
                  <a:txBody>
                    <a:bodyPr/>
                    <a:lstStyle>
                      <a:lvl1pPr marL="0" algn="l" defTabSz="685800" rtl="0" eaLnBrk="1" latinLnBrk="0" hangingPunct="1">
                        <a:defRPr kumimoji="1" sz="1350" kern="1200">
                          <a:solidFill>
                            <a:schemeClr val="dk1"/>
                          </a:solidFill>
                          <a:latin typeface="游ゴシック" panose="020F0502020204030204"/>
                        </a:defRPr>
                      </a:lvl1pPr>
                      <a:lvl2pPr marL="342900" algn="l" defTabSz="685800" rtl="0" eaLnBrk="1" latinLnBrk="0" hangingPunct="1">
                        <a:defRPr kumimoji="1" sz="1350" kern="1200">
                          <a:solidFill>
                            <a:schemeClr val="dk1"/>
                          </a:solidFill>
                          <a:latin typeface="游ゴシック" panose="020F0502020204030204"/>
                        </a:defRPr>
                      </a:lvl2pPr>
                      <a:lvl3pPr marL="685800" algn="l" defTabSz="685800" rtl="0" eaLnBrk="1" latinLnBrk="0" hangingPunct="1">
                        <a:defRPr kumimoji="1" sz="1350" kern="1200">
                          <a:solidFill>
                            <a:schemeClr val="dk1"/>
                          </a:solidFill>
                          <a:latin typeface="游ゴシック" panose="020F0502020204030204"/>
                        </a:defRPr>
                      </a:lvl3pPr>
                      <a:lvl4pPr marL="1028700" algn="l" defTabSz="685800" rtl="0" eaLnBrk="1" latinLnBrk="0" hangingPunct="1">
                        <a:defRPr kumimoji="1" sz="1350" kern="1200">
                          <a:solidFill>
                            <a:schemeClr val="dk1"/>
                          </a:solidFill>
                          <a:latin typeface="游ゴシック" panose="020F0502020204030204"/>
                        </a:defRPr>
                      </a:lvl4pPr>
                      <a:lvl5pPr marL="1371600" algn="l" defTabSz="685800" rtl="0" eaLnBrk="1" latinLnBrk="0" hangingPunct="1">
                        <a:defRPr kumimoji="1" sz="1350" kern="1200">
                          <a:solidFill>
                            <a:schemeClr val="dk1"/>
                          </a:solidFill>
                          <a:latin typeface="游ゴシック" panose="020F0502020204030204"/>
                        </a:defRPr>
                      </a:lvl5pPr>
                      <a:lvl6pPr marL="1714500" algn="l" defTabSz="685800" rtl="0" eaLnBrk="1" latinLnBrk="0" hangingPunct="1">
                        <a:defRPr kumimoji="1" sz="1350" kern="1200">
                          <a:solidFill>
                            <a:schemeClr val="dk1"/>
                          </a:solidFill>
                          <a:latin typeface="游ゴシック" panose="020F0502020204030204"/>
                        </a:defRPr>
                      </a:lvl6pPr>
                      <a:lvl7pPr marL="2057400" algn="l" defTabSz="685800" rtl="0" eaLnBrk="1" latinLnBrk="0" hangingPunct="1">
                        <a:defRPr kumimoji="1" sz="1350" kern="1200">
                          <a:solidFill>
                            <a:schemeClr val="dk1"/>
                          </a:solidFill>
                          <a:latin typeface="游ゴシック" panose="020F0502020204030204"/>
                        </a:defRPr>
                      </a:lvl7pPr>
                      <a:lvl8pPr marL="2400300" algn="l" defTabSz="685800" rtl="0" eaLnBrk="1" latinLnBrk="0" hangingPunct="1">
                        <a:defRPr kumimoji="1" sz="1350" kern="1200">
                          <a:solidFill>
                            <a:schemeClr val="dk1"/>
                          </a:solidFill>
                          <a:latin typeface="游ゴシック" panose="020F0502020204030204"/>
                        </a:defRPr>
                      </a:lvl8pPr>
                      <a:lvl9pPr marL="2743200" algn="l" defTabSz="685800" rtl="0" eaLnBrk="1" latinLnBrk="0" hangingPunct="1">
                        <a:defRPr kumimoji="1" sz="1350" kern="1200">
                          <a:solidFill>
                            <a:schemeClr val="dk1"/>
                          </a:solidFill>
                          <a:latin typeface="游ゴシック" panose="020F0502020204030204"/>
                        </a:defRPr>
                      </a:lvl9pPr>
                    </a:lstStyle>
                    <a:p>
                      <a:endParaRPr kumimoji="1" lang="ja-JP" altLang="en-US" sz="1900"/>
                    </a:p>
                  </a:txBody>
                  <a:tcPr marL="100020" marR="100020" marT="50012" marB="50012">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noFill/>
                  </a:tcPr>
                </a:tc>
                <a:tc>
                  <a:txBody>
                    <a:bodyPr/>
                    <a:lstStyle>
                      <a:lvl1pPr marL="0" algn="l" defTabSz="685800" rtl="0" eaLnBrk="1" latinLnBrk="0" hangingPunct="1">
                        <a:defRPr kumimoji="1" sz="1350" kern="1200">
                          <a:solidFill>
                            <a:schemeClr val="dk1"/>
                          </a:solidFill>
                          <a:latin typeface="游ゴシック" panose="020F0502020204030204"/>
                        </a:defRPr>
                      </a:lvl1pPr>
                      <a:lvl2pPr marL="342900" algn="l" defTabSz="685800" rtl="0" eaLnBrk="1" latinLnBrk="0" hangingPunct="1">
                        <a:defRPr kumimoji="1" sz="1350" kern="1200">
                          <a:solidFill>
                            <a:schemeClr val="dk1"/>
                          </a:solidFill>
                          <a:latin typeface="游ゴシック" panose="020F0502020204030204"/>
                        </a:defRPr>
                      </a:lvl2pPr>
                      <a:lvl3pPr marL="685800" algn="l" defTabSz="685800" rtl="0" eaLnBrk="1" latinLnBrk="0" hangingPunct="1">
                        <a:defRPr kumimoji="1" sz="1350" kern="1200">
                          <a:solidFill>
                            <a:schemeClr val="dk1"/>
                          </a:solidFill>
                          <a:latin typeface="游ゴシック" panose="020F0502020204030204"/>
                        </a:defRPr>
                      </a:lvl3pPr>
                      <a:lvl4pPr marL="1028700" algn="l" defTabSz="685800" rtl="0" eaLnBrk="1" latinLnBrk="0" hangingPunct="1">
                        <a:defRPr kumimoji="1" sz="1350" kern="1200">
                          <a:solidFill>
                            <a:schemeClr val="dk1"/>
                          </a:solidFill>
                          <a:latin typeface="游ゴシック" panose="020F0502020204030204"/>
                        </a:defRPr>
                      </a:lvl4pPr>
                      <a:lvl5pPr marL="1371600" algn="l" defTabSz="685800" rtl="0" eaLnBrk="1" latinLnBrk="0" hangingPunct="1">
                        <a:defRPr kumimoji="1" sz="1350" kern="1200">
                          <a:solidFill>
                            <a:schemeClr val="dk1"/>
                          </a:solidFill>
                          <a:latin typeface="游ゴシック" panose="020F0502020204030204"/>
                        </a:defRPr>
                      </a:lvl5pPr>
                      <a:lvl6pPr marL="1714500" algn="l" defTabSz="685800" rtl="0" eaLnBrk="1" latinLnBrk="0" hangingPunct="1">
                        <a:defRPr kumimoji="1" sz="1350" kern="1200">
                          <a:solidFill>
                            <a:schemeClr val="dk1"/>
                          </a:solidFill>
                          <a:latin typeface="游ゴシック" panose="020F0502020204030204"/>
                        </a:defRPr>
                      </a:lvl6pPr>
                      <a:lvl7pPr marL="2057400" algn="l" defTabSz="685800" rtl="0" eaLnBrk="1" latinLnBrk="0" hangingPunct="1">
                        <a:defRPr kumimoji="1" sz="1350" kern="1200">
                          <a:solidFill>
                            <a:schemeClr val="dk1"/>
                          </a:solidFill>
                          <a:latin typeface="游ゴシック" panose="020F0502020204030204"/>
                        </a:defRPr>
                      </a:lvl7pPr>
                      <a:lvl8pPr marL="2400300" algn="l" defTabSz="685800" rtl="0" eaLnBrk="1" latinLnBrk="0" hangingPunct="1">
                        <a:defRPr kumimoji="1" sz="1350" kern="1200">
                          <a:solidFill>
                            <a:schemeClr val="dk1"/>
                          </a:solidFill>
                          <a:latin typeface="游ゴシック" panose="020F0502020204030204"/>
                        </a:defRPr>
                      </a:lvl8pPr>
                      <a:lvl9pPr marL="2743200" algn="l" defTabSz="685800" rtl="0" eaLnBrk="1" latinLnBrk="0" hangingPunct="1">
                        <a:defRPr kumimoji="1" sz="1350" kern="1200">
                          <a:solidFill>
                            <a:schemeClr val="dk1"/>
                          </a:solidFill>
                          <a:latin typeface="游ゴシック" panose="020F0502020204030204"/>
                        </a:defRPr>
                      </a:lvl9pPr>
                    </a:lstStyle>
                    <a:p>
                      <a:endParaRPr kumimoji="1" lang="ja-JP" altLang="en-US" sz="1900"/>
                    </a:p>
                  </a:txBody>
                  <a:tcPr marL="100020" marR="100020" marT="50012" marB="50012">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noFill/>
                  </a:tcPr>
                </a:tc>
                <a:tc>
                  <a:txBody>
                    <a:bodyPr/>
                    <a:lstStyle>
                      <a:lvl1pPr marL="0" algn="l" defTabSz="685800" rtl="0" eaLnBrk="1" latinLnBrk="0" hangingPunct="1">
                        <a:defRPr kumimoji="1" sz="1350" kern="1200">
                          <a:solidFill>
                            <a:schemeClr val="dk1"/>
                          </a:solidFill>
                          <a:latin typeface="游ゴシック" panose="020F0502020204030204"/>
                        </a:defRPr>
                      </a:lvl1pPr>
                      <a:lvl2pPr marL="342900" algn="l" defTabSz="685800" rtl="0" eaLnBrk="1" latinLnBrk="0" hangingPunct="1">
                        <a:defRPr kumimoji="1" sz="1350" kern="1200">
                          <a:solidFill>
                            <a:schemeClr val="dk1"/>
                          </a:solidFill>
                          <a:latin typeface="游ゴシック" panose="020F0502020204030204"/>
                        </a:defRPr>
                      </a:lvl2pPr>
                      <a:lvl3pPr marL="685800" algn="l" defTabSz="685800" rtl="0" eaLnBrk="1" latinLnBrk="0" hangingPunct="1">
                        <a:defRPr kumimoji="1" sz="1350" kern="1200">
                          <a:solidFill>
                            <a:schemeClr val="dk1"/>
                          </a:solidFill>
                          <a:latin typeface="游ゴシック" panose="020F0502020204030204"/>
                        </a:defRPr>
                      </a:lvl3pPr>
                      <a:lvl4pPr marL="1028700" algn="l" defTabSz="685800" rtl="0" eaLnBrk="1" latinLnBrk="0" hangingPunct="1">
                        <a:defRPr kumimoji="1" sz="1350" kern="1200">
                          <a:solidFill>
                            <a:schemeClr val="dk1"/>
                          </a:solidFill>
                          <a:latin typeface="游ゴシック" panose="020F0502020204030204"/>
                        </a:defRPr>
                      </a:lvl4pPr>
                      <a:lvl5pPr marL="1371600" algn="l" defTabSz="685800" rtl="0" eaLnBrk="1" latinLnBrk="0" hangingPunct="1">
                        <a:defRPr kumimoji="1" sz="1350" kern="1200">
                          <a:solidFill>
                            <a:schemeClr val="dk1"/>
                          </a:solidFill>
                          <a:latin typeface="游ゴシック" panose="020F0502020204030204"/>
                        </a:defRPr>
                      </a:lvl5pPr>
                      <a:lvl6pPr marL="1714500" algn="l" defTabSz="685800" rtl="0" eaLnBrk="1" latinLnBrk="0" hangingPunct="1">
                        <a:defRPr kumimoji="1" sz="1350" kern="1200">
                          <a:solidFill>
                            <a:schemeClr val="dk1"/>
                          </a:solidFill>
                          <a:latin typeface="游ゴシック" panose="020F0502020204030204"/>
                        </a:defRPr>
                      </a:lvl6pPr>
                      <a:lvl7pPr marL="2057400" algn="l" defTabSz="685800" rtl="0" eaLnBrk="1" latinLnBrk="0" hangingPunct="1">
                        <a:defRPr kumimoji="1" sz="1350" kern="1200">
                          <a:solidFill>
                            <a:schemeClr val="dk1"/>
                          </a:solidFill>
                          <a:latin typeface="游ゴシック" panose="020F0502020204030204"/>
                        </a:defRPr>
                      </a:lvl7pPr>
                      <a:lvl8pPr marL="2400300" algn="l" defTabSz="685800" rtl="0" eaLnBrk="1" latinLnBrk="0" hangingPunct="1">
                        <a:defRPr kumimoji="1" sz="1350" kern="1200">
                          <a:solidFill>
                            <a:schemeClr val="dk1"/>
                          </a:solidFill>
                          <a:latin typeface="游ゴシック" panose="020F0502020204030204"/>
                        </a:defRPr>
                      </a:lvl8pPr>
                      <a:lvl9pPr marL="2743200" algn="l" defTabSz="685800" rtl="0" eaLnBrk="1" latinLnBrk="0" hangingPunct="1">
                        <a:defRPr kumimoji="1" sz="1350" kern="1200">
                          <a:solidFill>
                            <a:schemeClr val="dk1"/>
                          </a:solidFill>
                          <a:latin typeface="游ゴシック" panose="020F0502020204030204"/>
                        </a:defRPr>
                      </a:lvl9pPr>
                    </a:lstStyle>
                    <a:p>
                      <a:endParaRPr kumimoji="1" lang="ja-JP" altLang="en-US" sz="1900"/>
                    </a:p>
                  </a:txBody>
                  <a:tcPr marL="100020" marR="100020" marT="50012" marB="50012">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noFill/>
                  </a:tcPr>
                </a:tc>
                <a:tc>
                  <a:txBody>
                    <a:bodyPr/>
                    <a:lstStyle>
                      <a:lvl1pPr marL="0" algn="l" defTabSz="685800" rtl="0" eaLnBrk="1" latinLnBrk="0" hangingPunct="1">
                        <a:defRPr kumimoji="1" sz="1350" kern="1200">
                          <a:solidFill>
                            <a:schemeClr val="dk1"/>
                          </a:solidFill>
                          <a:latin typeface="游ゴシック" panose="020F0502020204030204"/>
                        </a:defRPr>
                      </a:lvl1pPr>
                      <a:lvl2pPr marL="342900" algn="l" defTabSz="685800" rtl="0" eaLnBrk="1" latinLnBrk="0" hangingPunct="1">
                        <a:defRPr kumimoji="1" sz="1350" kern="1200">
                          <a:solidFill>
                            <a:schemeClr val="dk1"/>
                          </a:solidFill>
                          <a:latin typeface="游ゴシック" panose="020F0502020204030204"/>
                        </a:defRPr>
                      </a:lvl2pPr>
                      <a:lvl3pPr marL="685800" algn="l" defTabSz="685800" rtl="0" eaLnBrk="1" latinLnBrk="0" hangingPunct="1">
                        <a:defRPr kumimoji="1" sz="1350" kern="1200">
                          <a:solidFill>
                            <a:schemeClr val="dk1"/>
                          </a:solidFill>
                          <a:latin typeface="游ゴシック" panose="020F0502020204030204"/>
                        </a:defRPr>
                      </a:lvl3pPr>
                      <a:lvl4pPr marL="1028700" algn="l" defTabSz="685800" rtl="0" eaLnBrk="1" latinLnBrk="0" hangingPunct="1">
                        <a:defRPr kumimoji="1" sz="1350" kern="1200">
                          <a:solidFill>
                            <a:schemeClr val="dk1"/>
                          </a:solidFill>
                          <a:latin typeface="游ゴシック" panose="020F0502020204030204"/>
                        </a:defRPr>
                      </a:lvl4pPr>
                      <a:lvl5pPr marL="1371600" algn="l" defTabSz="685800" rtl="0" eaLnBrk="1" latinLnBrk="0" hangingPunct="1">
                        <a:defRPr kumimoji="1" sz="1350" kern="1200">
                          <a:solidFill>
                            <a:schemeClr val="dk1"/>
                          </a:solidFill>
                          <a:latin typeface="游ゴシック" panose="020F0502020204030204"/>
                        </a:defRPr>
                      </a:lvl5pPr>
                      <a:lvl6pPr marL="1714500" algn="l" defTabSz="685800" rtl="0" eaLnBrk="1" latinLnBrk="0" hangingPunct="1">
                        <a:defRPr kumimoji="1" sz="1350" kern="1200">
                          <a:solidFill>
                            <a:schemeClr val="dk1"/>
                          </a:solidFill>
                          <a:latin typeface="游ゴシック" panose="020F0502020204030204"/>
                        </a:defRPr>
                      </a:lvl6pPr>
                      <a:lvl7pPr marL="2057400" algn="l" defTabSz="685800" rtl="0" eaLnBrk="1" latinLnBrk="0" hangingPunct="1">
                        <a:defRPr kumimoji="1" sz="1350" kern="1200">
                          <a:solidFill>
                            <a:schemeClr val="dk1"/>
                          </a:solidFill>
                          <a:latin typeface="游ゴシック" panose="020F0502020204030204"/>
                        </a:defRPr>
                      </a:lvl7pPr>
                      <a:lvl8pPr marL="2400300" algn="l" defTabSz="685800" rtl="0" eaLnBrk="1" latinLnBrk="0" hangingPunct="1">
                        <a:defRPr kumimoji="1" sz="1350" kern="1200">
                          <a:solidFill>
                            <a:schemeClr val="dk1"/>
                          </a:solidFill>
                          <a:latin typeface="游ゴシック" panose="020F0502020204030204"/>
                        </a:defRPr>
                      </a:lvl8pPr>
                      <a:lvl9pPr marL="2743200" algn="l" defTabSz="685800" rtl="0" eaLnBrk="1" latinLnBrk="0" hangingPunct="1">
                        <a:defRPr kumimoji="1" sz="1350" kern="1200">
                          <a:solidFill>
                            <a:schemeClr val="dk1"/>
                          </a:solidFill>
                          <a:latin typeface="游ゴシック" panose="020F0502020204030204"/>
                        </a:defRPr>
                      </a:lvl9pPr>
                    </a:lstStyle>
                    <a:p>
                      <a:endParaRPr kumimoji="1" lang="ja-JP" altLang="en-US" sz="1900"/>
                    </a:p>
                  </a:txBody>
                  <a:tcPr marL="100020" marR="100020" marT="50012" marB="50012">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noFill/>
                  </a:tcPr>
                </a:tc>
                <a:tc>
                  <a:txBody>
                    <a:bodyPr/>
                    <a:lstStyle>
                      <a:lvl1pPr marL="0" algn="l" defTabSz="685800" rtl="0" eaLnBrk="1" latinLnBrk="0" hangingPunct="1">
                        <a:defRPr kumimoji="1" sz="1350" kern="1200">
                          <a:solidFill>
                            <a:schemeClr val="dk1"/>
                          </a:solidFill>
                          <a:latin typeface="游ゴシック" panose="020F0502020204030204"/>
                        </a:defRPr>
                      </a:lvl1pPr>
                      <a:lvl2pPr marL="342900" algn="l" defTabSz="685800" rtl="0" eaLnBrk="1" latinLnBrk="0" hangingPunct="1">
                        <a:defRPr kumimoji="1" sz="1350" kern="1200">
                          <a:solidFill>
                            <a:schemeClr val="dk1"/>
                          </a:solidFill>
                          <a:latin typeface="游ゴシック" panose="020F0502020204030204"/>
                        </a:defRPr>
                      </a:lvl2pPr>
                      <a:lvl3pPr marL="685800" algn="l" defTabSz="685800" rtl="0" eaLnBrk="1" latinLnBrk="0" hangingPunct="1">
                        <a:defRPr kumimoji="1" sz="1350" kern="1200">
                          <a:solidFill>
                            <a:schemeClr val="dk1"/>
                          </a:solidFill>
                          <a:latin typeface="游ゴシック" panose="020F0502020204030204"/>
                        </a:defRPr>
                      </a:lvl3pPr>
                      <a:lvl4pPr marL="1028700" algn="l" defTabSz="685800" rtl="0" eaLnBrk="1" latinLnBrk="0" hangingPunct="1">
                        <a:defRPr kumimoji="1" sz="1350" kern="1200">
                          <a:solidFill>
                            <a:schemeClr val="dk1"/>
                          </a:solidFill>
                          <a:latin typeface="游ゴシック" panose="020F0502020204030204"/>
                        </a:defRPr>
                      </a:lvl4pPr>
                      <a:lvl5pPr marL="1371600" algn="l" defTabSz="685800" rtl="0" eaLnBrk="1" latinLnBrk="0" hangingPunct="1">
                        <a:defRPr kumimoji="1" sz="1350" kern="1200">
                          <a:solidFill>
                            <a:schemeClr val="dk1"/>
                          </a:solidFill>
                          <a:latin typeface="游ゴシック" panose="020F0502020204030204"/>
                        </a:defRPr>
                      </a:lvl5pPr>
                      <a:lvl6pPr marL="1714500" algn="l" defTabSz="685800" rtl="0" eaLnBrk="1" latinLnBrk="0" hangingPunct="1">
                        <a:defRPr kumimoji="1" sz="1350" kern="1200">
                          <a:solidFill>
                            <a:schemeClr val="dk1"/>
                          </a:solidFill>
                          <a:latin typeface="游ゴシック" panose="020F0502020204030204"/>
                        </a:defRPr>
                      </a:lvl6pPr>
                      <a:lvl7pPr marL="2057400" algn="l" defTabSz="685800" rtl="0" eaLnBrk="1" latinLnBrk="0" hangingPunct="1">
                        <a:defRPr kumimoji="1" sz="1350" kern="1200">
                          <a:solidFill>
                            <a:schemeClr val="dk1"/>
                          </a:solidFill>
                          <a:latin typeface="游ゴシック" panose="020F0502020204030204"/>
                        </a:defRPr>
                      </a:lvl7pPr>
                      <a:lvl8pPr marL="2400300" algn="l" defTabSz="685800" rtl="0" eaLnBrk="1" latinLnBrk="0" hangingPunct="1">
                        <a:defRPr kumimoji="1" sz="1350" kern="1200">
                          <a:solidFill>
                            <a:schemeClr val="dk1"/>
                          </a:solidFill>
                          <a:latin typeface="游ゴシック" panose="020F0502020204030204"/>
                        </a:defRPr>
                      </a:lvl8pPr>
                      <a:lvl9pPr marL="2743200" algn="l" defTabSz="685800" rtl="0" eaLnBrk="1" latinLnBrk="0" hangingPunct="1">
                        <a:defRPr kumimoji="1" sz="1350" kern="1200">
                          <a:solidFill>
                            <a:schemeClr val="dk1"/>
                          </a:solidFill>
                          <a:latin typeface="游ゴシック" panose="020F0502020204030204"/>
                        </a:defRPr>
                      </a:lvl9pPr>
                    </a:lstStyle>
                    <a:p>
                      <a:endParaRPr kumimoji="1" lang="ja-JP" altLang="en-US" sz="1900" dirty="0"/>
                    </a:p>
                  </a:txBody>
                  <a:tcPr marL="100020" marR="100020" marT="50012" marB="50012">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noFill/>
                  </a:tcPr>
                </a:tc>
                <a:tc>
                  <a:txBody>
                    <a:bodyPr/>
                    <a:lstStyle>
                      <a:lvl1pPr marL="0" algn="l" defTabSz="685800" rtl="0" eaLnBrk="1" latinLnBrk="0" hangingPunct="1">
                        <a:defRPr kumimoji="1" sz="1350" kern="1200">
                          <a:solidFill>
                            <a:schemeClr val="dk1"/>
                          </a:solidFill>
                          <a:latin typeface="游ゴシック" panose="020F0502020204030204"/>
                        </a:defRPr>
                      </a:lvl1pPr>
                      <a:lvl2pPr marL="342900" algn="l" defTabSz="685800" rtl="0" eaLnBrk="1" latinLnBrk="0" hangingPunct="1">
                        <a:defRPr kumimoji="1" sz="1350" kern="1200">
                          <a:solidFill>
                            <a:schemeClr val="dk1"/>
                          </a:solidFill>
                          <a:latin typeface="游ゴシック" panose="020F0502020204030204"/>
                        </a:defRPr>
                      </a:lvl2pPr>
                      <a:lvl3pPr marL="685800" algn="l" defTabSz="685800" rtl="0" eaLnBrk="1" latinLnBrk="0" hangingPunct="1">
                        <a:defRPr kumimoji="1" sz="1350" kern="1200">
                          <a:solidFill>
                            <a:schemeClr val="dk1"/>
                          </a:solidFill>
                          <a:latin typeface="游ゴシック" panose="020F0502020204030204"/>
                        </a:defRPr>
                      </a:lvl3pPr>
                      <a:lvl4pPr marL="1028700" algn="l" defTabSz="685800" rtl="0" eaLnBrk="1" latinLnBrk="0" hangingPunct="1">
                        <a:defRPr kumimoji="1" sz="1350" kern="1200">
                          <a:solidFill>
                            <a:schemeClr val="dk1"/>
                          </a:solidFill>
                          <a:latin typeface="游ゴシック" panose="020F0502020204030204"/>
                        </a:defRPr>
                      </a:lvl4pPr>
                      <a:lvl5pPr marL="1371600" algn="l" defTabSz="685800" rtl="0" eaLnBrk="1" latinLnBrk="0" hangingPunct="1">
                        <a:defRPr kumimoji="1" sz="1350" kern="1200">
                          <a:solidFill>
                            <a:schemeClr val="dk1"/>
                          </a:solidFill>
                          <a:latin typeface="游ゴシック" panose="020F0502020204030204"/>
                        </a:defRPr>
                      </a:lvl5pPr>
                      <a:lvl6pPr marL="1714500" algn="l" defTabSz="685800" rtl="0" eaLnBrk="1" latinLnBrk="0" hangingPunct="1">
                        <a:defRPr kumimoji="1" sz="1350" kern="1200">
                          <a:solidFill>
                            <a:schemeClr val="dk1"/>
                          </a:solidFill>
                          <a:latin typeface="游ゴシック" panose="020F0502020204030204"/>
                        </a:defRPr>
                      </a:lvl6pPr>
                      <a:lvl7pPr marL="2057400" algn="l" defTabSz="685800" rtl="0" eaLnBrk="1" latinLnBrk="0" hangingPunct="1">
                        <a:defRPr kumimoji="1" sz="1350" kern="1200">
                          <a:solidFill>
                            <a:schemeClr val="dk1"/>
                          </a:solidFill>
                          <a:latin typeface="游ゴシック" panose="020F0502020204030204"/>
                        </a:defRPr>
                      </a:lvl7pPr>
                      <a:lvl8pPr marL="2400300" algn="l" defTabSz="685800" rtl="0" eaLnBrk="1" latinLnBrk="0" hangingPunct="1">
                        <a:defRPr kumimoji="1" sz="1350" kern="1200">
                          <a:solidFill>
                            <a:schemeClr val="dk1"/>
                          </a:solidFill>
                          <a:latin typeface="游ゴシック" panose="020F0502020204030204"/>
                        </a:defRPr>
                      </a:lvl8pPr>
                      <a:lvl9pPr marL="2743200" algn="l" defTabSz="685800" rtl="0" eaLnBrk="1" latinLnBrk="0" hangingPunct="1">
                        <a:defRPr kumimoji="1" sz="1350" kern="1200">
                          <a:solidFill>
                            <a:schemeClr val="dk1"/>
                          </a:solidFill>
                          <a:latin typeface="游ゴシック" panose="020F0502020204030204"/>
                        </a:defRPr>
                      </a:lvl9pPr>
                    </a:lstStyle>
                    <a:p>
                      <a:endParaRPr kumimoji="1" lang="ja-JP" altLang="en-US" sz="1900" dirty="0"/>
                    </a:p>
                  </a:txBody>
                  <a:tcPr marL="100020" marR="100020" marT="50012" marB="50012">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73903">
                <a:tc>
                  <a:txBody>
                    <a:bodyPr/>
                    <a:lstStyle>
                      <a:lvl1pPr marL="0" algn="l" defTabSz="685800" rtl="0" eaLnBrk="1" latinLnBrk="0" hangingPunct="1">
                        <a:defRPr kumimoji="1" sz="1350" kern="1200">
                          <a:solidFill>
                            <a:schemeClr val="dk1"/>
                          </a:solidFill>
                          <a:latin typeface="游ゴシック" panose="020F0502020204030204"/>
                        </a:defRPr>
                      </a:lvl1pPr>
                      <a:lvl2pPr marL="342900" algn="l" defTabSz="685800" rtl="0" eaLnBrk="1" latinLnBrk="0" hangingPunct="1">
                        <a:defRPr kumimoji="1" sz="1350" kern="1200">
                          <a:solidFill>
                            <a:schemeClr val="dk1"/>
                          </a:solidFill>
                          <a:latin typeface="游ゴシック" panose="020F0502020204030204"/>
                        </a:defRPr>
                      </a:lvl2pPr>
                      <a:lvl3pPr marL="685800" algn="l" defTabSz="685800" rtl="0" eaLnBrk="1" latinLnBrk="0" hangingPunct="1">
                        <a:defRPr kumimoji="1" sz="1350" kern="1200">
                          <a:solidFill>
                            <a:schemeClr val="dk1"/>
                          </a:solidFill>
                          <a:latin typeface="游ゴシック" panose="020F0502020204030204"/>
                        </a:defRPr>
                      </a:lvl3pPr>
                      <a:lvl4pPr marL="1028700" algn="l" defTabSz="685800" rtl="0" eaLnBrk="1" latinLnBrk="0" hangingPunct="1">
                        <a:defRPr kumimoji="1" sz="1350" kern="1200">
                          <a:solidFill>
                            <a:schemeClr val="dk1"/>
                          </a:solidFill>
                          <a:latin typeface="游ゴシック" panose="020F0502020204030204"/>
                        </a:defRPr>
                      </a:lvl4pPr>
                      <a:lvl5pPr marL="1371600" algn="l" defTabSz="685800" rtl="0" eaLnBrk="1" latinLnBrk="0" hangingPunct="1">
                        <a:defRPr kumimoji="1" sz="1350" kern="1200">
                          <a:solidFill>
                            <a:schemeClr val="dk1"/>
                          </a:solidFill>
                          <a:latin typeface="游ゴシック" panose="020F0502020204030204"/>
                        </a:defRPr>
                      </a:lvl5pPr>
                      <a:lvl6pPr marL="1714500" algn="l" defTabSz="685800" rtl="0" eaLnBrk="1" latinLnBrk="0" hangingPunct="1">
                        <a:defRPr kumimoji="1" sz="1350" kern="1200">
                          <a:solidFill>
                            <a:schemeClr val="dk1"/>
                          </a:solidFill>
                          <a:latin typeface="游ゴシック" panose="020F0502020204030204"/>
                        </a:defRPr>
                      </a:lvl6pPr>
                      <a:lvl7pPr marL="2057400" algn="l" defTabSz="685800" rtl="0" eaLnBrk="1" latinLnBrk="0" hangingPunct="1">
                        <a:defRPr kumimoji="1" sz="1350" kern="1200">
                          <a:solidFill>
                            <a:schemeClr val="dk1"/>
                          </a:solidFill>
                          <a:latin typeface="游ゴシック" panose="020F0502020204030204"/>
                        </a:defRPr>
                      </a:lvl7pPr>
                      <a:lvl8pPr marL="2400300" algn="l" defTabSz="685800" rtl="0" eaLnBrk="1" latinLnBrk="0" hangingPunct="1">
                        <a:defRPr kumimoji="1" sz="1350" kern="1200">
                          <a:solidFill>
                            <a:schemeClr val="dk1"/>
                          </a:solidFill>
                          <a:latin typeface="游ゴシック" panose="020F0502020204030204"/>
                        </a:defRPr>
                      </a:lvl8pPr>
                      <a:lvl9pPr marL="2743200" algn="l" defTabSz="685800" rtl="0" eaLnBrk="1" latinLnBrk="0" hangingPunct="1">
                        <a:defRPr kumimoji="1" sz="1350" kern="1200">
                          <a:solidFill>
                            <a:schemeClr val="dk1"/>
                          </a:solidFill>
                          <a:latin typeface="游ゴシック" panose="020F0502020204030204"/>
                        </a:defRPr>
                      </a:lvl9pPr>
                    </a:lstStyle>
                    <a:p>
                      <a:endParaRPr kumimoji="1" lang="ja-JP" altLang="en-US" sz="1900"/>
                    </a:p>
                  </a:txBody>
                  <a:tcPr marL="100020" marR="100020" marT="50012" marB="50012">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noFill/>
                  </a:tcPr>
                </a:tc>
                <a:tc>
                  <a:txBody>
                    <a:bodyPr/>
                    <a:lstStyle>
                      <a:lvl1pPr marL="0" algn="l" defTabSz="685800" rtl="0" eaLnBrk="1" latinLnBrk="0" hangingPunct="1">
                        <a:defRPr kumimoji="1" sz="1350" kern="1200">
                          <a:solidFill>
                            <a:schemeClr val="dk1"/>
                          </a:solidFill>
                          <a:latin typeface="游ゴシック" panose="020F0502020204030204"/>
                        </a:defRPr>
                      </a:lvl1pPr>
                      <a:lvl2pPr marL="342900" algn="l" defTabSz="685800" rtl="0" eaLnBrk="1" latinLnBrk="0" hangingPunct="1">
                        <a:defRPr kumimoji="1" sz="1350" kern="1200">
                          <a:solidFill>
                            <a:schemeClr val="dk1"/>
                          </a:solidFill>
                          <a:latin typeface="游ゴシック" panose="020F0502020204030204"/>
                        </a:defRPr>
                      </a:lvl2pPr>
                      <a:lvl3pPr marL="685800" algn="l" defTabSz="685800" rtl="0" eaLnBrk="1" latinLnBrk="0" hangingPunct="1">
                        <a:defRPr kumimoji="1" sz="1350" kern="1200">
                          <a:solidFill>
                            <a:schemeClr val="dk1"/>
                          </a:solidFill>
                          <a:latin typeface="游ゴシック" panose="020F0502020204030204"/>
                        </a:defRPr>
                      </a:lvl3pPr>
                      <a:lvl4pPr marL="1028700" algn="l" defTabSz="685800" rtl="0" eaLnBrk="1" latinLnBrk="0" hangingPunct="1">
                        <a:defRPr kumimoji="1" sz="1350" kern="1200">
                          <a:solidFill>
                            <a:schemeClr val="dk1"/>
                          </a:solidFill>
                          <a:latin typeface="游ゴシック" panose="020F0502020204030204"/>
                        </a:defRPr>
                      </a:lvl4pPr>
                      <a:lvl5pPr marL="1371600" algn="l" defTabSz="685800" rtl="0" eaLnBrk="1" latinLnBrk="0" hangingPunct="1">
                        <a:defRPr kumimoji="1" sz="1350" kern="1200">
                          <a:solidFill>
                            <a:schemeClr val="dk1"/>
                          </a:solidFill>
                          <a:latin typeface="游ゴシック" panose="020F0502020204030204"/>
                        </a:defRPr>
                      </a:lvl5pPr>
                      <a:lvl6pPr marL="1714500" algn="l" defTabSz="685800" rtl="0" eaLnBrk="1" latinLnBrk="0" hangingPunct="1">
                        <a:defRPr kumimoji="1" sz="1350" kern="1200">
                          <a:solidFill>
                            <a:schemeClr val="dk1"/>
                          </a:solidFill>
                          <a:latin typeface="游ゴシック" panose="020F0502020204030204"/>
                        </a:defRPr>
                      </a:lvl6pPr>
                      <a:lvl7pPr marL="2057400" algn="l" defTabSz="685800" rtl="0" eaLnBrk="1" latinLnBrk="0" hangingPunct="1">
                        <a:defRPr kumimoji="1" sz="1350" kern="1200">
                          <a:solidFill>
                            <a:schemeClr val="dk1"/>
                          </a:solidFill>
                          <a:latin typeface="游ゴシック" panose="020F0502020204030204"/>
                        </a:defRPr>
                      </a:lvl7pPr>
                      <a:lvl8pPr marL="2400300" algn="l" defTabSz="685800" rtl="0" eaLnBrk="1" latinLnBrk="0" hangingPunct="1">
                        <a:defRPr kumimoji="1" sz="1350" kern="1200">
                          <a:solidFill>
                            <a:schemeClr val="dk1"/>
                          </a:solidFill>
                          <a:latin typeface="游ゴシック" panose="020F0502020204030204"/>
                        </a:defRPr>
                      </a:lvl8pPr>
                      <a:lvl9pPr marL="2743200" algn="l" defTabSz="685800" rtl="0" eaLnBrk="1" latinLnBrk="0" hangingPunct="1">
                        <a:defRPr kumimoji="1" sz="1350" kern="1200">
                          <a:solidFill>
                            <a:schemeClr val="dk1"/>
                          </a:solidFill>
                          <a:latin typeface="游ゴシック" panose="020F0502020204030204"/>
                        </a:defRPr>
                      </a:lvl9pPr>
                    </a:lstStyle>
                    <a:p>
                      <a:endParaRPr kumimoji="1" lang="ja-JP" altLang="en-US" sz="1900"/>
                    </a:p>
                  </a:txBody>
                  <a:tcPr marL="100020" marR="100020" marT="50012" marB="50012">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noFill/>
                  </a:tcPr>
                </a:tc>
                <a:tc>
                  <a:txBody>
                    <a:bodyPr/>
                    <a:lstStyle>
                      <a:lvl1pPr marL="0" algn="l" defTabSz="685800" rtl="0" eaLnBrk="1" latinLnBrk="0" hangingPunct="1">
                        <a:defRPr kumimoji="1" sz="1350" kern="1200">
                          <a:solidFill>
                            <a:schemeClr val="dk1"/>
                          </a:solidFill>
                          <a:latin typeface="游ゴシック" panose="020F0502020204030204"/>
                        </a:defRPr>
                      </a:lvl1pPr>
                      <a:lvl2pPr marL="342900" algn="l" defTabSz="685800" rtl="0" eaLnBrk="1" latinLnBrk="0" hangingPunct="1">
                        <a:defRPr kumimoji="1" sz="1350" kern="1200">
                          <a:solidFill>
                            <a:schemeClr val="dk1"/>
                          </a:solidFill>
                          <a:latin typeface="游ゴシック" panose="020F0502020204030204"/>
                        </a:defRPr>
                      </a:lvl2pPr>
                      <a:lvl3pPr marL="685800" algn="l" defTabSz="685800" rtl="0" eaLnBrk="1" latinLnBrk="0" hangingPunct="1">
                        <a:defRPr kumimoji="1" sz="1350" kern="1200">
                          <a:solidFill>
                            <a:schemeClr val="dk1"/>
                          </a:solidFill>
                          <a:latin typeface="游ゴシック" panose="020F0502020204030204"/>
                        </a:defRPr>
                      </a:lvl3pPr>
                      <a:lvl4pPr marL="1028700" algn="l" defTabSz="685800" rtl="0" eaLnBrk="1" latinLnBrk="0" hangingPunct="1">
                        <a:defRPr kumimoji="1" sz="1350" kern="1200">
                          <a:solidFill>
                            <a:schemeClr val="dk1"/>
                          </a:solidFill>
                          <a:latin typeface="游ゴシック" panose="020F0502020204030204"/>
                        </a:defRPr>
                      </a:lvl4pPr>
                      <a:lvl5pPr marL="1371600" algn="l" defTabSz="685800" rtl="0" eaLnBrk="1" latinLnBrk="0" hangingPunct="1">
                        <a:defRPr kumimoji="1" sz="1350" kern="1200">
                          <a:solidFill>
                            <a:schemeClr val="dk1"/>
                          </a:solidFill>
                          <a:latin typeface="游ゴシック" panose="020F0502020204030204"/>
                        </a:defRPr>
                      </a:lvl5pPr>
                      <a:lvl6pPr marL="1714500" algn="l" defTabSz="685800" rtl="0" eaLnBrk="1" latinLnBrk="0" hangingPunct="1">
                        <a:defRPr kumimoji="1" sz="1350" kern="1200">
                          <a:solidFill>
                            <a:schemeClr val="dk1"/>
                          </a:solidFill>
                          <a:latin typeface="游ゴシック" panose="020F0502020204030204"/>
                        </a:defRPr>
                      </a:lvl6pPr>
                      <a:lvl7pPr marL="2057400" algn="l" defTabSz="685800" rtl="0" eaLnBrk="1" latinLnBrk="0" hangingPunct="1">
                        <a:defRPr kumimoji="1" sz="1350" kern="1200">
                          <a:solidFill>
                            <a:schemeClr val="dk1"/>
                          </a:solidFill>
                          <a:latin typeface="游ゴシック" panose="020F0502020204030204"/>
                        </a:defRPr>
                      </a:lvl7pPr>
                      <a:lvl8pPr marL="2400300" algn="l" defTabSz="685800" rtl="0" eaLnBrk="1" latinLnBrk="0" hangingPunct="1">
                        <a:defRPr kumimoji="1" sz="1350" kern="1200">
                          <a:solidFill>
                            <a:schemeClr val="dk1"/>
                          </a:solidFill>
                          <a:latin typeface="游ゴシック" panose="020F0502020204030204"/>
                        </a:defRPr>
                      </a:lvl8pPr>
                      <a:lvl9pPr marL="2743200" algn="l" defTabSz="685800" rtl="0" eaLnBrk="1" latinLnBrk="0" hangingPunct="1">
                        <a:defRPr kumimoji="1" sz="1350" kern="1200">
                          <a:solidFill>
                            <a:schemeClr val="dk1"/>
                          </a:solidFill>
                          <a:latin typeface="游ゴシック" panose="020F0502020204030204"/>
                        </a:defRPr>
                      </a:lvl9pPr>
                    </a:lstStyle>
                    <a:p>
                      <a:endParaRPr kumimoji="1" lang="ja-JP" altLang="en-US" sz="1900"/>
                    </a:p>
                  </a:txBody>
                  <a:tcPr marL="100020" marR="100020" marT="50012" marB="50012">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noFill/>
                  </a:tcPr>
                </a:tc>
                <a:tc>
                  <a:txBody>
                    <a:bodyPr/>
                    <a:lstStyle>
                      <a:lvl1pPr marL="0" algn="l" defTabSz="685800" rtl="0" eaLnBrk="1" latinLnBrk="0" hangingPunct="1">
                        <a:defRPr kumimoji="1" sz="1350" kern="1200">
                          <a:solidFill>
                            <a:schemeClr val="dk1"/>
                          </a:solidFill>
                          <a:latin typeface="游ゴシック" panose="020F0502020204030204"/>
                        </a:defRPr>
                      </a:lvl1pPr>
                      <a:lvl2pPr marL="342900" algn="l" defTabSz="685800" rtl="0" eaLnBrk="1" latinLnBrk="0" hangingPunct="1">
                        <a:defRPr kumimoji="1" sz="1350" kern="1200">
                          <a:solidFill>
                            <a:schemeClr val="dk1"/>
                          </a:solidFill>
                          <a:latin typeface="游ゴシック" panose="020F0502020204030204"/>
                        </a:defRPr>
                      </a:lvl2pPr>
                      <a:lvl3pPr marL="685800" algn="l" defTabSz="685800" rtl="0" eaLnBrk="1" latinLnBrk="0" hangingPunct="1">
                        <a:defRPr kumimoji="1" sz="1350" kern="1200">
                          <a:solidFill>
                            <a:schemeClr val="dk1"/>
                          </a:solidFill>
                          <a:latin typeface="游ゴシック" panose="020F0502020204030204"/>
                        </a:defRPr>
                      </a:lvl3pPr>
                      <a:lvl4pPr marL="1028700" algn="l" defTabSz="685800" rtl="0" eaLnBrk="1" latinLnBrk="0" hangingPunct="1">
                        <a:defRPr kumimoji="1" sz="1350" kern="1200">
                          <a:solidFill>
                            <a:schemeClr val="dk1"/>
                          </a:solidFill>
                          <a:latin typeface="游ゴシック" panose="020F0502020204030204"/>
                        </a:defRPr>
                      </a:lvl4pPr>
                      <a:lvl5pPr marL="1371600" algn="l" defTabSz="685800" rtl="0" eaLnBrk="1" latinLnBrk="0" hangingPunct="1">
                        <a:defRPr kumimoji="1" sz="1350" kern="1200">
                          <a:solidFill>
                            <a:schemeClr val="dk1"/>
                          </a:solidFill>
                          <a:latin typeface="游ゴシック" panose="020F0502020204030204"/>
                        </a:defRPr>
                      </a:lvl5pPr>
                      <a:lvl6pPr marL="1714500" algn="l" defTabSz="685800" rtl="0" eaLnBrk="1" latinLnBrk="0" hangingPunct="1">
                        <a:defRPr kumimoji="1" sz="1350" kern="1200">
                          <a:solidFill>
                            <a:schemeClr val="dk1"/>
                          </a:solidFill>
                          <a:latin typeface="游ゴシック" panose="020F0502020204030204"/>
                        </a:defRPr>
                      </a:lvl6pPr>
                      <a:lvl7pPr marL="2057400" algn="l" defTabSz="685800" rtl="0" eaLnBrk="1" latinLnBrk="0" hangingPunct="1">
                        <a:defRPr kumimoji="1" sz="1350" kern="1200">
                          <a:solidFill>
                            <a:schemeClr val="dk1"/>
                          </a:solidFill>
                          <a:latin typeface="游ゴシック" panose="020F0502020204030204"/>
                        </a:defRPr>
                      </a:lvl7pPr>
                      <a:lvl8pPr marL="2400300" algn="l" defTabSz="685800" rtl="0" eaLnBrk="1" latinLnBrk="0" hangingPunct="1">
                        <a:defRPr kumimoji="1" sz="1350" kern="1200">
                          <a:solidFill>
                            <a:schemeClr val="dk1"/>
                          </a:solidFill>
                          <a:latin typeface="游ゴシック" panose="020F0502020204030204"/>
                        </a:defRPr>
                      </a:lvl8pPr>
                      <a:lvl9pPr marL="2743200" algn="l" defTabSz="685800" rtl="0" eaLnBrk="1" latinLnBrk="0" hangingPunct="1">
                        <a:defRPr kumimoji="1" sz="1350" kern="1200">
                          <a:solidFill>
                            <a:schemeClr val="dk1"/>
                          </a:solidFill>
                          <a:latin typeface="游ゴシック" panose="020F0502020204030204"/>
                        </a:defRPr>
                      </a:lvl9pPr>
                    </a:lstStyle>
                    <a:p>
                      <a:endParaRPr kumimoji="1" lang="ja-JP" altLang="en-US" sz="1900" dirty="0"/>
                    </a:p>
                  </a:txBody>
                  <a:tcPr marL="100020" marR="100020" marT="50012" marB="50012">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noFill/>
                  </a:tcPr>
                </a:tc>
                <a:tc>
                  <a:txBody>
                    <a:bodyPr/>
                    <a:lstStyle>
                      <a:lvl1pPr marL="0" algn="l" defTabSz="685800" rtl="0" eaLnBrk="1" latinLnBrk="0" hangingPunct="1">
                        <a:defRPr kumimoji="1" sz="1350" kern="1200">
                          <a:solidFill>
                            <a:schemeClr val="dk1"/>
                          </a:solidFill>
                          <a:latin typeface="游ゴシック" panose="020F0502020204030204"/>
                        </a:defRPr>
                      </a:lvl1pPr>
                      <a:lvl2pPr marL="342900" algn="l" defTabSz="685800" rtl="0" eaLnBrk="1" latinLnBrk="0" hangingPunct="1">
                        <a:defRPr kumimoji="1" sz="1350" kern="1200">
                          <a:solidFill>
                            <a:schemeClr val="dk1"/>
                          </a:solidFill>
                          <a:latin typeface="游ゴシック" panose="020F0502020204030204"/>
                        </a:defRPr>
                      </a:lvl2pPr>
                      <a:lvl3pPr marL="685800" algn="l" defTabSz="685800" rtl="0" eaLnBrk="1" latinLnBrk="0" hangingPunct="1">
                        <a:defRPr kumimoji="1" sz="1350" kern="1200">
                          <a:solidFill>
                            <a:schemeClr val="dk1"/>
                          </a:solidFill>
                          <a:latin typeface="游ゴシック" panose="020F0502020204030204"/>
                        </a:defRPr>
                      </a:lvl3pPr>
                      <a:lvl4pPr marL="1028700" algn="l" defTabSz="685800" rtl="0" eaLnBrk="1" latinLnBrk="0" hangingPunct="1">
                        <a:defRPr kumimoji="1" sz="1350" kern="1200">
                          <a:solidFill>
                            <a:schemeClr val="dk1"/>
                          </a:solidFill>
                          <a:latin typeface="游ゴシック" panose="020F0502020204030204"/>
                        </a:defRPr>
                      </a:lvl4pPr>
                      <a:lvl5pPr marL="1371600" algn="l" defTabSz="685800" rtl="0" eaLnBrk="1" latinLnBrk="0" hangingPunct="1">
                        <a:defRPr kumimoji="1" sz="1350" kern="1200">
                          <a:solidFill>
                            <a:schemeClr val="dk1"/>
                          </a:solidFill>
                          <a:latin typeface="游ゴシック" panose="020F0502020204030204"/>
                        </a:defRPr>
                      </a:lvl5pPr>
                      <a:lvl6pPr marL="1714500" algn="l" defTabSz="685800" rtl="0" eaLnBrk="1" latinLnBrk="0" hangingPunct="1">
                        <a:defRPr kumimoji="1" sz="1350" kern="1200">
                          <a:solidFill>
                            <a:schemeClr val="dk1"/>
                          </a:solidFill>
                          <a:latin typeface="游ゴシック" panose="020F0502020204030204"/>
                        </a:defRPr>
                      </a:lvl6pPr>
                      <a:lvl7pPr marL="2057400" algn="l" defTabSz="685800" rtl="0" eaLnBrk="1" latinLnBrk="0" hangingPunct="1">
                        <a:defRPr kumimoji="1" sz="1350" kern="1200">
                          <a:solidFill>
                            <a:schemeClr val="dk1"/>
                          </a:solidFill>
                          <a:latin typeface="游ゴシック" panose="020F0502020204030204"/>
                        </a:defRPr>
                      </a:lvl7pPr>
                      <a:lvl8pPr marL="2400300" algn="l" defTabSz="685800" rtl="0" eaLnBrk="1" latinLnBrk="0" hangingPunct="1">
                        <a:defRPr kumimoji="1" sz="1350" kern="1200">
                          <a:solidFill>
                            <a:schemeClr val="dk1"/>
                          </a:solidFill>
                          <a:latin typeface="游ゴシック" panose="020F0502020204030204"/>
                        </a:defRPr>
                      </a:lvl8pPr>
                      <a:lvl9pPr marL="2743200" algn="l" defTabSz="685800" rtl="0" eaLnBrk="1" latinLnBrk="0" hangingPunct="1">
                        <a:defRPr kumimoji="1" sz="1350" kern="1200">
                          <a:solidFill>
                            <a:schemeClr val="dk1"/>
                          </a:solidFill>
                          <a:latin typeface="游ゴシック" panose="020F0502020204030204"/>
                        </a:defRPr>
                      </a:lvl9pPr>
                    </a:lstStyle>
                    <a:p>
                      <a:endParaRPr kumimoji="1" lang="ja-JP" altLang="en-US" sz="1900"/>
                    </a:p>
                  </a:txBody>
                  <a:tcPr marL="100020" marR="100020" marT="50012" marB="50012">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noFill/>
                  </a:tcPr>
                </a:tc>
                <a:tc>
                  <a:txBody>
                    <a:bodyPr/>
                    <a:lstStyle>
                      <a:lvl1pPr marL="0" algn="l" defTabSz="685800" rtl="0" eaLnBrk="1" latinLnBrk="0" hangingPunct="1">
                        <a:defRPr kumimoji="1" sz="1350" kern="1200">
                          <a:solidFill>
                            <a:schemeClr val="dk1"/>
                          </a:solidFill>
                          <a:latin typeface="游ゴシック" panose="020F0502020204030204"/>
                        </a:defRPr>
                      </a:lvl1pPr>
                      <a:lvl2pPr marL="342900" algn="l" defTabSz="685800" rtl="0" eaLnBrk="1" latinLnBrk="0" hangingPunct="1">
                        <a:defRPr kumimoji="1" sz="1350" kern="1200">
                          <a:solidFill>
                            <a:schemeClr val="dk1"/>
                          </a:solidFill>
                          <a:latin typeface="游ゴシック" panose="020F0502020204030204"/>
                        </a:defRPr>
                      </a:lvl2pPr>
                      <a:lvl3pPr marL="685800" algn="l" defTabSz="685800" rtl="0" eaLnBrk="1" latinLnBrk="0" hangingPunct="1">
                        <a:defRPr kumimoji="1" sz="1350" kern="1200">
                          <a:solidFill>
                            <a:schemeClr val="dk1"/>
                          </a:solidFill>
                          <a:latin typeface="游ゴシック" panose="020F0502020204030204"/>
                        </a:defRPr>
                      </a:lvl3pPr>
                      <a:lvl4pPr marL="1028700" algn="l" defTabSz="685800" rtl="0" eaLnBrk="1" latinLnBrk="0" hangingPunct="1">
                        <a:defRPr kumimoji="1" sz="1350" kern="1200">
                          <a:solidFill>
                            <a:schemeClr val="dk1"/>
                          </a:solidFill>
                          <a:latin typeface="游ゴシック" panose="020F0502020204030204"/>
                        </a:defRPr>
                      </a:lvl4pPr>
                      <a:lvl5pPr marL="1371600" algn="l" defTabSz="685800" rtl="0" eaLnBrk="1" latinLnBrk="0" hangingPunct="1">
                        <a:defRPr kumimoji="1" sz="1350" kern="1200">
                          <a:solidFill>
                            <a:schemeClr val="dk1"/>
                          </a:solidFill>
                          <a:latin typeface="游ゴシック" panose="020F0502020204030204"/>
                        </a:defRPr>
                      </a:lvl5pPr>
                      <a:lvl6pPr marL="1714500" algn="l" defTabSz="685800" rtl="0" eaLnBrk="1" latinLnBrk="0" hangingPunct="1">
                        <a:defRPr kumimoji="1" sz="1350" kern="1200">
                          <a:solidFill>
                            <a:schemeClr val="dk1"/>
                          </a:solidFill>
                          <a:latin typeface="游ゴシック" panose="020F0502020204030204"/>
                        </a:defRPr>
                      </a:lvl6pPr>
                      <a:lvl7pPr marL="2057400" algn="l" defTabSz="685800" rtl="0" eaLnBrk="1" latinLnBrk="0" hangingPunct="1">
                        <a:defRPr kumimoji="1" sz="1350" kern="1200">
                          <a:solidFill>
                            <a:schemeClr val="dk1"/>
                          </a:solidFill>
                          <a:latin typeface="游ゴシック" panose="020F0502020204030204"/>
                        </a:defRPr>
                      </a:lvl7pPr>
                      <a:lvl8pPr marL="2400300" algn="l" defTabSz="685800" rtl="0" eaLnBrk="1" latinLnBrk="0" hangingPunct="1">
                        <a:defRPr kumimoji="1" sz="1350" kern="1200">
                          <a:solidFill>
                            <a:schemeClr val="dk1"/>
                          </a:solidFill>
                          <a:latin typeface="游ゴシック" panose="020F0502020204030204"/>
                        </a:defRPr>
                      </a:lvl8pPr>
                      <a:lvl9pPr marL="2743200" algn="l" defTabSz="685800" rtl="0" eaLnBrk="1" latinLnBrk="0" hangingPunct="1">
                        <a:defRPr kumimoji="1" sz="1350" kern="1200">
                          <a:solidFill>
                            <a:schemeClr val="dk1"/>
                          </a:solidFill>
                          <a:latin typeface="游ゴシック" panose="020F0502020204030204"/>
                        </a:defRPr>
                      </a:lvl9pPr>
                    </a:lstStyle>
                    <a:p>
                      <a:endParaRPr kumimoji="1" lang="ja-JP" altLang="en-US" sz="1900"/>
                    </a:p>
                  </a:txBody>
                  <a:tcPr marL="100020" marR="100020" marT="50012" marB="50012">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noFill/>
                  </a:tcPr>
                </a:tc>
                <a:tc>
                  <a:txBody>
                    <a:bodyPr/>
                    <a:lstStyle>
                      <a:lvl1pPr marL="0" algn="l" defTabSz="685800" rtl="0" eaLnBrk="1" latinLnBrk="0" hangingPunct="1">
                        <a:defRPr kumimoji="1" sz="1350" kern="1200">
                          <a:solidFill>
                            <a:schemeClr val="dk1"/>
                          </a:solidFill>
                          <a:latin typeface="游ゴシック" panose="020F0502020204030204"/>
                        </a:defRPr>
                      </a:lvl1pPr>
                      <a:lvl2pPr marL="342900" algn="l" defTabSz="685800" rtl="0" eaLnBrk="1" latinLnBrk="0" hangingPunct="1">
                        <a:defRPr kumimoji="1" sz="1350" kern="1200">
                          <a:solidFill>
                            <a:schemeClr val="dk1"/>
                          </a:solidFill>
                          <a:latin typeface="游ゴシック" panose="020F0502020204030204"/>
                        </a:defRPr>
                      </a:lvl2pPr>
                      <a:lvl3pPr marL="685800" algn="l" defTabSz="685800" rtl="0" eaLnBrk="1" latinLnBrk="0" hangingPunct="1">
                        <a:defRPr kumimoji="1" sz="1350" kern="1200">
                          <a:solidFill>
                            <a:schemeClr val="dk1"/>
                          </a:solidFill>
                          <a:latin typeface="游ゴシック" panose="020F0502020204030204"/>
                        </a:defRPr>
                      </a:lvl3pPr>
                      <a:lvl4pPr marL="1028700" algn="l" defTabSz="685800" rtl="0" eaLnBrk="1" latinLnBrk="0" hangingPunct="1">
                        <a:defRPr kumimoji="1" sz="1350" kern="1200">
                          <a:solidFill>
                            <a:schemeClr val="dk1"/>
                          </a:solidFill>
                          <a:latin typeface="游ゴシック" panose="020F0502020204030204"/>
                        </a:defRPr>
                      </a:lvl4pPr>
                      <a:lvl5pPr marL="1371600" algn="l" defTabSz="685800" rtl="0" eaLnBrk="1" latinLnBrk="0" hangingPunct="1">
                        <a:defRPr kumimoji="1" sz="1350" kern="1200">
                          <a:solidFill>
                            <a:schemeClr val="dk1"/>
                          </a:solidFill>
                          <a:latin typeface="游ゴシック" panose="020F0502020204030204"/>
                        </a:defRPr>
                      </a:lvl5pPr>
                      <a:lvl6pPr marL="1714500" algn="l" defTabSz="685800" rtl="0" eaLnBrk="1" latinLnBrk="0" hangingPunct="1">
                        <a:defRPr kumimoji="1" sz="1350" kern="1200">
                          <a:solidFill>
                            <a:schemeClr val="dk1"/>
                          </a:solidFill>
                          <a:latin typeface="游ゴシック" panose="020F0502020204030204"/>
                        </a:defRPr>
                      </a:lvl6pPr>
                      <a:lvl7pPr marL="2057400" algn="l" defTabSz="685800" rtl="0" eaLnBrk="1" latinLnBrk="0" hangingPunct="1">
                        <a:defRPr kumimoji="1" sz="1350" kern="1200">
                          <a:solidFill>
                            <a:schemeClr val="dk1"/>
                          </a:solidFill>
                          <a:latin typeface="游ゴシック" panose="020F0502020204030204"/>
                        </a:defRPr>
                      </a:lvl7pPr>
                      <a:lvl8pPr marL="2400300" algn="l" defTabSz="685800" rtl="0" eaLnBrk="1" latinLnBrk="0" hangingPunct="1">
                        <a:defRPr kumimoji="1" sz="1350" kern="1200">
                          <a:solidFill>
                            <a:schemeClr val="dk1"/>
                          </a:solidFill>
                          <a:latin typeface="游ゴシック" panose="020F0502020204030204"/>
                        </a:defRPr>
                      </a:lvl8pPr>
                      <a:lvl9pPr marL="2743200" algn="l" defTabSz="685800" rtl="0" eaLnBrk="1" latinLnBrk="0" hangingPunct="1">
                        <a:defRPr kumimoji="1" sz="1350" kern="1200">
                          <a:solidFill>
                            <a:schemeClr val="dk1"/>
                          </a:solidFill>
                          <a:latin typeface="游ゴシック" panose="020F0502020204030204"/>
                        </a:defRPr>
                      </a:lvl9pPr>
                    </a:lstStyle>
                    <a:p>
                      <a:endParaRPr kumimoji="1" lang="ja-JP" altLang="en-US" sz="1900"/>
                    </a:p>
                  </a:txBody>
                  <a:tcPr marL="100020" marR="100020" marT="50012" marB="50012">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noFill/>
                  </a:tcPr>
                </a:tc>
                <a:tc>
                  <a:txBody>
                    <a:bodyPr/>
                    <a:lstStyle>
                      <a:lvl1pPr marL="0" algn="l" defTabSz="685800" rtl="0" eaLnBrk="1" latinLnBrk="0" hangingPunct="1">
                        <a:defRPr kumimoji="1" sz="1350" kern="1200">
                          <a:solidFill>
                            <a:schemeClr val="dk1"/>
                          </a:solidFill>
                          <a:latin typeface="游ゴシック" panose="020F0502020204030204"/>
                        </a:defRPr>
                      </a:lvl1pPr>
                      <a:lvl2pPr marL="342900" algn="l" defTabSz="685800" rtl="0" eaLnBrk="1" latinLnBrk="0" hangingPunct="1">
                        <a:defRPr kumimoji="1" sz="1350" kern="1200">
                          <a:solidFill>
                            <a:schemeClr val="dk1"/>
                          </a:solidFill>
                          <a:latin typeface="游ゴシック" panose="020F0502020204030204"/>
                        </a:defRPr>
                      </a:lvl2pPr>
                      <a:lvl3pPr marL="685800" algn="l" defTabSz="685800" rtl="0" eaLnBrk="1" latinLnBrk="0" hangingPunct="1">
                        <a:defRPr kumimoji="1" sz="1350" kern="1200">
                          <a:solidFill>
                            <a:schemeClr val="dk1"/>
                          </a:solidFill>
                          <a:latin typeface="游ゴシック" panose="020F0502020204030204"/>
                        </a:defRPr>
                      </a:lvl3pPr>
                      <a:lvl4pPr marL="1028700" algn="l" defTabSz="685800" rtl="0" eaLnBrk="1" latinLnBrk="0" hangingPunct="1">
                        <a:defRPr kumimoji="1" sz="1350" kern="1200">
                          <a:solidFill>
                            <a:schemeClr val="dk1"/>
                          </a:solidFill>
                          <a:latin typeface="游ゴシック" panose="020F0502020204030204"/>
                        </a:defRPr>
                      </a:lvl4pPr>
                      <a:lvl5pPr marL="1371600" algn="l" defTabSz="685800" rtl="0" eaLnBrk="1" latinLnBrk="0" hangingPunct="1">
                        <a:defRPr kumimoji="1" sz="1350" kern="1200">
                          <a:solidFill>
                            <a:schemeClr val="dk1"/>
                          </a:solidFill>
                          <a:latin typeface="游ゴシック" panose="020F0502020204030204"/>
                        </a:defRPr>
                      </a:lvl5pPr>
                      <a:lvl6pPr marL="1714500" algn="l" defTabSz="685800" rtl="0" eaLnBrk="1" latinLnBrk="0" hangingPunct="1">
                        <a:defRPr kumimoji="1" sz="1350" kern="1200">
                          <a:solidFill>
                            <a:schemeClr val="dk1"/>
                          </a:solidFill>
                          <a:latin typeface="游ゴシック" panose="020F0502020204030204"/>
                        </a:defRPr>
                      </a:lvl6pPr>
                      <a:lvl7pPr marL="2057400" algn="l" defTabSz="685800" rtl="0" eaLnBrk="1" latinLnBrk="0" hangingPunct="1">
                        <a:defRPr kumimoji="1" sz="1350" kern="1200">
                          <a:solidFill>
                            <a:schemeClr val="dk1"/>
                          </a:solidFill>
                          <a:latin typeface="游ゴシック" panose="020F0502020204030204"/>
                        </a:defRPr>
                      </a:lvl7pPr>
                      <a:lvl8pPr marL="2400300" algn="l" defTabSz="685800" rtl="0" eaLnBrk="1" latinLnBrk="0" hangingPunct="1">
                        <a:defRPr kumimoji="1" sz="1350" kern="1200">
                          <a:solidFill>
                            <a:schemeClr val="dk1"/>
                          </a:solidFill>
                          <a:latin typeface="游ゴシック" panose="020F0502020204030204"/>
                        </a:defRPr>
                      </a:lvl8pPr>
                      <a:lvl9pPr marL="2743200" algn="l" defTabSz="685800" rtl="0" eaLnBrk="1" latinLnBrk="0" hangingPunct="1">
                        <a:defRPr kumimoji="1" sz="1350" kern="1200">
                          <a:solidFill>
                            <a:schemeClr val="dk1"/>
                          </a:solidFill>
                          <a:latin typeface="游ゴシック" panose="020F0502020204030204"/>
                        </a:defRPr>
                      </a:lvl9pPr>
                    </a:lstStyle>
                    <a:p>
                      <a:endParaRPr kumimoji="1" lang="ja-JP" altLang="en-US" sz="1900"/>
                    </a:p>
                  </a:txBody>
                  <a:tcPr marL="100020" marR="100020" marT="50012" marB="50012">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73903">
                <a:tc>
                  <a:txBody>
                    <a:bodyPr/>
                    <a:lstStyle>
                      <a:lvl1pPr marL="0" algn="l" defTabSz="685800" rtl="0" eaLnBrk="1" latinLnBrk="0" hangingPunct="1">
                        <a:defRPr kumimoji="1" sz="1350" kern="1200">
                          <a:solidFill>
                            <a:schemeClr val="dk1"/>
                          </a:solidFill>
                          <a:latin typeface="游ゴシック" panose="020F0502020204030204"/>
                        </a:defRPr>
                      </a:lvl1pPr>
                      <a:lvl2pPr marL="342900" algn="l" defTabSz="685800" rtl="0" eaLnBrk="1" latinLnBrk="0" hangingPunct="1">
                        <a:defRPr kumimoji="1" sz="1350" kern="1200">
                          <a:solidFill>
                            <a:schemeClr val="dk1"/>
                          </a:solidFill>
                          <a:latin typeface="游ゴシック" panose="020F0502020204030204"/>
                        </a:defRPr>
                      </a:lvl2pPr>
                      <a:lvl3pPr marL="685800" algn="l" defTabSz="685800" rtl="0" eaLnBrk="1" latinLnBrk="0" hangingPunct="1">
                        <a:defRPr kumimoji="1" sz="1350" kern="1200">
                          <a:solidFill>
                            <a:schemeClr val="dk1"/>
                          </a:solidFill>
                          <a:latin typeface="游ゴシック" panose="020F0502020204030204"/>
                        </a:defRPr>
                      </a:lvl3pPr>
                      <a:lvl4pPr marL="1028700" algn="l" defTabSz="685800" rtl="0" eaLnBrk="1" latinLnBrk="0" hangingPunct="1">
                        <a:defRPr kumimoji="1" sz="1350" kern="1200">
                          <a:solidFill>
                            <a:schemeClr val="dk1"/>
                          </a:solidFill>
                          <a:latin typeface="游ゴシック" panose="020F0502020204030204"/>
                        </a:defRPr>
                      </a:lvl4pPr>
                      <a:lvl5pPr marL="1371600" algn="l" defTabSz="685800" rtl="0" eaLnBrk="1" latinLnBrk="0" hangingPunct="1">
                        <a:defRPr kumimoji="1" sz="1350" kern="1200">
                          <a:solidFill>
                            <a:schemeClr val="dk1"/>
                          </a:solidFill>
                          <a:latin typeface="游ゴシック" panose="020F0502020204030204"/>
                        </a:defRPr>
                      </a:lvl5pPr>
                      <a:lvl6pPr marL="1714500" algn="l" defTabSz="685800" rtl="0" eaLnBrk="1" latinLnBrk="0" hangingPunct="1">
                        <a:defRPr kumimoji="1" sz="1350" kern="1200">
                          <a:solidFill>
                            <a:schemeClr val="dk1"/>
                          </a:solidFill>
                          <a:latin typeface="游ゴシック" panose="020F0502020204030204"/>
                        </a:defRPr>
                      </a:lvl6pPr>
                      <a:lvl7pPr marL="2057400" algn="l" defTabSz="685800" rtl="0" eaLnBrk="1" latinLnBrk="0" hangingPunct="1">
                        <a:defRPr kumimoji="1" sz="1350" kern="1200">
                          <a:solidFill>
                            <a:schemeClr val="dk1"/>
                          </a:solidFill>
                          <a:latin typeface="游ゴシック" panose="020F0502020204030204"/>
                        </a:defRPr>
                      </a:lvl7pPr>
                      <a:lvl8pPr marL="2400300" algn="l" defTabSz="685800" rtl="0" eaLnBrk="1" latinLnBrk="0" hangingPunct="1">
                        <a:defRPr kumimoji="1" sz="1350" kern="1200">
                          <a:solidFill>
                            <a:schemeClr val="dk1"/>
                          </a:solidFill>
                          <a:latin typeface="游ゴシック" panose="020F0502020204030204"/>
                        </a:defRPr>
                      </a:lvl8pPr>
                      <a:lvl9pPr marL="2743200" algn="l" defTabSz="685800" rtl="0" eaLnBrk="1" latinLnBrk="0" hangingPunct="1">
                        <a:defRPr kumimoji="1" sz="1350" kern="1200">
                          <a:solidFill>
                            <a:schemeClr val="dk1"/>
                          </a:solidFill>
                          <a:latin typeface="游ゴシック" panose="020F0502020204030204"/>
                        </a:defRPr>
                      </a:lvl9pPr>
                    </a:lstStyle>
                    <a:p>
                      <a:endParaRPr kumimoji="1" lang="ja-JP" altLang="en-US" sz="1900"/>
                    </a:p>
                  </a:txBody>
                  <a:tcPr marL="100020" marR="100020" marT="50012" marB="50012">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noFill/>
                  </a:tcPr>
                </a:tc>
                <a:tc>
                  <a:txBody>
                    <a:bodyPr/>
                    <a:lstStyle>
                      <a:lvl1pPr marL="0" algn="l" defTabSz="685800" rtl="0" eaLnBrk="1" latinLnBrk="0" hangingPunct="1">
                        <a:defRPr kumimoji="1" sz="1350" kern="1200">
                          <a:solidFill>
                            <a:schemeClr val="dk1"/>
                          </a:solidFill>
                          <a:latin typeface="游ゴシック" panose="020F0502020204030204"/>
                        </a:defRPr>
                      </a:lvl1pPr>
                      <a:lvl2pPr marL="342900" algn="l" defTabSz="685800" rtl="0" eaLnBrk="1" latinLnBrk="0" hangingPunct="1">
                        <a:defRPr kumimoji="1" sz="1350" kern="1200">
                          <a:solidFill>
                            <a:schemeClr val="dk1"/>
                          </a:solidFill>
                          <a:latin typeface="游ゴシック" panose="020F0502020204030204"/>
                        </a:defRPr>
                      </a:lvl2pPr>
                      <a:lvl3pPr marL="685800" algn="l" defTabSz="685800" rtl="0" eaLnBrk="1" latinLnBrk="0" hangingPunct="1">
                        <a:defRPr kumimoji="1" sz="1350" kern="1200">
                          <a:solidFill>
                            <a:schemeClr val="dk1"/>
                          </a:solidFill>
                          <a:latin typeface="游ゴシック" panose="020F0502020204030204"/>
                        </a:defRPr>
                      </a:lvl3pPr>
                      <a:lvl4pPr marL="1028700" algn="l" defTabSz="685800" rtl="0" eaLnBrk="1" latinLnBrk="0" hangingPunct="1">
                        <a:defRPr kumimoji="1" sz="1350" kern="1200">
                          <a:solidFill>
                            <a:schemeClr val="dk1"/>
                          </a:solidFill>
                          <a:latin typeface="游ゴシック" panose="020F0502020204030204"/>
                        </a:defRPr>
                      </a:lvl4pPr>
                      <a:lvl5pPr marL="1371600" algn="l" defTabSz="685800" rtl="0" eaLnBrk="1" latinLnBrk="0" hangingPunct="1">
                        <a:defRPr kumimoji="1" sz="1350" kern="1200">
                          <a:solidFill>
                            <a:schemeClr val="dk1"/>
                          </a:solidFill>
                          <a:latin typeface="游ゴシック" panose="020F0502020204030204"/>
                        </a:defRPr>
                      </a:lvl5pPr>
                      <a:lvl6pPr marL="1714500" algn="l" defTabSz="685800" rtl="0" eaLnBrk="1" latinLnBrk="0" hangingPunct="1">
                        <a:defRPr kumimoji="1" sz="1350" kern="1200">
                          <a:solidFill>
                            <a:schemeClr val="dk1"/>
                          </a:solidFill>
                          <a:latin typeface="游ゴシック" panose="020F0502020204030204"/>
                        </a:defRPr>
                      </a:lvl6pPr>
                      <a:lvl7pPr marL="2057400" algn="l" defTabSz="685800" rtl="0" eaLnBrk="1" latinLnBrk="0" hangingPunct="1">
                        <a:defRPr kumimoji="1" sz="1350" kern="1200">
                          <a:solidFill>
                            <a:schemeClr val="dk1"/>
                          </a:solidFill>
                          <a:latin typeface="游ゴシック" panose="020F0502020204030204"/>
                        </a:defRPr>
                      </a:lvl7pPr>
                      <a:lvl8pPr marL="2400300" algn="l" defTabSz="685800" rtl="0" eaLnBrk="1" latinLnBrk="0" hangingPunct="1">
                        <a:defRPr kumimoji="1" sz="1350" kern="1200">
                          <a:solidFill>
                            <a:schemeClr val="dk1"/>
                          </a:solidFill>
                          <a:latin typeface="游ゴシック" panose="020F0502020204030204"/>
                        </a:defRPr>
                      </a:lvl8pPr>
                      <a:lvl9pPr marL="2743200" algn="l" defTabSz="685800" rtl="0" eaLnBrk="1" latinLnBrk="0" hangingPunct="1">
                        <a:defRPr kumimoji="1" sz="1350" kern="1200">
                          <a:solidFill>
                            <a:schemeClr val="dk1"/>
                          </a:solidFill>
                          <a:latin typeface="游ゴシック" panose="020F0502020204030204"/>
                        </a:defRPr>
                      </a:lvl9pPr>
                    </a:lstStyle>
                    <a:p>
                      <a:endParaRPr kumimoji="1" lang="ja-JP" altLang="en-US" sz="1900" dirty="0"/>
                    </a:p>
                  </a:txBody>
                  <a:tcPr marL="100020" marR="100020" marT="50012" marB="50012">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noFill/>
                  </a:tcPr>
                </a:tc>
                <a:tc>
                  <a:txBody>
                    <a:bodyPr/>
                    <a:lstStyle>
                      <a:lvl1pPr marL="0" algn="l" defTabSz="685800" rtl="0" eaLnBrk="1" latinLnBrk="0" hangingPunct="1">
                        <a:defRPr kumimoji="1" sz="1350" kern="1200">
                          <a:solidFill>
                            <a:schemeClr val="dk1"/>
                          </a:solidFill>
                          <a:latin typeface="游ゴシック" panose="020F0502020204030204"/>
                        </a:defRPr>
                      </a:lvl1pPr>
                      <a:lvl2pPr marL="342900" algn="l" defTabSz="685800" rtl="0" eaLnBrk="1" latinLnBrk="0" hangingPunct="1">
                        <a:defRPr kumimoji="1" sz="1350" kern="1200">
                          <a:solidFill>
                            <a:schemeClr val="dk1"/>
                          </a:solidFill>
                          <a:latin typeface="游ゴシック" panose="020F0502020204030204"/>
                        </a:defRPr>
                      </a:lvl2pPr>
                      <a:lvl3pPr marL="685800" algn="l" defTabSz="685800" rtl="0" eaLnBrk="1" latinLnBrk="0" hangingPunct="1">
                        <a:defRPr kumimoji="1" sz="1350" kern="1200">
                          <a:solidFill>
                            <a:schemeClr val="dk1"/>
                          </a:solidFill>
                          <a:latin typeface="游ゴシック" panose="020F0502020204030204"/>
                        </a:defRPr>
                      </a:lvl3pPr>
                      <a:lvl4pPr marL="1028700" algn="l" defTabSz="685800" rtl="0" eaLnBrk="1" latinLnBrk="0" hangingPunct="1">
                        <a:defRPr kumimoji="1" sz="1350" kern="1200">
                          <a:solidFill>
                            <a:schemeClr val="dk1"/>
                          </a:solidFill>
                          <a:latin typeface="游ゴシック" panose="020F0502020204030204"/>
                        </a:defRPr>
                      </a:lvl4pPr>
                      <a:lvl5pPr marL="1371600" algn="l" defTabSz="685800" rtl="0" eaLnBrk="1" latinLnBrk="0" hangingPunct="1">
                        <a:defRPr kumimoji="1" sz="1350" kern="1200">
                          <a:solidFill>
                            <a:schemeClr val="dk1"/>
                          </a:solidFill>
                          <a:latin typeface="游ゴシック" panose="020F0502020204030204"/>
                        </a:defRPr>
                      </a:lvl5pPr>
                      <a:lvl6pPr marL="1714500" algn="l" defTabSz="685800" rtl="0" eaLnBrk="1" latinLnBrk="0" hangingPunct="1">
                        <a:defRPr kumimoji="1" sz="1350" kern="1200">
                          <a:solidFill>
                            <a:schemeClr val="dk1"/>
                          </a:solidFill>
                          <a:latin typeface="游ゴシック" panose="020F0502020204030204"/>
                        </a:defRPr>
                      </a:lvl6pPr>
                      <a:lvl7pPr marL="2057400" algn="l" defTabSz="685800" rtl="0" eaLnBrk="1" latinLnBrk="0" hangingPunct="1">
                        <a:defRPr kumimoji="1" sz="1350" kern="1200">
                          <a:solidFill>
                            <a:schemeClr val="dk1"/>
                          </a:solidFill>
                          <a:latin typeface="游ゴシック" panose="020F0502020204030204"/>
                        </a:defRPr>
                      </a:lvl7pPr>
                      <a:lvl8pPr marL="2400300" algn="l" defTabSz="685800" rtl="0" eaLnBrk="1" latinLnBrk="0" hangingPunct="1">
                        <a:defRPr kumimoji="1" sz="1350" kern="1200">
                          <a:solidFill>
                            <a:schemeClr val="dk1"/>
                          </a:solidFill>
                          <a:latin typeface="游ゴシック" panose="020F0502020204030204"/>
                        </a:defRPr>
                      </a:lvl8pPr>
                      <a:lvl9pPr marL="2743200" algn="l" defTabSz="685800" rtl="0" eaLnBrk="1" latinLnBrk="0" hangingPunct="1">
                        <a:defRPr kumimoji="1" sz="1350" kern="1200">
                          <a:solidFill>
                            <a:schemeClr val="dk1"/>
                          </a:solidFill>
                          <a:latin typeface="游ゴシック" panose="020F0502020204030204"/>
                        </a:defRPr>
                      </a:lvl9pPr>
                    </a:lstStyle>
                    <a:p>
                      <a:endParaRPr kumimoji="1" lang="ja-JP" altLang="en-US" sz="1900" dirty="0"/>
                    </a:p>
                  </a:txBody>
                  <a:tcPr marL="100020" marR="100020" marT="50012" marB="50012">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noFill/>
                  </a:tcPr>
                </a:tc>
                <a:tc>
                  <a:txBody>
                    <a:bodyPr/>
                    <a:lstStyle>
                      <a:lvl1pPr marL="0" algn="l" defTabSz="685800" rtl="0" eaLnBrk="1" latinLnBrk="0" hangingPunct="1">
                        <a:defRPr kumimoji="1" sz="1350" kern="1200">
                          <a:solidFill>
                            <a:schemeClr val="dk1"/>
                          </a:solidFill>
                          <a:latin typeface="游ゴシック" panose="020F0502020204030204"/>
                        </a:defRPr>
                      </a:lvl1pPr>
                      <a:lvl2pPr marL="342900" algn="l" defTabSz="685800" rtl="0" eaLnBrk="1" latinLnBrk="0" hangingPunct="1">
                        <a:defRPr kumimoji="1" sz="1350" kern="1200">
                          <a:solidFill>
                            <a:schemeClr val="dk1"/>
                          </a:solidFill>
                          <a:latin typeface="游ゴシック" panose="020F0502020204030204"/>
                        </a:defRPr>
                      </a:lvl2pPr>
                      <a:lvl3pPr marL="685800" algn="l" defTabSz="685800" rtl="0" eaLnBrk="1" latinLnBrk="0" hangingPunct="1">
                        <a:defRPr kumimoji="1" sz="1350" kern="1200">
                          <a:solidFill>
                            <a:schemeClr val="dk1"/>
                          </a:solidFill>
                          <a:latin typeface="游ゴシック" panose="020F0502020204030204"/>
                        </a:defRPr>
                      </a:lvl3pPr>
                      <a:lvl4pPr marL="1028700" algn="l" defTabSz="685800" rtl="0" eaLnBrk="1" latinLnBrk="0" hangingPunct="1">
                        <a:defRPr kumimoji="1" sz="1350" kern="1200">
                          <a:solidFill>
                            <a:schemeClr val="dk1"/>
                          </a:solidFill>
                          <a:latin typeface="游ゴシック" panose="020F0502020204030204"/>
                        </a:defRPr>
                      </a:lvl4pPr>
                      <a:lvl5pPr marL="1371600" algn="l" defTabSz="685800" rtl="0" eaLnBrk="1" latinLnBrk="0" hangingPunct="1">
                        <a:defRPr kumimoji="1" sz="1350" kern="1200">
                          <a:solidFill>
                            <a:schemeClr val="dk1"/>
                          </a:solidFill>
                          <a:latin typeface="游ゴシック" panose="020F0502020204030204"/>
                        </a:defRPr>
                      </a:lvl5pPr>
                      <a:lvl6pPr marL="1714500" algn="l" defTabSz="685800" rtl="0" eaLnBrk="1" latinLnBrk="0" hangingPunct="1">
                        <a:defRPr kumimoji="1" sz="1350" kern="1200">
                          <a:solidFill>
                            <a:schemeClr val="dk1"/>
                          </a:solidFill>
                          <a:latin typeface="游ゴシック" panose="020F0502020204030204"/>
                        </a:defRPr>
                      </a:lvl6pPr>
                      <a:lvl7pPr marL="2057400" algn="l" defTabSz="685800" rtl="0" eaLnBrk="1" latinLnBrk="0" hangingPunct="1">
                        <a:defRPr kumimoji="1" sz="1350" kern="1200">
                          <a:solidFill>
                            <a:schemeClr val="dk1"/>
                          </a:solidFill>
                          <a:latin typeface="游ゴシック" panose="020F0502020204030204"/>
                        </a:defRPr>
                      </a:lvl7pPr>
                      <a:lvl8pPr marL="2400300" algn="l" defTabSz="685800" rtl="0" eaLnBrk="1" latinLnBrk="0" hangingPunct="1">
                        <a:defRPr kumimoji="1" sz="1350" kern="1200">
                          <a:solidFill>
                            <a:schemeClr val="dk1"/>
                          </a:solidFill>
                          <a:latin typeface="游ゴシック" panose="020F0502020204030204"/>
                        </a:defRPr>
                      </a:lvl8pPr>
                      <a:lvl9pPr marL="2743200" algn="l" defTabSz="685800" rtl="0" eaLnBrk="1" latinLnBrk="0" hangingPunct="1">
                        <a:defRPr kumimoji="1" sz="1350" kern="1200">
                          <a:solidFill>
                            <a:schemeClr val="dk1"/>
                          </a:solidFill>
                          <a:latin typeface="游ゴシック" panose="020F0502020204030204"/>
                        </a:defRPr>
                      </a:lvl9pPr>
                    </a:lstStyle>
                    <a:p>
                      <a:endParaRPr kumimoji="1" lang="ja-JP" altLang="en-US" sz="1900" dirty="0"/>
                    </a:p>
                  </a:txBody>
                  <a:tcPr marL="100020" marR="100020" marT="50012" marB="50012">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noFill/>
                  </a:tcPr>
                </a:tc>
                <a:tc>
                  <a:txBody>
                    <a:bodyPr/>
                    <a:lstStyle>
                      <a:lvl1pPr marL="0" algn="l" defTabSz="685800" rtl="0" eaLnBrk="1" latinLnBrk="0" hangingPunct="1">
                        <a:defRPr kumimoji="1" sz="1350" kern="1200">
                          <a:solidFill>
                            <a:schemeClr val="dk1"/>
                          </a:solidFill>
                          <a:latin typeface="游ゴシック" panose="020F0502020204030204"/>
                        </a:defRPr>
                      </a:lvl1pPr>
                      <a:lvl2pPr marL="342900" algn="l" defTabSz="685800" rtl="0" eaLnBrk="1" latinLnBrk="0" hangingPunct="1">
                        <a:defRPr kumimoji="1" sz="1350" kern="1200">
                          <a:solidFill>
                            <a:schemeClr val="dk1"/>
                          </a:solidFill>
                          <a:latin typeface="游ゴシック" panose="020F0502020204030204"/>
                        </a:defRPr>
                      </a:lvl2pPr>
                      <a:lvl3pPr marL="685800" algn="l" defTabSz="685800" rtl="0" eaLnBrk="1" latinLnBrk="0" hangingPunct="1">
                        <a:defRPr kumimoji="1" sz="1350" kern="1200">
                          <a:solidFill>
                            <a:schemeClr val="dk1"/>
                          </a:solidFill>
                          <a:latin typeface="游ゴシック" panose="020F0502020204030204"/>
                        </a:defRPr>
                      </a:lvl3pPr>
                      <a:lvl4pPr marL="1028700" algn="l" defTabSz="685800" rtl="0" eaLnBrk="1" latinLnBrk="0" hangingPunct="1">
                        <a:defRPr kumimoji="1" sz="1350" kern="1200">
                          <a:solidFill>
                            <a:schemeClr val="dk1"/>
                          </a:solidFill>
                          <a:latin typeface="游ゴシック" panose="020F0502020204030204"/>
                        </a:defRPr>
                      </a:lvl4pPr>
                      <a:lvl5pPr marL="1371600" algn="l" defTabSz="685800" rtl="0" eaLnBrk="1" latinLnBrk="0" hangingPunct="1">
                        <a:defRPr kumimoji="1" sz="1350" kern="1200">
                          <a:solidFill>
                            <a:schemeClr val="dk1"/>
                          </a:solidFill>
                          <a:latin typeface="游ゴシック" panose="020F0502020204030204"/>
                        </a:defRPr>
                      </a:lvl5pPr>
                      <a:lvl6pPr marL="1714500" algn="l" defTabSz="685800" rtl="0" eaLnBrk="1" latinLnBrk="0" hangingPunct="1">
                        <a:defRPr kumimoji="1" sz="1350" kern="1200">
                          <a:solidFill>
                            <a:schemeClr val="dk1"/>
                          </a:solidFill>
                          <a:latin typeface="游ゴシック" panose="020F0502020204030204"/>
                        </a:defRPr>
                      </a:lvl6pPr>
                      <a:lvl7pPr marL="2057400" algn="l" defTabSz="685800" rtl="0" eaLnBrk="1" latinLnBrk="0" hangingPunct="1">
                        <a:defRPr kumimoji="1" sz="1350" kern="1200">
                          <a:solidFill>
                            <a:schemeClr val="dk1"/>
                          </a:solidFill>
                          <a:latin typeface="游ゴシック" panose="020F0502020204030204"/>
                        </a:defRPr>
                      </a:lvl7pPr>
                      <a:lvl8pPr marL="2400300" algn="l" defTabSz="685800" rtl="0" eaLnBrk="1" latinLnBrk="0" hangingPunct="1">
                        <a:defRPr kumimoji="1" sz="1350" kern="1200">
                          <a:solidFill>
                            <a:schemeClr val="dk1"/>
                          </a:solidFill>
                          <a:latin typeface="游ゴシック" panose="020F0502020204030204"/>
                        </a:defRPr>
                      </a:lvl8pPr>
                      <a:lvl9pPr marL="2743200" algn="l" defTabSz="685800" rtl="0" eaLnBrk="1" latinLnBrk="0" hangingPunct="1">
                        <a:defRPr kumimoji="1" sz="1350" kern="1200">
                          <a:solidFill>
                            <a:schemeClr val="dk1"/>
                          </a:solidFill>
                          <a:latin typeface="游ゴシック" panose="020F0502020204030204"/>
                        </a:defRPr>
                      </a:lvl9pPr>
                    </a:lstStyle>
                    <a:p>
                      <a:endParaRPr kumimoji="1" lang="ja-JP" altLang="en-US" sz="1900"/>
                    </a:p>
                  </a:txBody>
                  <a:tcPr marL="100020" marR="100020" marT="50012" marB="50012">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noFill/>
                  </a:tcPr>
                </a:tc>
                <a:tc>
                  <a:txBody>
                    <a:bodyPr/>
                    <a:lstStyle>
                      <a:lvl1pPr marL="0" algn="l" defTabSz="685800" rtl="0" eaLnBrk="1" latinLnBrk="0" hangingPunct="1">
                        <a:defRPr kumimoji="1" sz="1350" kern="1200">
                          <a:solidFill>
                            <a:schemeClr val="dk1"/>
                          </a:solidFill>
                          <a:latin typeface="游ゴシック" panose="020F0502020204030204"/>
                        </a:defRPr>
                      </a:lvl1pPr>
                      <a:lvl2pPr marL="342900" algn="l" defTabSz="685800" rtl="0" eaLnBrk="1" latinLnBrk="0" hangingPunct="1">
                        <a:defRPr kumimoji="1" sz="1350" kern="1200">
                          <a:solidFill>
                            <a:schemeClr val="dk1"/>
                          </a:solidFill>
                          <a:latin typeface="游ゴシック" panose="020F0502020204030204"/>
                        </a:defRPr>
                      </a:lvl2pPr>
                      <a:lvl3pPr marL="685800" algn="l" defTabSz="685800" rtl="0" eaLnBrk="1" latinLnBrk="0" hangingPunct="1">
                        <a:defRPr kumimoji="1" sz="1350" kern="1200">
                          <a:solidFill>
                            <a:schemeClr val="dk1"/>
                          </a:solidFill>
                          <a:latin typeface="游ゴシック" panose="020F0502020204030204"/>
                        </a:defRPr>
                      </a:lvl3pPr>
                      <a:lvl4pPr marL="1028700" algn="l" defTabSz="685800" rtl="0" eaLnBrk="1" latinLnBrk="0" hangingPunct="1">
                        <a:defRPr kumimoji="1" sz="1350" kern="1200">
                          <a:solidFill>
                            <a:schemeClr val="dk1"/>
                          </a:solidFill>
                          <a:latin typeface="游ゴシック" panose="020F0502020204030204"/>
                        </a:defRPr>
                      </a:lvl4pPr>
                      <a:lvl5pPr marL="1371600" algn="l" defTabSz="685800" rtl="0" eaLnBrk="1" latinLnBrk="0" hangingPunct="1">
                        <a:defRPr kumimoji="1" sz="1350" kern="1200">
                          <a:solidFill>
                            <a:schemeClr val="dk1"/>
                          </a:solidFill>
                          <a:latin typeface="游ゴシック" panose="020F0502020204030204"/>
                        </a:defRPr>
                      </a:lvl5pPr>
                      <a:lvl6pPr marL="1714500" algn="l" defTabSz="685800" rtl="0" eaLnBrk="1" latinLnBrk="0" hangingPunct="1">
                        <a:defRPr kumimoji="1" sz="1350" kern="1200">
                          <a:solidFill>
                            <a:schemeClr val="dk1"/>
                          </a:solidFill>
                          <a:latin typeface="游ゴシック" panose="020F0502020204030204"/>
                        </a:defRPr>
                      </a:lvl6pPr>
                      <a:lvl7pPr marL="2057400" algn="l" defTabSz="685800" rtl="0" eaLnBrk="1" latinLnBrk="0" hangingPunct="1">
                        <a:defRPr kumimoji="1" sz="1350" kern="1200">
                          <a:solidFill>
                            <a:schemeClr val="dk1"/>
                          </a:solidFill>
                          <a:latin typeface="游ゴシック" panose="020F0502020204030204"/>
                        </a:defRPr>
                      </a:lvl7pPr>
                      <a:lvl8pPr marL="2400300" algn="l" defTabSz="685800" rtl="0" eaLnBrk="1" latinLnBrk="0" hangingPunct="1">
                        <a:defRPr kumimoji="1" sz="1350" kern="1200">
                          <a:solidFill>
                            <a:schemeClr val="dk1"/>
                          </a:solidFill>
                          <a:latin typeface="游ゴシック" panose="020F0502020204030204"/>
                        </a:defRPr>
                      </a:lvl8pPr>
                      <a:lvl9pPr marL="2743200" algn="l" defTabSz="685800" rtl="0" eaLnBrk="1" latinLnBrk="0" hangingPunct="1">
                        <a:defRPr kumimoji="1" sz="1350" kern="1200">
                          <a:solidFill>
                            <a:schemeClr val="dk1"/>
                          </a:solidFill>
                          <a:latin typeface="游ゴシック" panose="020F0502020204030204"/>
                        </a:defRPr>
                      </a:lvl9pPr>
                    </a:lstStyle>
                    <a:p>
                      <a:endParaRPr kumimoji="1" lang="ja-JP" altLang="en-US" sz="1900"/>
                    </a:p>
                  </a:txBody>
                  <a:tcPr marL="100020" marR="100020" marT="50012" marB="50012">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noFill/>
                  </a:tcPr>
                </a:tc>
                <a:tc>
                  <a:txBody>
                    <a:bodyPr/>
                    <a:lstStyle>
                      <a:lvl1pPr marL="0" algn="l" defTabSz="685800" rtl="0" eaLnBrk="1" latinLnBrk="0" hangingPunct="1">
                        <a:defRPr kumimoji="1" sz="1350" kern="1200">
                          <a:solidFill>
                            <a:schemeClr val="dk1"/>
                          </a:solidFill>
                          <a:latin typeface="游ゴシック" panose="020F0502020204030204"/>
                        </a:defRPr>
                      </a:lvl1pPr>
                      <a:lvl2pPr marL="342900" algn="l" defTabSz="685800" rtl="0" eaLnBrk="1" latinLnBrk="0" hangingPunct="1">
                        <a:defRPr kumimoji="1" sz="1350" kern="1200">
                          <a:solidFill>
                            <a:schemeClr val="dk1"/>
                          </a:solidFill>
                          <a:latin typeface="游ゴシック" panose="020F0502020204030204"/>
                        </a:defRPr>
                      </a:lvl2pPr>
                      <a:lvl3pPr marL="685800" algn="l" defTabSz="685800" rtl="0" eaLnBrk="1" latinLnBrk="0" hangingPunct="1">
                        <a:defRPr kumimoji="1" sz="1350" kern="1200">
                          <a:solidFill>
                            <a:schemeClr val="dk1"/>
                          </a:solidFill>
                          <a:latin typeface="游ゴシック" panose="020F0502020204030204"/>
                        </a:defRPr>
                      </a:lvl3pPr>
                      <a:lvl4pPr marL="1028700" algn="l" defTabSz="685800" rtl="0" eaLnBrk="1" latinLnBrk="0" hangingPunct="1">
                        <a:defRPr kumimoji="1" sz="1350" kern="1200">
                          <a:solidFill>
                            <a:schemeClr val="dk1"/>
                          </a:solidFill>
                          <a:latin typeface="游ゴシック" panose="020F0502020204030204"/>
                        </a:defRPr>
                      </a:lvl4pPr>
                      <a:lvl5pPr marL="1371600" algn="l" defTabSz="685800" rtl="0" eaLnBrk="1" latinLnBrk="0" hangingPunct="1">
                        <a:defRPr kumimoji="1" sz="1350" kern="1200">
                          <a:solidFill>
                            <a:schemeClr val="dk1"/>
                          </a:solidFill>
                          <a:latin typeface="游ゴシック" panose="020F0502020204030204"/>
                        </a:defRPr>
                      </a:lvl5pPr>
                      <a:lvl6pPr marL="1714500" algn="l" defTabSz="685800" rtl="0" eaLnBrk="1" latinLnBrk="0" hangingPunct="1">
                        <a:defRPr kumimoji="1" sz="1350" kern="1200">
                          <a:solidFill>
                            <a:schemeClr val="dk1"/>
                          </a:solidFill>
                          <a:latin typeface="游ゴシック" panose="020F0502020204030204"/>
                        </a:defRPr>
                      </a:lvl6pPr>
                      <a:lvl7pPr marL="2057400" algn="l" defTabSz="685800" rtl="0" eaLnBrk="1" latinLnBrk="0" hangingPunct="1">
                        <a:defRPr kumimoji="1" sz="1350" kern="1200">
                          <a:solidFill>
                            <a:schemeClr val="dk1"/>
                          </a:solidFill>
                          <a:latin typeface="游ゴシック" panose="020F0502020204030204"/>
                        </a:defRPr>
                      </a:lvl7pPr>
                      <a:lvl8pPr marL="2400300" algn="l" defTabSz="685800" rtl="0" eaLnBrk="1" latinLnBrk="0" hangingPunct="1">
                        <a:defRPr kumimoji="1" sz="1350" kern="1200">
                          <a:solidFill>
                            <a:schemeClr val="dk1"/>
                          </a:solidFill>
                          <a:latin typeface="游ゴシック" panose="020F0502020204030204"/>
                        </a:defRPr>
                      </a:lvl8pPr>
                      <a:lvl9pPr marL="2743200" algn="l" defTabSz="685800" rtl="0" eaLnBrk="1" latinLnBrk="0" hangingPunct="1">
                        <a:defRPr kumimoji="1" sz="1350" kern="1200">
                          <a:solidFill>
                            <a:schemeClr val="dk1"/>
                          </a:solidFill>
                          <a:latin typeface="游ゴシック" panose="020F0502020204030204"/>
                        </a:defRPr>
                      </a:lvl9pPr>
                    </a:lstStyle>
                    <a:p>
                      <a:endParaRPr kumimoji="1" lang="ja-JP" altLang="en-US" sz="1900"/>
                    </a:p>
                  </a:txBody>
                  <a:tcPr marL="100020" marR="100020" marT="50012" marB="50012">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noFill/>
                  </a:tcPr>
                </a:tc>
                <a:tc>
                  <a:txBody>
                    <a:bodyPr/>
                    <a:lstStyle>
                      <a:lvl1pPr marL="0" algn="l" defTabSz="685800" rtl="0" eaLnBrk="1" latinLnBrk="0" hangingPunct="1">
                        <a:defRPr kumimoji="1" sz="1350" kern="1200">
                          <a:solidFill>
                            <a:schemeClr val="dk1"/>
                          </a:solidFill>
                          <a:latin typeface="游ゴシック" panose="020F0502020204030204"/>
                        </a:defRPr>
                      </a:lvl1pPr>
                      <a:lvl2pPr marL="342900" algn="l" defTabSz="685800" rtl="0" eaLnBrk="1" latinLnBrk="0" hangingPunct="1">
                        <a:defRPr kumimoji="1" sz="1350" kern="1200">
                          <a:solidFill>
                            <a:schemeClr val="dk1"/>
                          </a:solidFill>
                          <a:latin typeface="游ゴシック" panose="020F0502020204030204"/>
                        </a:defRPr>
                      </a:lvl2pPr>
                      <a:lvl3pPr marL="685800" algn="l" defTabSz="685800" rtl="0" eaLnBrk="1" latinLnBrk="0" hangingPunct="1">
                        <a:defRPr kumimoji="1" sz="1350" kern="1200">
                          <a:solidFill>
                            <a:schemeClr val="dk1"/>
                          </a:solidFill>
                          <a:latin typeface="游ゴシック" panose="020F0502020204030204"/>
                        </a:defRPr>
                      </a:lvl3pPr>
                      <a:lvl4pPr marL="1028700" algn="l" defTabSz="685800" rtl="0" eaLnBrk="1" latinLnBrk="0" hangingPunct="1">
                        <a:defRPr kumimoji="1" sz="1350" kern="1200">
                          <a:solidFill>
                            <a:schemeClr val="dk1"/>
                          </a:solidFill>
                          <a:latin typeface="游ゴシック" panose="020F0502020204030204"/>
                        </a:defRPr>
                      </a:lvl4pPr>
                      <a:lvl5pPr marL="1371600" algn="l" defTabSz="685800" rtl="0" eaLnBrk="1" latinLnBrk="0" hangingPunct="1">
                        <a:defRPr kumimoji="1" sz="1350" kern="1200">
                          <a:solidFill>
                            <a:schemeClr val="dk1"/>
                          </a:solidFill>
                          <a:latin typeface="游ゴシック" panose="020F0502020204030204"/>
                        </a:defRPr>
                      </a:lvl5pPr>
                      <a:lvl6pPr marL="1714500" algn="l" defTabSz="685800" rtl="0" eaLnBrk="1" latinLnBrk="0" hangingPunct="1">
                        <a:defRPr kumimoji="1" sz="1350" kern="1200">
                          <a:solidFill>
                            <a:schemeClr val="dk1"/>
                          </a:solidFill>
                          <a:latin typeface="游ゴシック" panose="020F0502020204030204"/>
                        </a:defRPr>
                      </a:lvl6pPr>
                      <a:lvl7pPr marL="2057400" algn="l" defTabSz="685800" rtl="0" eaLnBrk="1" latinLnBrk="0" hangingPunct="1">
                        <a:defRPr kumimoji="1" sz="1350" kern="1200">
                          <a:solidFill>
                            <a:schemeClr val="dk1"/>
                          </a:solidFill>
                          <a:latin typeface="游ゴシック" panose="020F0502020204030204"/>
                        </a:defRPr>
                      </a:lvl7pPr>
                      <a:lvl8pPr marL="2400300" algn="l" defTabSz="685800" rtl="0" eaLnBrk="1" latinLnBrk="0" hangingPunct="1">
                        <a:defRPr kumimoji="1" sz="1350" kern="1200">
                          <a:solidFill>
                            <a:schemeClr val="dk1"/>
                          </a:solidFill>
                          <a:latin typeface="游ゴシック" panose="020F0502020204030204"/>
                        </a:defRPr>
                      </a:lvl8pPr>
                      <a:lvl9pPr marL="2743200" algn="l" defTabSz="685800" rtl="0" eaLnBrk="1" latinLnBrk="0" hangingPunct="1">
                        <a:defRPr kumimoji="1" sz="1350" kern="1200">
                          <a:solidFill>
                            <a:schemeClr val="dk1"/>
                          </a:solidFill>
                          <a:latin typeface="游ゴシック" panose="020F0502020204030204"/>
                        </a:defRPr>
                      </a:lvl9pPr>
                    </a:lstStyle>
                    <a:p>
                      <a:endParaRPr kumimoji="1" lang="ja-JP" altLang="en-US" sz="1900"/>
                    </a:p>
                  </a:txBody>
                  <a:tcPr marL="100020" marR="100020" marT="50012" marB="50012">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473903">
                <a:tc>
                  <a:txBody>
                    <a:bodyPr/>
                    <a:lstStyle>
                      <a:lvl1pPr marL="0" algn="l" defTabSz="685800" rtl="0" eaLnBrk="1" latinLnBrk="0" hangingPunct="1">
                        <a:defRPr kumimoji="1" sz="1350" kern="1200">
                          <a:solidFill>
                            <a:schemeClr val="dk1"/>
                          </a:solidFill>
                          <a:latin typeface="游ゴシック" panose="020F0502020204030204"/>
                        </a:defRPr>
                      </a:lvl1pPr>
                      <a:lvl2pPr marL="342900" algn="l" defTabSz="685800" rtl="0" eaLnBrk="1" latinLnBrk="0" hangingPunct="1">
                        <a:defRPr kumimoji="1" sz="1350" kern="1200">
                          <a:solidFill>
                            <a:schemeClr val="dk1"/>
                          </a:solidFill>
                          <a:latin typeface="游ゴシック" panose="020F0502020204030204"/>
                        </a:defRPr>
                      </a:lvl2pPr>
                      <a:lvl3pPr marL="685800" algn="l" defTabSz="685800" rtl="0" eaLnBrk="1" latinLnBrk="0" hangingPunct="1">
                        <a:defRPr kumimoji="1" sz="1350" kern="1200">
                          <a:solidFill>
                            <a:schemeClr val="dk1"/>
                          </a:solidFill>
                          <a:latin typeface="游ゴシック" panose="020F0502020204030204"/>
                        </a:defRPr>
                      </a:lvl3pPr>
                      <a:lvl4pPr marL="1028700" algn="l" defTabSz="685800" rtl="0" eaLnBrk="1" latinLnBrk="0" hangingPunct="1">
                        <a:defRPr kumimoji="1" sz="1350" kern="1200">
                          <a:solidFill>
                            <a:schemeClr val="dk1"/>
                          </a:solidFill>
                          <a:latin typeface="游ゴシック" panose="020F0502020204030204"/>
                        </a:defRPr>
                      </a:lvl4pPr>
                      <a:lvl5pPr marL="1371600" algn="l" defTabSz="685800" rtl="0" eaLnBrk="1" latinLnBrk="0" hangingPunct="1">
                        <a:defRPr kumimoji="1" sz="1350" kern="1200">
                          <a:solidFill>
                            <a:schemeClr val="dk1"/>
                          </a:solidFill>
                          <a:latin typeface="游ゴシック" panose="020F0502020204030204"/>
                        </a:defRPr>
                      </a:lvl5pPr>
                      <a:lvl6pPr marL="1714500" algn="l" defTabSz="685800" rtl="0" eaLnBrk="1" latinLnBrk="0" hangingPunct="1">
                        <a:defRPr kumimoji="1" sz="1350" kern="1200">
                          <a:solidFill>
                            <a:schemeClr val="dk1"/>
                          </a:solidFill>
                          <a:latin typeface="游ゴシック" panose="020F0502020204030204"/>
                        </a:defRPr>
                      </a:lvl6pPr>
                      <a:lvl7pPr marL="2057400" algn="l" defTabSz="685800" rtl="0" eaLnBrk="1" latinLnBrk="0" hangingPunct="1">
                        <a:defRPr kumimoji="1" sz="1350" kern="1200">
                          <a:solidFill>
                            <a:schemeClr val="dk1"/>
                          </a:solidFill>
                          <a:latin typeface="游ゴシック" panose="020F0502020204030204"/>
                        </a:defRPr>
                      </a:lvl7pPr>
                      <a:lvl8pPr marL="2400300" algn="l" defTabSz="685800" rtl="0" eaLnBrk="1" latinLnBrk="0" hangingPunct="1">
                        <a:defRPr kumimoji="1" sz="1350" kern="1200">
                          <a:solidFill>
                            <a:schemeClr val="dk1"/>
                          </a:solidFill>
                          <a:latin typeface="游ゴシック" panose="020F0502020204030204"/>
                        </a:defRPr>
                      </a:lvl8pPr>
                      <a:lvl9pPr marL="2743200" algn="l" defTabSz="685800" rtl="0" eaLnBrk="1" latinLnBrk="0" hangingPunct="1">
                        <a:defRPr kumimoji="1" sz="1350" kern="1200">
                          <a:solidFill>
                            <a:schemeClr val="dk1"/>
                          </a:solidFill>
                          <a:latin typeface="游ゴシック" panose="020F0502020204030204"/>
                        </a:defRPr>
                      </a:lvl9pPr>
                    </a:lstStyle>
                    <a:p>
                      <a:endParaRPr kumimoji="1" lang="ja-JP" altLang="en-US" sz="1900"/>
                    </a:p>
                  </a:txBody>
                  <a:tcPr marL="100020" marR="100020" marT="50012" marB="50012">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noFill/>
                  </a:tcPr>
                </a:tc>
                <a:tc>
                  <a:txBody>
                    <a:bodyPr/>
                    <a:lstStyle>
                      <a:lvl1pPr marL="0" algn="l" defTabSz="685800" rtl="0" eaLnBrk="1" latinLnBrk="0" hangingPunct="1">
                        <a:defRPr kumimoji="1" sz="1350" kern="1200">
                          <a:solidFill>
                            <a:schemeClr val="dk1"/>
                          </a:solidFill>
                          <a:latin typeface="游ゴシック" panose="020F0502020204030204"/>
                        </a:defRPr>
                      </a:lvl1pPr>
                      <a:lvl2pPr marL="342900" algn="l" defTabSz="685800" rtl="0" eaLnBrk="1" latinLnBrk="0" hangingPunct="1">
                        <a:defRPr kumimoji="1" sz="1350" kern="1200">
                          <a:solidFill>
                            <a:schemeClr val="dk1"/>
                          </a:solidFill>
                          <a:latin typeface="游ゴシック" panose="020F0502020204030204"/>
                        </a:defRPr>
                      </a:lvl2pPr>
                      <a:lvl3pPr marL="685800" algn="l" defTabSz="685800" rtl="0" eaLnBrk="1" latinLnBrk="0" hangingPunct="1">
                        <a:defRPr kumimoji="1" sz="1350" kern="1200">
                          <a:solidFill>
                            <a:schemeClr val="dk1"/>
                          </a:solidFill>
                          <a:latin typeface="游ゴシック" panose="020F0502020204030204"/>
                        </a:defRPr>
                      </a:lvl3pPr>
                      <a:lvl4pPr marL="1028700" algn="l" defTabSz="685800" rtl="0" eaLnBrk="1" latinLnBrk="0" hangingPunct="1">
                        <a:defRPr kumimoji="1" sz="1350" kern="1200">
                          <a:solidFill>
                            <a:schemeClr val="dk1"/>
                          </a:solidFill>
                          <a:latin typeface="游ゴシック" panose="020F0502020204030204"/>
                        </a:defRPr>
                      </a:lvl4pPr>
                      <a:lvl5pPr marL="1371600" algn="l" defTabSz="685800" rtl="0" eaLnBrk="1" latinLnBrk="0" hangingPunct="1">
                        <a:defRPr kumimoji="1" sz="1350" kern="1200">
                          <a:solidFill>
                            <a:schemeClr val="dk1"/>
                          </a:solidFill>
                          <a:latin typeface="游ゴシック" panose="020F0502020204030204"/>
                        </a:defRPr>
                      </a:lvl5pPr>
                      <a:lvl6pPr marL="1714500" algn="l" defTabSz="685800" rtl="0" eaLnBrk="1" latinLnBrk="0" hangingPunct="1">
                        <a:defRPr kumimoji="1" sz="1350" kern="1200">
                          <a:solidFill>
                            <a:schemeClr val="dk1"/>
                          </a:solidFill>
                          <a:latin typeface="游ゴシック" panose="020F0502020204030204"/>
                        </a:defRPr>
                      </a:lvl6pPr>
                      <a:lvl7pPr marL="2057400" algn="l" defTabSz="685800" rtl="0" eaLnBrk="1" latinLnBrk="0" hangingPunct="1">
                        <a:defRPr kumimoji="1" sz="1350" kern="1200">
                          <a:solidFill>
                            <a:schemeClr val="dk1"/>
                          </a:solidFill>
                          <a:latin typeface="游ゴシック" panose="020F0502020204030204"/>
                        </a:defRPr>
                      </a:lvl7pPr>
                      <a:lvl8pPr marL="2400300" algn="l" defTabSz="685800" rtl="0" eaLnBrk="1" latinLnBrk="0" hangingPunct="1">
                        <a:defRPr kumimoji="1" sz="1350" kern="1200">
                          <a:solidFill>
                            <a:schemeClr val="dk1"/>
                          </a:solidFill>
                          <a:latin typeface="游ゴシック" panose="020F0502020204030204"/>
                        </a:defRPr>
                      </a:lvl8pPr>
                      <a:lvl9pPr marL="2743200" algn="l" defTabSz="685800" rtl="0" eaLnBrk="1" latinLnBrk="0" hangingPunct="1">
                        <a:defRPr kumimoji="1" sz="1350" kern="1200">
                          <a:solidFill>
                            <a:schemeClr val="dk1"/>
                          </a:solidFill>
                          <a:latin typeface="游ゴシック" panose="020F0502020204030204"/>
                        </a:defRPr>
                      </a:lvl9pPr>
                    </a:lstStyle>
                    <a:p>
                      <a:endParaRPr kumimoji="1" lang="ja-JP" altLang="en-US" sz="1900" dirty="0"/>
                    </a:p>
                  </a:txBody>
                  <a:tcPr marL="100020" marR="100020" marT="50012" marB="50012">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noFill/>
                  </a:tcPr>
                </a:tc>
                <a:tc>
                  <a:txBody>
                    <a:bodyPr/>
                    <a:lstStyle>
                      <a:lvl1pPr marL="0" algn="l" defTabSz="685800" rtl="0" eaLnBrk="1" latinLnBrk="0" hangingPunct="1">
                        <a:defRPr kumimoji="1" sz="1350" kern="1200">
                          <a:solidFill>
                            <a:schemeClr val="dk1"/>
                          </a:solidFill>
                          <a:latin typeface="游ゴシック" panose="020F0502020204030204"/>
                        </a:defRPr>
                      </a:lvl1pPr>
                      <a:lvl2pPr marL="342900" algn="l" defTabSz="685800" rtl="0" eaLnBrk="1" latinLnBrk="0" hangingPunct="1">
                        <a:defRPr kumimoji="1" sz="1350" kern="1200">
                          <a:solidFill>
                            <a:schemeClr val="dk1"/>
                          </a:solidFill>
                          <a:latin typeface="游ゴシック" panose="020F0502020204030204"/>
                        </a:defRPr>
                      </a:lvl2pPr>
                      <a:lvl3pPr marL="685800" algn="l" defTabSz="685800" rtl="0" eaLnBrk="1" latinLnBrk="0" hangingPunct="1">
                        <a:defRPr kumimoji="1" sz="1350" kern="1200">
                          <a:solidFill>
                            <a:schemeClr val="dk1"/>
                          </a:solidFill>
                          <a:latin typeface="游ゴシック" panose="020F0502020204030204"/>
                        </a:defRPr>
                      </a:lvl3pPr>
                      <a:lvl4pPr marL="1028700" algn="l" defTabSz="685800" rtl="0" eaLnBrk="1" latinLnBrk="0" hangingPunct="1">
                        <a:defRPr kumimoji="1" sz="1350" kern="1200">
                          <a:solidFill>
                            <a:schemeClr val="dk1"/>
                          </a:solidFill>
                          <a:latin typeface="游ゴシック" panose="020F0502020204030204"/>
                        </a:defRPr>
                      </a:lvl4pPr>
                      <a:lvl5pPr marL="1371600" algn="l" defTabSz="685800" rtl="0" eaLnBrk="1" latinLnBrk="0" hangingPunct="1">
                        <a:defRPr kumimoji="1" sz="1350" kern="1200">
                          <a:solidFill>
                            <a:schemeClr val="dk1"/>
                          </a:solidFill>
                          <a:latin typeface="游ゴシック" panose="020F0502020204030204"/>
                        </a:defRPr>
                      </a:lvl5pPr>
                      <a:lvl6pPr marL="1714500" algn="l" defTabSz="685800" rtl="0" eaLnBrk="1" latinLnBrk="0" hangingPunct="1">
                        <a:defRPr kumimoji="1" sz="1350" kern="1200">
                          <a:solidFill>
                            <a:schemeClr val="dk1"/>
                          </a:solidFill>
                          <a:latin typeface="游ゴシック" panose="020F0502020204030204"/>
                        </a:defRPr>
                      </a:lvl6pPr>
                      <a:lvl7pPr marL="2057400" algn="l" defTabSz="685800" rtl="0" eaLnBrk="1" latinLnBrk="0" hangingPunct="1">
                        <a:defRPr kumimoji="1" sz="1350" kern="1200">
                          <a:solidFill>
                            <a:schemeClr val="dk1"/>
                          </a:solidFill>
                          <a:latin typeface="游ゴシック" panose="020F0502020204030204"/>
                        </a:defRPr>
                      </a:lvl7pPr>
                      <a:lvl8pPr marL="2400300" algn="l" defTabSz="685800" rtl="0" eaLnBrk="1" latinLnBrk="0" hangingPunct="1">
                        <a:defRPr kumimoji="1" sz="1350" kern="1200">
                          <a:solidFill>
                            <a:schemeClr val="dk1"/>
                          </a:solidFill>
                          <a:latin typeface="游ゴシック" panose="020F0502020204030204"/>
                        </a:defRPr>
                      </a:lvl8pPr>
                      <a:lvl9pPr marL="2743200" algn="l" defTabSz="685800" rtl="0" eaLnBrk="1" latinLnBrk="0" hangingPunct="1">
                        <a:defRPr kumimoji="1" sz="1350" kern="1200">
                          <a:solidFill>
                            <a:schemeClr val="dk1"/>
                          </a:solidFill>
                          <a:latin typeface="游ゴシック" panose="020F0502020204030204"/>
                        </a:defRPr>
                      </a:lvl9pPr>
                    </a:lstStyle>
                    <a:p>
                      <a:endParaRPr kumimoji="1" lang="ja-JP" altLang="en-US" sz="1900"/>
                    </a:p>
                  </a:txBody>
                  <a:tcPr marL="100020" marR="100020" marT="50012" marB="50012">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noFill/>
                  </a:tcPr>
                </a:tc>
                <a:tc>
                  <a:txBody>
                    <a:bodyPr/>
                    <a:lstStyle>
                      <a:lvl1pPr marL="0" algn="l" defTabSz="685800" rtl="0" eaLnBrk="1" latinLnBrk="0" hangingPunct="1">
                        <a:defRPr kumimoji="1" sz="1350" kern="1200">
                          <a:solidFill>
                            <a:schemeClr val="dk1"/>
                          </a:solidFill>
                          <a:latin typeface="游ゴシック" panose="020F0502020204030204"/>
                        </a:defRPr>
                      </a:lvl1pPr>
                      <a:lvl2pPr marL="342900" algn="l" defTabSz="685800" rtl="0" eaLnBrk="1" latinLnBrk="0" hangingPunct="1">
                        <a:defRPr kumimoji="1" sz="1350" kern="1200">
                          <a:solidFill>
                            <a:schemeClr val="dk1"/>
                          </a:solidFill>
                          <a:latin typeface="游ゴシック" panose="020F0502020204030204"/>
                        </a:defRPr>
                      </a:lvl2pPr>
                      <a:lvl3pPr marL="685800" algn="l" defTabSz="685800" rtl="0" eaLnBrk="1" latinLnBrk="0" hangingPunct="1">
                        <a:defRPr kumimoji="1" sz="1350" kern="1200">
                          <a:solidFill>
                            <a:schemeClr val="dk1"/>
                          </a:solidFill>
                          <a:latin typeface="游ゴシック" panose="020F0502020204030204"/>
                        </a:defRPr>
                      </a:lvl3pPr>
                      <a:lvl4pPr marL="1028700" algn="l" defTabSz="685800" rtl="0" eaLnBrk="1" latinLnBrk="0" hangingPunct="1">
                        <a:defRPr kumimoji="1" sz="1350" kern="1200">
                          <a:solidFill>
                            <a:schemeClr val="dk1"/>
                          </a:solidFill>
                          <a:latin typeface="游ゴシック" panose="020F0502020204030204"/>
                        </a:defRPr>
                      </a:lvl4pPr>
                      <a:lvl5pPr marL="1371600" algn="l" defTabSz="685800" rtl="0" eaLnBrk="1" latinLnBrk="0" hangingPunct="1">
                        <a:defRPr kumimoji="1" sz="1350" kern="1200">
                          <a:solidFill>
                            <a:schemeClr val="dk1"/>
                          </a:solidFill>
                          <a:latin typeface="游ゴシック" panose="020F0502020204030204"/>
                        </a:defRPr>
                      </a:lvl5pPr>
                      <a:lvl6pPr marL="1714500" algn="l" defTabSz="685800" rtl="0" eaLnBrk="1" latinLnBrk="0" hangingPunct="1">
                        <a:defRPr kumimoji="1" sz="1350" kern="1200">
                          <a:solidFill>
                            <a:schemeClr val="dk1"/>
                          </a:solidFill>
                          <a:latin typeface="游ゴシック" panose="020F0502020204030204"/>
                        </a:defRPr>
                      </a:lvl6pPr>
                      <a:lvl7pPr marL="2057400" algn="l" defTabSz="685800" rtl="0" eaLnBrk="1" latinLnBrk="0" hangingPunct="1">
                        <a:defRPr kumimoji="1" sz="1350" kern="1200">
                          <a:solidFill>
                            <a:schemeClr val="dk1"/>
                          </a:solidFill>
                          <a:latin typeface="游ゴシック" panose="020F0502020204030204"/>
                        </a:defRPr>
                      </a:lvl7pPr>
                      <a:lvl8pPr marL="2400300" algn="l" defTabSz="685800" rtl="0" eaLnBrk="1" latinLnBrk="0" hangingPunct="1">
                        <a:defRPr kumimoji="1" sz="1350" kern="1200">
                          <a:solidFill>
                            <a:schemeClr val="dk1"/>
                          </a:solidFill>
                          <a:latin typeface="游ゴシック" panose="020F0502020204030204"/>
                        </a:defRPr>
                      </a:lvl8pPr>
                      <a:lvl9pPr marL="2743200" algn="l" defTabSz="685800" rtl="0" eaLnBrk="1" latinLnBrk="0" hangingPunct="1">
                        <a:defRPr kumimoji="1" sz="1350" kern="1200">
                          <a:solidFill>
                            <a:schemeClr val="dk1"/>
                          </a:solidFill>
                          <a:latin typeface="游ゴシック" panose="020F0502020204030204"/>
                        </a:defRPr>
                      </a:lvl9pPr>
                    </a:lstStyle>
                    <a:p>
                      <a:endParaRPr kumimoji="1" lang="ja-JP" altLang="en-US" sz="1900"/>
                    </a:p>
                  </a:txBody>
                  <a:tcPr marL="100020" marR="100020" marT="50012" marB="50012">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noFill/>
                  </a:tcPr>
                </a:tc>
                <a:tc>
                  <a:txBody>
                    <a:bodyPr/>
                    <a:lstStyle>
                      <a:lvl1pPr marL="0" algn="l" defTabSz="685800" rtl="0" eaLnBrk="1" latinLnBrk="0" hangingPunct="1">
                        <a:defRPr kumimoji="1" sz="1350" kern="1200">
                          <a:solidFill>
                            <a:schemeClr val="dk1"/>
                          </a:solidFill>
                          <a:latin typeface="游ゴシック" panose="020F0502020204030204"/>
                        </a:defRPr>
                      </a:lvl1pPr>
                      <a:lvl2pPr marL="342900" algn="l" defTabSz="685800" rtl="0" eaLnBrk="1" latinLnBrk="0" hangingPunct="1">
                        <a:defRPr kumimoji="1" sz="1350" kern="1200">
                          <a:solidFill>
                            <a:schemeClr val="dk1"/>
                          </a:solidFill>
                          <a:latin typeface="游ゴシック" panose="020F0502020204030204"/>
                        </a:defRPr>
                      </a:lvl2pPr>
                      <a:lvl3pPr marL="685800" algn="l" defTabSz="685800" rtl="0" eaLnBrk="1" latinLnBrk="0" hangingPunct="1">
                        <a:defRPr kumimoji="1" sz="1350" kern="1200">
                          <a:solidFill>
                            <a:schemeClr val="dk1"/>
                          </a:solidFill>
                          <a:latin typeface="游ゴシック" panose="020F0502020204030204"/>
                        </a:defRPr>
                      </a:lvl3pPr>
                      <a:lvl4pPr marL="1028700" algn="l" defTabSz="685800" rtl="0" eaLnBrk="1" latinLnBrk="0" hangingPunct="1">
                        <a:defRPr kumimoji="1" sz="1350" kern="1200">
                          <a:solidFill>
                            <a:schemeClr val="dk1"/>
                          </a:solidFill>
                          <a:latin typeface="游ゴシック" panose="020F0502020204030204"/>
                        </a:defRPr>
                      </a:lvl4pPr>
                      <a:lvl5pPr marL="1371600" algn="l" defTabSz="685800" rtl="0" eaLnBrk="1" latinLnBrk="0" hangingPunct="1">
                        <a:defRPr kumimoji="1" sz="1350" kern="1200">
                          <a:solidFill>
                            <a:schemeClr val="dk1"/>
                          </a:solidFill>
                          <a:latin typeface="游ゴシック" panose="020F0502020204030204"/>
                        </a:defRPr>
                      </a:lvl5pPr>
                      <a:lvl6pPr marL="1714500" algn="l" defTabSz="685800" rtl="0" eaLnBrk="1" latinLnBrk="0" hangingPunct="1">
                        <a:defRPr kumimoji="1" sz="1350" kern="1200">
                          <a:solidFill>
                            <a:schemeClr val="dk1"/>
                          </a:solidFill>
                          <a:latin typeface="游ゴシック" panose="020F0502020204030204"/>
                        </a:defRPr>
                      </a:lvl6pPr>
                      <a:lvl7pPr marL="2057400" algn="l" defTabSz="685800" rtl="0" eaLnBrk="1" latinLnBrk="0" hangingPunct="1">
                        <a:defRPr kumimoji="1" sz="1350" kern="1200">
                          <a:solidFill>
                            <a:schemeClr val="dk1"/>
                          </a:solidFill>
                          <a:latin typeface="游ゴシック" panose="020F0502020204030204"/>
                        </a:defRPr>
                      </a:lvl7pPr>
                      <a:lvl8pPr marL="2400300" algn="l" defTabSz="685800" rtl="0" eaLnBrk="1" latinLnBrk="0" hangingPunct="1">
                        <a:defRPr kumimoji="1" sz="1350" kern="1200">
                          <a:solidFill>
                            <a:schemeClr val="dk1"/>
                          </a:solidFill>
                          <a:latin typeface="游ゴシック" panose="020F0502020204030204"/>
                        </a:defRPr>
                      </a:lvl8pPr>
                      <a:lvl9pPr marL="2743200" algn="l" defTabSz="685800" rtl="0" eaLnBrk="1" latinLnBrk="0" hangingPunct="1">
                        <a:defRPr kumimoji="1" sz="1350" kern="1200">
                          <a:solidFill>
                            <a:schemeClr val="dk1"/>
                          </a:solidFill>
                          <a:latin typeface="游ゴシック" panose="020F0502020204030204"/>
                        </a:defRPr>
                      </a:lvl9pPr>
                    </a:lstStyle>
                    <a:p>
                      <a:endParaRPr kumimoji="1" lang="ja-JP" altLang="en-US" sz="1900"/>
                    </a:p>
                  </a:txBody>
                  <a:tcPr marL="100020" marR="100020" marT="50012" marB="50012">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noFill/>
                  </a:tcPr>
                </a:tc>
                <a:tc>
                  <a:txBody>
                    <a:bodyPr/>
                    <a:lstStyle>
                      <a:lvl1pPr marL="0" algn="l" defTabSz="685800" rtl="0" eaLnBrk="1" latinLnBrk="0" hangingPunct="1">
                        <a:defRPr kumimoji="1" sz="1350" kern="1200">
                          <a:solidFill>
                            <a:schemeClr val="dk1"/>
                          </a:solidFill>
                          <a:latin typeface="游ゴシック" panose="020F0502020204030204"/>
                        </a:defRPr>
                      </a:lvl1pPr>
                      <a:lvl2pPr marL="342900" algn="l" defTabSz="685800" rtl="0" eaLnBrk="1" latinLnBrk="0" hangingPunct="1">
                        <a:defRPr kumimoji="1" sz="1350" kern="1200">
                          <a:solidFill>
                            <a:schemeClr val="dk1"/>
                          </a:solidFill>
                          <a:latin typeface="游ゴシック" panose="020F0502020204030204"/>
                        </a:defRPr>
                      </a:lvl2pPr>
                      <a:lvl3pPr marL="685800" algn="l" defTabSz="685800" rtl="0" eaLnBrk="1" latinLnBrk="0" hangingPunct="1">
                        <a:defRPr kumimoji="1" sz="1350" kern="1200">
                          <a:solidFill>
                            <a:schemeClr val="dk1"/>
                          </a:solidFill>
                          <a:latin typeface="游ゴシック" panose="020F0502020204030204"/>
                        </a:defRPr>
                      </a:lvl3pPr>
                      <a:lvl4pPr marL="1028700" algn="l" defTabSz="685800" rtl="0" eaLnBrk="1" latinLnBrk="0" hangingPunct="1">
                        <a:defRPr kumimoji="1" sz="1350" kern="1200">
                          <a:solidFill>
                            <a:schemeClr val="dk1"/>
                          </a:solidFill>
                          <a:latin typeface="游ゴシック" panose="020F0502020204030204"/>
                        </a:defRPr>
                      </a:lvl4pPr>
                      <a:lvl5pPr marL="1371600" algn="l" defTabSz="685800" rtl="0" eaLnBrk="1" latinLnBrk="0" hangingPunct="1">
                        <a:defRPr kumimoji="1" sz="1350" kern="1200">
                          <a:solidFill>
                            <a:schemeClr val="dk1"/>
                          </a:solidFill>
                          <a:latin typeface="游ゴシック" panose="020F0502020204030204"/>
                        </a:defRPr>
                      </a:lvl5pPr>
                      <a:lvl6pPr marL="1714500" algn="l" defTabSz="685800" rtl="0" eaLnBrk="1" latinLnBrk="0" hangingPunct="1">
                        <a:defRPr kumimoji="1" sz="1350" kern="1200">
                          <a:solidFill>
                            <a:schemeClr val="dk1"/>
                          </a:solidFill>
                          <a:latin typeface="游ゴシック" panose="020F0502020204030204"/>
                        </a:defRPr>
                      </a:lvl6pPr>
                      <a:lvl7pPr marL="2057400" algn="l" defTabSz="685800" rtl="0" eaLnBrk="1" latinLnBrk="0" hangingPunct="1">
                        <a:defRPr kumimoji="1" sz="1350" kern="1200">
                          <a:solidFill>
                            <a:schemeClr val="dk1"/>
                          </a:solidFill>
                          <a:latin typeface="游ゴシック" panose="020F0502020204030204"/>
                        </a:defRPr>
                      </a:lvl7pPr>
                      <a:lvl8pPr marL="2400300" algn="l" defTabSz="685800" rtl="0" eaLnBrk="1" latinLnBrk="0" hangingPunct="1">
                        <a:defRPr kumimoji="1" sz="1350" kern="1200">
                          <a:solidFill>
                            <a:schemeClr val="dk1"/>
                          </a:solidFill>
                          <a:latin typeface="游ゴシック" panose="020F0502020204030204"/>
                        </a:defRPr>
                      </a:lvl8pPr>
                      <a:lvl9pPr marL="2743200" algn="l" defTabSz="685800" rtl="0" eaLnBrk="1" latinLnBrk="0" hangingPunct="1">
                        <a:defRPr kumimoji="1" sz="1350" kern="1200">
                          <a:solidFill>
                            <a:schemeClr val="dk1"/>
                          </a:solidFill>
                          <a:latin typeface="游ゴシック" panose="020F0502020204030204"/>
                        </a:defRPr>
                      </a:lvl9pPr>
                    </a:lstStyle>
                    <a:p>
                      <a:endParaRPr kumimoji="1" lang="ja-JP" altLang="en-US" sz="1900" dirty="0"/>
                    </a:p>
                  </a:txBody>
                  <a:tcPr marL="100020" marR="100020" marT="50012" marB="50012">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noFill/>
                  </a:tcPr>
                </a:tc>
                <a:tc>
                  <a:txBody>
                    <a:bodyPr/>
                    <a:lstStyle>
                      <a:lvl1pPr marL="0" algn="l" defTabSz="685800" rtl="0" eaLnBrk="1" latinLnBrk="0" hangingPunct="1">
                        <a:defRPr kumimoji="1" sz="1350" kern="1200">
                          <a:solidFill>
                            <a:schemeClr val="dk1"/>
                          </a:solidFill>
                          <a:latin typeface="游ゴシック" panose="020F0502020204030204"/>
                        </a:defRPr>
                      </a:lvl1pPr>
                      <a:lvl2pPr marL="342900" algn="l" defTabSz="685800" rtl="0" eaLnBrk="1" latinLnBrk="0" hangingPunct="1">
                        <a:defRPr kumimoji="1" sz="1350" kern="1200">
                          <a:solidFill>
                            <a:schemeClr val="dk1"/>
                          </a:solidFill>
                          <a:latin typeface="游ゴシック" panose="020F0502020204030204"/>
                        </a:defRPr>
                      </a:lvl2pPr>
                      <a:lvl3pPr marL="685800" algn="l" defTabSz="685800" rtl="0" eaLnBrk="1" latinLnBrk="0" hangingPunct="1">
                        <a:defRPr kumimoji="1" sz="1350" kern="1200">
                          <a:solidFill>
                            <a:schemeClr val="dk1"/>
                          </a:solidFill>
                          <a:latin typeface="游ゴシック" panose="020F0502020204030204"/>
                        </a:defRPr>
                      </a:lvl3pPr>
                      <a:lvl4pPr marL="1028700" algn="l" defTabSz="685800" rtl="0" eaLnBrk="1" latinLnBrk="0" hangingPunct="1">
                        <a:defRPr kumimoji="1" sz="1350" kern="1200">
                          <a:solidFill>
                            <a:schemeClr val="dk1"/>
                          </a:solidFill>
                          <a:latin typeface="游ゴシック" panose="020F0502020204030204"/>
                        </a:defRPr>
                      </a:lvl4pPr>
                      <a:lvl5pPr marL="1371600" algn="l" defTabSz="685800" rtl="0" eaLnBrk="1" latinLnBrk="0" hangingPunct="1">
                        <a:defRPr kumimoji="1" sz="1350" kern="1200">
                          <a:solidFill>
                            <a:schemeClr val="dk1"/>
                          </a:solidFill>
                          <a:latin typeface="游ゴシック" panose="020F0502020204030204"/>
                        </a:defRPr>
                      </a:lvl5pPr>
                      <a:lvl6pPr marL="1714500" algn="l" defTabSz="685800" rtl="0" eaLnBrk="1" latinLnBrk="0" hangingPunct="1">
                        <a:defRPr kumimoji="1" sz="1350" kern="1200">
                          <a:solidFill>
                            <a:schemeClr val="dk1"/>
                          </a:solidFill>
                          <a:latin typeface="游ゴシック" panose="020F0502020204030204"/>
                        </a:defRPr>
                      </a:lvl6pPr>
                      <a:lvl7pPr marL="2057400" algn="l" defTabSz="685800" rtl="0" eaLnBrk="1" latinLnBrk="0" hangingPunct="1">
                        <a:defRPr kumimoji="1" sz="1350" kern="1200">
                          <a:solidFill>
                            <a:schemeClr val="dk1"/>
                          </a:solidFill>
                          <a:latin typeface="游ゴシック" panose="020F0502020204030204"/>
                        </a:defRPr>
                      </a:lvl7pPr>
                      <a:lvl8pPr marL="2400300" algn="l" defTabSz="685800" rtl="0" eaLnBrk="1" latinLnBrk="0" hangingPunct="1">
                        <a:defRPr kumimoji="1" sz="1350" kern="1200">
                          <a:solidFill>
                            <a:schemeClr val="dk1"/>
                          </a:solidFill>
                          <a:latin typeface="游ゴシック" panose="020F0502020204030204"/>
                        </a:defRPr>
                      </a:lvl8pPr>
                      <a:lvl9pPr marL="2743200" algn="l" defTabSz="685800" rtl="0" eaLnBrk="1" latinLnBrk="0" hangingPunct="1">
                        <a:defRPr kumimoji="1" sz="1350" kern="1200">
                          <a:solidFill>
                            <a:schemeClr val="dk1"/>
                          </a:solidFill>
                          <a:latin typeface="游ゴシック" panose="020F0502020204030204"/>
                        </a:defRPr>
                      </a:lvl9pPr>
                    </a:lstStyle>
                    <a:p>
                      <a:endParaRPr kumimoji="1" lang="ja-JP" altLang="en-US" sz="1900"/>
                    </a:p>
                  </a:txBody>
                  <a:tcPr marL="100020" marR="100020" marT="50012" marB="50012">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noFill/>
                  </a:tcPr>
                </a:tc>
                <a:tc>
                  <a:txBody>
                    <a:bodyPr/>
                    <a:lstStyle>
                      <a:lvl1pPr marL="0" algn="l" defTabSz="685800" rtl="0" eaLnBrk="1" latinLnBrk="0" hangingPunct="1">
                        <a:defRPr kumimoji="1" sz="1350" kern="1200">
                          <a:solidFill>
                            <a:schemeClr val="dk1"/>
                          </a:solidFill>
                          <a:latin typeface="游ゴシック" panose="020F0502020204030204"/>
                        </a:defRPr>
                      </a:lvl1pPr>
                      <a:lvl2pPr marL="342900" algn="l" defTabSz="685800" rtl="0" eaLnBrk="1" latinLnBrk="0" hangingPunct="1">
                        <a:defRPr kumimoji="1" sz="1350" kern="1200">
                          <a:solidFill>
                            <a:schemeClr val="dk1"/>
                          </a:solidFill>
                          <a:latin typeface="游ゴシック" panose="020F0502020204030204"/>
                        </a:defRPr>
                      </a:lvl2pPr>
                      <a:lvl3pPr marL="685800" algn="l" defTabSz="685800" rtl="0" eaLnBrk="1" latinLnBrk="0" hangingPunct="1">
                        <a:defRPr kumimoji="1" sz="1350" kern="1200">
                          <a:solidFill>
                            <a:schemeClr val="dk1"/>
                          </a:solidFill>
                          <a:latin typeface="游ゴシック" panose="020F0502020204030204"/>
                        </a:defRPr>
                      </a:lvl3pPr>
                      <a:lvl4pPr marL="1028700" algn="l" defTabSz="685800" rtl="0" eaLnBrk="1" latinLnBrk="0" hangingPunct="1">
                        <a:defRPr kumimoji="1" sz="1350" kern="1200">
                          <a:solidFill>
                            <a:schemeClr val="dk1"/>
                          </a:solidFill>
                          <a:latin typeface="游ゴシック" panose="020F0502020204030204"/>
                        </a:defRPr>
                      </a:lvl4pPr>
                      <a:lvl5pPr marL="1371600" algn="l" defTabSz="685800" rtl="0" eaLnBrk="1" latinLnBrk="0" hangingPunct="1">
                        <a:defRPr kumimoji="1" sz="1350" kern="1200">
                          <a:solidFill>
                            <a:schemeClr val="dk1"/>
                          </a:solidFill>
                          <a:latin typeface="游ゴシック" panose="020F0502020204030204"/>
                        </a:defRPr>
                      </a:lvl5pPr>
                      <a:lvl6pPr marL="1714500" algn="l" defTabSz="685800" rtl="0" eaLnBrk="1" latinLnBrk="0" hangingPunct="1">
                        <a:defRPr kumimoji="1" sz="1350" kern="1200">
                          <a:solidFill>
                            <a:schemeClr val="dk1"/>
                          </a:solidFill>
                          <a:latin typeface="游ゴシック" panose="020F0502020204030204"/>
                        </a:defRPr>
                      </a:lvl6pPr>
                      <a:lvl7pPr marL="2057400" algn="l" defTabSz="685800" rtl="0" eaLnBrk="1" latinLnBrk="0" hangingPunct="1">
                        <a:defRPr kumimoji="1" sz="1350" kern="1200">
                          <a:solidFill>
                            <a:schemeClr val="dk1"/>
                          </a:solidFill>
                          <a:latin typeface="游ゴシック" panose="020F0502020204030204"/>
                        </a:defRPr>
                      </a:lvl7pPr>
                      <a:lvl8pPr marL="2400300" algn="l" defTabSz="685800" rtl="0" eaLnBrk="1" latinLnBrk="0" hangingPunct="1">
                        <a:defRPr kumimoji="1" sz="1350" kern="1200">
                          <a:solidFill>
                            <a:schemeClr val="dk1"/>
                          </a:solidFill>
                          <a:latin typeface="游ゴシック" panose="020F0502020204030204"/>
                        </a:defRPr>
                      </a:lvl8pPr>
                      <a:lvl9pPr marL="2743200" algn="l" defTabSz="685800" rtl="0" eaLnBrk="1" latinLnBrk="0" hangingPunct="1">
                        <a:defRPr kumimoji="1" sz="1350" kern="1200">
                          <a:solidFill>
                            <a:schemeClr val="dk1"/>
                          </a:solidFill>
                          <a:latin typeface="游ゴシック" panose="020F0502020204030204"/>
                        </a:defRPr>
                      </a:lvl9pPr>
                    </a:lstStyle>
                    <a:p>
                      <a:endParaRPr kumimoji="1" lang="ja-JP" altLang="en-US" sz="1900" dirty="0"/>
                    </a:p>
                  </a:txBody>
                  <a:tcPr marL="100020" marR="100020" marT="50012" marB="50012">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bl>
          </a:graphicData>
        </a:graphic>
      </p:graphicFrame>
      <p:sp>
        <p:nvSpPr>
          <p:cNvPr id="16" name="角丸四角形 50">
            <a:extLst>
              <a:ext uri="{FF2B5EF4-FFF2-40B4-BE49-F238E27FC236}">
                <a16:creationId xmlns:a16="http://schemas.microsoft.com/office/drawing/2014/main" id="{910E6BF2-DD1B-DD06-96F7-DEE6F93C9EBA}"/>
              </a:ext>
            </a:extLst>
          </p:cNvPr>
          <p:cNvSpPr/>
          <p:nvPr/>
        </p:nvSpPr>
        <p:spPr>
          <a:xfrm>
            <a:off x="336892" y="5400397"/>
            <a:ext cx="2642091" cy="173106"/>
          </a:xfrm>
          <a:prstGeom prst="roundRect">
            <a:avLst/>
          </a:prstGeom>
          <a:noFill/>
          <a:ln w="19050" cap="flat" cmpd="sng" algn="ctr">
            <a:solidFill>
              <a:srgbClr val="FF0000"/>
            </a:solidFill>
            <a:prstDash val="solid"/>
            <a:miter lim="800000"/>
          </a:ln>
          <a:effectLst/>
        </p:spPr>
        <p:txBody>
          <a:bodyPr rtlCol="0" anchor="ctr"/>
          <a:lstStyle/>
          <a:p>
            <a:pPr algn="ctr" defTabSz="1439906">
              <a:defRPr/>
            </a:pPr>
            <a:endParaRPr kumimoji="0" lang="ja-JP" altLang="en-US" sz="2834" b="1" kern="0">
              <a:solidFill>
                <a:prstClr val="white"/>
              </a:solidFill>
              <a:latin typeface="+mn-ea"/>
            </a:endParaRPr>
          </a:p>
        </p:txBody>
      </p:sp>
      <p:sp>
        <p:nvSpPr>
          <p:cNvPr id="17" name="角丸四角形 63">
            <a:extLst>
              <a:ext uri="{FF2B5EF4-FFF2-40B4-BE49-F238E27FC236}">
                <a16:creationId xmlns:a16="http://schemas.microsoft.com/office/drawing/2014/main" id="{6666E29F-1BDA-698C-A977-CC28DB75425F}"/>
              </a:ext>
            </a:extLst>
          </p:cNvPr>
          <p:cNvSpPr/>
          <p:nvPr/>
        </p:nvSpPr>
        <p:spPr>
          <a:xfrm>
            <a:off x="342995" y="4232009"/>
            <a:ext cx="2642091" cy="173106"/>
          </a:xfrm>
          <a:prstGeom prst="roundRect">
            <a:avLst/>
          </a:prstGeom>
          <a:noFill/>
          <a:ln w="19050" cap="flat" cmpd="sng" algn="ctr">
            <a:solidFill>
              <a:srgbClr val="FF0000"/>
            </a:solidFill>
            <a:prstDash val="solid"/>
            <a:miter lim="800000"/>
          </a:ln>
          <a:effectLst/>
        </p:spPr>
        <p:txBody>
          <a:bodyPr rtlCol="0" anchor="ctr"/>
          <a:lstStyle/>
          <a:p>
            <a:pPr algn="ctr" defTabSz="1439906">
              <a:defRPr/>
            </a:pPr>
            <a:endParaRPr kumimoji="0" lang="ja-JP" altLang="en-US" sz="2834" b="1" kern="0">
              <a:solidFill>
                <a:prstClr val="white"/>
              </a:solidFill>
              <a:latin typeface="+mn-ea"/>
            </a:endParaRPr>
          </a:p>
        </p:txBody>
      </p:sp>
      <p:grpSp>
        <p:nvGrpSpPr>
          <p:cNvPr id="3" name="グループ化 2">
            <a:extLst>
              <a:ext uri="{FF2B5EF4-FFF2-40B4-BE49-F238E27FC236}">
                <a16:creationId xmlns:a16="http://schemas.microsoft.com/office/drawing/2014/main" id="{0B3B0960-B836-CD14-CDE6-44386F703C23}"/>
              </a:ext>
            </a:extLst>
          </p:cNvPr>
          <p:cNvGrpSpPr/>
          <p:nvPr/>
        </p:nvGrpSpPr>
        <p:grpSpPr>
          <a:xfrm>
            <a:off x="12418996" y="1032384"/>
            <a:ext cx="1844107" cy="6257244"/>
            <a:chOff x="7886230" y="655611"/>
            <a:chExt cx="1171091" cy="3973632"/>
          </a:xfrm>
        </p:grpSpPr>
        <p:sp>
          <p:nvSpPr>
            <p:cNvPr id="19" name="フリーフォーム 16">
              <a:extLst>
                <a:ext uri="{FF2B5EF4-FFF2-40B4-BE49-F238E27FC236}">
                  <a16:creationId xmlns:a16="http://schemas.microsoft.com/office/drawing/2014/main" id="{DF840B0E-6881-2467-C3BD-79882F1027C3}"/>
                </a:ext>
              </a:extLst>
            </p:cNvPr>
            <p:cNvSpPr/>
            <p:nvPr/>
          </p:nvSpPr>
          <p:spPr>
            <a:xfrm>
              <a:off x="7886230" y="1860155"/>
              <a:ext cx="1171091" cy="360000"/>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3001" tIns="93001" rIns="93001" bIns="93001" numCol="1" spcCol="1270" anchor="ctr" anchorCtr="0">
              <a:noAutofit/>
            </a:bodyPr>
            <a:lstStyle/>
            <a:p>
              <a:pPr algn="ctr" defTabSz="734952">
                <a:lnSpc>
                  <a:spcPct val="90000"/>
                </a:lnSpc>
                <a:spcBef>
                  <a:spcPct val="0"/>
                </a:spcBef>
                <a:spcAft>
                  <a:spcPct val="35000"/>
                </a:spcAft>
              </a:pPr>
              <a:r>
                <a:rPr lang="en-US" altLang="ja-JP" sz="1600" b="1" dirty="0">
                  <a:solidFill>
                    <a:prstClr val="white"/>
                  </a:solidFill>
                  <a:latin typeface="+mn-ea"/>
                </a:rPr>
                <a:t>AI</a:t>
              </a:r>
              <a:r>
                <a:rPr lang="ja-JP" altLang="en-US" sz="1600" b="1" dirty="0">
                  <a:solidFill>
                    <a:prstClr val="white"/>
                  </a:solidFill>
                  <a:latin typeface="+mn-ea"/>
                </a:rPr>
                <a:t>動体検知設定</a:t>
              </a:r>
            </a:p>
          </p:txBody>
        </p:sp>
        <p:sp>
          <p:nvSpPr>
            <p:cNvPr id="20" name="フリーフォーム 17">
              <a:extLst>
                <a:ext uri="{FF2B5EF4-FFF2-40B4-BE49-F238E27FC236}">
                  <a16:creationId xmlns:a16="http://schemas.microsoft.com/office/drawing/2014/main" id="{C3529882-ED24-6C21-4BAD-55EE10C628FB}"/>
                </a:ext>
              </a:extLst>
            </p:cNvPr>
            <p:cNvSpPr/>
            <p:nvPr/>
          </p:nvSpPr>
          <p:spPr>
            <a:xfrm>
              <a:off x="7886230" y="2462427"/>
              <a:ext cx="1171091" cy="360000"/>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3001" tIns="93001" rIns="93001" bIns="93001" numCol="1" spcCol="1270" anchor="ctr" anchorCtr="0">
              <a:noAutofit/>
            </a:bodyPr>
            <a:lstStyle/>
            <a:p>
              <a:pPr algn="ctr" defTabSz="734952">
                <a:lnSpc>
                  <a:spcPct val="90000"/>
                </a:lnSpc>
                <a:spcBef>
                  <a:spcPct val="0"/>
                </a:spcBef>
                <a:spcAft>
                  <a:spcPct val="35000"/>
                </a:spcAft>
                <a:defRPr/>
              </a:pPr>
              <a:r>
                <a:rPr lang="ja-JP" altLang="en-US" sz="1600" b="1" dirty="0">
                  <a:solidFill>
                    <a:prstClr val="white"/>
                  </a:solidFill>
                  <a:latin typeface="+mn-ea"/>
                  <a:cs typeface="Meiryo UI" panose="020B0604030504040204" pitchFamily="50" charset="-128"/>
                </a:rPr>
                <a:t>カウント機能設定</a:t>
              </a:r>
              <a:endParaRPr lang="en-US" altLang="ja-JP" sz="1600" b="1" dirty="0">
                <a:solidFill>
                  <a:prstClr val="white"/>
                </a:solidFill>
                <a:latin typeface="+mn-ea"/>
                <a:cs typeface="Meiryo UI" panose="020B0604030504040204" pitchFamily="50" charset="-128"/>
              </a:endParaRPr>
            </a:p>
          </p:txBody>
        </p:sp>
        <p:sp>
          <p:nvSpPr>
            <p:cNvPr id="21" name="フリーフォーム 18">
              <a:extLst>
                <a:ext uri="{FF2B5EF4-FFF2-40B4-BE49-F238E27FC236}">
                  <a16:creationId xmlns:a16="http://schemas.microsoft.com/office/drawing/2014/main" id="{1A6BFCD1-DBB1-CE25-2CB0-4D1F14EC7C29}"/>
                </a:ext>
              </a:extLst>
            </p:cNvPr>
            <p:cNvSpPr/>
            <p:nvPr/>
          </p:nvSpPr>
          <p:spPr>
            <a:xfrm>
              <a:off x="7886230" y="3064699"/>
              <a:ext cx="1171091" cy="360000"/>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accent1">
                <a:lumMod val="50000"/>
              </a:schemeClr>
            </a:solidFill>
            <a:effectLst>
              <a:outerShdw blurRad="50800" dist="38100" dir="2700000" algn="tl"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3001" tIns="93001" rIns="93001" bIns="93001" numCol="1" spcCol="1270" anchor="ctr" anchorCtr="0">
              <a:noAutofit/>
            </a:bodyPr>
            <a:lstStyle/>
            <a:p>
              <a:pPr algn="ctr" defTabSz="734952">
                <a:lnSpc>
                  <a:spcPct val="90000"/>
                </a:lnSpc>
                <a:spcBef>
                  <a:spcPct val="0"/>
                </a:spcBef>
                <a:spcAft>
                  <a:spcPct val="35000"/>
                </a:spcAft>
              </a:pPr>
              <a:r>
                <a:rPr lang="ja-JP" altLang="en-US" sz="1600" b="1" dirty="0">
                  <a:solidFill>
                    <a:prstClr val="white"/>
                  </a:solidFill>
                  <a:latin typeface="+mn-ea"/>
                </a:rPr>
                <a:t>詳細設定</a:t>
              </a:r>
            </a:p>
          </p:txBody>
        </p:sp>
        <p:sp>
          <p:nvSpPr>
            <p:cNvPr id="22" name="フリーフォーム 20">
              <a:extLst>
                <a:ext uri="{FF2B5EF4-FFF2-40B4-BE49-F238E27FC236}">
                  <a16:creationId xmlns:a16="http://schemas.microsoft.com/office/drawing/2014/main" id="{BB27C481-F611-ED8B-9C4E-217A459E8614}"/>
                </a:ext>
              </a:extLst>
            </p:cNvPr>
            <p:cNvSpPr/>
            <p:nvPr/>
          </p:nvSpPr>
          <p:spPr>
            <a:xfrm>
              <a:off x="7886230" y="3666971"/>
              <a:ext cx="1171091" cy="360000"/>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3001" tIns="93001" rIns="93001" bIns="93001" numCol="1" spcCol="1270" anchor="ctr" anchorCtr="0">
              <a:noAutofit/>
            </a:bodyPr>
            <a:lstStyle/>
            <a:p>
              <a:pPr algn="ctr" defTabSz="734952">
                <a:lnSpc>
                  <a:spcPct val="90000"/>
                </a:lnSpc>
                <a:spcBef>
                  <a:spcPct val="0"/>
                </a:spcBef>
                <a:spcAft>
                  <a:spcPct val="35000"/>
                </a:spcAft>
                <a:defRPr/>
              </a:pPr>
              <a:r>
                <a:rPr lang="ja-JP" altLang="en-US" sz="1600" b="1" dirty="0">
                  <a:solidFill>
                    <a:prstClr val="white"/>
                  </a:solidFill>
                  <a:latin typeface="+mn-ea"/>
                  <a:cs typeface="Meiryo UI" panose="020B0604030504040204" pitchFamily="50" charset="-128"/>
                </a:rPr>
                <a:t>スケジュール設定</a:t>
              </a:r>
            </a:p>
          </p:txBody>
        </p:sp>
        <p:sp>
          <p:nvSpPr>
            <p:cNvPr id="23" name="フリーフォーム 21">
              <a:extLst>
                <a:ext uri="{FF2B5EF4-FFF2-40B4-BE49-F238E27FC236}">
                  <a16:creationId xmlns:a16="http://schemas.microsoft.com/office/drawing/2014/main" id="{653E0D02-82D3-8AF9-ABEF-D9339CA145DD}"/>
                </a:ext>
              </a:extLst>
            </p:cNvPr>
            <p:cNvSpPr/>
            <p:nvPr/>
          </p:nvSpPr>
          <p:spPr>
            <a:xfrm>
              <a:off x="7886230" y="4269243"/>
              <a:ext cx="1171091" cy="360000"/>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3001" tIns="93001" rIns="93001" bIns="93001" numCol="1" spcCol="1270" anchor="ctr" anchorCtr="0">
              <a:noAutofit/>
            </a:bodyPr>
            <a:lstStyle/>
            <a:p>
              <a:pPr algn="ctr" defTabSz="734952">
                <a:lnSpc>
                  <a:spcPct val="90000"/>
                </a:lnSpc>
                <a:spcBef>
                  <a:spcPct val="0"/>
                </a:spcBef>
                <a:spcAft>
                  <a:spcPct val="35000"/>
                </a:spcAft>
                <a:defRPr/>
              </a:pPr>
              <a:r>
                <a:rPr lang="ja-JP" altLang="en-US" sz="1600" b="1" dirty="0">
                  <a:solidFill>
                    <a:prstClr val="white"/>
                  </a:solidFill>
                  <a:latin typeface="+mn-ea"/>
                  <a:cs typeface="Meiryo UI" panose="020B0604030504040204" pitchFamily="50" charset="-128"/>
                </a:rPr>
                <a:t>アラーム設定</a:t>
              </a:r>
            </a:p>
          </p:txBody>
        </p:sp>
        <p:sp>
          <p:nvSpPr>
            <p:cNvPr id="24" name="フリーフォーム 23">
              <a:extLst>
                <a:ext uri="{FF2B5EF4-FFF2-40B4-BE49-F238E27FC236}">
                  <a16:creationId xmlns:a16="http://schemas.microsoft.com/office/drawing/2014/main" id="{DB2F78D4-1D66-FBCA-F066-792DB2D97C45}"/>
                </a:ext>
              </a:extLst>
            </p:cNvPr>
            <p:cNvSpPr/>
            <p:nvPr/>
          </p:nvSpPr>
          <p:spPr>
            <a:xfrm rot="28406">
              <a:off x="8325389" y="2248481"/>
              <a:ext cx="292773" cy="185620"/>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92206" tIns="0" rIns="92206" bIns="115458" numCol="1" spcCol="1270" anchor="ctr" anchorCtr="0">
              <a:noAutofit/>
            </a:bodyPr>
            <a:lstStyle/>
            <a:p>
              <a:pPr algn="ctr" defTabSz="262484">
                <a:lnSpc>
                  <a:spcPct val="90000"/>
                </a:lnSpc>
                <a:spcBef>
                  <a:spcPct val="0"/>
                </a:spcBef>
                <a:spcAft>
                  <a:spcPct val="35000"/>
                </a:spcAft>
                <a:defRPr/>
              </a:pPr>
              <a:endParaRPr lang="ja-JP" altLang="en-US" sz="1600" b="1">
                <a:solidFill>
                  <a:prstClr val="white"/>
                </a:solidFill>
                <a:latin typeface="+mn-ea"/>
                <a:cs typeface="Meiryo UI" panose="020B0604030504040204" pitchFamily="50" charset="-128"/>
              </a:endParaRPr>
            </a:p>
          </p:txBody>
        </p:sp>
        <p:sp>
          <p:nvSpPr>
            <p:cNvPr id="25" name="フリーフォーム 24">
              <a:extLst>
                <a:ext uri="{FF2B5EF4-FFF2-40B4-BE49-F238E27FC236}">
                  <a16:creationId xmlns:a16="http://schemas.microsoft.com/office/drawing/2014/main" id="{CAC24CBE-906B-5BF9-0552-705ABEFFF96B}"/>
                </a:ext>
              </a:extLst>
            </p:cNvPr>
            <p:cNvSpPr/>
            <p:nvPr/>
          </p:nvSpPr>
          <p:spPr>
            <a:xfrm rot="28406">
              <a:off x="8325389" y="2850753"/>
              <a:ext cx="292773" cy="185620"/>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92206" tIns="0" rIns="92206" bIns="115458" numCol="1" spcCol="1270" anchor="ctr" anchorCtr="0">
              <a:noAutofit/>
            </a:bodyPr>
            <a:lstStyle/>
            <a:p>
              <a:pPr algn="ctr" defTabSz="262484">
                <a:lnSpc>
                  <a:spcPct val="90000"/>
                </a:lnSpc>
                <a:spcBef>
                  <a:spcPct val="0"/>
                </a:spcBef>
                <a:spcAft>
                  <a:spcPct val="35000"/>
                </a:spcAft>
                <a:defRPr/>
              </a:pPr>
              <a:endParaRPr lang="ja-JP" altLang="en-US" sz="1600" b="1">
                <a:solidFill>
                  <a:prstClr val="white"/>
                </a:solidFill>
                <a:latin typeface="+mn-ea"/>
                <a:cs typeface="Meiryo UI" panose="020B0604030504040204" pitchFamily="50" charset="-128"/>
              </a:endParaRPr>
            </a:p>
          </p:txBody>
        </p:sp>
        <p:sp>
          <p:nvSpPr>
            <p:cNvPr id="26" name="フリーフォーム 25">
              <a:extLst>
                <a:ext uri="{FF2B5EF4-FFF2-40B4-BE49-F238E27FC236}">
                  <a16:creationId xmlns:a16="http://schemas.microsoft.com/office/drawing/2014/main" id="{552C7273-72A9-F48D-480C-A68DB9ECF73F}"/>
                </a:ext>
              </a:extLst>
            </p:cNvPr>
            <p:cNvSpPr/>
            <p:nvPr/>
          </p:nvSpPr>
          <p:spPr>
            <a:xfrm rot="28406">
              <a:off x="8325389" y="3453025"/>
              <a:ext cx="292773" cy="185620"/>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92206" tIns="0" rIns="92206" bIns="115458" numCol="1" spcCol="1270" anchor="ctr" anchorCtr="0">
              <a:noAutofit/>
            </a:bodyPr>
            <a:lstStyle/>
            <a:p>
              <a:pPr algn="ctr" defTabSz="262484">
                <a:lnSpc>
                  <a:spcPct val="90000"/>
                </a:lnSpc>
                <a:spcBef>
                  <a:spcPct val="0"/>
                </a:spcBef>
                <a:spcAft>
                  <a:spcPct val="35000"/>
                </a:spcAft>
                <a:defRPr/>
              </a:pPr>
              <a:endParaRPr lang="ja-JP" altLang="en-US" sz="1600" b="1">
                <a:solidFill>
                  <a:prstClr val="white"/>
                </a:solidFill>
                <a:latin typeface="+mn-ea"/>
                <a:cs typeface="Meiryo UI" panose="020B0604030504040204" pitchFamily="50" charset="-128"/>
              </a:endParaRPr>
            </a:p>
          </p:txBody>
        </p:sp>
        <p:sp>
          <p:nvSpPr>
            <p:cNvPr id="27" name="フリーフォーム 26">
              <a:extLst>
                <a:ext uri="{FF2B5EF4-FFF2-40B4-BE49-F238E27FC236}">
                  <a16:creationId xmlns:a16="http://schemas.microsoft.com/office/drawing/2014/main" id="{2FA0397F-334B-4630-2AB5-54E0860A0CC7}"/>
                </a:ext>
              </a:extLst>
            </p:cNvPr>
            <p:cNvSpPr/>
            <p:nvPr/>
          </p:nvSpPr>
          <p:spPr>
            <a:xfrm rot="28406">
              <a:off x="8325389" y="4055297"/>
              <a:ext cx="292773" cy="185620"/>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92206" tIns="0" rIns="92206" bIns="115458" numCol="1" spcCol="1270" anchor="ctr" anchorCtr="0">
              <a:noAutofit/>
            </a:bodyPr>
            <a:lstStyle/>
            <a:p>
              <a:pPr algn="ctr" defTabSz="262484">
                <a:lnSpc>
                  <a:spcPct val="90000"/>
                </a:lnSpc>
                <a:spcBef>
                  <a:spcPct val="0"/>
                </a:spcBef>
                <a:spcAft>
                  <a:spcPct val="35000"/>
                </a:spcAft>
                <a:defRPr/>
              </a:pPr>
              <a:endParaRPr lang="ja-JP" altLang="en-US" sz="1600" b="1">
                <a:solidFill>
                  <a:prstClr val="white"/>
                </a:solidFill>
                <a:latin typeface="+mn-ea"/>
                <a:cs typeface="Meiryo UI" panose="020B0604030504040204" pitchFamily="50" charset="-128"/>
              </a:endParaRPr>
            </a:p>
          </p:txBody>
        </p:sp>
        <p:sp>
          <p:nvSpPr>
            <p:cNvPr id="28" name="フリーフォーム 14">
              <a:extLst>
                <a:ext uri="{FF2B5EF4-FFF2-40B4-BE49-F238E27FC236}">
                  <a16:creationId xmlns:a16="http://schemas.microsoft.com/office/drawing/2014/main" id="{36BBB8FA-032E-FB92-324D-BF9B43EF9D0B}"/>
                </a:ext>
              </a:extLst>
            </p:cNvPr>
            <p:cNvSpPr/>
            <p:nvPr/>
          </p:nvSpPr>
          <p:spPr>
            <a:xfrm>
              <a:off x="7886230" y="655611"/>
              <a:ext cx="1171091" cy="360000"/>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3001" tIns="93001" rIns="93001" bIns="93001" numCol="1" spcCol="1270" anchor="ctr" anchorCtr="0">
              <a:noAutofit/>
            </a:bodyPr>
            <a:lstStyle/>
            <a:p>
              <a:pPr algn="ctr" defTabSz="734952">
                <a:lnSpc>
                  <a:spcPct val="90000"/>
                </a:lnSpc>
                <a:spcBef>
                  <a:spcPct val="0"/>
                </a:spcBef>
                <a:spcAft>
                  <a:spcPct val="35000"/>
                </a:spcAft>
                <a:defRPr/>
              </a:pPr>
              <a:r>
                <a:rPr lang="ja-JP" altLang="en-US" sz="1600" b="1" dirty="0">
                  <a:solidFill>
                    <a:prstClr val="white"/>
                  </a:solidFill>
                  <a:latin typeface="+mn-ea"/>
                </a:rPr>
                <a:t>設定画面を開く</a:t>
              </a:r>
            </a:p>
          </p:txBody>
        </p:sp>
        <p:sp>
          <p:nvSpPr>
            <p:cNvPr id="29" name="フリーフォーム 15">
              <a:extLst>
                <a:ext uri="{FF2B5EF4-FFF2-40B4-BE49-F238E27FC236}">
                  <a16:creationId xmlns:a16="http://schemas.microsoft.com/office/drawing/2014/main" id="{D634A6CC-9491-EEE4-9966-7824F9EBE115}"/>
                </a:ext>
              </a:extLst>
            </p:cNvPr>
            <p:cNvSpPr/>
            <p:nvPr/>
          </p:nvSpPr>
          <p:spPr>
            <a:xfrm rot="28406">
              <a:off x="8325389" y="1043937"/>
              <a:ext cx="292773" cy="185620"/>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92206" tIns="0" rIns="92206" bIns="115458" numCol="1" spcCol="1270" anchor="ctr" anchorCtr="0">
              <a:noAutofit/>
            </a:bodyPr>
            <a:lstStyle/>
            <a:p>
              <a:pPr algn="ctr" defTabSz="262484">
                <a:lnSpc>
                  <a:spcPct val="90000"/>
                </a:lnSpc>
                <a:spcBef>
                  <a:spcPct val="0"/>
                </a:spcBef>
                <a:spcAft>
                  <a:spcPct val="35000"/>
                </a:spcAft>
                <a:defRPr/>
              </a:pPr>
              <a:endParaRPr lang="ja-JP" altLang="en-US" sz="1600" b="1">
                <a:solidFill>
                  <a:prstClr val="white"/>
                </a:solidFill>
                <a:latin typeface="+mn-ea"/>
                <a:cs typeface="Meiryo UI" panose="020B0604030504040204" pitchFamily="50" charset="-128"/>
              </a:endParaRPr>
            </a:p>
          </p:txBody>
        </p:sp>
        <p:sp>
          <p:nvSpPr>
            <p:cNvPr id="30" name="フリーフォーム 16">
              <a:extLst>
                <a:ext uri="{FF2B5EF4-FFF2-40B4-BE49-F238E27FC236}">
                  <a16:creationId xmlns:a16="http://schemas.microsoft.com/office/drawing/2014/main" id="{5B439027-E970-B33F-C50A-389DDD5A7F2D}"/>
                </a:ext>
              </a:extLst>
            </p:cNvPr>
            <p:cNvSpPr/>
            <p:nvPr/>
          </p:nvSpPr>
          <p:spPr>
            <a:xfrm>
              <a:off x="7886230" y="1257883"/>
              <a:ext cx="1171091" cy="360000"/>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3001" tIns="93001" rIns="93001" bIns="93001" numCol="1" spcCol="1270" anchor="ctr" anchorCtr="0">
              <a:noAutofit/>
            </a:bodyPr>
            <a:lstStyle/>
            <a:p>
              <a:pPr algn="ctr" defTabSz="734952">
                <a:lnSpc>
                  <a:spcPct val="90000"/>
                </a:lnSpc>
                <a:spcBef>
                  <a:spcPct val="0"/>
                </a:spcBef>
                <a:spcAft>
                  <a:spcPct val="35000"/>
                </a:spcAft>
                <a:defRPr/>
              </a:pPr>
              <a:r>
                <a:rPr lang="ja-JP" altLang="en-US" sz="1600" b="1" dirty="0">
                  <a:solidFill>
                    <a:prstClr val="white"/>
                  </a:solidFill>
                  <a:latin typeface="+mn-ea"/>
                </a:rPr>
                <a:t>モード選択</a:t>
              </a:r>
            </a:p>
          </p:txBody>
        </p:sp>
        <p:sp>
          <p:nvSpPr>
            <p:cNvPr id="32" name="フリーフォーム 23">
              <a:extLst>
                <a:ext uri="{FF2B5EF4-FFF2-40B4-BE49-F238E27FC236}">
                  <a16:creationId xmlns:a16="http://schemas.microsoft.com/office/drawing/2014/main" id="{E6A5C81D-AC3B-87D0-A622-E7FCAF31B60B}"/>
                </a:ext>
              </a:extLst>
            </p:cNvPr>
            <p:cNvSpPr/>
            <p:nvPr/>
          </p:nvSpPr>
          <p:spPr>
            <a:xfrm rot="28406">
              <a:off x="8325389" y="1646209"/>
              <a:ext cx="292773" cy="185620"/>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92206" tIns="0" rIns="92206" bIns="115458" numCol="1" spcCol="1270" anchor="ctr" anchorCtr="0">
              <a:noAutofit/>
            </a:bodyPr>
            <a:lstStyle/>
            <a:p>
              <a:pPr algn="ctr" defTabSz="262484">
                <a:lnSpc>
                  <a:spcPct val="90000"/>
                </a:lnSpc>
                <a:spcBef>
                  <a:spcPct val="0"/>
                </a:spcBef>
                <a:spcAft>
                  <a:spcPct val="35000"/>
                </a:spcAft>
                <a:defRPr/>
              </a:pPr>
              <a:endParaRPr lang="ja-JP" altLang="en-US" sz="1600" b="1">
                <a:solidFill>
                  <a:prstClr val="white"/>
                </a:solidFill>
                <a:latin typeface="+mn-ea"/>
                <a:cs typeface="Meiryo UI" panose="020B0604030504040204" pitchFamily="50" charset="-128"/>
              </a:endParaRPr>
            </a:p>
          </p:txBody>
        </p:sp>
      </p:grpSp>
    </p:spTree>
    <p:extLst>
      <p:ext uri="{BB962C8B-B14F-4D97-AF65-F5344CB8AC3E}">
        <p14:creationId xmlns:p14="http://schemas.microsoft.com/office/powerpoint/2010/main" val="68779760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29504"/>
            <a:ext cx="14400213" cy="541419"/>
          </a:xfrm>
        </p:spPr>
        <p:txBody>
          <a:bodyPr/>
          <a:lstStyle/>
          <a:p>
            <a:r>
              <a:rPr lang="ja-JP" altLang="en-US" dirty="0"/>
              <a:t>画質設定｜フォーカスを調整する</a:t>
            </a:r>
            <a:endParaRPr kumimoji="1" lang="ja-JP" altLang="en-US" dirty="0"/>
          </a:p>
        </p:txBody>
      </p:sp>
      <p:sp>
        <p:nvSpPr>
          <p:cNvPr id="32" name="正方形/長方形 31"/>
          <p:cNvSpPr/>
          <p:nvPr/>
        </p:nvSpPr>
        <p:spPr>
          <a:xfrm>
            <a:off x="227313" y="767979"/>
            <a:ext cx="2339102" cy="461665"/>
          </a:xfrm>
          <a:prstGeom prst="rect">
            <a:avLst/>
          </a:prstGeom>
        </p:spPr>
        <p:txBody>
          <a:bodyPr wrap="none">
            <a:spAutoFit/>
          </a:bodyPr>
          <a:lstStyle/>
          <a:p>
            <a:pPr fontAlgn="base">
              <a:spcAft>
                <a:spcPct val="0"/>
              </a:spcAft>
            </a:pPr>
            <a:r>
              <a:rPr lang="ja-JP" altLang="en-US" sz="2400" b="1" dirty="0">
                <a:solidFill>
                  <a:srgbClr val="002060"/>
                </a:solidFill>
                <a:latin typeface="+mn-ea"/>
                <a:cs typeface="Meiryo UI" panose="020B0604030504040204" pitchFamily="50" charset="-128"/>
              </a:rPr>
              <a:t>フォーカス調整</a:t>
            </a:r>
            <a:endParaRPr lang="en-US" altLang="ja-JP" sz="2400" b="1" dirty="0">
              <a:solidFill>
                <a:srgbClr val="002060"/>
              </a:solidFill>
              <a:latin typeface="+mn-ea"/>
              <a:cs typeface="Meiryo UI" panose="020B0604030504040204" pitchFamily="50" charset="-128"/>
            </a:endParaRPr>
          </a:p>
        </p:txBody>
      </p:sp>
      <p:sp>
        <p:nvSpPr>
          <p:cNvPr id="23" name="テキスト ボックス 22"/>
          <p:cNvSpPr txBox="1"/>
          <p:nvPr/>
        </p:nvSpPr>
        <p:spPr>
          <a:xfrm>
            <a:off x="300886" y="1426701"/>
            <a:ext cx="12239248" cy="3366691"/>
          </a:xfrm>
          <a:prstGeom prst="rect">
            <a:avLst/>
          </a:prstGeom>
          <a:noFill/>
        </p:spPr>
        <p:txBody>
          <a:bodyPr wrap="none" rtlCol="0">
            <a:spAutoFit/>
          </a:bodyPr>
          <a:lstStyle/>
          <a:p>
            <a:r>
              <a:rPr lang="ja-JP" altLang="en-US" sz="2000" b="1" dirty="0">
                <a:solidFill>
                  <a:prstClr val="black"/>
                </a:solidFill>
                <a:latin typeface="+mn-ea"/>
                <a:cs typeface="Meiryo UI" panose="020B0604030504040204" pitchFamily="50" charset="-128"/>
              </a:rPr>
              <a:t>フォーカスぼけにより検知精度が下がることがあるため、下記を参考にフォーカス調整をしてください。</a:t>
            </a:r>
            <a:endParaRPr lang="en-US" altLang="ja-JP" sz="2000" b="1" dirty="0">
              <a:solidFill>
                <a:prstClr val="black"/>
              </a:solidFill>
              <a:latin typeface="+mn-ea"/>
              <a:cs typeface="Meiryo UI" panose="020B0604030504040204" pitchFamily="50" charset="-128"/>
            </a:endParaRPr>
          </a:p>
          <a:p>
            <a:endParaRPr lang="en-US" altLang="ja-JP" sz="1890" b="1" dirty="0">
              <a:solidFill>
                <a:prstClr val="black"/>
              </a:solidFill>
              <a:latin typeface="+mn-ea"/>
            </a:endParaRPr>
          </a:p>
          <a:p>
            <a:pPr marL="536575" indent="-357188">
              <a:lnSpc>
                <a:spcPct val="120000"/>
              </a:lnSpc>
              <a:buFont typeface="Wingdings" panose="05000000000000000000" pitchFamily="2" charset="2"/>
              <a:buChar char="p"/>
            </a:pPr>
            <a:r>
              <a:rPr lang="ja-JP" altLang="en-US" sz="1890" b="1" dirty="0">
                <a:solidFill>
                  <a:prstClr val="black"/>
                </a:solidFill>
                <a:latin typeface="+mn-ea"/>
              </a:rPr>
              <a:t>照度によってフォーカスのあう位置が変化するため、夜間など低照度での調整を推奨します。</a:t>
            </a:r>
            <a:endParaRPr lang="en-US" altLang="ja-JP" sz="1890" b="1" dirty="0">
              <a:solidFill>
                <a:prstClr val="black"/>
              </a:solidFill>
              <a:latin typeface="+mn-ea"/>
              <a:cs typeface="Meiryo UI" panose="020B0604030504040204" pitchFamily="50" charset="-128"/>
            </a:endParaRPr>
          </a:p>
          <a:p>
            <a:pPr marL="536575" indent="-357188">
              <a:lnSpc>
                <a:spcPct val="120000"/>
              </a:lnSpc>
              <a:buFont typeface="Wingdings" panose="05000000000000000000" pitchFamily="2" charset="2"/>
              <a:buChar char="p"/>
            </a:pPr>
            <a:r>
              <a:rPr lang="ja-JP" altLang="en-US" sz="1890" b="1" dirty="0">
                <a:solidFill>
                  <a:prstClr val="black"/>
                </a:solidFill>
                <a:latin typeface="+mn-ea"/>
                <a:cs typeface="Meiryo UI" panose="020B0604030504040204" pitchFamily="50" charset="-128"/>
              </a:rPr>
              <a:t>レンズの種類によって調整方法が異なるので、使用するレンズの取扱説明書をお読みください。</a:t>
            </a:r>
            <a:endParaRPr lang="en-US" altLang="ja-JP" sz="1890" b="1" dirty="0">
              <a:solidFill>
                <a:prstClr val="black"/>
              </a:solidFill>
              <a:latin typeface="+mn-ea"/>
              <a:cs typeface="Meiryo UI" panose="020B0604030504040204" pitchFamily="50" charset="-128"/>
            </a:endParaRPr>
          </a:p>
          <a:p>
            <a:pPr marL="536575" indent="-357188">
              <a:lnSpc>
                <a:spcPct val="120000"/>
              </a:lnSpc>
              <a:buFont typeface="Wingdings" panose="05000000000000000000" pitchFamily="2" charset="2"/>
              <a:buChar char="p"/>
            </a:pPr>
            <a:r>
              <a:rPr lang="ja-JP" altLang="en-US" sz="1890" b="1" dirty="0">
                <a:solidFill>
                  <a:prstClr val="black"/>
                </a:solidFill>
                <a:latin typeface="+mn-ea"/>
                <a:cs typeface="Meiryo UI" panose="020B0604030504040204" pitchFamily="50" charset="-128"/>
              </a:rPr>
              <a:t>カメラの取扱説明書を参考にオートフォーカス機能をご使用ください。</a:t>
            </a:r>
            <a:endParaRPr lang="en-US" altLang="ja-JP" sz="1890" b="1" dirty="0">
              <a:solidFill>
                <a:prstClr val="black"/>
              </a:solidFill>
              <a:latin typeface="+mn-ea"/>
              <a:cs typeface="Meiryo UI" panose="020B0604030504040204" pitchFamily="50" charset="-128"/>
            </a:endParaRPr>
          </a:p>
          <a:p>
            <a:pPr>
              <a:lnSpc>
                <a:spcPct val="120000"/>
              </a:lnSpc>
            </a:pPr>
            <a:endParaRPr lang="en-US" altLang="ja-JP" sz="1890" b="1" u="sng" dirty="0">
              <a:solidFill>
                <a:prstClr val="black"/>
              </a:solidFill>
              <a:latin typeface="+mn-ea"/>
            </a:endParaRPr>
          </a:p>
          <a:p>
            <a:pPr marL="536575" indent="-357188">
              <a:lnSpc>
                <a:spcPct val="120000"/>
              </a:lnSpc>
              <a:buFont typeface="Wingdings" panose="05000000000000000000" pitchFamily="2" charset="2"/>
              <a:buChar char="p"/>
            </a:pPr>
            <a:r>
              <a:rPr lang="ja-JP" altLang="en-US" sz="1890" b="1" dirty="0">
                <a:solidFill>
                  <a:prstClr val="black"/>
                </a:solidFill>
                <a:latin typeface="+mn-ea"/>
              </a:rPr>
              <a:t>後述する白黒切換設定のページもご確認ください。</a:t>
            </a:r>
            <a:endParaRPr lang="en-US" altLang="ja-JP" sz="1890" b="1" dirty="0">
              <a:solidFill>
                <a:prstClr val="black"/>
              </a:solidFill>
              <a:latin typeface="+mn-ea"/>
            </a:endParaRPr>
          </a:p>
          <a:p>
            <a:pPr marL="536575">
              <a:lnSpc>
                <a:spcPct val="120000"/>
              </a:lnSpc>
            </a:pPr>
            <a:r>
              <a:rPr lang="ja-JP" altLang="en-US" sz="1890" b="1" dirty="0">
                <a:solidFill>
                  <a:prstClr val="black"/>
                </a:solidFill>
                <a:latin typeface="+mn-ea"/>
              </a:rPr>
              <a:t>低照度で画像がカラーから白黒に切り換わったとき、光学特性上ピントがずれる場合があります。</a:t>
            </a:r>
          </a:p>
          <a:p>
            <a:pPr marL="337479" indent="-337479">
              <a:buFont typeface="Wingdings" panose="05000000000000000000" pitchFamily="2" charset="2"/>
              <a:buChar char="p"/>
            </a:pPr>
            <a:endParaRPr lang="en-US" altLang="ja-JP" sz="1890" b="1" dirty="0">
              <a:solidFill>
                <a:prstClr val="black"/>
              </a:solidFill>
              <a:latin typeface="+mn-ea"/>
              <a:cs typeface="Meiryo UI" panose="020B0604030504040204" pitchFamily="50" charset="-128"/>
            </a:endParaRPr>
          </a:p>
          <a:p>
            <a:endParaRPr lang="en-US" altLang="ja-JP" sz="1890" b="1" dirty="0">
              <a:solidFill>
                <a:prstClr val="black"/>
              </a:solidFill>
              <a:latin typeface="+mn-ea"/>
            </a:endParaRPr>
          </a:p>
        </p:txBody>
      </p:sp>
      <p:grpSp>
        <p:nvGrpSpPr>
          <p:cNvPr id="3" name="グループ化 2">
            <a:extLst>
              <a:ext uri="{FF2B5EF4-FFF2-40B4-BE49-F238E27FC236}">
                <a16:creationId xmlns:a16="http://schemas.microsoft.com/office/drawing/2014/main" id="{AF0CD325-2F61-8F88-FB82-A29BFFA0EB79}"/>
              </a:ext>
            </a:extLst>
          </p:cNvPr>
          <p:cNvGrpSpPr/>
          <p:nvPr/>
        </p:nvGrpSpPr>
        <p:grpSpPr>
          <a:xfrm>
            <a:off x="12418996" y="1032384"/>
            <a:ext cx="1844107" cy="6257244"/>
            <a:chOff x="7886230" y="655611"/>
            <a:chExt cx="1171091" cy="3973632"/>
          </a:xfrm>
        </p:grpSpPr>
        <p:sp>
          <p:nvSpPr>
            <p:cNvPr id="4" name="フリーフォーム 16">
              <a:extLst>
                <a:ext uri="{FF2B5EF4-FFF2-40B4-BE49-F238E27FC236}">
                  <a16:creationId xmlns:a16="http://schemas.microsoft.com/office/drawing/2014/main" id="{5DC211EC-F505-0A55-9986-63ACAF78E65E}"/>
                </a:ext>
              </a:extLst>
            </p:cNvPr>
            <p:cNvSpPr/>
            <p:nvPr/>
          </p:nvSpPr>
          <p:spPr>
            <a:xfrm>
              <a:off x="7886230" y="1860155"/>
              <a:ext cx="1171091" cy="360000"/>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3001" tIns="93001" rIns="93001" bIns="93001" numCol="1" spcCol="1270" anchor="ctr" anchorCtr="0">
              <a:noAutofit/>
            </a:bodyPr>
            <a:lstStyle/>
            <a:p>
              <a:pPr algn="ctr" defTabSz="734952">
                <a:lnSpc>
                  <a:spcPct val="90000"/>
                </a:lnSpc>
                <a:spcBef>
                  <a:spcPct val="0"/>
                </a:spcBef>
                <a:spcAft>
                  <a:spcPct val="35000"/>
                </a:spcAft>
              </a:pPr>
              <a:r>
                <a:rPr lang="en-US" altLang="ja-JP" sz="1600" b="1" dirty="0">
                  <a:solidFill>
                    <a:prstClr val="white"/>
                  </a:solidFill>
                  <a:latin typeface="+mn-ea"/>
                </a:rPr>
                <a:t>AI</a:t>
              </a:r>
              <a:r>
                <a:rPr lang="ja-JP" altLang="en-US" sz="1600" b="1" dirty="0">
                  <a:solidFill>
                    <a:prstClr val="white"/>
                  </a:solidFill>
                  <a:latin typeface="+mn-ea"/>
                </a:rPr>
                <a:t>動体検知設定</a:t>
              </a:r>
            </a:p>
          </p:txBody>
        </p:sp>
        <p:sp>
          <p:nvSpPr>
            <p:cNvPr id="5" name="フリーフォーム 17">
              <a:extLst>
                <a:ext uri="{FF2B5EF4-FFF2-40B4-BE49-F238E27FC236}">
                  <a16:creationId xmlns:a16="http://schemas.microsoft.com/office/drawing/2014/main" id="{9FAD1A18-0B9B-C20C-4E32-B1893B4CD9DA}"/>
                </a:ext>
              </a:extLst>
            </p:cNvPr>
            <p:cNvSpPr/>
            <p:nvPr/>
          </p:nvSpPr>
          <p:spPr>
            <a:xfrm>
              <a:off x="7886230" y="2462427"/>
              <a:ext cx="1171091" cy="360000"/>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3001" tIns="93001" rIns="93001" bIns="93001" numCol="1" spcCol="1270" anchor="ctr" anchorCtr="0">
              <a:noAutofit/>
            </a:bodyPr>
            <a:lstStyle/>
            <a:p>
              <a:pPr algn="ctr" defTabSz="734952">
                <a:lnSpc>
                  <a:spcPct val="90000"/>
                </a:lnSpc>
                <a:spcBef>
                  <a:spcPct val="0"/>
                </a:spcBef>
                <a:spcAft>
                  <a:spcPct val="35000"/>
                </a:spcAft>
                <a:defRPr/>
              </a:pPr>
              <a:r>
                <a:rPr lang="ja-JP" altLang="en-US" sz="1600" b="1" dirty="0">
                  <a:solidFill>
                    <a:prstClr val="white"/>
                  </a:solidFill>
                  <a:latin typeface="+mn-ea"/>
                  <a:cs typeface="Meiryo UI" panose="020B0604030504040204" pitchFamily="50" charset="-128"/>
                </a:rPr>
                <a:t>カウント機能設定</a:t>
              </a:r>
              <a:endParaRPr lang="en-US" altLang="ja-JP" sz="1600" b="1" dirty="0">
                <a:solidFill>
                  <a:prstClr val="white"/>
                </a:solidFill>
                <a:latin typeface="+mn-ea"/>
                <a:cs typeface="Meiryo UI" panose="020B0604030504040204" pitchFamily="50" charset="-128"/>
              </a:endParaRPr>
            </a:p>
          </p:txBody>
        </p:sp>
        <p:sp>
          <p:nvSpPr>
            <p:cNvPr id="6" name="フリーフォーム 18">
              <a:extLst>
                <a:ext uri="{FF2B5EF4-FFF2-40B4-BE49-F238E27FC236}">
                  <a16:creationId xmlns:a16="http://schemas.microsoft.com/office/drawing/2014/main" id="{F1B08DC8-7E02-804A-FE06-6C82BD2F28C6}"/>
                </a:ext>
              </a:extLst>
            </p:cNvPr>
            <p:cNvSpPr/>
            <p:nvPr/>
          </p:nvSpPr>
          <p:spPr>
            <a:xfrm>
              <a:off x="7886230" y="3064699"/>
              <a:ext cx="1171091" cy="360000"/>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accent1">
                <a:lumMod val="50000"/>
              </a:schemeClr>
            </a:solidFill>
            <a:effectLst>
              <a:outerShdw blurRad="50800" dist="38100" dir="2700000" algn="tl"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3001" tIns="93001" rIns="93001" bIns="93001" numCol="1" spcCol="1270" anchor="ctr" anchorCtr="0">
              <a:noAutofit/>
            </a:bodyPr>
            <a:lstStyle/>
            <a:p>
              <a:pPr algn="ctr" defTabSz="734952">
                <a:lnSpc>
                  <a:spcPct val="90000"/>
                </a:lnSpc>
                <a:spcBef>
                  <a:spcPct val="0"/>
                </a:spcBef>
                <a:spcAft>
                  <a:spcPct val="35000"/>
                </a:spcAft>
              </a:pPr>
              <a:r>
                <a:rPr lang="ja-JP" altLang="en-US" sz="1600" b="1" dirty="0">
                  <a:solidFill>
                    <a:prstClr val="white"/>
                  </a:solidFill>
                  <a:latin typeface="+mn-ea"/>
                </a:rPr>
                <a:t>詳細設定</a:t>
              </a:r>
            </a:p>
          </p:txBody>
        </p:sp>
        <p:sp>
          <p:nvSpPr>
            <p:cNvPr id="7" name="フリーフォーム 20">
              <a:extLst>
                <a:ext uri="{FF2B5EF4-FFF2-40B4-BE49-F238E27FC236}">
                  <a16:creationId xmlns:a16="http://schemas.microsoft.com/office/drawing/2014/main" id="{F958C391-C0E4-66E8-EC6C-FD6D180699BB}"/>
                </a:ext>
              </a:extLst>
            </p:cNvPr>
            <p:cNvSpPr/>
            <p:nvPr/>
          </p:nvSpPr>
          <p:spPr>
            <a:xfrm>
              <a:off x="7886230" y="3666971"/>
              <a:ext cx="1171091" cy="360000"/>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3001" tIns="93001" rIns="93001" bIns="93001" numCol="1" spcCol="1270" anchor="ctr" anchorCtr="0">
              <a:noAutofit/>
            </a:bodyPr>
            <a:lstStyle/>
            <a:p>
              <a:pPr algn="ctr" defTabSz="734952">
                <a:lnSpc>
                  <a:spcPct val="90000"/>
                </a:lnSpc>
                <a:spcBef>
                  <a:spcPct val="0"/>
                </a:spcBef>
                <a:spcAft>
                  <a:spcPct val="35000"/>
                </a:spcAft>
                <a:defRPr/>
              </a:pPr>
              <a:r>
                <a:rPr lang="ja-JP" altLang="en-US" sz="1600" b="1" dirty="0">
                  <a:solidFill>
                    <a:prstClr val="white"/>
                  </a:solidFill>
                  <a:latin typeface="+mn-ea"/>
                  <a:cs typeface="Meiryo UI" panose="020B0604030504040204" pitchFamily="50" charset="-128"/>
                </a:rPr>
                <a:t>スケジュール設定</a:t>
              </a:r>
            </a:p>
          </p:txBody>
        </p:sp>
        <p:sp>
          <p:nvSpPr>
            <p:cNvPr id="8" name="フリーフォーム 21">
              <a:extLst>
                <a:ext uri="{FF2B5EF4-FFF2-40B4-BE49-F238E27FC236}">
                  <a16:creationId xmlns:a16="http://schemas.microsoft.com/office/drawing/2014/main" id="{5114B605-BD1A-03B6-9A59-2DF504470FF1}"/>
                </a:ext>
              </a:extLst>
            </p:cNvPr>
            <p:cNvSpPr/>
            <p:nvPr/>
          </p:nvSpPr>
          <p:spPr>
            <a:xfrm>
              <a:off x="7886230" y="4269243"/>
              <a:ext cx="1171091" cy="360000"/>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3001" tIns="93001" rIns="93001" bIns="93001" numCol="1" spcCol="1270" anchor="ctr" anchorCtr="0">
              <a:noAutofit/>
            </a:bodyPr>
            <a:lstStyle/>
            <a:p>
              <a:pPr algn="ctr" defTabSz="734952">
                <a:lnSpc>
                  <a:spcPct val="90000"/>
                </a:lnSpc>
                <a:spcBef>
                  <a:spcPct val="0"/>
                </a:spcBef>
                <a:spcAft>
                  <a:spcPct val="35000"/>
                </a:spcAft>
                <a:defRPr/>
              </a:pPr>
              <a:r>
                <a:rPr lang="ja-JP" altLang="en-US" sz="1600" b="1" dirty="0">
                  <a:solidFill>
                    <a:prstClr val="white"/>
                  </a:solidFill>
                  <a:latin typeface="+mn-ea"/>
                  <a:cs typeface="Meiryo UI" panose="020B0604030504040204" pitchFamily="50" charset="-128"/>
                </a:rPr>
                <a:t>アラーム設定</a:t>
              </a:r>
            </a:p>
          </p:txBody>
        </p:sp>
        <p:sp>
          <p:nvSpPr>
            <p:cNvPr id="9" name="フリーフォーム 23">
              <a:extLst>
                <a:ext uri="{FF2B5EF4-FFF2-40B4-BE49-F238E27FC236}">
                  <a16:creationId xmlns:a16="http://schemas.microsoft.com/office/drawing/2014/main" id="{9A5CE098-9624-961F-71E5-50F48EFD00C9}"/>
                </a:ext>
              </a:extLst>
            </p:cNvPr>
            <p:cNvSpPr/>
            <p:nvPr/>
          </p:nvSpPr>
          <p:spPr>
            <a:xfrm rot="28406">
              <a:off x="8325389" y="2248481"/>
              <a:ext cx="292773" cy="185620"/>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92206" tIns="0" rIns="92206" bIns="115458" numCol="1" spcCol="1270" anchor="ctr" anchorCtr="0">
              <a:noAutofit/>
            </a:bodyPr>
            <a:lstStyle/>
            <a:p>
              <a:pPr algn="ctr" defTabSz="262484">
                <a:lnSpc>
                  <a:spcPct val="90000"/>
                </a:lnSpc>
                <a:spcBef>
                  <a:spcPct val="0"/>
                </a:spcBef>
                <a:spcAft>
                  <a:spcPct val="35000"/>
                </a:spcAft>
                <a:defRPr/>
              </a:pPr>
              <a:endParaRPr lang="ja-JP" altLang="en-US" sz="1600" b="1">
                <a:solidFill>
                  <a:prstClr val="white"/>
                </a:solidFill>
                <a:latin typeface="+mn-ea"/>
                <a:cs typeface="Meiryo UI" panose="020B0604030504040204" pitchFamily="50" charset="-128"/>
              </a:endParaRPr>
            </a:p>
          </p:txBody>
        </p:sp>
        <p:sp>
          <p:nvSpPr>
            <p:cNvPr id="10" name="フリーフォーム 24">
              <a:extLst>
                <a:ext uri="{FF2B5EF4-FFF2-40B4-BE49-F238E27FC236}">
                  <a16:creationId xmlns:a16="http://schemas.microsoft.com/office/drawing/2014/main" id="{B3131385-630C-515B-4105-468BBDAD5830}"/>
                </a:ext>
              </a:extLst>
            </p:cNvPr>
            <p:cNvSpPr/>
            <p:nvPr/>
          </p:nvSpPr>
          <p:spPr>
            <a:xfrm rot="28406">
              <a:off x="8325389" y="2850753"/>
              <a:ext cx="292773" cy="185620"/>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92206" tIns="0" rIns="92206" bIns="115458" numCol="1" spcCol="1270" anchor="ctr" anchorCtr="0">
              <a:noAutofit/>
            </a:bodyPr>
            <a:lstStyle/>
            <a:p>
              <a:pPr algn="ctr" defTabSz="262484">
                <a:lnSpc>
                  <a:spcPct val="90000"/>
                </a:lnSpc>
                <a:spcBef>
                  <a:spcPct val="0"/>
                </a:spcBef>
                <a:spcAft>
                  <a:spcPct val="35000"/>
                </a:spcAft>
                <a:defRPr/>
              </a:pPr>
              <a:endParaRPr lang="ja-JP" altLang="en-US" sz="1600" b="1">
                <a:solidFill>
                  <a:prstClr val="white"/>
                </a:solidFill>
                <a:latin typeface="+mn-ea"/>
                <a:cs typeface="Meiryo UI" panose="020B0604030504040204" pitchFamily="50" charset="-128"/>
              </a:endParaRPr>
            </a:p>
          </p:txBody>
        </p:sp>
        <p:sp>
          <p:nvSpPr>
            <p:cNvPr id="11" name="フリーフォーム 25">
              <a:extLst>
                <a:ext uri="{FF2B5EF4-FFF2-40B4-BE49-F238E27FC236}">
                  <a16:creationId xmlns:a16="http://schemas.microsoft.com/office/drawing/2014/main" id="{B306EEEE-5468-9C5D-FFC8-77652D83DF6C}"/>
                </a:ext>
              </a:extLst>
            </p:cNvPr>
            <p:cNvSpPr/>
            <p:nvPr/>
          </p:nvSpPr>
          <p:spPr>
            <a:xfrm rot="28406">
              <a:off x="8325389" y="3453025"/>
              <a:ext cx="292773" cy="185620"/>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92206" tIns="0" rIns="92206" bIns="115458" numCol="1" spcCol="1270" anchor="ctr" anchorCtr="0">
              <a:noAutofit/>
            </a:bodyPr>
            <a:lstStyle/>
            <a:p>
              <a:pPr algn="ctr" defTabSz="262484">
                <a:lnSpc>
                  <a:spcPct val="90000"/>
                </a:lnSpc>
                <a:spcBef>
                  <a:spcPct val="0"/>
                </a:spcBef>
                <a:spcAft>
                  <a:spcPct val="35000"/>
                </a:spcAft>
                <a:defRPr/>
              </a:pPr>
              <a:endParaRPr lang="ja-JP" altLang="en-US" sz="1600" b="1">
                <a:solidFill>
                  <a:prstClr val="white"/>
                </a:solidFill>
                <a:latin typeface="+mn-ea"/>
                <a:cs typeface="Meiryo UI" panose="020B0604030504040204" pitchFamily="50" charset="-128"/>
              </a:endParaRPr>
            </a:p>
          </p:txBody>
        </p:sp>
        <p:sp>
          <p:nvSpPr>
            <p:cNvPr id="12" name="フリーフォーム 26">
              <a:extLst>
                <a:ext uri="{FF2B5EF4-FFF2-40B4-BE49-F238E27FC236}">
                  <a16:creationId xmlns:a16="http://schemas.microsoft.com/office/drawing/2014/main" id="{0AA88EAD-D659-FB30-54CD-8AE0789C1A24}"/>
                </a:ext>
              </a:extLst>
            </p:cNvPr>
            <p:cNvSpPr/>
            <p:nvPr/>
          </p:nvSpPr>
          <p:spPr>
            <a:xfrm rot="28406">
              <a:off x="8325389" y="4055297"/>
              <a:ext cx="292773" cy="185620"/>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92206" tIns="0" rIns="92206" bIns="115458" numCol="1" spcCol="1270" anchor="ctr" anchorCtr="0">
              <a:noAutofit/>
            </a:bodyPr>
            <a:lstStyle/>
            <a:p>
              <a:pPr algn="ctr" defTabSz="262484">
                <a:lnSpc>
                  <a:spcPct val="90000"/>
                </a:lnSpc>
                <a:spcBef>
                  <a:spcPct val="0"/>
                </a:spcBef>
                <a:spcAft>
                  <a:spcPct val="35000"/>
                </a:spcAft>
                <a:defRPr/>
              </a:pPr>
              <a:endParaRPr lang="ja-JP" altLang="en-US" sz="1600" b="1">
                <a:solidFill>
                  <a:prstClr val="white"/>
                </a:solidFill>
                <a:latin typeface="+mn-ea"/>
                <a:cs typeface="Meiryo UI" panose="020B0604030504040204" pitchFamily="50" charset="-128"/>
              </a:endParaRPr>
            </a:p>
          </p:txBody>
        </p:sp>
        <p:sp>
          <p:nvSpPr>
            <p:cNvPr id="13" name="フリーフォーム 14">
              <a:extLst>
                <a:ext uri="{FF2B5EF4-FFF2-40B4-BE49-F238E27FC236}">
                  <a16:creationId xmlns:a16="http://schemas.microsoft.com/office/drawing/2014/main" id="{BE879605-8859-A304-66D9-D29A7D1A901D}"/>
                </a:ext>
              </a:extLst>
            </p:cNvPr>
            <p:cNvSpPr/>
            <p:nvPr/>
          </p:nvSpPr>
          <p:spPr>
            <a:xfrm>
              <a:off x="7886230" y="655611"/>
              <a:ext cx="1171091" cy="360000"/>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3001" tIns="93001" rIns="93001" bIns="93001" numCol="1" spcCol="1270" anchor="ctr" anchorCtr="0">
              <a:noAutofit/>
            </a:bodyPr>
            <a:lstStyle/>
            <a:p>
              <a:pPr algn="ctr" defTabSz="734952">
                <a:lnSpc>
                  <a:spcPct val="90000"/>
                </a:lnSpc>
                <a:spcBef>
                  <a:spcPct val="0"/>
                </a:spcBef>
                <a:spcAft>
                  <a:spcPct val="35000"/>
                </a:spcAft>
                <a:defRPr/>
              </a:pPr>
              <a:r>
                <a:rPr lang="ja-JP" altLang="en-US" sz="1600" b="1" dirty="0">
                  <a:solidFill>
                    <a:prstClr val="white"/>
                  </a:solidFill>
                  <a:latin typeface="+mn-ea"/>
                </a:rPr>
                <a:t>設定画面を開く</a:t>
              </a:r>
            </a:p>
          </p:txBody>
        </p:sp>
        <p:sp>
          <p:nvSpPr>
            <p:cNvPr id="14" name="フリーフォーム 15">
              <a:extLst>
                <a:ext uri="{FF2B5EF4-FFF2-40B4-BE49-F238E27FC236}">
                  <a16:creationId xmlns:a16="http://schemas.microsoft.com/office/drawing/2014/main" id="{4F867496-A7CA-48A7-5E91-1E1F8B1DF20B}"/>
                </a:ext>
              </a:extLst>
            </p:cNvPr>
            <p:cNvSpPr/>
            <p:nvPr/>
          </p:nvSpPr>
          <p:spPr>
            <a:xfrm rot="28406">
              <a:off x="8325389" y="1043937"/>
              <a:ext cx="292773" cy="185620"/>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92206" tIns="0" rIns="92206" bIns="115458" numCol="1" spcCol="1270" anchor="ctr" anchorCtr="0">
              <a:noAutofit/>
            </a:bodyPr>
            <a:lstStyle/>
            <a:p>
              <a:pPr algn="ctr" defTabSz="262484">
                <a:lnSpc>
                  <a:spcPct val="90000"/>
                </a:lnSpc>
                <a:spcBef>
                  <a:spcPct val="0"/>
                </a:spcBef>
                <a:spcAft>
                  <a:spcPct val="35000"/>
                </a:spcAft>
                <a:defRPr/>
              </a:pPr>
              <a:endParaRPr lang="ja-JP" altLang="en-US" sz="1600" b="1">
                <a:solidFill>
                  <a:prstClr val="white"/>
                </a:solidFill>
                <a:latin typeface="+mn-ea"/>
                <a:cs typeface="Meiryo UI" panose="020B0604030504040204" pitchFamily="50" charset="-128"/>
              </a:endParaRPr>
            </a:p>
          </p:txBody>
        </p:sp>
        <p:sp>
          <p:nvSpPr>
            <p:cNvPr id="20" name="フリーフォーム 16">
              <a:extLst>
                <a:ext uri="{FF2B5EF4-FFF2-40B4-BE49-F238E27FC236}">
                  <a16:creationId xmlns:a16="http://schemas.microsoft.com/office/drawing/2014/main" id="{FB0FE404-C83B-4C9F-BA44-39246ADA5ECF}"/>
                </a:ext>
              </a:extLst>
            </p:cNvPr>
            <p:cNvSpPr/>
            <p:nvPr/>
          </p:nvSpPr>
          <p:spPr>
            <a:xfrm>
              <a:off x="7886230" y="1257883"/>
              <a:ext cx="1171091" cy="360000"/>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3001" tIns="93001" rIns="93001" bIns="93001" numCol="1" spcCol="1270" anchor="ctr" anchorCtr="0">
              <a:noAutofit/>
            </a:bodyPr>
            <a:lstStyle/>
            <a:p>
              <a:pPr algn="ctr" defTabSz="734952">
                <a:lnSpc>
                  <a:spcPct val="90000"/>
                </a:lnSpc>
                <a:spcBef>
                  <a:spcPct val="0"/>
                </a:spcBef>
                <a:spcAft>
                  <a:spcPct val="35000"/>
                </a:spcAft>
                <a:defRPr/>
              </a:pPr>
              <a:r>
                <a:rPr lang="ja-JP" altLang="en-US" sz="1600" b="1" dirty="0">
                  <a:solidFill>
                    <a:prstClr val="white"/>
                  </a:solidFill>
                  <a:latin typeface="+mn-ea"/>
                </a:rPr>
                <a:t>モード選択</a:t>
              </a:r>
            </a:p>
          </p:txBody>
        </p:sp>
        <p:sp>
          <p:nvSpPr>
            <p:cNvPr id="29" name="フリーフォーム 23">
              <a:extLst>
                <a:ext uri="{FF2B5EF4-FFF2-40B4-BE49-F238E27FC236}">
                  <a16:creationId xmlns:a16="http://schemas.microsoft.com/office/drawing/2014/main" id="{4F094086-DD98-38FD-9080-DF612ECF4C6F}"/>
                </a:ext>
              </a:extLst>
            </p:cNvPr>
            <p:cNvSpPr/>
            <p:nvPr/>
          </p:nvSpPr>
          <p:spPr>
            <a:xfrm rot="28406">
              <a:off x="8325389" y="1646209"/>
              <a:ext cx="292773" cy="185620"/>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92206" tIns="0" rIns="92206" bIns="115458" numCol="1" spcCol="1270" anchor="ctr" anchorCtr="0">
              <a:noAutofit/>
            </a:bodyPr>
            <a:lstStyle/>
            <a:p>
              <a:pPr algn="ctr" defTabSz="262484">
                <a:lnSpc>
                  <a:spcPct val="90000"/>
                </a:lnSpc>
                <a:spcBef>
                  <a:spcPct val="0"/>
                </a:spcBef>
                <a:spcAft>
                  <a:spcPct val="35000"/>
                </a:spcAft>
                <a:defRPr/>
              </a:pPr>
              <a:endParaRPr lang="ja-JP" altLang="en-US" sz="1600" b="1">
                <a:solidFill>
                  <a:prstClr val="white"/>
                </a:solidFill>
                <a:latin typeface="+mn-ea"/>
                <a:cs typeface="Meiryo UI" panose="020B0604030504040204" pitchFamily="50" charset="-128"/>
              </a:endParaRPr>
            </a:p>
          </p:txBody>
        </p:sp>
      </p:grpSp>
    </p:spTree>
    <p:extLst>
      <p:ext uri="{BB962C8B-B14F-4D97-AF65-F5344CB8AC3E}">
        <p14:creationId xmlns:p14="http://schemas.microsoft.com/office/powerpoint/2010/main" val="353340746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正方形/長方形 13">
            <a:extLst>
              <a:ext uri="{FF2B5EF4-FFF2-40B4-BE49-F238E27FC236}">
                <a16:creationId xmlns:a16="http://schemas.microsoft.com/office/drawing/2014/main" id="{A5607F78-0BE0-CF83-6B0A-3292C1EBF1C0}"/>
              </a:ext>
            </a:extLst>
          </p:cNvPr>
          <p:cNvSpPr/>
          <p:nvPr/>
        </p:nvSpPr>
        <p:spPr>
          <a:xfrm>
            <a:off x="69808" y="655369"/>
            <a:ext cx="14260595" cy="6901569"/>
          </a:xfrm>
          <a:prstGeom prst="rect">
            <a:avLst/>
          </a:prstGeom>
          <a:solidFill>
            <a:srgbClr val="70AD47">
              <a:lumMod val="20000"/>
              <a:lumOff val="80000"/>
              <a:alpha val="50000"/>
            </a:srgbClr>
          </a:solidFill>
          <a:ln w="12700" cap="flat" cmpd="sng" algn="ctr">
            <a:noFill/>
            <a:prstDash val="solid"/>
            <a:miter lim="800000"/>
          </a:ln>
          <a:effectLst/>
        </p:spPr>
        <p:txBody>
          <a:bodyPr rtlCol="0" anchor="ctr"/>
          <a:lstStyle/>
          <a:p>
            <a:pPr algn="ctr" defTabSz="1439906">
              <a:defRPr/>
            </a:pPr>
            <a:endParaRPr kumimoji="0" lang="ja-JP" altLang="en-US" sz="2834" b="1" kern="0">
              <a:solidFill>
                <a:prstClr val="white"/>
              </a:solidFill>
              <a:latin typeface="+mn-ea"/>
            </a:endParaRPr>
          </a:p>
        </p:txBody>
      </p:sp>
      <p:pic>
        <p:nvPicPr>
          <p:cNvPr id="6" name="図 5">
            <a:extLst>
              <a:ext uri="{FF2B5EF4-FFF2-40B4-BE49-F238E27FC236}">
                <a16:creationId xmlns:a16="http://schemas.microsoft.com/office/drawing/2014/main" id="{F7E37488-784E-2786-0B96-02F1666D3A20}"/>
              </a:ext>
            </a:extLst>
          </p:cNvPr>
          <p:cNvPicPr>
            <a:picLocks noChangeAspect="1"/>
          </p:cNvPicPr>
          <p:nvPr/>
        </p:nvPicPr>
        <p:blipFill rotWithShape="1">
          <a:blip r:embed="rId2"/>
          <a:srcRect t="12207" r="2070"/>
          <a:stretch/>
        </p:blipFill>
        <p:spPr>
          <a:xfrm>
            <a:off x="8972491" y="2852602"/>
            <a:ext cx="5225272" cy="4524003"/>
          </a:xfrm>
          <a:prstGeom prst="rect">
            <a:avLst/>
          </a:prstGeom>
          <a:effectLst>
            <a:outerShdw blurRad="50800" dist="38100" dir="2700000" algn="tl" rotWithShape="0">
              <a:prstClr val="black">
                <a:alpha val="40000"/>
              </a:prstClr>
            </a:outerShdw>
          </a:effectLst>
        </p:spPr>
      </p:pic>
      <p:sp>
        <p:nvSpPr>
          <p:cNvPr id="2" name="タイトル 1"/>
          <p:cNvSpPr>
            <a:spLocks noGrp="1"/>
          </p:cNvSpPr>
          <p:nvPr>
            <p:ph type="title"/>
          </p:nvPr>
        </p:nvSpPr>
        <p:spPr/>
        <p:txBody>
          <a:bodyPr/>
          <a:lstStyle/>
          <a:p>
            <a:r>
              <a:rPr kumimoji="1" lang="ja-JP" altLang="en-US" dirty="0"/>
              <a:t>参考：白黒切換設定</a:t>
            </a:r>
          </a:p>
        </p:txBody>
      </p:sp>
      <p:sp>
        <p:nvSpPr>
          <p:cNvPr id="15" name="Rectangle 3">
            <a:extLst>
              <a:ext uri="{FF2B5EF4-FFF2-40B4-BE49-F238E27FC236}">
                <a16:creationId xmlns:a16="http://schemas.microsoft.com/office/drawing/2014/main" id="{08995DC3-B9AB-5DAB-EA21-01BF827B54C9}"/>
              </a:ext>
            </a:extLst>
          </p:cNvPr>
          <p:cNvSpPr>
            <a:spLocks noChangeArrowheads="1"/>
          </p:cNvSpPr>
          <p:nvPr/>
        </p:nvSpPr>
        <p:spPr bwMode="auto">
          <a:xfrm>
            <a:off x="328492" y="2343471"/>
            <a:ext cx="14100364" cy="350708"/>
          </a:xfrm>
          <a:prstGeom prst="rect">
            <a:avLst/>
          </a:prstGeom>
          <a:noFill/>
          <a:ln w="6350" cap="flat" cmpd="sng" algn="ctr">
            <a:noFill/>
            <a:prstDash val="solid"/>
            <a:miter lim="800000"/>
          </a:ln>
          <a:effectLst/>
        </p:spPr>
        <p:txBody>
          <a:bodyPr wrap="square" lIns="85033" tIns="21258" rIns="85033" bIns="21258" anchor="ctr" anchorCtr="0">
            <a:spAutoFit/>
          </a:bodyPr>
          <a:lstStyle>
            <a:lvl1pPr marL="342900" indent="-342900" eaLnBrk="0" hangingPunct="0">
              <a:spcBef>
                <a:spcPct val="20000"/>
              </a:spcBef>
              <a:buChar char="•"/>
              <a:defRPr kumimoji="1" sz="3200">
                <a:solidFill>
                  <a:schemeClr val="tx1"/>
                </a:solidFill>
                <a:latin typeface="HGP創英角ｺﾞｼｯｸUB" pitchFamily="50" charset="-128"/>
                <a:ea typeface="ＭＳ Ｐゴシック" pitchFamily="50" charset="-128"/>
              </a:defRPr>
            </a:lvl1pPr>
            <a:lvl2pPr marL="742950" indent="-285750" eaLnBrk="0" hangingPunct="0">
              <a:buChar char="–"/>
              <a:defRPr kumimoji="1" sz="2800">
                <a:solidFill>
                  <a:schemeClr val="tx1"/>
                </a:solidFill>
                <a:latin typeface="HGP創英角ｺﾞｼｯｸUB" pitchFamily="50" charset="-128"/>
                <a:ea typeface="ＭＳ Ｐゴシック" pitchFamily="50" charset="-128"/>
              </a:defRPr>
            </a:lvl2pPr>
            <a:lvl3pPr marL="1143000" indent="-228600" eaLnBrk="0" hangingPunct="0">
              <a:buChar char="•"/>
              <a:defRPr kumimoji="1" sz="2400">
                <a:solidFill>
                  <a:schemeClr val="tx1"/>
                </a:solidFill>
                <a:latin typeface="HGP創英角ｺﾞｼｯｸUB" pitchFamily="50" charset="-128"/>
                <a:ea typeface="ＭＳ Ｐゴシック" pitchFamily="50" charset="-128"/>
              </a:defRPr>
            </a:lvl3pPr>
            <a:lvl4pPr marL="1600200" indent="-228600" eaLnBrk="0" hangingPunct="0">
              <a:buChar char="–"/>
              <a:defRPr kumimoji="1" sz="2000">
                <a:solidFill>
                  <a:schemeClr val="tx1"/>
                </a:solidFill>
                <a:latin typeface="HGP創英角ｺﾞｼｯｸUB" pitchFamily="50" charset="-128"/>
                <a:ea typeface="ＭＳ Ｐゴシック" pitchFamily="50" charset="-128"/>
              </a:defRPr>
            </a:lvl4pPr>
            <a:lvl5pPr marL="2057400" indent="-228600" eaLnBrk="0" hangingPunct="0">
              <a:buChar char="»"/>
              <a:defRPr kumimoji="1" sz="2000">
                <a:solidFill>
                  <a:schemeClr val="tx1"/>
                </a:solidFill>
                <a:latin typeface="HGP創英角ｺﾞｼｯｸUB" pitchFamily="50" charset="-128"/>
                <a:ea typeface="ＭＳ Ｐゴシック" pitchFamily="50" charset="-128"/>
              </a:defRPr>
            </a:lvl5pPr>
            <a:lvl6pPr marL="2514600" indent="-228600" eaLnBrk="0" fontAlgn="base" hangingPunct="0">
              <a:spcBef>
                <a:spcPct val="0"/>
              </a:spcBef>
              <a:spcAft>
                <a:spcPct val="0"/>
              </a:spcAft>
              <a:buChar char="»"/>
              <a:defRPr kumimoji="1" sz="2000">
                <a:solidFill>
                  <a:schemeClr val="tx1"/>
                </a:solidFill>
                <a:latin typeface="HGP創英角ｺﾞｼｯｸUB" pitchFamily="50" charset="-128"/>
                <a:ea typeface="ＭＳ Ｐゴシック" pitchFamily="50" charset="-128"/>
              </a:defRPr>
            </a:lvl6pPr>
            <a:lvl7pPr marL="2971800" indent="-228600" eaLnBrk="0" fontAlgn="base" hangingPunct="0">
              <a:spcBef>
                <a:spcPct val="0"/>
              </a:spcBef>
              <a:spcAft>
                <a:spcPct val="0"/>
              </a:spcAft>
              <a:buChar char="»"/>
              <a:defRPr kumimoji="1" sz="2000">
                <a:solidFill>
                  <a:schemeClr val="tx1"/>
                </a:solidFill>
                <a:latin typeface="HGP創英角ｺﾞｼｯｸUB" pitchFamily="50" charset="-128"/>
                <a:ea typeface="ＭＳ Ｐゴシック" pitchFamily="50" charset="-128"/>
              </a:defRPr>
            </a:lvl7pPr>
            <a:lvl8pPr marL="3429000" indent="-228600" eaLnBrk="0" fontAlgn="base" hangingPunct="0">
              <a:spcBef>
                <a:spcPct val="0"/>
              </a:spcBef>
              <a:spcAft>
                <a:spcPct val="0"/>
              </a:spcAft>
              <a:buChar char="»"/>
              <a:defRPr kumimoji="1" sz="2000">
                <a:solidFill>
                  <a:schemeClr val="tx1"/>
                </a:solidFill>
                <a:latin typeface="HGP創英角ｺﾞｼｯｸUB" pitchFamily="50" charset="-128"/>
                <a:ea typeface="ＭＳ Ｐゴシック" pitchFamily="50" charset="-128"/>
              </a:defRPr>
            </a:lvl8pPr>
            <a:lvl9pPr marL="3886200" indent="-228600" eaLnBrk="0" fontAlgn="base" hangingPunct="0">
              <a:spcBef>
                <a:spcPct val="0"/>
              </a:spcBef>
              <a:spcAft>
                <a:spcPct val="0"/>
              </a:spcAft>
              <a:buChar char="»"/>
              <a:defRPr kumimoji="1" sz="2000">
                <a:solidFill>
                  <a:schemeClr val="tx1"/>
                </a:solidFill>
                <a:latin typeface="HGP創英角ｺﾞｼｯｸUB" pitchFamily="50" charset="-128"/>
                <a:ea typeface="ＭＳ Ｐゴシック" pitchFamily="50" charset="-128"/>
              </a:defRPr>
            </a:lvl9pPr>
          </a:lstStyle>
          <a:p>
            <a:pPr marL="0" indent="0" defTabSz="1439906" fontAlgn="base">
              <a:spcBef>
                <a:spcPct val="0"/>
              </a:spcBef>
              <a:spcAft>
                <a:spcPct val="0"/>
              </a:spcAft>
              <a:buNone/>
              <a:defRPr/>
            </a:pPr>
            <a:r>
              <a:rPr lang="ja-JP" altLang="en-US" sz="2000" b="1" kern="0" dirty="0">
                <a:solidFill>
                  <a:prstClr val="black"/>
                </a:solidFill>
                <a:latin typeface="+mn-ea"/>
                <a:ea typeface="+mn-ea"/>
              </a:rPr>
              <a:t>白黒切替時、</a:t>
            </a:r>
            <a:r>
              <a:rPr lang="en-US" altLang="ja-JP" sz="2000" b="1" kern="0" dirty="0">
                <a:solidFill>
                  <a:prstClr val="black"/>
                </a:solidFill>
                <a:latin typeface="+mn-ea"/>
                <a:ea typeface="+mn-ea"/>
              </a:rPr>
              <a:t>AF</a:t>
            </a:r>
            <a:r>
              <a:rPr lang="ja-JP" altLang="en-US" sz="2000" b="1" kern="0" dirty="0">
                <a:solidFill>
                  <a:prstClr val="black"/>
                </a:solidFill>
                <a:latin typeface="+mn-ea"/>
                <a:ea typeface="+mn-ea"/>
              </a:rPr>
              <a:t>動作による</a:t>
            </a:r>
            <a:r>
              <a:rPr lang="en-US" altLang="ja-JP" sz="2000" b="1" kern="0" dirty="0">
                <a:solidFill>
                  <a:prstClr val="black"/>
                </a:solidFill>
                <a:latin typeface="+mn-ea"/>
                <a:ea typeface="+mn-ea"/>
              </a:rPr>
              <a:t>AI-VMD</a:t>
            </a:r>
            <a:r>
              <a:rPr lang="ja-JP" altLang="en-US" sz="2000" b="1" kern="0" dirty="0">
                <a:solidFill>
                  <a:prstClr val="black"/>
                </a:solidFill>
                <a:latin typeface="+mn-ea"/>
                <a:ea typeface="+mn-ea"/>
              </a:rPr>
              <a:t>無効期間短縮のため、「カラー</a:t>
            </a:r>
            <a:r>
              <a:rPr lang="en-US" altLang="ja-JP" sz="2000" b="1" kern="0" dirty="0">
                <a:solidFill>
                  <a:prstClr val="black"/>
                </a:solidFill>
                <a:latin typeface="+mn-ea"/>
                <a:ea typeface="+mn-ea"/>
              </a:rPr>
              <a:t>/</a:t>
            </a:r>
            <a:r>
              <a:rPr lang="ja-JP" altLang="en-US" sz="2000" b="1" kern="0" dirty="0">
                <a:solidFill>
                  <a:prstClr val="black"/>
                </a:solidFill>
                <a:latin typeface="+mn-ea"/>
                <a:ea typeface="+mn-ea"/>
              </a:rPr>
              <a:t>白黒切換連動」のプリセット設定を推奨します。</a:t>
            </a:r>
            <a:endParaRPr lang="en-US" altLang="ja-JP" sz="2000" b="1" kern="0" dirty="0">
              <a:solidFill>
                <a:prstClr val="black"/>
              </a:solidFill>
              <a:latin typeface="+mn-ea"/>
              <a:ea typeface="+mn-ea"/>
              <a:cs typeface="Meiryo UI" panose="020B0604030504040204" pitchFamily="50" charset="-128"/>
            </a:endParaRPr>
          </a:p>
        </p:txBody>
      </p:sp>
      <p:sp>
        <p:nvSpPr>
          <p:cNvPr id="16" name="正方形/長方形 15">
            <a:extLst>
              <a:ext uri="{FF2B5EF4-FFF2-40B4-BE49-F238E27FC236}">
                <a16:creationId xmlns:a16="http://schemas.microsoft.com/office/drawing/2014/main" id="{21D51A52-25DB-BE70-709E-E1746D17A1A3}"/>
              </a:ext>
            </a:extLst>
          </p:cNvPr>
          <p:cNvSpPr/>
          <p:nvPr/>
        </p:nvSpPr>
        <p:spPr>
          <a:xfrm>
            <a:off x="145358" y="776791"/>
            <a:ext cx="14109493" cy="923330"/>
          </a:xfrm>
          <a:prstGeom prst="rect">
            <a:avLst/>
          </a:prstGeom>
        </p:spPr>
        <p:txBody>
          <a:bodyPr wrap="square">
            <a:spAutoFit/>
          </a:bodyPr>
          <a:lstStyle/>
          <a:p>
            <a:r>
              <a:rPr lang="ja-JP" altLang="en-US" sz="1800" b="1" dirty="0">
                <a:solidFill>
                  <a:prstClr val="black"/>
                </a:solidFill>
                <a:latin typeface="+mn-ea"/>
              </a:rPr>
              <a:t>低照度で画像がカラーから白黒に切り換わったとき、光学特性上ピントがずれる場合があります。</a:t>
            </a:r>
          </a:p>
          <a:p>
            <a:r>
              <a:rPr lang="ja-JP" altLang="en-US" sz="1800" b="1" dirty="0">
                <a:solidFill>
                  <a:prstClr val="black"/>
                </a:solidFill>
                <a:latin typeface="+mn-ea"/>
              </a:rPr>
              <a:t>そのときは、</a:t>
            </a:r>
            <a:r>
              <a:rPr lang="en-US" altLang="ja-JP" sz="1800" b="1" dirty="0">
                <a:solidFill>
                  <a:prstClr val="black"/>
                </a:solidFill>
                <a:latin typeface="+mn-ea"/>
              </a:rPr>
              <a:t>｢</a:t>
            </a:r>
            <a:r>
              <a:rPr lang="ja-JP" altLang="en-US" sz="1800" b="1" dirty="0">
                <a:solidFill>
                  <a:prstClr val="black"/>
                </a:solidFill>
                <a:latin typeface="+mn-ea"/>
              </a:rPr>
              <a:t>カラー／白黒切換連動」を「オート」または「プリセット」に設定すると、自動でフォーカスを調整するようになります。（フォーカス動作完了後の照明変化には対応していません。）</a:t>
            </a:r>
            <a:endParaRPr lang="en-US" altLang="ja-JP" sz="1800" b="1" dirty="0">
              <a:solidFill>
                <a:prstClr val="black"/>
              </a:solidFill>
              <a:latin typeface="+mn-ea"/>
            </a:endParaRPr>
          </a:p>
        </p:txBody>
      </p:sp>
      <p:sp>
        <p:nvSpPr>
          <p:cNvPr id="18" name="正方形/長方形 17">
            <a:extLst>
              <a:ext uri="{FF2B5EF4-FFF2-40B4-BE49-F238E27FC236}">
                <a16:creationId xmlns:a16="http://schemas.microsoft.com/office/drawing/2014/main" id="{F35D94D4-D3C7-BE4B-D571-21D73D244C9B}"/>
              </a:ext>
            </a:extLst>
          </p:cNvPr>
          <p:cNvSpPr/>
          <p:nvPr/>
        </p:nvSpPr>
        <p:spPr>
          <a:xfrm>
            <a:off x="328491" y="5767451"/>
            <a:ext cx="8643999" cy="1480085"/>
          </a:xfrm>
          <a:prstGeom prst="rect">
            <a:avLst/>
          </a:prstGeom>
        </p:spPr>
        <p:txBody>
          <a:bodyPr wrap="square">
            <a:spAutoFit/>
          </a:bodyPr>
          <a:lstStyle/>
          <a:p>
            <a:pPr marL="337479" indent="-337479">
              <a:lnSpc>
                <a:spcPct val="120000"/>
              </a:lnSpc>
              <a:buFont typeface="Wingdings" panose="05000000000000000000" pitchFamily="2" charset="2"/>
              <a:buChar char="p"/>
            </a:pPr>
            <a:r>
              <a:rPr lang="en-US" altLang="ja-JP" sz="1800" b="1" dirty="0">
                <a:solidFill>
                  <a:prstClr val="black"/>
                </a:solidFill>
                <a:latin typeface="+mn-ea"/>
              </a:rPr>
              <a:t>AF</a:t>
            </a:r>
            <a:r>
              <a:rPr lang="ja-JP" altLang="en-US" sz="1800" b="1" dirty="0">
                <a:solidFill>
                  <a:prstClr val="black"/>
                </a:solidFill>
                <a:latin typeface="+mn-ea"/>
              </a:rPr>
              <a:t>動作時（ユーザ操作、カラー</a:t>
            </a:r>
            <a:r>
              <a:rPr lang="en-US" altLang="ja-JP" sz="1800" b="1" dirty="0">
                <a:solidFill>
                  <a:prstClr val="black"/>
                </a:solidFill>
                <a:latin typeface="+mn-ea"/>
              </a:rPr>
              <a:t>/</a:t>
            </a:r>
            <a:r>
              <a:rPr lang="ja-JP" altLang="en-US" sz="1800" b="1" dirty="0">
                <a:solidFill>
                  <a:prstClr val="black"/>
                </a:solidFill>
                <a:latin typeface="+mn-ea"/>
              </a:rPr>
              <a:t>白黒切換連動）</a:t>
            </a:r>
            <a:r>
              <a:rPr lang="en-US" altLang="ja-JP" sz="1800" b="1" dirty="0">
                <a:solidFill>
                  <a:prstClr val="black"/>
                </a:solidFill>
                <a:latin typeface="+mn-ea"/>
              </a:rPr>
              <a:t>AI-VMD</a:t>
            </a:r>
            <a:r>
              <a:rPr lang="ja-JP" altLang="en-US" sz="1800" b="1" dirty="0">
                <a:solidFill>
                  <a:prstClr val="black"/>
                </a:solidFill>
                <a:latin typeface="+mn-ea"/>
              </a:rPr>
              <a:t>は無効となります。</a:t>
            </a:r>
            <a:endParaRPr lang="en-US" altLang="ja-JP" sz="1800" b="1" dirty="0">
              <a:solidFill>
                <a:prstClr val="black"/>
              </a:solidFill>
              <a:latin typeface="+mn-ea"/>
            </a:endParaRPr>
          </a:p>
          <a:p>
            <a:pPr marL="337479" indent="-337479">
              <a:lnSpc>
                <a:spcPct val="120000"/>
              </a:lnSpc>
              <a:spcBef>
                <a:spcPts val="600"/>
              </a:spcBef>
              <a:buFont typeface="Wingdings" panose="05000000000000000000" pitchFamily="2" charset="2"/>
              <a:buChar char="p"/>
            </a:pPr>
            <a:r>
              <a:rPr lang="ja-JP" altLang="en-US" sz="1800" b="1" dirty="0">
                <a:solidFill>
                  <a:prstClr val="black"/>
                </a:solidFill>
                <a:latin typeface="+mn-ea"/>
              </a:rPr>
              <a:t>カメラ制御後の再学習</a:t>
            </a:r>
          </a:p>
          <a:p>
            <a:pPr marL="357188">
              <a:lnSpc>
                <a:spcPct val="120000"/>
              </a:lnSpc>
            </a:pPr>
            <a:r>
              <a:rPr lang="ja-JP" altLang="en-US" sz="1800" b="1" dirty="0">
                <a:solidFill>
                  <a:prstClr val="black"/>
                </a:solidFill>
                <a:latin typeface="+mn-ea"/>
              </a:rPr>
              <a:t>カメラ制御後は、画像が大きく変化する為、再学習が必要となります。</a:t>
            </a:r>
            <a:endParaRPr lang="en-US" altLang="ja-JP" sz="1800" b="1" dirty="0">
              <a:solidFill>
                <a:prstClr val="black"/>
              </a:solidFill>
              <a:latin typeface="+mn-ea"/>
            </a:endParaRPr>
          </a:p>
          <a:p>
            <a:pPr marL="357188">
              <a:lnSpc>
                <a:spcPct val="120000"/>
              </a:lnSpc>
            </a:pPr>
            <a:r>
              <a:rPr lang="ja-JP" altLang="en-US" sz="1800" b="1" dirty="0">
                <a:solidFill>
                  <a:prstClr val="black"/>
                </a:solidFill>
                <a:latin typeface="+mn-ea"/>
              </a:rPr>
              <a:t>学習が完了するまで</a:t>
            </a:r>
            <a:r>
              <a:rPr lang="en-US" altLang="ja-JP" sz="1800" b="1" dirty="0">
                <a:solidFill>
                  <a:prstClr val="black"/>
                </a:solidFill>
                <a:latin typeface="+mn-ea"/>
              </a:rPr>
              <a:t>3</a:t>
            </a:r>
            <a:r>
              <a:rPr lang="ja-JP" altLang="en-US" sz="1800" b="1" dirty="0">
                <a:solidFill>
                  <a:prstClr val="black"/>
                </a:solidFill>
                <a:latin typeface="+mn-ea"/>
              </a:rPr>
              <a:t>分程、なるべく被写体に動きがないようにしてください。</a:t>
            </a:r>
            <a:endParaRPr lang="en-US" altLang="ja-JP" sz="1800" b="1" dirty="0">
              <a:solidFill>
                <a:prstClr val="black"/>
              </a:solidFill>
              <a:latin typeface="+mn-ea"/>
            </a:endParaRPr>
          </a:p>
        </p:txBody>
      </p:sp>
      <p:sp>
        <p:nvSpPr>
          <p:cNvPr id="19" name="正方形/長方形 18">
            <a:extLst>
              <a:ext uri="{FF2B5EF4-FFF2-40B4-BE49-F238E27FC236}">
                <a16:creationId xmlns:a16="http://schemas.microsoft.com/office/drawing/2014/main" id="{41E5695E-2F47-F4FB-AF08-BFDCFF35A12A}"/>
              </a:ext>
            </a:extLst>
          </p:cNvPr>
          <p:cNvSpPr/>
          <p:nvPr/>
        </p:nvSpPr>
        <p:spPr>
          <a:xfrm>
            <a:off x="328492" y="2785962"/>
            <a:ext cx="8511359" cy="2311082"/>
          </a:xfrm>
          <a:prstGeom prst="rect">
            <a:avLst/>
          </a:prstGeom>
          <a:solidFill>
            <a:srgbClr val="4472C4">
              <a:lumMod val="20000"/>
              <a:lumOff val="80000"/>
            </a:srgbClr>
          </a:solidFill>
          <a:ln>
            <a:noFill/>
          </a:ln>
          <a:effectLst>
            <a:outerShdw blurRad="50800" dist="38100" dir="2700000" algn="tl" rotWithShape="0">
              <a:prstClr val="black">
                <a:alpha val="40000"/>
              </a:prstClr>
            </a:outerShdw>
          </a:effectLst>
        </p:spPr>
        <p:txBody>
          <a:bodyPr wrap="square">
            <a:spAutoFit/>
          </a:bodyPr>
          <a:lstStyle/>
          <a:p>
            <a:pPr defTabSz="1439906">
              <a:lnSpc>
                <a:spcPts val="2362"/>
              </a:lnSpc>
              <a:defRPr/>
            </a:pPr>
            <a:r>
              <a:rPr kumimoji="0" lang="ja-JP" altLang="en-US" sz="2000" b="1" u="sng" kern="0" dirty="0">
                <a:solidFill>
                  <a:prstClr val="black"/>
                </a:solidFill>
                <a:latin typeface="+mn-ea"/>
                <a:cs typeface="Meiryo UI" panose="020B0604030504040204" pitchFamily="50" charset="-128"/>
              </a:rPr>
              <a:t>設定方法</a:t>
            </a:r>
            <a:endParaRPr kumimoji="0" lang="en-US" altLang="ja-JP" sz="2000" b="1" kern="0" dirty="0">
              <a:solidFill>
                <a:prstClr val="black"/>
              </a:solidFill>
              <a:latin typeface="+mn-ea"/>
              <a:cs typeface="Meiryo UI" panose="020B0604030504040204" pitchFamily="50" charset="-128"/>
            </a:endParaRPr>
          </a:p>
          <a:p>
            <a:pPr marL="337479" indent="-337479" defTabSz="1439906">
              <a:lnSpc>
                <a:spcPts val="2362"/>
              </a:lnSpc>
              <a:spcBef>
                <a:spcPts val="600"/>
              </a:spcBef>
              <a:buFont typeface="Wingdings" panose="05000000000000000000" pitchFamily="2" charset="2"/>
              <a:buChar char="p"/>
              <a:defRPr/>
            </a:pPr>
            <a:r>
              <a:rPr kumimoji="0" lang="ja-JP" altLang="en-US" sz="1800" b="1" kern="0" dirty="0">
                <a:solidFill>
                  <a:prstClr val="black"/>
                </a:solidFill>
                <a:latin typeface="+mn-ea"/>
                <a:cs typeface="Meiryo UI" panose="020B0604030504040204" pitchFamily="50" charset="-128"/>
                <a:sym typeface="Wingdings" panose="05000000000000000000" pitchFamily="2" charset="2"/>
              </a:rPr>
              <a:t>映像</a:t>
            </a:r>
            <a:r>
              <a:rPr kumimoji="0" lang="en-US" altLang="ja-JP" sz="1800" b="1" kern="0" dirty="0">
                <a:solidFill>
                  <a:prstClr val="black"/>
                </a:solidFill>
                <a:latin typeface="+mn-ea"/>
                <a:cs typeface="Meiryo UI" panose="020B0604030504040204" pitchFamily="50" charset="-128"/>
                <a:sym typeface="Wingdings" panose="05000000000000000000" pitchFamily="2" charset="2"/>
              </a:rPr>
              <a:t>/</a:t>
            </a:r>
            <a:r>
              <a:rPr kumimoji="0" lang="ja-JP" altLang="en-US" sz="1800" b="1" kern="0" dirty="0">
                <a:solidFill>
                  <a:prstClr val="black"/>
                </a:solidFill>
                <a:latin typeface="+mn-ea"/>
                <a:cs typeface="Meiryo UI" panose="020B0604030504040204" pitchFamily="50" charset="-128"/>
                <a:sym typeface="Wingdings" panose="05000000000000000000" pitchFamily="2" charset="2"/>
              </a:rPr>
              <a:t>音声 </a:t>
            </a:r>
            <a:r>
              <a:rPr kumimoji="0" lang="en-US" altLang="ja-JP" sz="1800" b="1" kern="0" dirty="0">
                <a:solidFill>
                  <a:prstClr val="black"/>
                </a:solidFill>
                <a:latin typeface="+mn-ea"/>
                <a:cs typeface="Meiryo UI" panose="020B0604030504040204" pitchFamily="50" charset="-128"/>
                <a:sym typeface="Wingdings" panose="05000000000000000000" pitchFamily="2" charset="2"/>
              </a:rPr>
              <a:t> </a:t>
            </a:r>
            <a:r>
              <a:rPr kumimoji="0" lang="ja-JP" altLang="en-US" sz="1800" b="1" kern="0" dirty="0">
                <a:solidFill>
                  <a:prstClr val="black"/>
                </a:solidFill>
                <a:latin typeface="+mn-ea"/>
                <a:cs typeface="Meiryo UI" panose="020B0604030504040204" pitchFamily="50" charset="-128"/>
              </a:rPr>
              <a:t>画質 </a:t>
            </a:r>
            <a:r>
              <a:rPr kumimoji="0" lang="en-US" altLang="ja-JP" sz="1800" b="1" kern="0" dirty="0">
                <a:solidFill>
                  <a:prstClr val="black"/>
                </a:solidFill>
                <a:latin typeface="+mn-ea"/>
                <a:cs typeface="Meiryo UI" panose="020B0604030504040204" pitchFamily="50" charset="-128"/>
                <a:sym typeface="Wingdings" panose="05000000000000000000" pitchFamily="2" charset="2"/>
              </a:rPr>
              <a:t> </a:t>
            </a:r>
            <a:r>
              <a:rPr kumimoji="0" lang="ja-JP" altLang="en-US" sz="1800" b="1" kern="0" dirty="0">
                <a:solidFill>
                  <a:prstClr val="black"/>
                </a:solidFill>
                <a:latin typeface="+mn-ea"/>
                <a:cs typeface="Meiryo UI" panose="020B0604030504040204" pitchFamily="50" charset="-128"/>
                <a:sym typeface="Wingdings" panose="05000000000000000000" pitchFamily="2" charset="2"/>
              </a:rPr>
              <a:t>ズーム</a:t>
            </a:r>
            <a:r>
              <a:rPr kumimoji="0" lang="en-US" altLang="ja-JP" sz="1800" b="1" kern="0" dirty="0">
                <a:solidFill>
                  <a:prstClr val="black"/>
                </a:solidFill>
                <a:latin typeface="+mn-ea"/>
                <a:cs typeface="Meiryo UI" panose="020B0604030504040204" pitchFamily="50" charset="-128"/>
                <a:sym typeface="Wingdings" panose="05000000000000000000" pitchFamily="2" charset="2"/>
              </a:rPr>
              <a:t>/</a:t>
            </a:r>
            <a:r>
              <a:rPr kumimoji="0" lang="ja-JP" altLang="en-US" sz="1800" b="1" kern="0" dirty="0">
                <a:solidFill>
                  <a:prstClr val="black"/>
                </a:solidFill>
                <a:latin typeface="+mn-ea"/>
                <a:cs typeface="Meiryo UI" panose="020B0604030504040204" pitchFamily="50" charset="-128"/>
                <a:sym typeface="Wingdings" panose="05000000000000000000" pitchFamily="2" charset="2"/>
              </a:rPr>
              <a:t>フォーカス調整 </a:t>
            </a:r>
            <a:r>
              <a:rPr kumimoji="0" lang="en-US" altLang="ja-JP" sz="1800" b="1" kern="0" dirty="0">
                <a:solidFill>
                  <a:prstClr val="black"/>
                </a:solidFill>
                <a:latin typeface="+mn-ea"/>
                <a:cs typeface="Meiryo UI" panose="020B0604030504040204" pitchFamily="50" charset="-128"/>
                <a:sym typeface="Wingdings" panose="05000000000000000000" pitchFamily="2" charset="2"/>
              </a:rPr>
              <a:t> </a:t>
            </a:r>
            <a:r>
              <a:rPr kumimoji="0" lang="ja-JP" altLang="en-US" sz="1800" b="1" kern="0" dirty="0">
                <a:solidFill>
                  <a:prstClr val="black"/>
                </a:solidFill>
                <a:latin typeface="+mn-ea"/>
                <a:cs typeface="Meiryo UI" panose="020B0604030504040204" pitchFamily="50" charset="-128"/>
                <a:sym typeface="Wingdings" panose="05000000000000000000" pitchFamily="2" charset="2"/>
              </a:rPr>
              <a:t>カラー</a:t>
            </a:r>
            <a:r>
              <a:rPr kumimoji="0" lang="en-US" altLang="ja-JP" sz="1800" b="1" kern="0" dirty="0">
                <a:solidFill>
                  <a:prstClr val="black"/>
                </a:solidFill>
                <a:latin typeface="+mn-ea"/>
                <a:cs typeface="Meiryo UI" panose="020B0604030504040204" pitchFamily="50" charset="-128"/>
                <a:sym typeface="Wingdings" panose="05000000000000000000" pitchFamily="2" charset="2"/>
              </a:rPr>
              <a:t>/</a:t>
            </a:r>
            <a:r>
              <a:rPr kumimoji="0" lang="ja-JP" altLang="en-US" sz="1800" b="1" kern="0" dirty="0">
                <a:solidFill>
                  <a:prstClr val="black"/>
                </a:solidFill>
                <a:latin typeface="+mn-ea"/>
                <a:cs typeface="Meiryo UI" panose="020B0604030504040204" pitchFamily="50" charset="-128"/>
                <a:sym typeface="Wingdings" panose="05000000000000000000" pitchFamily="2" charset="2"/>
              </a:rPr>
              <a:t>白黒切換連動で</a:t>
            </a:r>
            <a:endParaRPr kumimoji="0" lang="en-US" altLang="ja-JP" sz="1800" b="1" kern="0" dirty="0">
              <a:solidFill>
                <a:prstClr val="black"/>
              </a:solidFill>
              <a:latin typeface="+mn-ea"/>
              <a:cs typeface="Meiryo UI" panose="020B0604030504040204" pitchFamily="50" charset="-128"/>
              <a:sym typeface="Wingdings" panose="05000000000000000000" pitchFamily="2" charset="2"/>
            </a:endParaRPr>
          </a:p>
          <a:p>
            <a:pPr marL="273050" defTabSz="1439906">
              <a:lnSpc>
                <a:spcPts val="2362"/>
              </a:lnSpc>
              <a:defRPr/>
            </a:pPr>
            <a:r>
              <a:rPr kumimoji="0" lang="ja-JP" altLang="en-US" sz="1800" b="1" kern="0" dirty="0">
                <a:solidFill>
                  <a:prstClr val="black"/>
                </a:solidFill>
                <a:latin typeface="+mn-ea"/>
                <a:cs typeface="Meiryo UI" panose="020B0604030504040204" pitchFamily="50" charset="-128"/>
              </a:rPr>
              <a:t>「プリセット」を選択して設定</a:t>
            </a:r>
            <a:endParaRPr kumimoji="0" lang="en-US" altLang="ja-JP" sz="1800" b="1" kern="0" dirty="0">
              <a:solidFill>
                <a:prstClr val="black"/>
              </a:solidFill>
              <a:latin typeface="+mn-ea"/>
            </a:endParaRPr>
          </a:p>
          <a:p>
            <a:pPr marL="337479" indent="-337479" defTabSz="1439906">
              <a:lnSpc>
                <a:spcPts val="2362"/>
              </a:lnSpc>
              <a:buFont typeface="Wingdings" panose="05000000000000000000" pitchFamily="2" charset="2"/>
              <a:buChar char="p"/>
              <a:defRPr/>
            </a:pPr>
            <a:r>
              <a:rPr kumimoji="0" lang="ja-JP" altLang="en-US" sz="1800" b="1" kern="0" dirty="0">
                <a:solidFill>
                  <a:prstClr val="black"/>
                </a:solidFill>
                <a:latin typeface="+mn-ea"/>
              </a:rPr>
              <a:t>プリセット位置はカラーや白黒で最後に設定したフォーカス位置が自動的に</a:t>
            </a:r>
            <a:endParaRPr kumimoji="0" lang="en-US" altLang="ja-JP" sz="1800" b="1" kern="0" dirty="0">
              <a:solidFill>
                <a:prstClr val="black"/>
              </a:solidFill>
              <a:latin typeface="+mn-ea"/>
            </a:endParaRPr>
          </a:p>
          <a:p>
            <a:pPr marL="357188" defTabSz="1439906">
              <a:lnSpc>
                <a:spcPts val="2362"/>
              </a:lnSpc>
              <a:defRPr/>
            </a:pPr>
            <a:r>
              <a:rPr kumimoji="0" lang="ja-JP" altLang="en-US" sz="1800" b="1" kern="0" dirty="0">
                <a:solidFill>
                  <a:prstClr val="black"/>
                </a:solidFill>
                <a:latin typeface="+mn-ea"/>
              </a:rPr>
              <a:t>記憶されます。</a:t>
            </a:r>
          </a:p>
          <a:p>
            <a:pPr marL="337479" indent="-337479" defTabSz="1439906">
              <a:lnSpc>
                <a:spcPts val="2362"/>
              </a:lnSpc>
              <a:buFont typeface="Wingdings" panose="05000000000000000000" pitchFamily="2" charset="2"/>
              <a:buChar char="p"/>
              <a:defRPr/>
            </a:pPr>
            <a:r>
              <a:rPr kumimoji="0" lang="ja-JP" altLang="en-US" sz="1800" b="1" kern="0" dirty="0">
                <a:solidFill>
                  <a:prstClr val="black"/>
                </a:solidFill>
                <a:latin typeface="+mn-ea"/>
              </a:rPr>
              <a:t>プリセットは夜間にカラー</a:t>
            </a:r>
            <a:r>
              <a:rPr kumimoji="0" lang="en-US" altLang="ja-JP" sz="1800" b="1" kern="0" dirty="0">
                <a:solidFill>
                  <a:prstClr val="black"/>
                </a:solidFill>
                <a:latin typeface="+mn-ea"/>
              </a:rPr>
              <a:t>/</a:t>
            </a:r>
            <a:r>
              <a:rPr kumimoji="0" lang="ja-JP" altLang="en-US" sz="1800" b="1" kern="0" dirty="0">
                <a:solidFill>
                  <a:prstClr val="black"/>
                </a:solidFill>
                <a:latin typeface="+mn-ea"/>
              </a:rPr>
              <a:t>白黒両方を設定するとより適した</a:t>
            </a:r>
            <a:endParaRPr kumimoji="0" lang="en-US" altLang="ja-JP" sz="1800" b="1" kern="0" dirty="0">
              <a:solidFill>
                <a:prstClr val="black"/>
              </a:solidFill>
              <a:latin typeface="+mn-ea"/>
            </a:endParaRPr>
          </a:p>
          <a:p>
            <a:pPr marL="357188" defTabSz="1439906">
              <a:lnSpc>
                <a:spcPts val="2362"/>
              </a:lnSpc>
              <a:defRPr/>
            </a:pPr>
            <a:r>
              <a:rPr kumimoji="0" lang="ja-JP" altLang="en-US" sz="1800" b="1" kern="0" dirty="0">
                <a:solidFill>
                  <a:prstClr val="black"/>
                </a:solidFill>
                <a:latin typeface="+mn-ea"/>
              </a:rPr>
              <a:t>フォーカス位置に調整しやすくなります。</a:t>
            </a:r>
            <a:endParaRPr kumimoji="0" lang="en-US" altLang="ja-JP" sz="1800" b="1" kern="0" dirty="0">
              <a:solidFill>
                <a:prstClr val="black"/>
              </a:solidFill>
              <a:latin typeface="+mn-ea"/>
            </a:endParaRPr>
          </a:p>
        </p:txBody>
      </p:sp>
      <p:sp>
        <p:nvSpPr>
          <p:cNvPr id="20" name="正方形/長方形 19">
            <a:extLst>
              <a:ext uri="{FF2B5EF4-FFF2-40B4-BE49-F238E27FC236}">
                <a16:creationId xmlns:a16="http://schemas.microsoft.com/office/drawing/2014/main" id="{2D959619-73A8-A5A5-5C7E-F8A33BA98F96}"/>
              </a:ext>
            </a:extLst>
          </p:cNvPr>
          <p:cNvSpPr/>
          <p:nvPr/>
        </p:nvSpPr>
        <p:spPr>
          <a:xfrm>
            <a:off x="128308" y="1881806"/>
            <a:ext cx="2339102" cy="461665"/>
          </a:xfrm>
          <a:prstGeom prst="rect">
            <a:avLst/>
          </a:prstGeom>
        </p:spPr>
        <p:txBody>
          <a:bodyPr wrap="none">
            <a:spAutoFit/>
          </a:bodyPr>
          <a:lstStyle/>
          <a:p>
            <a:pPr fontAlgn="base">
              <a:spcBef>
                <a:spcPct val="0"/>
              </a:spcBef>
              <a:spcAft>
                <a:spcPct val="0"/>
              </a:spcAft>
            </a:pPr>
            <a:r>
              <a:rPr lang="ja-JP" altLang="en-US" sz="2400" b="1" dirty="0">
                <a:solidFill>
                  <a:srgbClr val="44546A">
                    <a:lumMod val="50000"/>
                  </a:srgbClr>
                </a:solidFill>
                <a:latin typeface="+mn-ea"/>
                <a:cs typeface="Meiryo UI" panose="020B0604030504040204" pitchFamily="50" charset="-128"/>
              </a:rPr>
              <a:t>プリセット設定</a:t>
            </a:r>
            <a:endParaRPr lang="en-US" altLang="ja-JP" sz="2400" b="1" dirty="0">
              <a:solidFill>
                <a:srgbClr val="44546A">
                  <a:lumMod val="50000"/>
                </a:srgbClr>
              </a:solidFill>
              <a:latin typeface="+mn-ea"/>
              <a:cs typeface="Meiryo UI" panose="020B0604030504040204" pitchFamily="50" charset="-128"/>
            </a:endParaRPr>
          </a:p>
        </p:txBody>
      </p:sp>
      <p:sp>
        <p:nvSpPr>
          <p:cNvPr id="21" name="テキスト ボックス 20">
            <a:extLst>
              <a:ext uri="{FF2B5EF4-FFF2-40B4-BE49-F238E27FC236}">
                <a16:creationId xmlns:a16="http://schemas.microsoft.com/office/drawing/2014/main" id="{D91CB52F-D19E-347F-B715-2664259DD81D}"/>
              </a:ext>
            </a:extLst>
          </p:cNvPr>
          <p:cNvSpPr txBox="1"/>
          <p:nvPr/>
        </p:nvSpPr>
        <p:spPr>
          <a:xfrm>
            <a:off x="128308" y="5305786"/>
            <a:ext cx="1107996" cy="461665"/>
          </a:xfrm>
          <a:prstGeom prst="rect">
            <a:avLst/>
          </a:prstGeom>
          <a:noFill/>
        </p:spPr>
        <p:txBody>
          <a:bodyPr wrap="none" rtlCol="0">
            <a:spAutoFit/>
          </a:bodyPr>
          <a:lstStyle/>
          <a:p>
            <a:r>
              <a:rPr lang="ja-JP" altLang="en-US" sz="2400" b="1" dirty="0">
                <a:solidFill>
                  <a:srgbClr val="44546A">
                    <a:lumMod val="50000"/>
                  </a:srgbClr>
                </a:solidFill>
                <a:latin typeface="+mn-ea"/>
              </a:rPr>
              <a:t>留意点</a:t>
            </a:r>
            <a:endParaRPr lang="zh-TW" altLang="en-US" sz="2400" b="1" dirty="0">
              <a:solidFill>
                <a:srgbClr val="44546A">
                  <a:lumMod val="50000"/>
                </a:srgbClr>
              </a:solidFill>
              <a:latin typeface="+mn-ea"/>
            </a:endParaRPr>
          </a:p>
        </p:txBody>
      </p:sp>
      <p:pic>
        <p:nvPicPr>
          <p:cNvPr id="23" name="図 22">
            <a:extLst>
              <a:ext uri="{FF2B5EF4-FFF2-40B4-BE49-F238E27FC236}">
                <a16:creationId xmlns:a16="http://schemas.microsoft.com/office/drawing/2014/main" id="{FFC8D09D-D8A5-F13A-C20D-51807A02CDD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
          <a:stretch/>
        </p:blipFill>
        <p:spPr>
          <a:xfrm>
            <a:off x="10509307" y="3329690"/>
            <a:ext cx="3297660" cy="1828217"/>
          </a:xfrm>
          <a:prstGeom prst="rect">
            <a:avLst/>
          </a:prstGeom>
          <a:ln w="28575">
            <a:solidFill>
              <a:srgbClr val="FF0000"/>
            </a:solidFill>
          </a:ln>
        </p:spPr>
      </p:pic>
    </p:spTree>
    <p:extLst>
      <p:ext uri="{BB962C8B-B14F-4D97-AF65-F5344CB8AC3E}">
        <p14:creationId xmlns:p14="http://schemas.microsoft.com/office/powerpoint/2010/main" val="198011233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詳細設定｜精度を調整する</a:t>
            </a:r>
            <a:endParaRPr kumimoji="1" lang="ja-JP" altLang="en-US" dirty="0"/>
          </a:p>
        </p:txBody>
      </p:sp>
      <p:sp>
        <p:nvSpPr>
          <p:cNvPr id="29" name="テキスト ボックス 28"/>
          <p:cNvSpPr txBox="1"/>
          <p:nvPr/>
        </p:nvSpPr>
        <p:spPr>
          <a:xfrm>
            <a:off x="195069" y="895856"/>
            <a:ext cx="8765252" cy="1546577"/>
          </a:xfrm>
          <a:prstGeom prst="rect">
            <a:avLst/>
          </a:prstGeom>
          <a:noFill/>
        </p:spPr>
        <p:txBody>
          <a:bodyPr wrap="square" rtlCol="0">
            <a:spAutoFit/>
          </a:bodyPr>
          <a:lstStyle/>
          <a:p>
            <a:pPr>
              <a:defRPr/>
            </a:pPr>
            <a:r>
              <a:rPr lang="en-US" altLang="ja-JP" sz="1890" b="1" dirty="0">
                <a:solidFill>
                  <a:prstClr val="black"/>
                </a:solidFill>
                <a:latin typeface="+mn-ea"/>
                <a:cs typeface="Meiryo UI" panose="020B0604030504040204" pitchFamily="50" charset="-128"/>
              </a:rPr>
              <a:t>AI-VMD</a:t>
            </a:r>
            <a:r>
              <a:rPr lang="ja-JP" altLang="en-US" sz="1890" b="1" dirty="0">
                <a:solidFill>
                  <a:prstClr val="black"/>
                </a:solidFill>
                <a:latin typeface="+mn-ea"/>
                <a:cs typeface="Meiryo UI" panose="020B0604030504040204" pitchFamily="50" charset="-128"/>
              </a:rPr>
              <a:t>の検知精度を調整します。</a:t>
            </a:r>
            <a:endParaRPr lang="en-US" altLang="ja-JP" sz="1890" b="1" dirty="0">
              <a:solidFill>
                <a:prstClr val="black"/>
              </a:solidFill>
              <a:latin typeface="+mn-ea"/>
              <a:cs typeface="Meiryo UI" panose="020B0604030504040204" pitchFamily="50" charset="-128"/>
            </a:endParaRPr>
          </a:p>
          <a:p>
            <a:pPr>
              <a:defRPr/>
            </a:pPr>
            <a:endParaRPr lang="en-US" altLang="ja-JP" sz="1890" b="1" dirty="0">
              <a:solidFill>
                <a:prstClr val="black"/>
              </a:solidFill>
              <a:latin typeface="+mn-ea"/>
            </a:endParaRPr>
          </a:p>
          <a:p>
            <a:pPr>
              <a:defRPr/>
            </a:pPr>
            <a:r>
              <a:rPr lang="en-US" altLang="ja-JP" sz="1890" b="1" dirty="0">
                <a:solidFill>
                  <a:prstClr val="black"/>
                </a:solidFill>
                <a:latin typeface="+mn-ea"/>
              </a:rPr>
              <a:t>※</a:t>
            </a:r>
            <a:r>
              <a:rPr lang="ja-JP" altLang="en-US" sz="1890" b="1" dirty="0">
                <a:solidFill>
                  <a:srgbClr val="FF0000"/>
                </a:solidFill>
                <a:latin typeface="+mn-ea"/>
              </a:rPr>
              <a:t>基本的には、閾値や奥行きの調整は不要です。</a:t>
            </a:r>
            <a:endParaRPr lang="en-US" altLang="ja-JP" sz="1890" b="1" dirty="0">
              <a:solidFill>
                <a:srgbClr val="FF0000"/>
              </a:solidFill>
              <a:latin typeface="+mn-ea"/>
            </a:endParaRPr>
          </a:p>
          <a:p>
            <a:pPr>
              <a:defRPr/>
            </a:pPr>
            <a:r>
              <a:rPr lang="ja-JP" altLang="en-US" sz="1890" b="1" dirty="0">
                <a:solidFill>
                  <a:prstClr val="black"/>
                </a:solidFill>
                <a:latin typeface="+mn-ea"/>
              </a:rPr>
              <a:t>　 検知精度に満足できない場合は、以下の観点で調整してください。</a:t>
            </a:r>
            <a:endParaRPr lang="en-US" altLang="ja-JP" sz="1890" b="1" dirty="0">
              <a:solidFill>
                <a:prstClr val="black"/>
              </a:solidFill>
              <a:latin typeface="+mn-ea"/>
            </a:endParaRPr>
          </a:p>
          <a:p>
            <a:pPr>
              <a:defRPr/>
            </a:pPr>
            <a:endParaRPr lang="en-US" altLang="ja-JP" sz="1890" b="1" dirty="0">
              <a:solidFill>
                <a:prstClr val="black"/>
              </a:solidFill>
              <a:latin typeface="+mn-ea"/>
              <a:cs typeface="Meiryo UI" panose="020B0604030504040204" pitchFamily="50" charset="-128"/>
            </a:endParaRPr>
          </a:p>
        </p:txBody>
      </p:sp>
      <p:sp>
        <p:nvSpPr>
          <p:cNvPr id="3" name="正方形/長方形 2">
            <a:extLst>
              <a:ext uri="{FF2B5EF4-FFF2-40B4-BE49-F238E27FC236}">
                <a16:creationId xmlns:a16="http://schemas.microsoft.com/office/drawing/2014/main" id="{A0B84032-6D3F-7A01-D7CD-18566C09A84F}"/>
              </a:ext>
            </a:extLst>
          </p:cNvPr>
          <p:cNvSpPr/>
          <p:nvPr/>
        </p:nvSpPr>
        <p:spPr>
          <a:xfrm>
            <a:off x="412453" y="4192783"/>
            <a:ext cx="11622906" cy="933554"/>
          </a:xfrm>
          <a:prstGeom prst="rect">
            <a:avLst/>
          </a:prstGeom>
          <a:solidFill>
            <a:srgbClr val="5B9BD5">
              <a:lumMod val="20000"/>
              <a:lumOff val="80000"/>
            </a:srgbClr>
          </a:solidFill>
          <a:ln w="12700" cap="flat" cmpd="sng" algn="ctr">
            <a:solidFill>
              <a:srgbClr val="5B9BD5">
                <a:lumMod val="20000"/>
                <a:lumOff val="80000"/>
              </a:srgbClr>
            </a:solidFill>
            <a:prstDash val="solid"/>
            <a:miter lim="800000"/>
          </a:ln>
          <a:effectLst/>
        </p:spPr>
        <p:txBody>
          <a:bodyPr rtlCol="0" anchor="ctr"/>
          <a:lstStyle/>
          <a:p>
            <a:pPr algn="ctr" defTabSz="1439906">
              <a:defRPr/>
            </a:pPr>
            <a:endParaRPr kumimoji="0" lang="ja-JP" altLang="en-US" sz="2834" b="1" kern="0">
              <a:solidFill>
                <a:prstClr val="white"/>
              </a:solidFill>
              <a:latin typeface="+mn-ea"/>
            </a:endParaRPr>
          </a:p>
        </p:txBody>
      </p:sp>
      <p:sp>
        <p:nvSpPr>
          <p:cNvPr id="4" name="ホームベース 35">
            <a:extLst>
              <a:ext uri="{FF2B5EF4-FFF2-40B4-BE49-F238E27FC236}">
                <a16:creationId xmlns:a16="http://schemas.microsoft.com/office/drawing/2014/main" id="{F5258431-FB88-0140-E249-6C412132D988}"/>
              </a:ext>
            </a:extLst>
          </p:cNvPr>
          <p:cNvSpPr/>
          <p:nvPr/>
        </p:nvSpPr>
        <p:spPr>
          <a:xfrm>
            <a:off x="415018" y="4198512"/>
            <a:ext cx="4183264" cy="927825"/>
          </a:xfrm>
          <a:prstGeom prst="homePlate">
            <a:avLst/>
          </a:prstGeom>
          <a:solidFill>
            <a:srgbClr val="5B9BD5">
              <a:lumMod val="20000"/>
              <a:lumOff val="80000"/>
            </a:srgbClr>
          </a:solidFill>
          <a:ln w="12700" cap="flat" cmpd="sng" algn="ctr">
            <a:solidFill>
              <a:srgbClr val="5B9BD5"/>
            </a:solidFill>
            <a:prstDash val="solid"/>
            <a:miter lim="800000"/>
          </a:ln>
          <a:effectLst/>
        </p:spPr>
        <p:txBody>
          <a:bodyPr rtlCol="0" anchor="ctr"/>
          <a:lstStyle/>
          <a:p>
            <a:pPr algn="ctr" defTabSz="1439906">
              <a:defRPr/>
            </a:pPr>
            <a:endParaRPr kumimoji="0" lang="ja-JP" altLang="en-US" sz="2834" b="1" kern="0">
              <a:solidFill>
                <a:prstClr val="white"/>
              </a:solidFill>
              <a:latin typeface="+mn-ea"/>
            </a:endParaRPr>
          </a:p>
        </p:txBody>
      </p:sp>
      <p:sp>
        <p:nvSpPr>
          <p:cNvPr id="5" name="正方形/長方形 4">
            <a:extLst>
              <a:ext uri="{FF2B5EF4-FFF2-40B4-BE49-F238E27FC236}">
                <a16:creationId xmlns:a16="http://schemas.microsoft.com/office/drawing/2014/main" id="{80B5DBE5-D988-4191-A891-AAD27226DC4C}"/>
              </a:ext>
            </a:extLst>
          </p:cNvPr>
          <p:cNvSpPr/>
          <p:nvPr/>
        </p:nvSpPr>
        <p:spPr>
          <a:xfrm>
            <a:off x="412453" y="2418081"/>
            <a:ext cx="11622906" cy="1409308"/>
          </a:xfrm>
          <a:prstGeom prst="rect">
            <a:avLst/>
          </a:prstGeom>
          <a:solidFill>
            <a:srgbClr val="5B9BD5">
              <a:lumMod val="20000"/>
              <a:lumOff val="80000"/>
            </a:srgbClr>
          </a:solidFill>
          <a:ln w="12700" cap="flat" cmpd="sng" algn="ctr">
            <a:solidFill>
              <a:srgbClr val="5B9BD5">
                <a:lumMod val="20000"/>
                <a:lumOff val="80000"/>
              </a:srgbClr>
            </a:solidFill>
            <a:prstDash val="solid"/>
            <a:miter lim="800000"/>
          </a:ln>
          <a:effectLst/>
        </p:spPr>
        <p:txBody>
          <a:bodyPr rtlCol="0" anchor="ctr"/>
          <a:lstStyle/>
          <a:p>
            <a:pPr algn="ctr" defTabSz="1439906">
              <a:defRPr/>
            </a:pPr>
            <a:endParaRPr kumimoji="0" lang="ja-JP" altLang="en-US" sz="2834" b="1" kern="0">
              <a:solidFill>
                <a:prstClr val="white"/>
              </a:solidFill>
              <a:latin typeface="+mn-ea"/>
            </a:endParaRPr>
          </a:p>
        </p:txBody>
      </p:sp>
      <p:sp>
        <p:nvSpPr>
          <p:cNvPr id="6" name="正方形/長方形 5">
            <a:extLst>
              <a:ext uri="{FF2B5EF4-FFF2-40B4-BE49-F238E27FC236}">
                <a16:creationId xmlns:a16="http://schemas.microsoft.com/office/drawing/2014/main" id="{AF25EAE9-BDC3-FE8A-FB84-E85BEE39D63F}"/>
              </a:ext>
            </a:extLst>
          </p:cNvPr>
          <p:cNvSpPr/>
          <p:nvPr/>
        </p:nvSpPr>
        <p:spPr>
          <a:xfrm>
            <a:off x="497572" y="4439827"/>
            <a:ext cx="1723549" cy="461665"/>
          </a:xfrm>
          <a:prstGeom prst="rect">
            <a:avLst/>
          </a:prstGeom>
        </p:spPr>
        <p:txBody>
          <a:bodyPr wrap="none">
            <a:spAutoFit/>
          </a:bodyPr>
          <a:lstStyle/>
          <a:p>
            <a:pPr fontAlgn="base">
              <a:spcAft>
                <a:spcPct val="0"/>
              </a:spcAft>
            </a:pPr>
            <a:r>
              <a:rPr lang="ja-JP" altLang="en-US" sz="2400" b="1" dirty="0">
                <a:solidFill>
                  <a:srgbClr val="002060"/>
                </a:solidFill>
                <a:latin typeface="+mn-ea"/>
                <a:cs typeface="Meiryo UI" panose="020B0604030504040204" pitchFamily="50" charset="-128"/>
              </a:rPr>
              <a:t>奥行き設定</a:t>
            </a:r>
            <a:endParaRPr lang="en-US" altLang="ja-JP" sz="2400" b="1" dirty="0">
              <a:solidFill>
                <a:srgbClr val="002060"/>
              </a:solidFill>
              <a:latin typeface="+mn-ea"/>
              <a:cs typeface="Meiryo UI" panose="020B0604030504040204" pitchFamily="50" charset="-128"/>
            </a:endParaRPr>
          </a:p>
        </p:txBody>
      </p:sp>
      <p:sp>
        <p:nvSpPr>
          <p:cNvPr id="7" name="ホームベース 50">
            <a:extLst>
              <a:ext uri="{FF2B5EF4-FFF2-40B4-BE49-F238E27FC236}">
                <a16:creationId xmlns:a16="http://schemas.microsoft.com/office/drawing/2014/main" id="{20CB435A-4F20-3B36-0024-20AE7FEF950D}"/>
              </a:ext>
            </a:extLst>
          </p:cNvPr>
          <p:cNvSpPr/>
          <p:nvPr/>
        </p:nvSpPr>
        <p:spPr>
          <a:xfrm>
            <a:off x="412453" y="2418081"/>
            <a:ext cx="4183264" cy="927825"/>
          </a:xfrm>
          <a:prstGeom prst="homePlate">
            <a:avLst/>
          </a:prstGeom>
          <a:solidFill>
            <a:srgbClr val="5B9BD5">
              <a:lumMod val="20000"/>
              <a:lumOff val="80000"/>
            </a:srgbClr>
          </a:solidFill>
          <a:ln w="12700" cap="flat" cmpd="sng" algn="ctr">
            <a:solidFill>
              <a:srgbClr val="5B9BD5"/>
            </a:solidFill>
            <a:prstDash val="solid"/>
            <a:miter lim="800000"/>
          </a:ln>
          <a:effectLst/>
        </p:spPr>
        <p:txBody>
          <a:bodyPr rtlCol="0" anchor="ctr"/>
          <a:lstStyle/>
          <a:p>
            <a:pPr algn="ctr" defTabSz="1439906">
              <a:defRPr/>
            </a:pPr>
            <a:endParaRPr kumimoji="0" lang="ja-JP" altLang="en-US" sz="2834" b="1" kern="0">
              <a:solidFill>
                <a:prstClr val="white"/>
              </a:solidFill>
              <a:latin typeface="+mn-ea"/>
            </a:endParaRPr>
          </a:p>
        </p:txBody>
      </p:sp>
      <p:sp>
        <p:nvSpPr>
          <p:cNvPr id="8" name="正方形/長方形 7">
            <a:extLst>
              <a:ext uri="{FF2B5EF4-FFF2-40B4-BE49-F238E27FC236}">
                <a16:creationId xmlns:a16="http://schemas.microsoft.com/office/drawing/2014/main" id="{23A6C8B9-2FB5-918E-1C4F-6BE4E80F3517}"/>
              </a:ext>
            </a:extLst>
          </p:cNvPr>
          <p:cNvSpPr/>
          <p:nvPr/>
        </p:nvSpPr>
        <p:spPr>
          <a:xfrm>
            <a:off x="497573" y="2665125"/>
            <a:ext cx="1415772" cy="461665"/>
          </a:xfrm>
          <a:prstGeom prst="rect">
            <a:avLst/>
          </a:prstGeom>
        </p:spPr>
        <p:txBody>
          <a:bodyPr wrap="none">
            <a:spAutoFit/>
          </a:bodyPr>
          <a:lstStyle/>
          <a:p>
            <a:pPr fontAlgn="base">
              <a:spcAft>
                <a:spcPct val="0"/>
              </a:spcAft>
            </a:pPr>
            <a:r>
              <a:rPr lang="ja-JP" altLang="en-US" sz="2400" b="1" dirty="0">
                <a:solidFill>
                  <a:srgbClr val="002060"/>
                </a:solidFill>
                <a:latin typeface="+mn-ea"/>
                <a:cs typeface="Meiryo UI" panose="020B0604030504040204" pitchFamily="50" charset="-128"/>
              </a:rPr>
              <a:t>閾値調整</a:t>
            </a:r>
            <a:endParaRPr lang="en-US" altLang="ja-JP" sz="2400" b="1" dirty="0">
              <a:solidFill>
                <a:srgbClr val="002060"/>
              </a:solidFill>
              <a:latin typeface="+mn-ea"/>
              <a:cs typeface="Meiryo UI" panose="020B0604030504040204" pitchFamily="50" charset="-128"/>
            </a:endParaRPr>
          </a:p>
        </p:txBody>
      </p:sp>
      <p:sp>
        <p:nvSpPr>
          <p:cNvPr id="9" name="テキスト ボックス 8">
            <a:extLst>
              <a:ext uri="{FF2B5EF4-FFF2-40B4-BE49-F238E27FC236}">
                <a16:creationId xmlns:a16="http://schemas.microsoft.com/office/drawing/2014/main" id="{B9215B6E-1802-DAE5-8D00-66B135563A37}"/>
              </a:ext>
            </a:extLst>
          </p:cNvPr>
          <p:cNvSpPr txBox="1"/>
          <p:nvPr/>
        </p:nvSpPr>
        <p:spPr>
          <a:xfrm>
            <a:off x="4813101" y="2446127"/>
            <a:ext cx="7335242" cy="1319015"/>
          </a:xfrm>
          <a:prstGeom prst="rect">
            <a:avLst/>
          </a:prstGeom>
          <a:noFill/>
        </p:spPr>
        <p:txBody>
          <a:bodyPr wrap="square" rtlCol="0">
            <a:spAutoFit/>
          </a:bodyPr>
          <a:lstStyle/>
          <a:p>
            <a:pPr>
              <a:lnSpc>
                <a:spcPct val="110000"/>
              </a:lnSpc>
            </a:pPr>
            <a:r>
              <a:rPr lang="en-US" altLang="ja-JP" sz="1600" b="1" dirty="0">
                <a:solidFill>
                  <a:prstClr val="black"/>
                </a:solidFill>
                <a:latin typeface="+mn-ea"/>
              </a:rPr>
              <a:t>【</a:t>
            </a:r>
            <a:r>
              <a:rPr lang="ja-JP" altLang="en-US" sz="1600" b="1" dirty="0">
                <a:solidFill>
                  <a:prstClr val="black"/>
                </a:solidFill>
                <a:latin typeface="+mn-ea"/>
              </a:rPr>
              <a:t>誤報</a:t>
            </a:r>
            <a:r>
              <a:rPr lang="en-US" altLang="ja-JP" sz="1600" b="1" dirty="0">
                <a:solidFill>
                  <a:prstClr val="black"/>
                </a:solidFill>
                <a:latin typeface="+mn-ea"/>
              </a:rPr>
              <a:t>】</a:t>
            </a:r>
            <a:r>
              <a:rPr lang="ja-JP" altLang="en-US" sz="1600" b="1" dirty="0">
                <a:solidFill>
                  <a:prstClr val="black"/>
                </a:solidFill>
                <a:latin typeface="+mn-ea"/>
              </a:rPr>
              <a:t>動物などを誤って検知することがあります。</a:t>
            </a:r>
            <a:endParaRPr lang="en-US" altLang="ja-JP" sz="1600" b="1" dirty="0">
              <a:solidFill>
                <a:prstClr val="black"/>
              </a:solidFill>
              <a:latin typeface="+mn-ea"/>
            </a:endParaRPr>
          </a:p>
          <a:p>
            <a:pPr>
              <a:lnSpc>
                <a:spcPct val="110000"/>
              </a:lnSpc>
            </a:pPr>
            <a:r>
              <a:rPr lang="en-US" altLang="ja-JP" sz="1600" b="1" dirty="0">
                <a:solidFill>
                  <a:prstClr val="black"/>
                </a:solidFill>
                <a:latin typeface="+mn-ea"/>
              </a:rPr>
              <a:t>【</a:t>
            </a:r>
            <a:r>
              <a:rPr lang="ja-JP" altLang="en-US" sz="1600" b="1" dirty="0">
                <a:solidFill>
                  <a:prstClr val="black"/>
                </a:solidFill>
                <a:latin typeface="+mn-ea"/>
              </a:rPr>
              <a:t>失報</a:t>
            </a:r>
            <a:r>
              <a:rPr lang="en-US" altLang="ja-JP" sz="1600" b="1" dirty="0">
                <a:solidFill>
                  <a:prstClr val="black"/>
                </a:solidFill>
                <a:latin typeface="+mn-ea"/>
              </a:rPr>
              <a:t>】</a:t>
            </a:r>
            <a:r>
              <a:rPr lang="ja-JP" altLang="en-US" sz="1600" b="1" dirty="0">
                <a:solidFill>
                  <a:prstClr val="black"/>
                </a:solidFill>
                <a:latin typeface="+mn-ea"/>
              </a:rPr>
              <a:t>背景と検知対象オブジェクトに輝度</a:t>
            </a:r>
            <a:r>
              <a:rPr lang="en-US" altLang="ja-JP" sz="1600" b="1" dirty="0">
                <a:solidFill>
                  <a:prstClr val="black"/>
                </a:solidFill>
                <a:latin typeface="+mn-ea"/>
              </a:rPr>
              <a:t>(</a:t>
            </a:r>
            <a:r>
              <a:rPr lang="ja-JP" altLang="en-US" sz="1600" b="1" dirty="0">
                <a:solidFill>
                  <a:prstClr val="black"/>
                </a:solidFill>
                <a:latin typeface="+mn-ea"/>
              </a:rPr>
              <a:t>明るさ</a:t>
            </a:r>
            <a:r>
              <a:rPr lang="en-US" altLang="ja-JP" sz="1600" b="1" dirty="0">
                <a:solidFill>
                  <a:prstClr val="black"/>
                </a:solidFill>
                <a:latin typeface="+mn-ea"/>
              </a:rPr>
              <a:t>)</a:t>
            </a:r>
            <a:r>
              <a:rPr lang="ja-JP" altLang="en-US" sz="1600" b="1" dirty="0">
                <a:solidFill>
                  <a:prstClr val="black"/>
                </a:solidFill>
                <a:latin typeface="+mn-ea"/>
              </a:rPr>
              <a:t>の差が少ないと</a:t>
            </a:r>
            <a:endParaRPr lang="en-US" altLang="ja-JP" sz="1600" b="1" dirty="0">
              <a:solidFill>
                <a:prstClr val="black"/>
              </a:solidFill>
              <a:latin typeface="+mn-ea"/>
            </a:endParaRPr>
          </a:p>
          <a:p>
            <a:pPr marL="809625">
              <a:lnSpc>
                <a:spcPct val="110000"/>
              </a:lnSpc>
            </a:pPr>
            <a:r>
              <a:rPr lang="ja-JP" altLang="en-US" sz="1600" b="1" dirty="0">
                <a:solidFill>
                  <a:prstClr val="black"/>
                </a:solidFill>
                <a:latin typeface="+mn-ea"/>
              </a:rPr>
              <a:t>検知されないことがあります。</a:t>
            </a:r>
            <a:endParaRPr lang="en-US" altLang="ja-JP" sz="1600" b="1" dirty="0">
              <a:solidFill>
                <a:prstClr val="black"/>
              </a:solidFill>
              <a:latin typeface="+mn-ea"/>
            </a:endParaRPr>
          </a:p>
          <a:p>
            <a:pPr marL="273050">
              <a:lnSpc>
                <a:spcPct val="110000"/>
              </a:lnSpc>
              <a:spcBef>
                <a:spcPts val="1200"/>
              </a:spcBef>
            </a:pPr>
            <a:r>
              <a:rPr lang="ja-JP" altLang="en-US" sz="1600" b="1" dirty="0">
                <a:solidFill>
                  <a:prstClr val="black"/>
                </a:solidFill>
                <a:latin typeface="+mn-ea"/>
              </a:rPr>
              <a:t>閾値調整を行うことで精度が向上します。</a:t>
            </a:r>
            <a:endParaRPr lang="en-US" altLang="ja-JP" sz="1600" b="1" dirty="0">
              <a:solidFill>
                <a:prstClr val="black"/>
              </a:solidFill>
              <a:latin typeface="+mn-ea"/>
            </a:endParaRPr>
          </a:p>
        </p:txBody>
      </p:sp>
      <p:sp>
        <p:nvSpPr>
          <p:cNvPr id="10" name="テキスト ボックス 9">
            <a:extLst>
              <a:ext uri="{FF2B5EF4-FFF2-40B4-BE49-F238E27FC236}">
                <a16:creationId xmlns:a16="http://schemas.microsoft.com/office/drawing/2014/main" id="{EC6B70A6-4CDD-3C68-41EF-3D3B868E7DD4}"/>
              </a:ext>
            </a:extLst>
          </p:cNvPr>
          <p:cNvSpPr txBox="1"/>
          <p:nvPr/>
        </p:nvSpPr>
        <p:spPr>
          <a:xfrm>
            <a:off x="4813101" y="4231076"/>
            <a:ext cx="7335242" cy="894284"/>
          </a:xfrm>
          <a:prstGeom prst="rect">
            <a:avLst/>
          </a:prstGeom>
          <a:noFill/>
        </p:spPr>
        <p:txBody>
          <a:bodyPr wrap="square" rtlCol="0">
            <a:spAutoFit/>
          </a:bodyPr>
          <a:lstStyle/>
          <a:p>
            <a:pPr>
              <a:lnSpc>
                <a:spcPct val="110000"/>
              </a:lnSpc>
            </a:pPr>
            <a:r>
              <a:rPr lang="ja-JP" altLang="en-US" sz="1600" b="1" dirty="0">
                <a:solidFill>
                  <a:prstClr val="black"/>
                </a:solidFill>
                <a:latin typeface="+mn-ea"/>
                <a:cs typeface="Meiryo UI" panose="020B0604030504040204" pitchFamily="50" charset="-128"/>
              </a:rPr>
              <a:t>奥行きを設定することで、「人物」として検出したオブジェクトのうち</a:t>
            </a:r>
          </a:p>
          <a:p>
            <a:pPr>
              <a:lnSpc>
                <a:spcPct val="110000"/>
              </a:lnSpc>
            </a:pPr>
            <a:r>
              <a:rPr lang="ja-JP" altLang="en-US" sz="1600" b="1" dirty="0">
                <a:solidFill>
                  <a:prstClr val="black"/>
                </a:solidFill>
                <a:latin typeface="+mn-ea"/>
                <a:cs typeface="Meiryo UI" panose="020B0604030504040204" pitchFamily="50" charset="-128"/>
              </a:rPr>
              <a:t>明らかに「人物」の大きさではないものについて</a:t>
            </a:r>
          </a:p>
          <a:p>
            <a:pPr>
              <a:lnSpc>
                <a:spcPct val="110000"/>
              </a:lnSpc>
            </a:pPr>
            <a:r>
              <a:rPr lang="ja-JP" altLang="en-US" sz="1600" b="1" dirty="0">
                <a:solidFill>
                  <a:prstClr val="black"/>
                </a:solidFill>
                <a:latin typeface="+mn-ea"/>
                <a:cs typeface="Meiryo UI" panose="020B0604030504040204" pitchFamily="50" charset="-128"/>
              </a:rPr>
              <a:t>アラーム発生の対象から除外することができます。</a:t>
            </a:r>
          </a:p>
        </p:txBody>
      </p:sp>
      <p:grpSp>
        <p:nvGrpSpPr>
          <p:cNvPr id="11" name="グループ化 10">
            <a:extLst>
              <a:ext uri="{FF2B5EF4-FFF2-40B4-BE49-F238E27FC236}">
                <a16:creationId xmlns:a16="http://schemas.microsoft.com/office/drawing/2014/main" id="{0A4FEC81-131F-41E1-C2E5-E96C20E0A7BB}"/>
              </a:ext>
            </a:extLst>
          </p:cNvPr>
          <p:cNvGrpSpPr/>
          <p:nvPr/>
        </p:nvGrpSpPr>
        <p:grpSpPr>
          <a:xfrm>
            <a:off x="12418996" y="1032384"/>
            <a:ext cx="1844107" cy="6257244"/>
            <a:chOff x="7886230" y="655611"/>
            <a:chExt cx="1171091" cy="3973632"/>
          </a:xfrm>
        </p:grpSpPr>
        <p:sp>
          <p:nvSpPr>
            <p:cNvPr id="12" name="フリーフォーム 16">
              <a:extLst>
                <a:ext uri="{FF2B5EF4-FFF2-40B4-BE49-F238E27FC236}">
                  <a16:creationId xmlns:a16="http://schemas.microsoft.com/office/drawing/2014/main" id="{25EA5BC0-914B-ED7E-F2BC-61952C1F55D7}"/>
                </a:ext>
              </a:extLst>
            </p:cNvPr>
            <p:cNvSpPr/>
            <p:nvPr/>
          </p:nvSpPr>
          <p:spPr>
            <a:xfrm>
              <a:off x="7886230" y="1860155"/>
              <a:ext cx="1171091" cy="360000"/>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3001" tIns="93001" rIns="93001" bIns="93001" numCol="1" spcCol="1270" anchor="ctr" anchorCtr="0">
              <a:noAutofit/>
            </a:bodyPr>
            <a:lstStyle/>
            <a:p>
              <a:pPr algn="ctr" defTabSz="734952">
                <a:lnSpc>
                  <a:spcPct val="90000"/>
                </a:lnSpc>
                <a:spcBef>
                  <a:spcPct val="0"/>
                </a:spcBef>
                <a:spcAft>
                  <a:spcPct val="35000"/>
                </a:spcAft>
              </a:pPr>
              <a:r>
                <a:rPr lang="en-US" altLang="ja-JP" sz="1600" b="1" dirty="0">
                  <a:solidFill>
                    <a:prstClr val="white"/>
                  </a:solidFill>
                  <a:latin typeface="+mn-ea"/>
                </a:rPr>
                <a:t>AI</a:t>
              </a:r>
              <a:r>
                <a:rPr lang="ja-JP" altLang="en-US" sz="1600" b="1" dirty="0">
                  <a:solidFill>
                    <a:prstClr val="white"/>
                  </a:solidFill>
                  <a:latin typeface="+mn-ea"/>
                </a:rPr>
                <a:t>動体検知設定</a:t>
              </a:r>
            </a:p>
          </p:txBody>
        </p:sp>
        <p:sp>
          <p:nvSpPr>
            <p:cNvPr id="13" name="フリーフォーム 17">
              <a:extLst>
                <a:ext uri="{FF2B5EF4-FFF2-40B4-BE49-F238E27FC236}">
                  <a16:creationId xmlns:a16="http://schemas.microsoft.com/office/drawing/2014/main" id="{8DC4F2FD-E0EE-576D-CCBD-D0A17B4FEF13}"/>
                </a:ext>
              </a:extLst>
            </p:cNvPr>
            <p:cNvSpPr/>
            <p:nvPr/>
          </p:nvSpPr>
          <p:spPr>
            <a:xfrm>
              <a:off x="7886230" y="2462427"/>
              <a:ext cx="1171091" cy="360000"/>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3001" tIns="93001" rIns="93001" bIns="93001" numCol="1" spcCol="1270" anchor="ctr" anchorCtr="0">
              <a:noAutofit/>
            </a:bodyPr>
            <a:lstStyle/>
            <a:p>
              <a:pPr algn="ctr" defTabSz="734952">
                <a:lnSpc>
                  <a:spcPct val="90000"/>
                </a:lnSpc>
                <a:spcBef>
                  <a:spcPct val="0"/>
                </a:spcBef>
                <a:spcAft>
                  <a:spcPct val="35000"/>
                </a:spcAft>
                <a:defRPr/>
              </a:pPr>
              <a:r>
                <a:rPr lang="ja-JP" altLang="en-US" sz="1600" b="1" dirty="0">
                  <a:solidFill>
                    <a:prstClr val="white"/>
                  </a:solidFill>
                  <a:latin typeface="+mn-ea"/>
                  <a:cs typeface="Meiryo UI" panose="020B0604030504040204" pitchFamily="50" charset="-128"/>
                </a:rPr>
                <a:t>カウント機能設定</a:t>
              </a:r>
              <a:endParaRPr lang="en-US" altLang="ja-JP" sz="1600" b="1" dirty="0">
                <a:solidFill>
                  <a:prstClr val="white"/>
                </a:solidFill>
                <a:latin typeface="+mn-ea"/>
                <a:cs typeface="Meiryo UI" panose="020B0604030504040204" pitchFamily="50" charset="-128"/>
              </a:endParaRPr>
            </a:p>
          </p:txBody>
        </p:sp>
        <p:sp>
          <p:nvSpPr>
            <p:cNvPr id="14" name="フリーフォーム 18">
              <a:extLst>
                <a:ext uri="{FF2B5EF4-FFF2-40B4-BE49-F238E27FC236}">
                  <a16:creationId xmlns:a16="http://schemas.microsoft.com/office/drawing/2014/main" id="{FAC51BCA-F049-00F7-F51D-BBE920E3CCDF}"/>
                </a:ext>
              </a:extLst>
            </p:cNvPr>
            <p:cNvSpPr/>
            <p:nvPr/>
          </p:nvSpPr>
          <p:spPr>
            <a:xfrm>
              <a:off x="7886230" y="3064699"/>
              <a:ext cx="1171091" cy="360000"/>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accent1">
                <a:lumMod val="50000"/>
              </a:schemeClr>
            </a:solidFill>
            <a:effectLst>
              <a:outerShdw blurRad="50800" dist="38100" dir="2700000" algn="tl"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3001" tIns="93001" rIns="93001" bIns="93001" numCol="1" spcCol="1270" anchor="ctr" anchorCtr="0">
              <a:noAutofit/>
            </a:bodyPr>
            <a:lstStyle/>
            <a:p>
              <a:pPr algn="ctr" defTabSz="734952">
                <a:lnSpc>
                  <a:spcPct val="90000"/>
                </a:lnSpc>
                <a:spcBef>
                  <a:spcPct val="0"/>
                </a:spcBef>
                <a:spcAft>
                  <a:spcPct val="35000"/>
                </a:spcAft>
              </a:pPr>
              <a:r>
                <a:rPr lang="ja-JP" altLang="en-US" sz="1600" b="1" dirty="0">
                  <a:solidFill>
                    <a:prstClr val="white"/>
                  </a:solidFill>
                  <a:latin typeface="+mn-ea"/>
                </a:rPr>
                <a:t>詳細設定</a:t>
              </a:r>
            </a:p>
          </p:txBody>
        </p:sp>
        <p:sp>
          <p:nvSpPr>
            <p:cNvPr id="20" name="フリーフォーム 20">
              <a:extLst>
                <a:ext uri="{FF2B5EF4-FFF2-40B4-BE49-F238E27FC236}">
                  <a16:creationId xmlns:a16="http://schemas.microsoft.com/office/drawing/2014/main" id="{87C7845F-2502-6F72-65D6-D5903FE5D556}"/>
                </a:ext>
              </a:extLst>
            </p:cNvPr>
            <p:cNvSpPr/>
            <p:nvPr/>
          </p:nvSpPr>
          <p:spPr>
            <a:xfrm>
              <a:off x="7886230" y="3666971"/>
              <a:ext cx="1171091" cy="360000"/>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3001" tIns="93001" rIns="93001" bIns="93001" numCol="1" spcCol="1270" anchor="ctr" anchorCtr="0">
              <a:noAutofit/>
            </a:bodyPr>
            <a:lstStyle/>
            <a:p>
              <a:pPr algn="ctr" defTabSz="734952">
                <a:lnSpc>
                  <a:spcPct val="90000"/>
                </a:lnSpc>
                <a:spcBef>
                  <a:spcPct val="0"/>
                </a:spcBef>
                <a:spcAft>
                  <a:spcPct val="35000"/>
                </a:spcAft>
                <a:defRPr/>
              </a:pPr>
              <a:r>
                <a:rPr lang="ja-JP" altLang="en-US" sz="1600" b="1" dirty="0">
                  <a:solidFill>
                    <a:prstClr val="white"/>
                  </a:solidFill>
                  <a:latin typeface="+mn-ea"/>
                  <a:cs typeface="Meiryo UI" panose="020B0604030504040204" pitchFamily="50" charset="-128"/>
                </a:rPr>
                <a:t>スケジュール設定</a:t>
              </a:r>
            </a:p>
          </p:txBody>
        </p:sp>
        <p:sp>
          <p:nvSpPr>
            <p:cNvPr id="23" name="フリーフォーム 21">
              <a:extLst>
                <a:ext uri="{FF2B5EF4-FFF2-40B4-BE49-F238E27FC236}">
                  <a16:creationId xmlns:a16="http://schemas.microsoft.com/office/drawing/2014/main" id="{BB816DD1-F9FA-7BA7-C5CD-1AC4E92C0494}"/>
                </a:ext>
              </a:extLst>
            </p:cNvPr>
            <p:cNvSpPr/>
            <p:nvPr/>
          </p:nvSpPr>
          <p:spPr>
            <a:xfrm>
              <a:off x="7886230" y="4269243"/>
              <a:ext cx="1171091" cy="360000"/>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3001" tIns="93001" rIns="93001" bIns="93001" numCol="1" spcCol="1270" anchor="ctr" anchorCtr="0">
              <a:noAutofit/>
            </a:bodyPr>
            <a:lstStyle/>
            <a:p>
              <a:pPr algn="ctr" defTabSz="734952">
                <a:lnSpc>
                  <a:spcPct val="90000"/>
                </a:lnSpc>
                <a:spcBef>
                  <a:spcPct val="0"/>
                </a:spcBef>
                <a:spcAft>
                  <a:spcPct val="35000"/>
                </a:spcAft>
                <a:defRPr/>
              </a:pPr>
              <a:r>
                <a:rPr lang="ja-JP" altLang="en-US" sz="1600" b="1" dirty="0">
                  <a:solidFill>
                    <a:prstClr val="white"/>
                  </a:solidFill>
                  <a:latin typeface="+mn-ea"/>
                  <a:cs typeface="Meiryo UI" panose="020B0604030504040204" pitchFamily="50" charset="-128"/>
                </a:rPr>
                <a:t>アラーム設定</a:t>
              </a:r>
            </a:p>
          </p:txBody>
        </p:sp>
        <p:sp>
          <p:nvSpPr>
            <p:cNvPr id="30" name="フリーフォーム 23">
              <a:extLst>
                <a:ext uri="{FF2B5EF4-FFF2-40B4-BE49-F238E27FC236}">
                  <a16:creationId xmlns:a16="http://schemas.microsoft.com/office/drawing/2014/main" id="{43ABB152-4F01-7F8E-FD7D-0F4AAA7017F3}"/>
                </a:ext>
              </a:extLst>
            </p:cNvPr>
            <p:cNvSpPr/>
            <p:nvPr/>
          </p:nvSpPr>
          <p:spPr>
            <a:xfrm rot="28406">
              <a:off x="8325389" y="2248481"/>
              <a:ext cx="292773" cy="185620"/>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92206" tIns="0" rIns="92206" bIns="115458" numCol="1" spcCol="1270" anchor="ctr" anchorCtr="0">
              <a:noAutofit/>
            </a:bodyPr>
            <a:lstStyle/>
            <a:p>
              <a:pPr algn="ctr" defTabSz="262484">
                <a:lnSpc>
                  <a:spcPct val="90000"/>
                </a:lnSpc>
                <a:spcBef>
                  <a:spcPct val="0"/>
                </a:spcBef>
                <a:spcAft>
                  <a:spcPct val="35000"/>
                </a:spcAft>
                <a:defRPr/>
              </a:pPr>
              <a:endParaRPr lang="ja-JP" altLang="en-US" sz="1600" b="1">
                <a:solidFill>
                  <a:prstClr val="white"/>
                </a:solidFill>
                <a:latin typeface="+mn-ea"/>
                <a:cs typeface="Meiryo UI" panose="020B0604030504040204" pitchFamily="50" charset="-128"/>
              </a:endParaRPr>
            </a:p>
          </p:txBody>
        </p:sp>
        <p:sp>
          <p:nvSpPr>
            <p:cNvPr id="31" name="フリーフォーム 24">
              <a:extLst>
                <a:ext uri="{FF2B5EF4-FFF2-40B4-BE49-F238E27FC236}">
                  <a16:creationId xmlns:a16="http://schemas.microsoft.com/office/drawing/2014/main" id="{52551BE9-3BEF-05A1-ED07-B81579BB2E2A}"/>
                </a:ext>
              </a:extLst>
            </p:cNvPr>
            <p:cNvSpPr/>
            <p:nvPr/>
          </p:nvSpPr>
          <p:spPr>
            <a:xfrm rot="28406">
              <a:off x="8325389" y="2850753"/>
              <a:ext cx="292773" cy="185620"/>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92206" tIns="0" rIns="92206" bIns="115458" numCol="1" spcCol="1270" anchor="ctr" anchorCtr="0">
              <a:noAutofit/>
            </a:bodyPr>
            <a:lstStyle/>
            <a:p>
              <a:pPr algn="ctr" defTabSz="262484">
                <a:lnSpc>
                  <a:spcPct val="90000"/>
                </a:lnSpc>
                <a:spcBef>
                  <a:spcPct val="0"/>
                </a:spcBef>
                <a:spcAft>
                  <a:spcPct val="35000"/>
                </a:spcAft>
                <a:defRPr/>
              </a:pPr>
              <a:endParaRPr lang="ja-JP" altLang="en-US" sz="1600" b="1">
                <a:solidFill>
                  <a:prstClr val="white"/>
                </a:solidFill>
                <a:latin typeface="+mn-ea"/>
                <a:cs typeface="Meiryo UI" panose="020B0604030504040204" pitchFamily="50" charset="-128"/>
              </a:endParaRPr>
            </a:p>
          </p:txBody>
        </p:sp>
        <p:sp>
          <p:nvSpPr>
            <p:cNvPr id="32" name="フリーフォーム 25">
              <a:extLst>
                <a:ext uri="{FF2B5EF4-FFF2-40B4-BE49-F238E27FC236}">
                  <a16:creationId xmlns:a16="http://schemas.microsoft.com/office/drawing/2014/main" id="{EDBF4A17-B955-05A6-090E-97EC599C78C7}"/>
                </a:ext>
              </a:extLst>
            </p:cNvPr>
            <p:cNvSpPr/>
            <p:nvPr/>
          </p:nvSpPr>
          <p:spPr>
            <a:xfrm rot="28406">
              <a:off x="8325389" y="3453025"/>
              <a:ext cx="292773" cy="185620"/>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92206" tIns="0" rIns="92206" bIns="115458" numCol="1" spcCol="1270" anchor="ctr" anchorCtr="0">
              <a:noAutofit/>
            </a:bodyPr>
            <a:lstStyle/>
            <a:p>
              <a:pPr algn="ctr" defTabSz="262484">
                <a:lnSpc>
                  <a:spcPct val="90000"/>
                </a:lnSpc>
                <a:spcBef>
                  <a:spcPct val="0"/>
                </a:spcBef>
                <a:spcAft>
                  <a:spcPct val="35000"/>
                </a:spcAft>
                <a:defRPr/>
              </a:pPr>
              <a:endParaRPr lang="ja-JP" altLang="en-US" sz="1600" b="1">
                <a:solidFill>
                  <a:prstClr val="white"/>
                </a:solidFill>
                <a:latin typeface="+mn-ea"/>
                <a:cs typeface="Meiryo UI" panose="020B0604030504040204" pitchFamily="50" charset="-128"/>
              </a:endParaRPr>
            </a:p>
          </p:txBody>
        </p:sp>
        <p:sp>
          <p:nvSpPr>
            <p:cNvPr id="33" name="フリーフォーム 26">
              <a:extLst>
                <a:ext uri="{FF2B5EF4-FFF2-40B4-BE49-F238E27FC236}">
                  <a16:creationId xmlns:a16="http://schemas.microsoft.com/office/drawing/2014/main" id="{726EE17A-F941-E666-E103-48ADCDC80638}"/>
                </a:ext>
              </a:extLst>
            </p:cNvPr>
            <p:cNvSpPr/>
            <p:nvPr/>
          </p:nvSpPr>
          <p:spPr>
            <a:xfrm rot="28406">
              <a:off x="8325389" y="4055297"/>
              <a:ext cx="292773" cy="185620"/>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92206" tIns="0" rIns="92206" bIns="115458" numCol="1" spcCol="1270" anchor="ctr" anchorCtr="0">
              <a:noAutofit/>
            </a:bodyPr>
            <a:lstStyle/>
            <a:p>
              <a:pPr algn="ctr" defTabSz="262484">
                <a:lnSpc>
                  <a:spcPct val="90000"/>
                </a:lnSpc>
                <a:spcBef>
                  <a:spcPct val="0"/>
                </a:spcBef>
                <a:spcAft>
                  <a:spcPct val="35000"/>
                </a:spcAft>
                <a:defRPr/>
              </a:pPr>
              <a:endParaRPr lang="ja-JP" altLang="en-US" sz="1600" b="1">
                <a:solidFill>
                  <a:prstClr val="white"/>
                </a:solidFill>
                <a:latin typeface="+mn-ea"/>
                <a:cs typeface="Meiryo UI" panose="020B0604030504040204" pitchFamily="50" charset="-128"/>
              </a:endParaRPr>
            </a:p>
          </p:txBody>
        </p:sp>
        <p:sp>
          <p:nvSpPr>
            <p:cNvPr id="34" name="フリーフォーム 14">
              <a:extLst>
                <a:ext uri="{FF2B5EF4-FFF2-40B4-BE49-F238E27FC236}">
                  <a16:creationId xmlns:a16="http://schemas.microsoft.com/office/drawing/2014/main" id="{2719A80A-FC0F-CF20-47D3-077D811D1B07}"/>
                </a:ext>
              </a:extLst>
            </p:cNvPr>
            <p:cNvSpPr/>
            <p:nvPr/>
          </p:nvSpPr>
          <p:spPr>
            <a:xfrm>
              <a:off x="7886230" y="655611"/>
              <a:ext cx="1171091" cy="360000"/>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3001" tIns="93001" rIns="93001" bIns="93001" numCol="1" spcCol="1270" anchor="ctr" anchorCtr="0">
              <a:noAutofit/>
            </a:bodyPr>
            <a:lstStyle/>
            <a:p>
              <a:pPr algn="ctr" defTabSz="734952">
                <a:lnSpc>
                  <a:spcPct val="90000"/>
                </a:lnSpc>
                <a:spcBef>
                  <a:spcPct val="0"/>
                </a:spcBef>
                <a:spcAft>
                  <a:spcPct val="35000"/>
                </a:spcAft>
                <a:defRPr/>
              </a:pPr>
              <a:r>
                <a:rPr lang="ja-JP" altLang="en-US" sz="1600" b="1" dirty="0">
                  <a:solidFill>
                    <a:prstClr val="white"/>
                  </a:solidFill>
                  <a:latin typeface="+mn-ea"/>
                </a:rPr>
                <a:t>設定画面を開く</a:t>
              </a:r>
            </a:p>
          </p:txBody>
        </p:sp>
        <p:sp>
          <p:nvSpPr>
            <p:cNvPr id="35" name="フリーフォーム 15">
              <a:extLst>
                <a:ext uri="{FF2B5EF4-FFF2-40B4-BE49-F238E27FC236}">
                  <a16:creationId xmlns:a16="http://schemas.microsoft.com/office/drawing/2014/main" id="{DFD0D622-41F7-8F1F-CAA6-CE902A9392D8}"/>
                </a:ext>
              </a:extLst>
            </p:cNvPr>
            <p:cNvSpPr/>
            <p:nvPr/>
          </p:nvSpPr>
          <p:spPr>
            <a:xfrm rot="28406">
              <a:off x="8325389" y="1043937"/>
              <a:ext cx="292773" cy="185620"/>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92206" tIns="0" rIns="92206" bIns="115458" numCol="1" spcCol="1270" anchor="ctr" anchorCtr="0">
              <a:noAutofit/>
            </a:bodyPr>
            <a:lstStyle/>
            <a:p>
              <a:pPr algn="ctr" defTabSz="262484">
                <a:lnSpc>
                  <a:spcPct val="90000"/>
                </a:lnSpc>
                <a:spcBef>
                  <a:spcPct val="0"/>
                </a:spcBef>
                <a:spcAft>
                  <a:spcPct val="35000"/>
                </a:spcAft>
                <a:defRPr/>
              </a:pPr>
              <a:endParaRPr lang="ja-JP" altLang="en-US" sz="1600" b="1">
                <a:solidFill>
                  <a:prstClr val="white"/>
                </a:solidFill>
                <a:latin typeface="+mn-ea"/>
                <a:cs typeface="Meiryo UI" panose="020B0604030504040204" pitchFamily="50" charset="-128"/>
              </a:endParaRPr>
            </a:p>
          </p:txBody>
        </p:sp>
        <p:sp>
          <p:nvSpPr>
            <p:cNvPr id="36" name="フリーフォーム 16">
              <a:extLst>
                <a:ext uri="{FF2B5EF4-FFF2-40B4-BE49-F238E27FC236}">
                  <a16:creationId xmlns:a16="http://schemas.microsoft.com/office/drawing/2014/main" id="{D4A44D89-9284-D930-6D97-54D7DC94DFAB}"/>
                </a:ext>
              </a:extLst>
            </p:cNvPr>
            <p:cNvSpPr/>
            <p:nvPr/>
          </p:nvSpPr>
          <p:spPr>
            <a:xfrm>
              <a:off x="7886230" y="1257883"/>
              <a:ext cx="1171091" cy="360000"/>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3001" tIns="93001" rIns="93001" bIns="93001" numCol="1" spcCol="1270" anchor="ctr" anchorCtr="0">
              <a:noAutofit/>
            </a:bodyPr>
            <a:lstStyle/>
            <a:p>
              <a:pPr algn="ctr" defTabSz="734952">
                <a:lnSpc>
                  <a:spcPct val="90000"/>
                </a:lnSpc>
                <a:spcBef>
                  <a:spcPct val="0"/>
                </a:spcBef>
                <a:spcAft>
                  <a:spcPct val="35000"/>
                </a:spcAft>
                <a:defRPr/>
              </a:pPr>
              <a:r>
                <a:rPr lang="ja-JP" altLang="en-US" sz="1600" b="1" dirty="0">
                  <a:solidFill>
                    <a:prstClr val="white"/>
                  </a:solidFill>
                  <a:latin typeface="+mn-ea"/>
                </a:rPr>
                <a:t>モード選択</a:t>
              </a:r>
            </a:p>
          </p:txBody>
        </p:sp>
        <p:sp>
          <p:nvSpPr>
            <p:cNvPr id="37" name="フリーフォーム 23">
              <a:extLst>
                <a:ext uri="{FF2B5EF4-FFF2-40B4-BE49-F238E27FC236}">
                  <a16:creationId xmlns:a16="http://schemas.microsoft.com/office/drawing/2014/main" id="{DC136DF0-EF4D-627D-0A4A-497E5957199A}"/>
                </a:ext>
              </a:extLst>
            </p:cNvPr>
            <p:cNvSpPr/>
            <p:nvPr/>
          </p:nvSpPr>
          <p:spPr>
            <a:xfrm rot="28406">
              <a:off x="8325389" y="1646209"/>
              <a:ext cx="292773" cy="185620"/>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92206" tIns="0" rIns="92206" bIns="115458" numCol="1" spcCol="1270" anchor="ctr" anchorCtr="0">
              <a:noAutofit/>
            </a:bodyPr>
            <a:lstStyle/>
            <a:p>
              <a:pPr algn="ctr" defTabSz="262484">
                <a:lnSpc>
                  <a:spcPct val="90000"/>
                </a:lnSpc>
                <a:spcBef>
                  <a:spcPct val="0"/>
                </a:spcBef>
                <a:spcAft>
                  <a:spcPct val="35000"/>
                </a:spcAft>
                <a:defRPr/>
              </a:pPr>
              <a:endParaRPr lang="ja-JP" altLang="en-US" sz="1600" b="1">
                <a:solidFill>
                  <a:prstClr val="white"/>
                </a:solidFill>
                <a:latin typeface="+mn-ea"/>
                <a:cs typeface="Meiryo UI" panose="020B0604030504040204" pitchFamily="50" charset="-128"/>
              </a:endParaRPr>
            </a:p>
          </p:txBody>
        </p:sp>
      </p:grpSp>
      <p:sp>
        <p:nvSpPr>
          <p:cNvPr id="15" name="正方形/長方形 14">
            <a:extLst>
              <a:ext uri="{FF2B5EF4-FFF2-40B4-BE49-F238E27FC236}">
                <a16:creationId xmlns:a16="http://schemas.microsoft.com/office/drawing/2014/main" id="{0808C047-C2E3-D8F5-E8CF-2A2B094BA779}"/>
              </a:ext>
            </a:extLst>
          </p:cNvPr>
          <p:cNvSpPr/>
          <p:nvPr/>
        </p:nvSpPr>
        <p:spPr>
          <a:xfrm>
            <a:off x="397679" y="5684375"/>
            <a:ext cx="11622906" cy="933554"/>
          </a:xfrm>
          <a:prstGeom prst="rect">
            <a:avLst/>
          </a:prstGeom>
          <a:solidFill>
            <a:srgbClr val="5B9BD5">
              <a:lumMod val="20000"/>
              <a:lumOff val="80000"/>
            </a:srgbClr>
          </a:solidFill>
          <a:ln w="12700" cap="flat" cmpd="sng" algn="ctr">
            <a:solidFill>
              <a:srgbClr val="5B9BD5">
                <a:lumMod val="20000"/>
                <a:lumOff val="80000"/>
              </a:srgbClr>
            </a:solidFill>
            <a:prstDash val="solid"/>
            <a:miter lim="800000"/>
          </a:ln>
          <a:effectLst/>
        </p:spPr>
        <p:txBody>
          <a:bodyPr rtlCol="0" anchor="ctr"/>
          <a:lstStyle/>
          <a:p>
            <a:pPr algn="ctr" defTabSz="1439906">
              <a:defRPr/>
            </a:pPr>
            <a:endParaRPr kumimoji="0" lang="ja-JP" altLang="en-US" sz="2834" b="1" kern="0">
              <a:solidFill>
                <a:prstClr val="white"/>
              </a:solidFill>
              <a:latin typeface="+mn-ea"/>
            </a:endParaRPr>
          </a:p>
        </p:txBody>
      </p:sp>
      <p:sp>
        <p:nvSpPr>
          <p:cNvPr id="16" name="ホームベース 35">
            <a:extLst>
              <a:ext uri="{FF2B5EF4-FFF2-40B4-BE49-F238E27FC236}">
                <a16:creationId xmlns:a16="http://schemas.microsoft.com/office/drawing/2014/main" id="{81F217D7-0886-DFE9-82DA-484635568857}"/>
              </a:ext>
            </a:extLst>
          </p:cNvPr>
          <p:cNvSpPr/>
          <p:nvPr/>
        </p:nvSpPr>
        <p:spPr>
          <a:xfrm>
            <a:off x="400244" y="5690104"/>
            <a:ext cx="4183264" cy="927825"/>
          </a:xfrm>
          <a:prstGeom prst="homePlate">
            <a:avLst/>
          </a:prstGeom>
          <a:solidFill>
            <a:srgbClr val="5B9BD5">
              <a:lumMod val="20000"/>
              <a:lumOff val="80000"/>
            </a:srgbClr>
          </a:solidFill>
          <a:ln w="12700" cap="flat" cmpd="sng" algn="ctr">
            <a:solidFill>
              <a:srgbClr val="5B9BD5"/>
            </a:solidFill>
            <a:prstDash val="solid"/>
            <a:miter lim="800000"/>
          </a:ln>
          <a:effectLst/>
        </p:spPr>
        <p:txBody>
          <a:bodyPr rtlCol="0" anchor="ctr"/>
          <a:lstStyle/>
          <a:p>
            <a:pPr algn="ctr" defTabSz="1439906">
              <a:defRPr/>
            </a:pPr>
            <a:endParaRPr kumimoji="0" lang="ja-JP" altLang="en-US" sz="2834" b="1" kern="0">
              <a:solidFill>
                <a:prstClr val="white"/>
              </a:solidFill>
              <a:latin typeface="+mn-ea"/>
            </a:endParaRPr>
          </a:p>
        </p:txBody>
      </p:sp>
      <p:sp>
        <p:nvSpPr>
          <p:cNvPr id="17" name="正方形/長方形 16">
            <a:extLst>
              <a:ext uri="{FF2B5EF4-FFF2-40B4-BE49-F238E27FC236}">
                <a16:creationId xmlns:a16="http://schemas.microsoft.com/office/drawing/2014/main" id="{ECAC84FF-3D12-40A7-9F54-F87801C72FDD}"/>
              </a:ext>
            </a:extLst>
          </p:cNvPr>
          <p:cNvSpPr/>
          <p:nvPr/>
        </p:nvSpPr>
        <p:spPr>
          <a:xfrm>
            <a:off x="482799" y="5931419"/>
            <a:ext cx="1723549" cy="461665"/>
          </a:xfrm>
          <a:prstGeom prst="rect">
            <a:avLst/>
          </a:prstGeom>
        </p:spPr>
        <p:txBody>
          <a:bodyPr wrap="none">
            <a:spAutoFit/>
          </a:bodyPr>
          <a:lstStyle/>
          <a:p>
            <a:pPr fontAlgn="base">
              <a:spcAft>
                <a:spcPct val="0"/>
              </a:spcAft>
            </a:pPr>
            <a:r>
              <a:rPr lang="ja-JP" altLang="en-US" sz="2400" b="1" dirty="0">
                <a:solidFill>
                  <a:srgbClr val="002060"/>
                </a:solidFill>
                <a:latin typeface="+mn-ea"/>
                <a:cs typeface="Meiryo UI" panose="020B0604030504040204" pitchFamily="50" charset="-128"/>
              </a:rPr>
              <a:t>移動量判定</a:t>
            </a:r>
            <a:endParaRPr lang="en-US" altLang="ja-JP" sz="2400" b="1" dirty="0">
              <a:solidFill>
                <a:srgbClr val="002060"/>
              </a:solidFill>
              <a:latin typeface="+mn-ea"/>
              <a:cs typeface="Meiryo UI" panose="020B0604030504040204" pitchFamily="50" charset="-128"/>
            </a:endParaRPr>
          </a:p>
        </p:txBody>
      </p:sp>
      <p:sp>
        <p:nvSpPr>
          <p:cNvPr id="18" name="テキスト ボックス 17">
            <a:extLst>
              <a:ext uri="{FF2B5EF4-FFF2-40B4-BE49-F238E27FC236}">
                <a16:creationId xmlns:a16="http://schemas.microsoft.com/office/drawing/2014/main" id="{87A0B81E-1B17-9D7E-E72C-BFB2F872A3BF}"/>
              </a:ext>
            </a:extLst>
          </p:cNvPr>
          <p:cNvSpPr txBox="1"/>
          <p:nvPr/>
        </p:nvSpPr>
        <p:spPr>
          <a:xfrm>
            <a:off x="4798327" y="5722667"/>
            <a:ext cx="7335242" cy="894284"/>
          </a:xfrm>
          <a:prstGeom prst="rect">
            <a:avLst/>
          </a:prstGeom>
          <a:noFill/>
        </p:spPr>
        <p:txBody>
          <a:bodyPr wrap="square" rtlCol="0">
            <a:spAutoFit/>
          </a:bodyPr>
          <a:lstStyle/>
          <a:p>
            <a:pPr>
              <a:lnSpc>
                <a:spcPct val="110000"/>
              </a:lnSpc>
              <a:defRPr/>
            </a:pPr>
            <a:r>
              <a:rPr lang="ja-JP" altLang="en-US" sz="1600" b="1" dirty="0">
                <a:solidFill>
                  <a:prstClr val="black"/>
                </a:solidFill>
                <a:latin typeface="+mn-ea"/>
                <a:cs typeface="Meiryo UI" panose="020B0604030504040204" pitchFamily="50" charset="-128"/>
              </a:rPr>
              <a:t>被写体の移動量の大小を発報動作に連携させます。</a:t>
            </a:r>
            <a:endParaRPr lang="en-US" altLang="ja-JP" sz="1600" b="1" dirty="0">
              <a:solidFill>
                <a:prstClr val="black"/>
              </a:solidFill>
              <a:latin typeface="+mn-ea"/>
              <a:cs typeface="Meiryo UI" panose="020B0604030504040204" pitchFamily="50" charset="-128"/>
            </a:endParaRPr>
          </a:p>
          <a:p>
            <a:pPr>
              <a:lnSpc>
                <a:spcPct val="110000"/>
              </a:lnSpc>
            </a:pPr>
            <a:r>
              <a:rPr lang="ja-JP" altLang="en-US" sz="1600" b="1" dirty="0">
                <a:solidFill>
                  <a:prstClr val="black"/>
                </a:solidFill>
                <a:latin typeface="+mn-ea"/>
                <a:cs typeface="Meiryo UI" panose="020B0604030504040204" pitchFamily="50" charset="-128"/>
              </a:rPr>
              <a:t>移動量が少ない物体（植栽やパイロンなど）の誤検出を減らしたり</a:t>
            </a:r>
            <a:br>
              <a:rPr lang="en-US" altLang="ja-JP" sz="1600" b="1" dirty="0">
                <a:solidFill>
                  <a:prstClr val="black"/>
                </a:solidFill>
                <a:latin typeface="+mn-ea"/>
                <a:cs typeface="Meiryo UI" panose="020B0604030504040204" pitchFamily="50" charset="-128"/>
              </a:rPr>
            </a:br>
            <a:r>
              <a:rPr lang="ja-JP" altLang="en-US" sz="1600" b="1" dirty="0">
                <a:solidFill>
                  <a:prstClr val="black"/>
                </a:solidFill>
                <a:latin typeface="+mn-ea"/>
                <a:cs typeface="Meiryo UI" panose="020B0604030504040204" pitchFamily="50" charset="-128"/>
              </a:rPr>
              <a:t>俯角が少ない設置環境での失報を減らすことができます。</a:t>
            </a:r>
          </a:p>
        </p:txBody>
      </p:sp>
    </p:spTree>
    <p:extLst>
      <p:ext uri="{BB962C8B-B14F-4D97-AF65-F5344CB8AC3E}">
        <p14:creationId xmlns:p14="http://schemas.microsoft.com/office/powerpoint/2010/main" val="298601977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図 45">
            <a:extLst>
              <a:ext uri="{FF2B5EF4-FFF2-40B4-BE49-F238E27FC236}">
                <a16:creationId xmlns:a16="http://schemas.microsoft.com/office/drawing/2014/main" id="{D36BC109-D3AC-F572-4F74-CCAC54497836}"/>
              </a:ext>
            </a:extLst>
          </p:cNvPr>
          <p:cNvPicPr>
            <a:picLocks noChangeAspect="1"/>
          </p:cNvPicPr>
          <p:nvPr/>
        </p:nvPicPr>
        <p:blipFill rotWithShape="1">
          <a:blip r:embed="rId2"/>
          <a:srcRect t="9979" r="6432"/>
          <a:stretch/>
        </p:blipFill>
        <p:spPr>
          <a:xfrm>
            <a:off x="277166" y="1511013"/>
            <a:ext cx="7810035" cy="4463014"/>
          </a:xfrm>
          <a:prstGeom prst="rect">
            <a:avLst/>
          </a:prstGeom>
        </p:spPr>
      </p:pic>
      <p:sp>
        <p:nvSpPr>
          <p:cNvPr id="2" name="タイトル 1"/>
          <p:cNvSpPr>
            <a:spLocks noGrp="1"/>
          </p:cNvSpPr>
          <p:nvPr>
            <p:ph type="title"/>
          </p:nvPr>
        </p:nvSpPr>
        <p:spPr/>
        <p:txBody>
          <a:bodyPr/>
          <a:lstStyle/>
          <a:p>
            <a:r>
              <a:rPr lang="ja-JP" altLang="en-US" dirty="0"/>
              <a:t>詳細設定（詳細設定）</a:t>
            </a:r>
            <a:endParaRPr kumimoji="1" lang="ja-JP" altLang="en-US" dirty="0"/>
          </a:p>
        </p:txBody>
      </p:sp>
      <p:sp>
        <p:nvSpPr>
          <p:cNvPr id="29" name="テキスト ボックス 28"/>
          <p:cNvSpPr txBox="1"/>
          <p:nvPr/>
        </p:nvSpPr>
        <p:spPr>
          <a:xfrm>
            <a:off x="195068" y="895856"/>
            <a:ext cx="10409869" cy="400110"/>
          </a:xfrm>
          <a:prstGeom prst="rect">
            <a:avLst/>
          </a:prstGeom>
          <a:noFill/>
        </p:spPr>
        <p:txBody>
          <a:bodyPr wrap="square" rtlCol="0">
            <a:spAutoFit/>
          </a:bodyPr>
          <a:lstStyle/>
          <a:p>
            <a:pPr>
              <a:defRPr/>
            </a:pPr>
            <a:r>
              <a:rPr lang="en-US" altLang="ja-JP" sz="2000" b="1" dirty="0">
                <a:solidFill>
                  <a:prstClr val="black"/>
                </a:solidFill>
                <a:latin typeface="+mn-ea"/>
                <a:cs typeface="Meiryo UI" panose="020B0604030504040204" pitchFamily="50" charset="-128"/>
              </a:rPr>
              <a:t>AI-VMD</a:t>
            </a:r>
            <a:r>
              <a:rPr lang="ja-JP" altLang="en-US" sz="2000" b="1" dirty="0">
                <a:solidFill>
                  <a:prstClr val="black"/>
                </a:solidFill>
                <a:latin typeface="+mn-ea"/>
                <a:cs typeface="Meiryo UI" panose="020B0604030504040204" pitchFamily="50" charset="-128"/>
              </a:rPr>
              <a:t>の検知感度や検知時間、検知したい人物の大きさなどを設定することができます。</a:t>
            </a:r>
            <a:endParaRPr lang="en-US" altLang="ja-JP" sz="2000" b="1" dirty="0">
              <a:solidFill>
                <a:prstClr val="black"/>
              </a:solidFill>
              <a:latin typeface="+mn-ea"/>
              <a:cs typeface="Meiryo UI" panose="020B0604030504040204" pitchFamily="50" charset="-128"/>
            </a:endParaRPr>
          </a:p>
        </p:txBody>
      </p:sp>
      <p:sp>
        <p:nvSpPr>
          <p:cNvPr id="4" name="正方形/長方形 3">
            <a:extLst>
              <a:ext uri="{FF2B5EF4-FFF2-40B4-BE49-F238E27FC236}">
                <a16:creationId xmlns:a16="http://schemas.microsoft.com/office/drawing/2014/main" id="{A32B5D73-CFE9-BA23-9D72-0C96E2805282}"/>
              </a:ext>
            </a:extLst>
          </p:cNvPr>
          <p:cNvSpPr/>
          <p:nvPr/>
        </p:nvSpPr>
        <p:spPr>
          <a:xfrm>
            <a:off x="4068983" y="2651302"/>
            <a:ext cx="3932557" cy="980269"/>
          </a:xfrm>
          <a:prstGeom prst="rect">
            <a:avLst/>
          </a:prstGeom>
          <a:noFill/>
          <a:ln w="19050" cap="flat" cmpd="sng" algn="ctr">
            <a:solidFill>
              <a:srgbClr val="FF0000"/>
            </a:solidFill>
            <a:prstDash val="solid"/>
            <a:miter lim="800000"/>
          </a:ln>
          <a:effectLst/>
        </p:spPr>
        <p:txBody>
          <a:bodyPr rtlCol="0" anchor="ctr"/>
          <a:lstStyle/>
          <a:p>
            <a:pPr algn="ctr" defTabSz="1439906">
              <a:defRPr/>
            </a:pPr>
            <a:endParaRPr kumimoji="0" lang="ja-JP" altLang="en-US" sz="2834" b="1" kern="0">
              <a:solidFill>
                <a:prstClr val="white"/>
              </a:solidFill>
              <a:latin typeface="+mn-ea"/>
            </a:endParaRPr>
          </a:p>
        </p:txBody>
      </p:sp>
      <p:sp>
        <p:nvSpPr>
          <p:cNvPr id="5" name="正方形/長方形 4">
            <a:extLst>
              <a:ext uri="{FF2B5EF4-FFF2-40B4-BE49-F238E27FC236}">
                <a16:creationId xmlns:a16="http://schemas.microsoft.com/office/drawing/2014/main" id="{71DF5CAC-AAD0-5A92-A65E-E393380BDF6A}"/>
              </a:ext>
            </a:extLst>
          </p:cNvPr>
          <p:cNvSpPr/>
          <p:nvPr/>
        </p:nvSpPr>
        <p:spPr>
          <a:xfrm>
            <a:off x="4064933" y="3663674"/>
            <a:ext cx="3936607" cy="653574"/>
          </a:xfrm>
          <a:prstGeom prst="rect">
            <a:avLst/>
          </a:prstGeom>
          <a:noFill/>
          <a:ln w="19050" cap="flat" cmpd="sng" algn="ctr">
            <a:solidFill>
              <a:srgbClr val="FF0000"/>
            </a:solidFill>
            <a:prstDash val="solid"/>
            <a:miter lim="800000"/>
          </a:ln>
          <a:effectLst/>
        </p:spPr>
        <p:txBody>
          <a:bodyPr rtlCol="0" anchor="ctr"/>
          <a:lstStyle/>
          <a:p>
            <a:pPr algn="ctr" defTabSz="1439906">
              <a:defRPr/>
            </a:pPr>
            <a:endParaRPr kumimoji="0" lang="ja-JP" altLang="en-US" sz="2834" b="1" kern="0">
              <a:solidFill>
                <a:prstClr val="white"/>
              </a:solidFill>
              <a:latin typeface="+mn-ea"/>
            </a:endParaRPr>
          </a:p>
        </p:txBody>
      </p:sp>
      <p:sp>
        <p:nvSpPr>
          <p:cNvPr id="7" name="正方形/長方形 6">
            <a:extLst>
              <a:ext uri="{FF2B5EF4-FFF2-40B4-BE49-F238E27FC236}">
                <a16:creationId xmlns:a16="http://schemas.microsoft.com/office/drawing/2014/main" id="{2E370CB4-A5FB-36A7-0CF2-83B1742B73A3}"/>
              </a:ext>
            </a:extLst>
          </p:cNvPr>
          <p:cNvSpPr/>
          <p:nvPr/>
        </p:nvSpPr>
        <p:spPr>
          <a:xfrm>
            <a:off x="4064932" y="4358559"/>
            <a:ext cx="3943591" cy="216594"/>
          </a:xfrm>
          <a:prstGeom prst="rect">
            <a:avLst/>
          </a:prstGeom>
          <a:noFill/>
          <a:ln w="19050" cap="flat" cmpd="sng" algn="ctr">
            <a:solidFill>
              <a:srgbClr val="FF0000"/>
            </a:solidFill>
            <a:prstDash val="solid"/>
            <a:miter lim="800000"/>
          </a:ln>
          <a:effectLst/>
        </p:spPr>
        <p:txBody>
          <a:bodyPr rtlCol="0" anchor="ctr"/>
          <a:lstStyle/>
          <a:p>
            <a:pPr algn="ctr" defTabSz="1439906">
              <a:defRPr/>
            </a:pPr>
            <a:endParaRPr kumimoji="0" lang="ja-JP" altLang="en-US" sz="2834" b="1" kern="0">
              <a:solidFill>
                <a:prstClr val="white"/>
              </a:solidFill>
              <a:latin typeface="+mn-ea"/>
            </a:endParaRPr>
          </a:p>
        </p:txBody>
      </p:sp>
      <p:sp>
        <p:nvSpPr>
          <p:cNvPr id="8" name="正方形/長方形 7">
            <a:extLst>
              <a:ext uri="{FF2B5EF4-FFF2-40B4-BE49-F238E27FC236}">
                <a16:creationId xmlns:a16="http://schemas.microsoft.com/office/drawing/2014/main" id="{09E544BB-A549-0DA6-4D37-8E6F21E57336}"/>
              </a:ext>
            </a:extLst>
          </p:cNvPr>
          <p:cNvSpPr/>
          <p:nvPr/>
        </p:nvSpPr>
        <p:spPr>
          <a:xfrm>
            <a:off x="4057830" y="4605426"/>
            <a:ext cx="3950693" cy="216594"/>
          </a:xfrm>
          <a:prstGeom prst="rect">
            <a:avLst/>
          </a:prstGeom>
          <a:noFill/>
          <a:ln w="19050" cap="flat" cmpd="sng" algn="ctr">
            <a:solidFill>
              <a:srgbClr val="FF0000"/>
            </a:solidFill>
            <a:prstDash val="solid"/>
            <a:miter lim="800000"/>
          </a:ln>
          <a:effectLst/>
        </p:spPr>
        <p:txBody>
          <a:bodyPr rtlCol="0" anchor="ctr"/>
          <a:lstStyle/>
          <a:p>
            <a:pPr algn="ctr" defTabSz="1439906">
              <a:defRPr/>
            </a:pPr>
            <a:endParaRPr kumimoji="0" lang="ja-JP" altLang="en-US" sz="2834" b="1" kern="0">
              <a:solidFill>
                <a:prstClr val="white"/>
              </a:solidFill>
              <a:latin typeface="+mn-ea"/>
            </a:endParaRPr>
          </a:p>
        </p:txBody>
      </p:sp>
      <p:sp>
        <p:nvSpPr>
          <p:cNvPr id="9" name="正方形/長方形 8">
            <a:extLst>
              <a:ext uri="{FF2B5EF4-FFF2-40B4-BE49-F238E27FC236}">
                <a16:creationId xmlns:a16="http://schemas.microsoft.com/office/drawing/2014/main" id="{3AF3C0D5-E2D0-F70F-BB08-FB13B3A184AA}"/>
              </a:ext>
            </a:extLst>
          </p:cNvPr>
          <p:cNvSpPr/>
          <p:nvPr/>
        </p:nvSpPr>
        <p:spPr>
          <a:xfrm>
            <a:off x="4057828" y="4848456"/>
            <a:ext cx="3950694" cy="201055"/>
          </a:xfrm>
          <a:prstGeom prst="rect">
            <a:avLst/>
          </a:prstGeom>
          <a:noFill/>
          <a:ln w="19050" cap="flat" cmpd="sng" algn="ctr">
            <a:solidFill>
              <a:srgbClr val="FF0000"/>
            </a:solidFill>
            <a:prstDash val="solid"/>
            <a:miter lim="800000"/>
          </a:ln>
          <a:effectLst/>
        </p:spPr>
        <p:txBody>
          <a:bodyPr rtlCol="0" anchor="ctr"/>
          <a:lstStyle/>
          <a:p>
            <a:pPr algn="ctr" defTabSz="1439906">
              <a:defRPr/>
            </a:pPr>
            <a:endParaRPr kumimoji="0" lang="ja-JP" altLang="en-US" sz="2834" b="1" kern="0">
              <a:solidFill>
                <a:prstClr val="white"/>
              </a:solidFill>
              <a:latin typeface="+mn-ea"/>
            </a:endParaRPr>
          </a:p>
        </p:txBody>
      </p:sp>
      <p:sp>
        <p:nvSpPr>
          <p:cNvPr id="10" name="線吹き出し 2 (枠付き) 38">
            <a:extLst>
              <a:ext uri="{FF2B5EF4-FFF2-40B4-BE49-F238E27FC236}">
                <a16:creationId xmlns:a16="http://schemas.microsoft.com/office/drawing/2014/main" id="{A0B3CB3E-0FA3-4DDA-3A9D-5C43C8852DBB}"/>
              </a:ext>
            </a:extLst>
          </p:cNvPr>
          <p:cNvSpPr/>
          <p:nvPr/>
        </p:nvSpPr>
        <p:spPr>
          <a:xfrm>
            <a:off x="8219018" y="2486058"/>
            <a:ext cx="4035984" cy="817803"/>
          </a:xfrm>
          <a:prstGeom prst="borderCallout2">
            <a:avLst>
              <a:gd name="adj1" fmla="val 44357"/>
              <a:gd name="adj2" fmla="val -27"/>
              <a:gd name="adj3" fmla="val 44271"/>
              <a:gd name="adj4" fmla="val -2499"/>
              <a:gd name="adj5" fmla="val 75069"/>
              <a:gd name="adj6" fmla="val -5282"/>
            </a:avLst>
          </a:prstGeom>
          <a:noFill/>
          <a:ln w="19050" cap="flat" cmpd="sng" algn="ctr">
            <a:solidFill>
              <a:srgbClr val="FF0000"/>
            </a:solidFill>
            <a:prstDash val="solid"/>
            <a:miter lim="800000"/>
          </a:ln>
          <a:effectLst/>
        </p:spPr>
        <p:txBody>
          <a:bodyPr rtlCol="0" anchor="ctr"/>
          <a:lstStyle/>
          <a:p>
            <a:pPr algn="ctr" defTabSz="1439906">
              <a:defRPr/>
            </a:pPr>
            <a:endParaRPr kumimoji="0" lang="ja-JP" altLang="en-US" sz="1400" b="1" kern="0">
              <a:solidFill>
                <a:prstClr val="white"/>
              </a:solidFill>
              <a:latin typeface="+mn-ea"/>
            </a:endParaRPr>
          </a:p>
        </p:txBody>
      </p:sp>
      <p:sp>
        <p:nvSpPr>
          <p:cNvPr id="11" name="テキスト ボックス 10">
            <a:extLst>
              <a:ext uri="{FF2B5EF4-FFF2-40B4-BE49-F238E27FC236}">
                <a16:creationId xmlns:a16="http://schemas.microsoft.com/office/drawing/2014/main" id="{05B93D83-B396-B789-2B20-72E0635E5838}"/>
              </a:ext>
            </a:extLst>
          </p:cNvPr>
          <p:cNvSpPr txBox="1"/>
          <p:nvPr/>
        </p:nvSpPr>
        <p:spPr>
          <a:xfrm>
            <a:off x="8234645" y="2498295"/>
            <a:ext cx="4001552" cy="794064"/>
          </a:xfrm>
          <a:prstGeom prst="rect">
            <a:avLst/>
          </a:prstGeom>
          <a:noFill/>
          <a:ln w="19050">
            <a:solidFill>
              <a:schemeClr val="bg1"/>
            </a:solidFill>
          </a:ln>
        </p:spPr>
        <p:txBody>
          <a:bodyPr wrap="square" rtlCol="0">
            <a:spAutoFit/>
          </a:bodyPr>
          <a:lstStyle/>
          <a:p>
            <a:pPr>
              <a:lnSpc>
                <a:spcPct val="110000"/>
              </a:lnSpc>
            </a:pPr>
            <a:r>
              <a:rPr lang="ja-JP" altLang="en-US" sz="1400" b="1" u="sng" dirty="0">
                <a:solidFill>
                  <a:prstClr val="black"/>
                </a:solidFill>
                <a:latin typeface="+mn-ea"/>
              </a:rPr>
              <a:t>閾値設定</a:t>
            </a:r>
            <a:endParaRPr lang="en-US" altLang="ja-JP" sz="1400" b="1" u="sng" dirty="0">
              <a:solidFill>
                <a:prstClr val="black"/>
              </a:solidFill>
              <a:latin typeface="+mn-ea"/>
            </a:endParaRPr>
          </a:p>
          <a:p>
            <a:pPr>
              <a:lnSpc>
                <a:spcPct val="110000"/>
              </a:lnSpc>
            </a:pPr>
            <a:r>
              <a:rPr lang="en-US" altLang="ja-JP" sz="1400" b="1" dirty="0">
                <a:solidFill>
                  <a:prstClr val="black"/>
                </a:solidFill>
                <a:latin typeface="+mn-ea"/>
              </a:rPr>
              <a:t>AI-VMD</a:t>
            </a:r>
            <a:r>
              <a:rPr lang="ja-JP" altLang="en-US" sz="1400" b="1" dirty="0">
                <a:solidFill>
                  <a:prstClr val="black"/>
                </a:solidFill>
                <a:latin typeface="+mn-ea"/>
              </a:rPr>
              <a:t>の各項目の閾値設定を行います。</a:t>
            </a:r>
            <a:endParaRPr lang="en-US" altLang="ja-JP" sz="1400" b="1" dirty="0">
              <a:solidFill>
                <a:prstClr val="black"/>
              </a:solidFill>
              <a:latin typeface="+mn-ea"/>
            </a:endParaRPr>
          </a:p>
          <a:p>
            <a:pPr>
              <a:lnSpc>
                <a:spcPct val="110000"/>
              </a:lnSpc>
            </a:pPr>
            <a:r>
              <a:rPr lang="ja-JP" altLang="en-US" sz="1400" b="1" dirty="0">
                <a:solidFill>
                  <a:prstClr val="black"/>
                </a:solidFill>
                <a:latin typeface="+mn-ea"/>
              </a:rPr>
              <a:t>すべての検知条件に共通の設定です。</a:t>
            </a:r>
            <a:endParaRPr lang="en-US" altLang="ja-JP" sz="1400" b="1" dirty="0">
              <a:solidFill>
                <a:prstClr val="black"/>
              </a:solidFill>
              <a:latin typeface="+mn-ea"/>
            </a:endParaRPr>
          </a:p>
        </p:txBody>
      </p:sp>
      <p:sp>
        <p:nvSpPr>
          <p:cNvPr id="12" name="線吹き出し 2 (枠付き) 40">
            <a:extLst>
              <a:ext uri="{FF2B5EF4-FFF2-40B4-BE49-F238E27FC236}">
                <a16:creationId xmlns:a16="http://schemas.microsoft.com/office/drawing/2014/main" id="{2947198A-602C-353D-948A-D9BFBC2781D8}"/>
              </a:ext>
            </a:extLst>
          </p:cNvPr>
          <p:cNvSpPr/>
          <p:nvPr/>
        </p:nvSpPr>
        <p:spPr>
          <a:xfrm>
            <a:off x="8219018" y="3350406"/>
            <a:ext cx="4035984" cy="840658"/>
          </a:xfrm>
          <a:prstGeom prst="borderCallout2">
            <a:avLst>
              <a:gd name="adj1" fmla="val 76969"/>
              <a:gd name="adj2" fmla="val -247"/>
              <a:gd name="adj3" fmla="val 76883"/>
              <a:gd name="adj4" fmla="val -2838"/>
              <a:gd name="adj5" fmla="val 91898"/>
              <a:gd name="adj6" fmla="val -5452"/>
            </a:avLst>
          </a:prstGeom>
          <a:noFill/>
          <a:ln w="19050" cap="flat" cmpd="sng" algn="ctr">
            <a:solidFill>
              <a:srgbClr val="FF0000"/>
            </a:solidFill>
            <a:prstDash val="solid"/>
            <a:miter lim="800000"/>
          </a:ln>
          <a:effectLst/>
        </p:spPr>
        <p:txBody>
          <a:bodyPr rtlCol="0" anchor="ctr"/>
          <a:lstStyle/>
          <a:p>
            <a:pPr algn="ctr" defTabSz="1439906">
              <a:defRPr/>
            </a:pPr>
            <a:endParaRPr kumimoji="0" lang="ja-JP" altLang="en-US" sz="1400" b="1" kern="0">
              <a:solidFill>
                <a:prstClr val="white"/>
              </a:solidFill>
              <a:latin typeface="+mn-ea"/>
            </a:endParaRPr>
          </a:p>
        </p:txBody>
      </p:sp>
      <p:sp>
        <p:nvSpPr>
          <p:cNvPr id="13" name="テキスト ボックス 12">
            <a:extLst>
              <a:ext uri="{FF2B5EF4-FFF2-40B4-BE49-F238E27FC236}">
                <a16:creationId xmlns:a16="http://schemas.microsoft.com/office/drawing/2014/main" id="{FA0BF719-3F05-BEB9-BE03-DE84B179F856}"/>
              </a:ext>
            </a:extLst>
          </p:cNvPr>
          <p:cNvSpPr txBox="1"/>
          <p:nvPr/>
        </p:nvSpPr>
        <p:spPr>
          <a:xfrm>
            <a:off x="8234034" y="3368829"/>
            <a:ext cx="4152785" cy="794064"/>
          </a:xfrm>
          <a:prstGeom prst="rect">
            <a:avLst/>
          </a:prstGeom>
          <a:noFill/>
          <a:ln>
            <a:solidFill>
              <a:schemeClr val="bg1"/>
            </a:solidFill>
          </a:ln>
        </p:spPr>
        <p:txBody>
          <a:bodyPr wrap="square" rtlCol="0">
            <a:spAutoFit/>
          </a:bodyPr>
          <a:lstStyle/>
          <a:p>
            <a:pPr>
              <a:lnSpc>
                <a:spcPct val="110000"/>
              </a:lnSpc>
            </a:pPr>
            <a:r>
              <a:rPr lang="ja-JP" altLang="en-US" sz="1400" b="1" u="sng" dirty="0">
                <a:solidFill>
                  <a:prstClr val="black"/>
                </a:solidFill>
                <a:latin typeface="+mn-ea"/>
              </a:rPr>
              <a:t>時間設定</a:t>
            </a:r>
            <a:endParaRPr lang="en-US" altLang="ja-JP" sz="1400" b="1" u="sng" dirty="0">
              <a:solidFill>
                <a:prstClr val="black"/>
              </a:solidFill>
              <a:latin typeface="+mn-ea"/>
            </a:endParaRPr>
          </a:p>
          <a:p>
            <a:pPr>
              <a:lnSpc>
                <a:spcPct val="110000"/>
              </a:lnSpc>
            </a:pPr>
            <a:r>
              <a:rPr lang="ja-JP" altLang="en-US" sz="1400" b="1" dirty="0">
                <a:solidFill>
                  <a:prstClr val="black"/>
                </a:solidFill>
                <a:latin typeface="+mn-ea"/>
              </a:rPr>
              <a:t>検知してからアラームを発生させるまでの時間を</a:t>
            </a:r>
            <a:endParaRPr lang="en-US" altLang="ja-JP" sz="1400" b="1" dirty="0">
              <a:solidFill>
                <a:prstClr val="black"/>
              </a:solidFill>
              <a:latin typeface="+mn-ea"/>
            </a:endParaRPr>
          </a:p>
          <a:p>
            <a:pPr>
              <a:lnSpc>
                <a:spcPct val="110000"/>
              </a:lnSpc>
            </a:pPr>
            <a:r>
              <a:rPr lang="ja-JP" altLang="en-US" sz="1400" b="1" dirty="0">
                <a:solidFill>
                  <a:prstClr val="black"/>
                </a:solidFill>
                <a:latin typeface="+mn-ea"/>
              </a:rPr>
              <a:t>設定します。</a:t>
            </a:r>
            <a:endParaRPr lang="en-US" altLang="ja-JP" sz="1400" b="1" dirty="0">
              <a:solidFill>
                <a:prstClr val="black"/>
              </a:solidFill>
              <a:latin typeface="+mn-ea"/>
            </a:endParaRPr>
          </a:p>
        </p:txBody>
      </p:sp>
      <p:sp>
        <p:nvSpPr>
          <p:cNvPr id="14" name="線吹き出し 2 (枠付き) 42">
            <a:extLst>
              <a:ext uri="{FF2B5EF4-FFF2-40B4-BE49-F238E27FC236}">
                <a16:creationId xmlns:a16="http://schemas.microsoft.com/office/drawing/2014/main" id="{F4E91188-BB98-7562-13B7-7F3F6AB86308}"/>
              </a:ext>
            </a:extLst>
          </p:cNvPr>
          <p:cNvSpPr/>
          <p:nvPr/>
        </p:nvSpPr>
        <p:spPr>
          <a:xfrm>
            <a:off x="8219018" y="4236418"/>
            <a:ext cx="4035984" cy="1320689"/>
          </a:xfrm>
          <a:prstGeom prst="borderCallout2">
            <a:avLst>
              <a:gd name="adj1" fmla="val 10156"/>
              <a:gd name="adj2" fmla="val 157"/>
              <a:gd name="adj3" fmla="val 9496"/>
              <a:gd name="adj4" fmla="val -3040"/>
              <a:gd name="adj5" fmla="val 17058"/>
              <a:gd name="adj6" fmla="val -5267"/>
            </a:avLst>
          </a:prstGeom>
          <a:noFill/>
          <a:ln w="19050" cap="flat" cmpd="sng" algn="ctr">
            <a:solidFill>
              <a:srgbClr val="FF0000"/>
            </a:solidFill>
            <a:prstDash val="solid"/>
            <a:miter lim="800000"/>
          </a:ln>
          <a:effectLst/>
        </p:spPr>
        <p:txBody>
          <a:bodyPr rtlCol="0" anchor="ctr"/>
          <a:lstStyle/>
          <a:p>
            <a:pPr algn="ctr" defTabSz="1439906">
              <a:defRPr/>
            </a:pPr>
            <a:endParaRPr kumimoji="0" lang="ja-JP" altLang="en-US" sz="1400" b="1" kern="0">
              <a:solidFill>
                <a:prstClr val="white"/>
              </a:solidFill>
              <a:latin typeface="+mn-ea"/>
            </a:endParaRPr>
          </a:p>
        </p:txBody>
      </p:sp>
      <p:sp>
        <p:nvSpPr>
          <p:cNvPr id="20" name="テキスト ボックス 19">
            <a:extLst>
              <a:ext uri="{FF2B5EF4-FFF2-40B4-BE49-F238E27FC236}">
                <a16:creationId xmlns:a16="http://schemas.microsoft.com/office/drawing/2014/main" id="{823AE123-C48B-68B6-6819-52297F1CEA66}"/>
              </a:ext>
            </a:extLst>
          </p:cNvPr>
          <p:cNvSpPr txBox="1"/>
          <p:nvPr/>
        </p:nvSpPr>
        <p:spPr>
          <a:xfrm>
            <a:off x="8232496" y="4256153"/>
            <a:ext cx="4009665" cy="1268039"/>
          </a:xfrm>
          <a:prstGeom prst="rect">
            <a:avLst/>
          </a:prstGeom>
          <a:noFill/>
          <a:ln w="19050">
            <a:solidFill>
              <a:schemeClr val="bg1"/>
            </a:solidFill>
          </a:ln>
        </p:spPr>
        <p:txBody>
          <a:bodyPr wrap="square" rtlCol="0">
            <a:spAutoFit/>
          </a:bodyPr>
          <a:lstStyle/>
          <a:p>
            <a:pPr>
              <a:lnSpc>
                <a:spcPct val="110000"/>
              </a:lnSpc>
            </a:pPr>
            <a:r>
              <a:rPr lang="ja-JP" altLang="en-US" sz="1400" b="1" u="sng" dirty="0">
                <a:solidFill>
                  <a:prstClr val="black"/>
                </a:solidFill>
                <a:latin typeface="+mn-ea"/>
              </a:rPr>
              <a:t>奥行き設定</a:t>
            </a:r>
            <a:endParaRPr lang="en-US" altLang="ja-JP" sz="1400" b="1" u="sng" dirty="0">
              <a:solidFill>
                <a:prstClr val="black"/>
              </a:solidFill>
              <a:latin typeface="+mn-ea"/>
            </a:endParaRPr>
          </a:p>
          <a:p>
            <a:pPr>
              <a:lnSpc>
                <a:spcPct val="110000"/>
              </a:lnSpc>
            </a:pPr>
            <a:r>
              <a:rPr lang="ja-JP" altLang="en-US" sz="1400" b="1" dirty="0">
                <a:solidFill>
                  <a:prstClr val="black"/>
                </a:solidFill>
                <a:latin typeface="+mn-ea"/>
              </a:rPr>
              <a:t>奥行きを設定します。</a:t>
            </a:r>
            <a:endParaRPr lang="en-US" altLang="ja-JP" sz="1400" b="1" dirty="0">
              <a:solidFill>
                <a:prstClr val="black"/>
              </a:solidFill>
              <a:latin typeface="+mn-ea"/>
            </a:endParaRPr>
          </a:p>
          <a:p>
            <a:pPr>
              <a:lnSpc>
                <a:spcPct val="110000"/>
              </a:lnSpc>
            </a:pPr>
            <a:r>
              <a:rPr lang="ja-JP" altLang="en-US" sz="1400" b="1" dirty="0">
                <a:solidFill>
                  <a:prstClr val="black"/>
                </a:solidFill>
                <a:latin typeface="+mn-ea"/>
              </a:rPr>
              <a:t>すべての検知条件に共通の設定です。</a:t>
            </a:r>
            <a:endParaRPr lang="en-US" altLang="ja-JP" sz="1400" b="1" dirty="0">
              <a:solidFill>
                <a:prstClr val="black"/>
              </a:solidFill>
              <a:latin typeface="+mn-ea"/>
            </a:endParaRPr>
          </a:p>
          <a:p>
            <a:pPr>
              <a:lnSpc>
                <a:spcPct val="110000"/>
              </a:lnSpc>
            </a:pPr>
            <a:r>
              <a:rPr lang="ja-JP" altLang="en-US" sz="1400" b="1" dirty="0">
                <a:solidFill>
                  <a:prstClr val="black"/>
                </a:solidFill>
                <a:latin typeface="+mn-ea"/>
              </a:rPr>
              <a:t>［設定へ</a:t>
            </a:r>
            <a:r>
              <a:rPr lang="en-US" altLang="ja-JP" sz="1400" b="1" dirty="0">
                <a:solidFill>
                  <a:prstClr val="black"/>
                </a:solidFill>
                <a:latin typeface="+mn-ea"/>
              </a:rPr>
              <a:t>&gt;&gt;</a:t>
            </a:r>
            <a:r>
              <a:rPr lang="ja-JP" altLang="en-US" sz="1400" b="1" dirty="0">
                <a:solidFill>
                  <a:prstClr val="black"/>
                </a:solidFill>
                <a:latin typeface="+mn-ea"/>
              </a:rPr>
              <a:t>］をクリックすると、</a:t>
            </a:r>
            <a:endParaRPr lang="en-US" altLang="ja-JP" sz="1400" b="1" dirty="0">
              <a:solidFill>
                <a:prstClr val="black"/>
              </a:solidFill>
              <a:latin typeface="+mn-ea"/>
            </a:endParaRPr>
          </a:p>
          <a:p>
            <a:pPr>
              <a:lnSpc>
                <a:spcPct val="110000"/>
              </a:lnSpc>
            </a:pPr>
            <a:r>
              <a:rPr lang="ja-JP" altLang="en-US" sz="1400" b="1" dirty="0">
                <a:solidFill>
                  <a:prstClr val="black"/>
                </a:solidFill>
                <a:latin typeface="+mn-ea"/>
              </a:rPr>
              <a:t>「奥行き設定」画面が表示されます。</a:t>
            </a:r>
            <a:endParaRPr lang="en-US" altLang="ja-JP" sz="1400" b="1" dirty="0">
              <a:solidFill>
                <a:prstClr val="black"/>
              </a:solidFill>
              <a:latin typeface="+mn-ea"/>
            </a:endParaRPr>
          </a:p>
        </p:txBody>
      </p:sp>
      <p:sp>
        <p:nvSpPr>
          <p:cNvPr id="23" name="線吹き出し 2 (枠付き) 44">
            <a:extLst>
              <a:ext uri="{FF2B5EF4-FFF2-40B4-BE49-F238E27FC236}">
                <a16:creationId xmlns:a16="http://schemas.microsoft.com/office/drawing/2014/main" id="{8E70E89A-6C4E-9069-4080-CC35FC602B19}"/>
              </a:ext>
            </a:extLst>
          </p:cNvPr>
          <p:cNvSpPr/>
          <p:nvPr/>
        </p:nvSpPr>
        <p:spPr>
          <a:xfrm>
            <a:off x="375843" y="6020376"/>
            <a:ext cx="6528900" cy="1444847"/>
          </a:xfrm>
          <a:prstGeom prst="borderCallout2">
            <a:avLst>
              <a:gd name="adj1" fmla="val -561"/>
              <a:gd name="adj2" fmla="val 13957"/>
              <a:gd name="adj3" fmla="val -56225"/>
              <a:gd name="adj4" fmla="val 14044"/>
              <a:gd name="adj5" fmla="val -89861"/>
              <a:gd name="adj6" fmla="val 57156"/>
            </a:avLst>
          </a:prstGeom>
          <a:noFill/>
          <a:ln w="19050" cap="flat" cmpd="sng" algn="ctr">
            <a:solidFill>
              <a:srgbClr val="FF0000"/>
            </a:solidFill>
            <a:prstDash val="solid"/>
            <a:miter lim="800000"/>
          </a:ln>
          <a:effectLst/>
        </p:spPr>
        <p:txBody>
          <a:bodyPr rtlCol="0" anchor="ctr"/>
          <a:lstStyle/>
          <a:p>
            <a:pPr algn="ctr" defTabSz="1439906">
              <a:defRPr/>
            </a:pPr>
            <a:endParaRPr kumimoji="0" lang="ja-JP" altLang="en-US" sz="2834" b="1" kern="0">
              <a:solidFill>
                <a:prstClr val="white"/>
              </a:solidFill>
              <a:latin typeface="+mn-ea"/>
            </a:endParaRPr>
          </a:p>
        </p:txBody>
      </p:sp>
      <p:sp>
        <p:nvSpPr>
          <p:cNvPr id="32" name="テキスト ボックス 31">
            <a:extLst>
              <a:ext uri="{FF2B5EF4-FFF2-40B4-BE49-F238E27FC236}">
                <a16:creationId xmlns:a16="http://schemas.microsoft.com/office/drawing/2014/main" id="{E4F7B4A1-0A1D-332B-D6D2-600467C8DF18}"/>
              </a:ext>
            </a:extLst>
          </p:cNvPr>
          <p:cNvSpPr txBox="1"/>
          <p:nvPr/>
        </p:nvSpPr>
        <p:spPr>
          <a:xfrm>
            <a:off x="403300" y="6047609"/>
            <a:ext cx="6350015" cy="1359346"/>
          </a:xfrm>
          <a:prstGeom prst="rect">
            <a:avLst/>
          </a:prstGeom>
          <a:noFill/>
          <a:ln w="19050">
            <a:solidFill>
              <a:schemeClr val="bg1"/>
            </a:solidFill>
          </a:ln>
        </p:spPr>
        <p:txBody>
          <a:bodyPr wrap="square" rtlCol="0">
            <a:spAutoFit/>
          </a:bodyPr>
          <a:lstStyle/>
          <a:p>
            <a:pPr>
              <a:lnSpc>
                <a:spcPct val="110000"/>
              </a:lnSpc>
            </a:pPr>
            <a:r>
              <a:rPr lang="en-US" altLang="ja-JP" sz="1400" b="1" u="sng" dirty="0">
                <a:solidFill>
                  <a:prstClr val="black"/>
                </a:solidFill>
                <a:latin typeface="+mn-ea"/>
              </a:rPr>
              <a:t>AI-VMD</a:t>
            </a:r>
            <a:r>
              <a:rPr lang="ja-JP" altLang="en-US" sz="1400" b="1" u="sng" dirty="0">
                <a:solidFill>
                  <a:prstClr val="black"/>
                </a:solidFill>
                <a:latin typeface="+mn-ea"/>
              </a:rPr>
              <a:t>情報付加設定</a:t>
            </a:r>
            <a:endParaRPr lang="en-US" altLang="ja-JP" sz="1400" b="1" u="sng" dirty="0">
              <a:solidFill>
                <a:prstClr val="black"/>
              </a:solidFill>
              <a:latin typeface="+mn-ea"/>
            </a:endParaRPr>
          </a:p>
          <a:p>
            <a:pPr>
              <a:lnSpc>
                <a:spcPct val="110000"/>
              </a:lnSpc>
            </a:pPr>
            <a:r>
              <a:rPr lang="ja-JP" altLang="en-US" sz="1400" b="1" dirty="0">
                <a:solidFill>
                  <a:prstClr val="black"/>
                </a:solidFill>
                <a:latin typeface="+mn-ea"/>
              </a:rPr>
              <a:t>映像データに</a:t>
            </a:r>
            <a:r>
              <a:rPr lang="en-US" altLang="ja-JP" sz="1400" b="1" dirty="0">
                <a:solidFill>
                  <a:prstClr val="black"/>
                </a:solidFill>
                <a:latin typeface="+mn-ea"/>
              </a:rPr>
              <a:t>AI-VMD</a:t>
            </a:r>
            <a:r>
              <a:rPr lang="ja-JP" altLang="en-US" sz="1400" b="1" dirty="0">
                <a:solidFill>
                  <a:prstClr val="black"/>
                </a:solidFill>
                <a:latin typeface="+mn-ea"/>
              </a:rPr>
              <a:t>情報を付加するかどうか、ウェブブラウザーのライブ映像内に、アラーム枠や軌跡を表示するかどうかを設定します。</a:t>
            </a:r>
            <a:endParaRPr lang="en-US" altLang="ja-JP" sz="1400" b="1" dirty="0">
              <a:solidFill>
                <a:prstClr val="black"/>
              </a:solidFill>
              <a:latin typeface="+mn-ea"/>
            </a:endParaRPr>
          </a:p>
          <a:p>
            <a:pPr>
              <a:lnSpc>
                <a:spcPct val="110000"/>
              </a:lnSpc>
              <a:spcBef>
                <a:spcPts val="600"/>
              </a:spcBef>
            </a:pPr>
            <a:r>
              <a:rPr lang="en-US" altLang="ja-JP" sz="1400" b="1" dirty="0">
                <a:solidFill>
                  <a:srgbClr val="FF0000"/>
                </a:solidFill>
                <a:latin typeface="+mn-ea"/>
              </a:rPr>
              <a:t>※AI-VMD</a:t>
            </a:r>
            <a:r>
              <a:rPr lang="ja-JP" altLang="en-US" sz="1400" b="1" dirty="0">
                <a:solidFill>
                  <a:srgbClr val="FF0000"/>
                </a:solidFill>
                <a:latin typeface="+mn-ea"/>
              </a:rPr>
              <a:t>情報は</a:t>
            </a:r>
            <a:r>
              <a:rPr lang="en-US" altLang="ja-JP" sz="1400" b="1" dirty="0">
                <a:solidFill>
                  <a:srgbClr val="FF0000"/>
                </a:solidFill>
                <a:latin typeface="+mn-ea"/>
              </a:rPr>
              <a:t>NX</a:t>
            </a:r>
            <a:r>
              <a:rPr lang="ja-JP" altLang="en-US" sz="1400" b="1" dirty="0">
                <a:solidFill>
                  <a:srgbClr val="FF0000"/>
                </a:solidFill>
                <a:latin typeface="+mn-ea"/>
              </a:rPr>
              <a:t>シリーズレコーダに録画できます。</a:t>
            </a:r>
            <a:endParaRPr lang="en-US" altLang="ja-JP" sz="1400" b="1" dirty="0">
              <a:solidFill>
                <a:srgbClr val="FF0000"/>
              </a:solidFill>
              <a:latin typeface="+mn-ea"/>
            </a:endParaRPr>
          </a:p>
          <a:p>
            <a:pPr>
              <a:lnSpc>
                <a:spcPct val="110000"/>
              </a:lnSpc>
            </a:pPr>
            <a:r>
              <a:rPr lang="ja-JP" altLang="en-US" sz="1400" b="1" dirty="0">
                <a:solidFill>
                  <a:srgbClr val="FF0000"/>
                </a:solidFill>
                <a:latin typeface="+mn-ea"/>
              </a:rPr>
              <a:t>　 保守効率化の観点から、設定は</a:t>
            </a:r>
            <a:r>
              <a:rPr lang="en-US" altLang="ja-JP" sz="1400" b="1" dirty="0">
                <a:solidFill>
                  <a:srgbClr val="FF0000"/>
                </a:solidFill>
                <a:latin typeface="+mn-ea"/>
              </a:rPr>
              <a:t>[On]</a:t>
            </a:r>
            <a:r>
              <a:rPr lang="ja-JP" altLang="en-US" sz="1400" b="1" dirty="0">
                <a:solidFill>
                  <a:srgbClr val="FF0000"/>
                </a:solidFill>
                <a:latin typeface="+mn-ea"/>
              </a:rPr>
              <a:t>にすることをお勧めします。</a:t>
            </a:r>
            <a:endParaRPr lang="en-US" altLang="ja-JP" sz="1400" b="1" dirty="0">
              <a:solidFill>
                <a:srgbClr val="FF0000"/>
              </a:solidFill>
              <a:latin typeface="+mn-ea"/>
            </a:endParaRPr>
          </a:p>
        </p:txBody>
      </p:sp>
      <p:sp>
        <p:nvSpPr>
          <p:cNvPr id="34" name="線吹き出し 2 (枠付き) 46">
            <a:extLst>
              <a:ext uri="{FF2B5EF4-FFF2-40B4-BE49-F238E27FC236}">
                <a16:creationId xmlns:a16="http://schemas.microsoft.com/office/drawing/2014/main" id="{BE04ECFC-C45A-664D-A967-E1D5FAF0E7C9}"/>
              </a:ext>
            </a:extLst>
          </p:cNvPr>
          <p:cNvSpPr/>
          <p:nvPr/>
        </p:nvSpPr>
        <p:spPr>
          <a:xfrm>
            <a:off x="7271976" y="6020374"/>
            <a:ext cx="4983027" cy="1444847"/>
          </a:xfrm>
          <a:prstGeom prst="borderCallout2">
            <a:avLst>
              <a:gd name="adj1" fmla="val -658"/>
              <a:gd name="adj2" fmla="val 6886"/>
              <a:gd name="adj3" fmla="val -24564"/>
              <a:gd name="adj4" fmla="val 6984"/>
              <a:gd name="adj5" fmla="val -64177"/>
              <a:gd name="adj6" fmla="val 209"/>
            </a:avLst>
          </a:prstGeom>
          <a:noFill/>
          <a:ln w="19050" cap="flat" cmpd="sng" algn="ctr">
            <a:solidFill>
              <a:srgbClr val="FF0000"/>
            </a:solidFill>
            <a:prstDash val="solid"/>
            <a:miter lim="800000"/>
          </a:ln>
          <a:effectLst/>
        </p:spPr>
        <p:txBody>
          <a:bodyPr rtlCol="0" anchor="ctr"/>
          <a:lstStyle/>
          <a:p>
            <a:pPr algn="ctr" defTabSz="1439906">
              <a:defRPr/>
            </a:pPr>
            <a:endParaRPr kumimoji="0" lang="ja-JP" altLang="en-US" sz="1400" b="1" kern="0">
              <a:solidFill>
                <a:prstClr val="white"/>
              </a:solidFill>
              <a:latin typeface="+mn-ea"/>
            </a:endParaRPr>
          </a:p>
        </p:txBody>
      </p:sp>
      <p:sp>
        <p:nvSpPr>
          <p:cNvPr id="36" name="テキスト ボックス 35">
            <a:extLst>
              <a:ext uri="{FF2B5EF4-FFF2-40B4-BE49-F238E27FC236}">
                <a16:creationId xmlns:a16="http://schemas.microsoft.com/office/drawing/2014/main" id="{9BFAD170-E3A3-6BD1-AF40-3F3CC4F46EDF}"/>
              </a:ext>
            </a:extLst>
          </p:cNvPr>
          <p:cNvSpPr txBox="1"/>
          <p:nvPr/>
        </p:nvSpPr>
        <p:spPr>
          <a:xfrm>
            <a:off x="7314017" y="6042651"/>
            <a:ext cx="4825430" cy="1344984"/>
          </a:xfrm>
          <a:prstGeom prst="rect">
            <a:avLst/>
          </a:prstGeom>
          <a:noFill/>
          <a:ln w="19050">
            <a:solidFill>
              <a:schemeClr val="bg1"/>
            </a:solidFill>
          </a:ln>
        </p:spPr>
        <p:txBody>
          <a:bodyPr wrap="square" rtlCol="0">
            <a:spAutoFit/>
          </a:bodyPr>
          <a:lstStyle/>
          <a:p>
            <a:pPr>
              <a:lnSpc>
                <a:spcPct val="110000"/>
              </a:lnSpc>
            </a:pPr>
            <a:r>
              <a:rPr lang="ja-JP" altLang="en-US" sz="1400" b="1" u="sng" dirty="0">
                <a:solidFill>
                  <a:prstClr val="black"/>
                </a:solidFill>
                <a:latin typeface="+mn-ea"/>
              </a:rPr>
              <a:t>付加情報種別設定</a:t>
            </a:r>
            <a:endParaRPr lang="en-US" altLang="ja-JP" sz="1400" b="1" u="sng" dirty="0">
              <a:solidFill>
                <a:prstClr val="black"/>
              </a:solidFill>
              <a:latin typeface="+mn-ea"/>
            </a:endParaRPr>
          </a:p>
          <a:p>
            <a:pPr>
              <a:lnSpc>
                <a:spcPct val="110000"/>
              </a:lnSpc>
            </a:pPr>
            <a:r>
              <a:rPr lang="ja-JP" altLang="en-US" sz="1400" b="1" dirty="0">
                <a:solidFill>
                  <a:prstClr val="black"/>
                </a:solidFill>
                <a:latin typeface="+mn-ea"/>
              </a:rPr>
              <a:t>映像データに付加する</a:t>
            </a:r>
            <a:r>
              <a:rPr lang="en-US" altLang="ja-JP" sz="1400" b="1" dirty="0">
                <a:solidFill>
                  <a:prstClr val="black"/>
                </a:solidFill>
                <a:latin typeface="+mn-ea"/>
              </a:rPr>
              <a:t>AI-VMD</a:t>
            </a:r>
            <a:r>
              <a:rPr lang="ja-JP" altLang="en-US" sz="1400" b="1" dirty="0">
                <a:solidFill>
                  <a:prstClr val="black"/>
                </a:solidFill>
                <a:latin typeface="+mn-ea"/>
              </a:rPr>
              <a:t>情報の種類を設定します。</a:t>
            </a:r>
            <a:endParaRPr lang="en-US" altLang="ja-JP" sz="1400" b="1" dirty="0">
              <a:solidFill>
                <a:prstClr val="black"/>
              </a:solidFill>
              <a:latin typeface="+mn-ea"/>
            </a:endParaRPr>
          </a:p>
          <a:p>
            <a:pPr>
              <a:lnSpc>
                <a:spcPct val="110000"/>
              </a:lnSpc>
              <a:spcBef>
                <a:spcPts val="600"/>
              </a:spcBef>
            </a:pPr>
            <a:r>
              <a:rPr lang="ja-JP" altLang="en-US" sz="1400" b="1" dirty="0">
                <a:solidFill>
                  <a:prstClr val="black"/>
                </a:solidFill>
                <a:latin typeface="+mn-ea"/>
              </a:rPr>
              <a:t>■</a:t>
            </a:r>
            <a:r>
              <a:rPr lang="en-US" altLang="ja-JP" sz="1400" b="1" dirty="0">
                <a:solidFill>
                  <a:prstClr val="black"/>
                </a:solidFill>
                <a:latin typeface="+mn-ea"/>
              </a:rPr>
              <a:t>AI-VMD</a:t>
            </a:r>
            <a:r>
              <a:rPr lang="ja-JP" altLang="en-US" sz="1400" b="1" dirty="0">
                <a:solidFill>
                  <a:prstClr val="black"/>
                </a:solidFill>
                <a:latin typeface="+mn-ea"/>
              </a:rPr>
              <a:t>情報</a:t>
            </a:r>
            <a:endParaRPr lang="en-US" altLang="ja-JP" sz="1400" b="1" dirty="0">
              <a:solidFill>
                <a:prstClr val="black"/>
              </a:solidFill>
              <a:latin typeface="+mn-ea"/>
            </a:endParaRPr>
          </a:p>
          <a:p>
            <a:pPr>
              <a:lnSpc>
                <a:spcPct val="110000"/>
              </a:lnSpc>
            </a:pPr>
            <a:r>
              <a:rPr lang="ja-JP" altLang="en-US" sz="1400" b="1" dirty="0">
                <a:solidFill>
                  <a:prstClr val="black"/>
                </a:solidFill>
                <a:latin typeface="+mn-ea"/>
              </a:rPr>
              <a:t>　・アラーム枠（青枠／赤枠）</a:t>
            </a:r>
            <a:endParaRPr lang="en-US" altLang="ja-JP" sz="1400" b="1" dirty="0">
              <a:solidFill>
                <a:prstClr val="black"/>
              </a:solidFill>
              <a:latin typeface="+mn-ea"/>
            </a:endParaRPr>
          </a:p>
          <a:p>
            <a:pPr>
              <a:lnSpc>
                <a:spcPct val="110000"/>
              </a:lnSpc>
            </a:pPr>
            <a:r>
              <a:rPr lang="ja-JP" altLang="en-US" sz="1400" b="1" dirty="0">
                <a:solidFill>
                  <a:prstClr val="black"/>
                </a:solidFill>
                <a:latin typeface="+mn-ea"/>
              </a:rPr>
              <a:t>　・</a:t>
            </a:r>
            <a:r>
              <a:rPr lang="en-US" altLang="ja-JP" sz="1400" b="1" dirty="0">
                <a:solidFill>
                  <a:prstClr val="black"/>
                </a:solidFill>
                <a:latin typeface="+mn-ea"/>
              </a:rPr>
              <a:t>AI</a:t>
            </a:r>
            <a:r>
              <a:rPr lang="ja-JP" altLang="en-US" sz="1400" b="1" dirty="0">
                <a:solidFill>
                  <a:prstClr val="black"/>
                </a:solidFill>
                <a:latin typeface="+mn-ea"/>
              </a:rPr>
              <a:t>枠（緑枠）</a:t>
            </a:r>
            <a:endParaRPr lang="en-US" altLang="ja-JP" sz="1400" b="1" dirty="0">
              <a:solidFill>
                <a:prstClr val="black"/>
              </a:solidFill>
              <a:latin typeface="+mn-ea"/>
            </a:endParaRPr>
          </a:p>
        </p:txBody>
      </p:sp>
      <p:pic>
        <p:nvPicPr>
          <p:cNvPr id="49" name="図 48">
            <a:extLst>
              <a:ext uri="{FF2B5EF4-FFF2-40B4-BE49-F238E27FC236}">
                <a16:creationId xmlns:a16="http://schemas.microsoft.com/office/drawing/2014/main" id="{D6C0FCD7-A742-CB1C-46CF-98F7764C9E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3973" y="2078713"/>
            <a:ext cx="3334151" cy="1878289"/>
          </a:xfrm>
          <a:prstGeom prst="rect">
            <a:avLst/>
          </a:prstGeom>
          <a:ln w="19050">
            <a:solidFill>
              <a:srgbClr val="FF0000"/>
            </a:solidFill>
          </a:ln>
        </p:spPr>
      </p:pic>
      <p:grpSp>
        <p:nvGrpSpPr>
          <p:cNvPr id="6" name="グループ化 5">
            <a:extLst>
              <a:ext uri="{FF2B5EF4-FFF2-40B4-BE49-F238E27FC236}">
                <a16:creationId xmlns:a16="http://schemas.microsoft.com/office/drawing/2014/main" id="{BF384939-2724-452E-E75B-8127DD7B8556}"/>
              </a:ext>
            </a:extLst>
          </p:cNvPr>
          <p:cNvGrpSpPr/>
          <p:nvPr/>
        </p:nvGrpSpPr>
        <p:grpSpPr>
          <a:xfrm>
            <a:off x="12418996" y="1032384"/>
            <a:ext cx="1844107" cy="6257244"/>
            <a:chOff x="7886230" y="655611"/>
            <a:chExt cx="1171091" cy="3973632"/>
          </a:xfrm>
        </p:grpSpPr>
        <p:sp>
          <p:nvSpPr>
            <p:cNvPr id="30" name="フリーフォーム 16">
              <a:extLst>
                <a:ext uri="{FF2B5EF4-FFF2-40B4-BE49-F238E27FC236}">
                  <a16:creationId xmlns:a16="http://schemas.microsoft.com/office/drawing/2014/main" id="{E6ACBCAD-61BC-C235-DD48-91E752F1143E}"/>
                </a:ext>
              </a:extLst>
            </p:cNvPr>
            <p:cNvSpPr/>
            <p:nvPr/>
          </p:nvSpPr>
          <p:spPr>
            <a:xfrm>
              <a:off x="7886230" y="1860155"/>
              <a:ext cx="1171091" cy="360000"/>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3001" tIns="93001" rIns="93001" bIns="93001" numCol="1" spcCol="1270" anchor="ctr" anchorCtr="0">
              <a:noAutofit/>
            </a:bodyPr>
            <a:lstStyle/>
            <a:p>
              <a:pPr algn="ctr" defTabSz="734952">
                <a:lnSpc>
                  <a:spcPct val="90000"/>
                </a:lnSpc>
                <a:spcBef>
                  <a:spcPct val="0"/>
                </a:spcBef>
                <a:spcAft>
                  <a:spcPct val="35000"/>
                </a:spcAft>
              </a:pPr>
              <a:r>
                <a:rPr lang="en-US" altLang="ja-JP" sz="1600" b="1" dirty="0">
                  <a:solidFill>
                    <a:prstClr val="white"/>
                  </a:solidFill>
                  <a:latin typeface="+mn-ea"/>
                </a:rPr>
                <a:t>AI</a:t>
              </a:r>
              <a:r>
                <a:rPr lang="ja-JP" altLang="en-US" sz="1600" b="1" dirty="0">
                  <a:solidFill>
                    <a:prstClr val="white"/>
                  </a:solidFill>
                  <a:latin typeface="+mn-ea"/>
                </a:rPr>
                <a:t>動体検知設定</a:t>
              </a:r>
            </a:p>
          </p:txBody>
        </p:sp>
        <p:sp>
          <p:nvSpPr>
            <p:cNvPr id="31" name="フリーフォーム 17">
              <a:extLst>
                <a:ext uri="{FF2B5EF4-FFF2-40B4-BE49-F238E27FC236}">
                  <a16:creationId xmlns:a16="http://schemas.microsoft.com/office/drawing/2014/main" id="{C9C9404F-DE97-CAF7-8259-D5CC168DAB00}"/>
                </a:ext>
              </a:extLst>
            </p:cNvPr>
            <p:cNvSpPr/>
            <p:nvPr/>
          </p:nvSpPr>
          <p:spPr>
            <a:xfrm>
              <a:off x="7886230" y="2462427"/>
              <a:ext cx="1171091" cy="360000"/>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3001" tIns="93001" rIns="93001" bIns="93001" numCol="1" spcCol="1270" anchor="ctr" anchorCtr="0">
              <a:noAutofit/>
            </a:bodyPr>
            <a:lstStyle/>
            <a:p>
              <a:pPr algn="ctr" defTabSz="734952">
                <a:lnSpc>
                  <a:spcPct val="90000"/>
                </a:lnSpc>
                <a:spcBef>
                  <a:spcPct val="0"/>
                </a:spcBef>
                <a:spcAft>
                  <a:spcPct val="35000"/>
                </a:spcAft>
                <a:defRPr/>
              </a:pPr>
              <a:r>
                <a:rPr lang="ja-JP" altLang="en-US" sz="1600" b="1" dirty="0">
                  <a:solidFill>
                    <a:prstClr val="white"/>
                  </a:solidFill>
                  <a:latin typeface="+mn-ea"/>
                  <a:cs typeface="Meiryo UI" panose="020B0604030504040204" pitchFamily="50" charset="-128"/>
                </a:rPr>
                <a:t>カウント機能設定</a:t>
              </a:r>
              <a:endParaRPr lang="en-US" altLang="ja-JP" sz="1600" b="1" dirty="0">
                <a:solidFill>
                  <a:prstClr val="white"/>
                </a:solidFill>
                <a:latin typeface="+mn-ea"/>
                <a:cs typeface="Meiryo UI" panose="020B0604030504040204" pitchFamily="50" charset="-128"/>
              </a:endParaRPr>
            </a:p>
          </p:txBody>
        </p:sp>
        <p:sp>
          <p:nvSpPr>
            <p:cNvPr id="33" name="フリーフォーム 18">
              <a:extLst>
                <a:ext uri="{FF2B5EF4-FFF2-40B4-BE49-F238E27FC236}">
                  <a16:creationId xmlns:a16="http://schemas.microsoft.com/office/drawing/2014/main" id="{2EFABDAC-D714-1941-58C9-A487983728A1}"/>
                </a:ext>
              </a:extLst>
            </p:cNvPr>
            <p:cNvSpPr/>
            <p:nvPr/>
          </p:nvSpPr>
          <p:spPr>
            <a:xfrm>
              <a:off x="7886230" y="3064699"/>
              <a:ext cx="1171091" cy="360000"/>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accent1">
                <a:lumMod val="50000"/>
              </a:schemeClr>
            </a:solidFill>
            <a:effectLst>
              <a:outerShdw blurRad="50800" dist="38100" dir="2700000" algn="tl"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3001" tIns="93001" rIns="93001" bIns="93001" numCol="1" spcCol="1270" anchor="ctr" anchorCtr="0">
              <a:noAutofit/>
            </a:bodyPr>
            <a:lstStyle/>
            <a:p>
              <a:pPr algn="ctr" defTabSz="734952">
                <a:lnSpc>
                  <a:spcPct val="90000"/>
                </a:lnSpc>
                <a:spcBef>
                  <a:spcPct val="0"/>
                </a:spcBef>
                <a:spcAft>
                  <a:spcPct val="35000"/>
                </a:spcAft>
              </a:pPr>
              <a:r>
                <a:rPr lang="ja-JP" altLang="en-US" sz="1600" b="1" dirty="0">
                  <a:solidFill>
                    <a:prstClr val="white"/>
                  </a:solidFill>
                  <a:latin typeface="+mn-ea"/>
                </a:rPr>
                <a:t>詳細設定</a:t>
              </a:r>
            </a:p>
          </p:txBody>
        </p:sp>
        <p:sp>
          <p:nvSpPr>
            <p:cNvPr id="35" name="フリーフォーム 20">
              <a:extLst>
                <a:ext uri="{FF2B5EF4-FFF2-40B4-BE49-F238E27FC236}">
                  <a16:creationId xmlns:a16="http://schemas.microsoft.com/office/drawing/2014/main" id="{787E2F62-15AF-EC49-FF09-7127D77F1255}"/>
                </a:ext>
              </a:extLst>
            </p:cNvPr>
            <p:cNvSpPr/>
            <p:nvPr/>
          </p:nvSpPr>
          <p:spPr>
            <a:xfrm>
              <a:off x="7886230" y="3666971"/>
              <a:ext cx="1171091" cy="360000"/>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3001" tIns="93001" rIns="93001" bIns="93001" numCol="1" spcCol="1270" anchor="ctr" anchorCtr="0">
              <a:noAutofit/>
            </a:bodyPr>
            <a:lstStyle/>
            <a:p>
              <a:pPr algn="ctr" defTabSz="734952">
                <a:lnSpc>
                  <a:spcPct val="90000"/>
                </a:lnSpc>
                <a:spcBef>
                  <a:spcPct val="0"/>
                </a:spcBef>
                <a:spcAft>
                  <a:spcPct val="35000"/>
                </a:spcAft>
                <a:defRPr/>
              </a:pPr>
              <a:r>
                <a:rPr lang="ja-JP" altLang="en-US" sz="1600" b="1" dirty="0">
                  <a:solidFill>
                    <a:prstClr val="white"/>
                  </a:solidFill>
                  <a:latin typeface="+mn-ea"/>
                  <a:cs typeface="Meiryo UI" panose="020B0604030504040204" pitchFamily="50" charset="-128"/>
                </a:rPr>
                <a:t>スケジュール設定</a:t>
              </a:r>
            </a:p>
          </p:txBody>
        </p:sp>
        <p:sp>
          <p:nvSpPr>
            <p:cNvPr id="37" name="フリーフォーム 21">
              <a:extLst>
                <a:ext uri="{FF2B5EF4-FFF2-40B4-BE49-F238E27FC236}">
                  <a16:creationId xmlns:a16="http://schemas.microsoft.com/office/drawing/2014/main" id="{A7458BC0-9F29-F1CB-1DDC-9493F7510E6D}"/>
                </a:ext>
              </a:extLst>
            </p:cNvPr>
            <p:cNvSpPr/>
            <p:nvPr/>
          </p:nvSpPr>
          <p:spPr>
            <a:xfrm>
              <a:off x="7886230" y="4269243"/>
              <a:ext cx="1171091" cy="360000"/>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3001" tIns="93001" rIns="93001" bIns="93001" numCol="1" spcCol="1270" anchor="ctr" anchorCtr="0">
              <a:noAutofit/>
            </a:bodyPr>
            <a:lstStyle/>
            <a:p>
              <a:pPr algn="ctr" defTabSz="734952">
                <a:lnSpc>
                  <a:spcPct val="90000"/>
                </a:lnSpc>
                <a:spcBef>
                  <a:spcPct val="0"/>
                </a:spcBef>
                <a:spcAft>
                  <a:spcPct val="35000"/>
                </a:spcAft>
                <a:defRPr/>
              </a:pPr>
              <a:r>
                <a:rPr lang="ja-JP" altLang="en-US" sz="1600" b="1" dirty="0">
                  <a:solidFill>
                    <a:prstClr val="white"/>
                  </a:solidFill>
                  <a:latin typeface="+mn-ea"/>
                  <a:cs typeface="Meiryo UI" panose="020B0604030504040204" pitchFamily="50" charset="-128"/>
                </a:rPr>
                <a:t>アラーム設定</a:t>
              </a:r>
            </a:p>
          </p:txBody>
        </p:sp>
        <p:sp>
          <p:nvSpPr>
            <p:cNvPr id="38" name="フリーフォーム 23">
              <a:extLst>
                <a:ext uri="{FF2B5EF4-FFF2-40B4-BE49-F238E27FC236}">
                  <a16:creationId xmlns:a16="http://schemas.microsoft.com/office/drawing/2014/main" id="{9491C56F-BC2B-A0F2-3DBB-DA8BE124AED4}"/>
                </a:ext>
              </a:extLst>
            </p:cNvPr>
            <p:cNvSpPr/>
            <p:nvPr/>
          </p:nvSpPr>
          <p:spPr>
            <a:xfrm rot="28406">
              <a:off x="8325389" y="2248481"/>
              <a:ext cx="292773" cy="185620"/>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92206" tIns="0" rIns="92206" bIns="115458" numCol="1" spcCol="1270" anchor="ctr" anchorCtr="0">
              <a:noAutofit/>
            </a:bodyPr>
            <a:lstStyle/>
            <a:p>
              <a:pPr algn="ctr" defTabSz="262484">
                <a:lnSpc>
                  <a:spcPct val="90000"/>
                </a:lnSpc>
                <a:spcBef>
                  <a:spcPct val="0"/>
                </a:spcBef>
                <a:spcAft>
                  <a:spcPct val="35000"/>
                </a:spcAft>
                <a:defRPr/>
              </a:pPr>
              <a:endParaRPr lang="ja-JP" altLang="en-US" sz="1600" b="1">
                <a:solidFill>
                  <a:prstClr val="white"/>
                </a:solidFill>
                <a:latin typeface="+mn-ea"/>
                <a:cs typeface="Meiryo UI" panose="020B0604030504040204" pitchFamily="50" charset="-128"/>
              </a:endParaRPr>
            </a:p>
          </p:txBody>
        </p:sp>
        <p:sp>
          <p:nvSpPr>
            <p:cNvPr id="39" name="フリーフォーム 24">
              <a:extLst>
                <a:ext uri="{FF2B5EF4-FFF2-40B4-BE49-F238E27FC236}">
                  <a16:creationId xmlns:a16="http://schemas.microsoft.com/office/drawing/2014/main" id="{187EA586-96C1-008A-DF45-6E4278C29B98}"/>
                </a:ext>
              </a:extLst>
            </p:cNvPr>
            <p:cNvSpPr/>
            <p:nvPr/>
          </p:nvSpPr>
          <p:spPr>
            <a:xfrm rot="28406">
              <a:off x="8325389" y="2850753"/>
              <a:ext cx="292773" cy="185620"/>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92206" tIns="0" rIns="92206" bIns="115458" numCol="1" spcCol="1270" anchor="ctr" anchorCtr="0">
              <a:noAutofit/>
            </a:bodyPr>
            <a:lstStyle/>
            <a:p>
              <a:pPr algn="ctr" defTabSz="262484">
                <a:lnSpc>
                  <a:spcPct val="90000"/>
                </a:lnSpc>
                <a:spcBef>
                  <a:spcPct val="0"/>
                </a:spcBef>
                <a:spcAft>
                  <a:spcPct val="35000"/>
                </a:spcAft>
                <a:defRPr/>
              </a:pPr>
              <a:endParaRPr lang="ja-JP" altLang="en-US" sz="1600" b="1">
                <a:solidFill>
                  <a:prstClr val="white"/>
                </a:solidFill>
                <a:latin typeface="+mn-ea"/>
                <a:cs typeface="Meiryo UI" panose="020B0604030504040204" pitchFamily="50" charset="-128"/>
              </a:endParaRPr>
            </a:p>
          </p:txBody>
        </p:sp>
        <p:sp>
          <p:nvSpPr>
            <p:cNvPr id="40" name="フリーフォーム 25">
              <a:extLst>
                <a:ext uri="{FF2B5EF4-FFF2-40B4-BE49-F238E27FC236}">
                  <a16:creationId xmlns:a16="http://schemas.microsoft.com/office/drawing/2014/main" id="{89B178B2-6019-AC40-243E-AB158ABDD040}"/>
                </a:ext>
              </a:extLst>
            </p:cNvPr>
            <p:cNvSpPr/>
            <p:nvPr/>
          </p:nvSpPr>
          <p:spPr>
            <a:xfrm rot="28406">
              <a:off x="8325389" y="3453025"/>
              <a:ext cx="292773" cy="185620"/>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92206" tIns="0" rIns="92206" bIns="115458" numCol="1" spcCol="1270" anchor="ctr" anchorCtr="0">
              <a:noAutofit/>
            </a:bodyPr>
            <a:lstStyle/>
            <a:p>
              <a:pPr algn="ctr" defTabSz="262484">
                <a:lnSpc>
                  <a:spcPct val="90000"/>
                </a:lnSpc>
                <a:spcBef>
                  <a:spcPct val="0"/>
                </a:spcBef>
                <a:spcAft>
                  <a:spcPct val="35000"/>
                </a:spcAft>
                <a:defRPr/>
              </a:pPr>
              <a:endParaRPr lang="ja-JP" altLang="en-US" sz="1600" b="1">
                <a:solidFill>
                  <a:prstClr val="white"/>
                </a:solidFill>
                <a:latin typeface="+mn-ea"/>
                <a:cs typeface="Meiryo UI" panose="020B0604030504040204" pitchFamily="50" charset="-128"/>
              </a:endParaRPr>
            </a:p>
          </p:txBody>
        </p:sp>
        <p:sp>
          <p:nvSpPr>
            <p:cNvPr id="41" name="フリーフォーム 26">
              <a:extLst>
                <a:ext uri="{FF2B5EF4-FFF2-40B4-BE49-F238E27FC236}">
                  <a16:creationId xmlns:a16="http://schemas.microsoft.com/office/drawing/2014/main" id="{027E87B4-1C24-3D12-129B-3208B788FEBF}"/>
                </a:ext>
              </a:extLst>
            </p:cNvPr>
            <p:cNvSpPr/>
            <p:nvPr/>
          </p:nvSpPr>
          <p:spPr>
            <a:xfrm rot="28406">
              <a:off x="8325389" y="4055297"/>
              <a:ext cx="292773" cy="185620"/>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92206" tIns="0" rIns="92206" bIns="115458" numCol="1" spcCol="1270" anchor="ctr" anchorCtr="0">
              <a:noAutofit/>
            </a:bodyPr>
            <a:lstStyle/>
            <a:p>
              <a:pPr algn="ctr" defTabSz="262484">
                <a:lnSpc>
                  <a:spcPct val="90000"/>
                </a:lnSpc>
                <a:spcBef>
                  <a:spcPct val="0"/>
                </a:spcBef>
                <a:spcAft>
                  <a:spcPct val="35000"/>
                </a:spcAft>
                <a:defRPr/>
              </a:pPr>
              <a:endParaRPr lang="ja-JP" altLang="en-US" sz="1600" b="1">
                <a:solidFill>
                  <a:prstClr val="white"/>
                </a:solidFill>
                <a:latin typeface="+mn-ea"/>
                <a:cs typeface="Meiryo UI" panose="020B0604030504040204" pitchFamily="50" charset="-128"/>
              </a:endParaRPr>
            </a:p>
          </p:txBody>
        </p:sp>
        <p:sp>
          <p:nvSpPr>
            <p:cNvPr id="42" name="フリーフォーム 14">
              <a:extLst>
                <a:ext uri="{FF2B5EF4-FFF2-40B4-BE49-F238E27FC236}">
                  <a16:creationId xmlns:a16="http://schemas.microsoft.com/office/drawing/2014/main" id="{14DC9132-37CB-46A6-2957-28952A0F2CE3}"/>
                </a:ext>
              </a:extLst>
            </p:cNvPr>
            <p:cNvSpPr/>
            <p:nvPr/>
          </p:nvSpPr>
          <p:spPr>
            <a:xfrm>
              <a:off x="7886230" y="655611"/>
              <a:ext cx="1171091" cy="360000"/>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3001" tIns="93001" rIns="93001" bIns="93001" numCol="1" spcCol="1270" anchor="ctr" anchorCtr="0">
              <a:noAutofit/>
            </a:bodyPr>
            <a:lstStyle/>
            <a:p>
              <a:pPr algn="ctr" defTabSz="734952">
                <a:lnSpc>
                  <a:spcPct val="90000"/>
                </a:lnSpc>
                <a:spcBef>
                  <a:spcPct val="0"/>
                </a:spcBef>
                <a:spcAft>
                  <a:spcPct val="35000"/>
                </a:spcAft>
                <a:defRPr/>
              </a:pPr>
              <a:r>
                <a:rPr lang="ja-JP" altLang="en-US" sz="1600" b="1" dirty="0">
                  <a:solidFill>
                    <a:prstClr val="white"/>
                  </a:solidFill>
                  <a:latin typeface="+mn-ea"/>
                </a:rPr>
                <a:t>設定画面を開く</a:t>
              </a:r>
            </a:p>
          </p:txBody>
        </p:sp>
        <p:sp>
          <p:nvSpPr>
            <p:cNvPr id="43" name="フリーフォーム 15">
              <a:extLst>
                <a:ext uri="{FF2B5EF4-FFF2-40B4-BE49-F238E27FC236}">
                  <a16:creationId xmlns:a16="http://schemas.microsoft.com/office/drawing/2014/main" id="{9DEC4AA1-3BC4-C799-C5CA-CF9C48BDFCAD}"/>
                </a:ext>
              </a:extLst>
            </p:cNvPr>
            <p:cNvSpPr/>
            <p:nvPr/>
          </p:nvSpPr>
          <p:spPr>
            <a:xfrm rot="28406">
              <a:off x="8325389" y="1043937"/>
              <a:ext cx="292773" cy="185620"/>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92206" tIns="0" rIns="92206" bIns="115458" numCol="1" spcCol="1270" anchor="ctr" anchorCtr="0">
              <a:noAutofit/>
            </a:bodyPr>
            <a:lstStyle/>
            <a:p>
              <a:pPr algn="ctr" defTabSz="262484">
                <a:lnSpc>
                  <a:spcPct val="90000"/>
                </a:lnSpc>
                <a:spcBef>
                  <a:spcPct val="0"/>
                </a:spcBef>
                <a:spcAft>
                  <a:spcPct val="35000"/>
                </a:spcAft>
                <a:defRPr/>
              </a:pPr>
              <a:endParaRPr lang="ja-JP" altLang="en-US" sz="1600" b="1">
                <a:solidFill>
                  <a:prstClr val="white"/>
                </a:solidFill>
                <a:latin typeface="+mn-ea"/>
                <a:cs typeface="Meiryo UI" panose="020B0604030504040204" pitchFamily="50" charset="-128"/>
              </a:endParaRPr>
            </a:p>
          </p:txBody>
        </p:sp>
        <p:sp>
          <p:nvSpPr>
            <p:cNvPr id="44" name="フリーフォーム 16">
              <a:extLst>
                <a:ext uri="{FF2B5EF4-FFF2-40B4-BE49-F238E27FC236}">
                  <a16:creationId xmlns:a16="http://schemas.microsoft.com/office/drawing/2014/main" id="{898170B3-0EB8-D862-55DD-3679C2B7258C}"/>
                </a:ext>
              </a:extLst>
            </p:cNvPr>
            <p:cNvSpPr/>
            <p:nvPr/>
          </p:nvSpPr>
          <p:spPr>
            <a:xfrm>
              <a:off x="7886230" y="1257883"/>
              <a:ext cx="1171091" cy="360000"/>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3001" tIns="93001" rIns="93001" bIns="93001" numCol="1" spcCol="1270" anchor="ctr" anchorCtr="0">
              <a:noAutofit/>
            </a:bodyPr>
            <a:lstStyle/>
            <a:p>
              <a:pPr algn="ctr" defTabSz="734952">
                <a:lnSpc>
                  <a:spcPct val="90000"/>
                </a:lnSpc>
                <a:spcBef>
                  <a:spcPct val="0"/>
                </a:spcBef>
                <a:spcAft>
                  <a:spcPct val="35000"/>
                </a:spcAft>
                <a:defRPr/>
              </a:pPr>
              <a:r>
                <a:rPr lang="ja-JP" altLang="en-US" sz="1600" b="1" dirty="0">
                  <a:solidFill>
                    <a:prstClr val="white"/>
                  </a:solidFill>
                  <a:latin typeface="+mn-ea"/>
                </a:rPr>
                <a:t>モード選択</a:t>
              </a:r>
            </a:p>
          </p:txBody>
        </p:sp>
        <p:sp>
          <p:nvSpPr>
            <p:cNvPr id="45" name="フリーフォーム 23">
              <a:extLst>
                <a:ext uri="{FF2B5EF4-FFF2-40B4-BE49-F238E27FC236}">
                  <a16:creationId xmlns:a16="http://schemas.microsoft.com/office/drawing/2014/main" id="{8DBE007B-D440-62FC-2171-07759189EEFA}"/>
                </a:ext>
              </a:extLst>
            </p:cNvPr>
            <p:cNvSpPr/>
            <p:nvPr/>
          </p:nvSpPr>
          <p:spPr>
            <a:xfrm rot="28406">
              <a:off x="8325389" y="1646209"/>
              <a:ext cx="292773" cy="185620"/>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92206" tIns="0" rIns="92206" bIns="115458" numCol="1" spcCol="1270" anchor="ctr" anchorCtr="0">
              <a:noAutofit/>
            </a:bodyPr>
            <a:lstStyle/>
            <a:p>
              <a:pPr algn="ctr" defTabSz="262484">
                <a:lnSpc>
                  <a:spcPct val="90000"/>
                </a:lnSpc>
                <a:spcBef>
                  <a:spcPct val="0"/>
                </a:spcBef>
                <a:spcAft>
                  <a:spcPct val="35000"/>
                </a:spcAft>
                <a:defRPr/>
              </a:pPr>
              <a:endParaRPr lang="ja-JP" altLang="en-US" sz="1600" b="1">
                <a:solidFill>
                  <a:prstClr val="white"/>
                </a:solidFill>
                <a:latin typeface="+mn-ea"/>
                <a:cs typeface="Meiryo UI" panose="020B0604030504040204" pitchFamily="50" charset="-128"/>
              </a:endParaRPr>
            </a:p>
          </p:txBody>
        </p:sp>
      </p:grpSp>
      <p:sp>
        <p:nvSpPr>
          <p:cNvPr id="47" name="線吹き出し 2 (枠付き) 38">
            <a:extLst>
              <a:ext uri="{FF2B5EF4-FFF2-40B4-BE49-F238E27FC236}">
                <a16:creationId xmlns:a16="http://schemas.microsoft.com/office/drawing/2014/main" id="{59566F59-45AB-8EFD-673A-CC27461157B0}"/>
              </a:ext>
            </a:extLst>
          </p:cNvPr>
          <p:cNvSpPr/>
          <p:nvPr/>
        </p:nvSpPr>
        <p:spPr>
          <a:xfrm>
            <a:off x="8215214" y="1793108"/>
            <a:ext cx="4035984" cy="624404"/>
          </a:xfrm>
          <a:prstGeom prst="borderCallout2">
            <a:avLst>
              <a:gd name="adj1" fmla="val 44357"/>
              <a:gd name="adj2" fmla="val -27"/>
              <a:gd name="adj3" fmla="val 44271"/>
              <a:gd name="adj4" fmla="val -2329"/>
              <a:gd name="adj5" fmla="val 87907"/>
              <a:gd name="adj6" fmla="val -9393"/>
            </a:avLst>
          </a:prstGeom>
          <a:noFill/>
          <a:ln w="19050" cap="flat" cmpd="sng" algn="ctr">
            <a:solidFill>
              <a:srgbClr val="FF0000"/>
            </a:solidFill>
            <a:prstDash val="solid"/>
            <a:miter lim="800000"/>
          </a:ln>
          <a:effectLst/>
        </p:spPr>
        <p:txBody>
          <a:bodyPr rtlCol="0" anchor="ctr"/>
          <a:lstStyle/>
          <a:p>
            <a:pPr algn="ctr" defTabSz="1439906">
              <a:defRPr/>
            </a:pPr>
            <a:endParaRPr kumimoji="0" lang="ja-JP" altLang="en-US" sz="1400" b="1" kern="0">
              <a:solidFill>
                <a:prstClr val="white"/>
              </a:solidFill>
              <a:latin typeface="+mn-ea"/>
            </a:endParaRPr>
          </a:p>
        </p:txBody>
      </p:sp>
      <p:sp>
        <p:nvSpPr>
          <p:cNvPr id="48" name="テキスト ボックス 47">
            <a:extLst>
              <a:ext uri="{FF2B5EF4-FFF2-40B4-BE49-F238E27FC236}">
                <a16:creationId xmlns:a16="http://schemas.microsoft.com/office/drawing/2014/main" id="{94EFF71C-2997-CF84-9982-89CB43D29462}"/>
              </a:ext>
            </a:extLst>
          </p:cNvPr>
          <p:cNvSpPr txBox="1"/>
          <p:nvPr/>
        </p:nvSpPr>
        <p:spPr>
          <a:xfrm>
            <a:off x="8232497" y="1813528"/>
            <a:ext cx="4003700" cy="557076"/>
          </a:xfrm>
          <a:prstGeom prst="rect">
            <a:avLst/>
          </a:prstGeom>
          <a:noFill/>
          <a:ln w="19050">
            <a:solidFill>
              <a:schemeClr val="bg1"/>
            </a:solidFill>
          </a:ln>
        </p:spPr>
        <p:txBody>
          <a:bodyPr wrap="square" rtlCol="0">
            <a:spAutoFit/>
          </a:bodyPr>
          <a:lstStyle/>
          <a:p>
            <a:pPr>
              <a:lnSpc>
                <a:spcPct val="110000"/>
              </a:lnSpc>
            </a:pPr>
            <a:r>
              <a:rPr lang="en-US" altLang="ja-JP" sz="1400" b="1" u="sng" dirty="0">
                <a:solidFill>
                  <a:prstClr val="black"/>
                </a:solidFill>
                <a:latin typeface="+mn-ea"/>
              </a:rPr>
              <a:t>AI-VMD</a:t>
            </a:r>
            <a:r>
              <a:rPr lang="ja-JP" altLang="en-US" sz="1400" b="1" u="sng" dirty="0">
                <a:solidFill>
                  <a:prstClr val="black"/>
                </a:solidFill>
                <a:latin typeface="+mn-ea"/>
              </a:rPr>
              <a:t>アラーム</a:t>
            </a:r>
            <a:endParaRPr lang="en-US" altLang="ja-JP" sz="1400" b="1" u="sng" dirty="0">
              <a:solidFill>
                <a:prstClr val="black"/>
              </a:solidFill>
              <a:latin typeface="+mn-ea"/>
            </a:endParaRPr>
          </a:p>
          <a:p>
            <a:pPr>
              <a:lnSpc>
                <a:spcPct val="110000"/>
              </a:lnSpc>
            </a:pPr>
            <a:r>
              <a:rPr lang="en-US" altLang="ja-JP" sz="1400" b="1" dirty="0">
                <a:solidFill>
                  <a:prstClr val="black"/>
                </a:solidFill>
                <a:latin typeface="+mn-ea"/>
              </a:rPr>
              <a:t>AI-VMD</a:t>
            </a:r>
            <a:r>
              <a:rPr lang="ja-JP" altLang="en-US" sz="1400" b="1" dirty="0">
                <a:solidFill>
                  <a:prstClr val="black"/>
                </a:solidFill>
                <a:latin typeface="+mn-ea"/>
              </a:rPr>
              <a:t>のアラーム発報の設定を行います。</a:t>
            </a:r>
            <a:endParaRPr lang="en-US" altLang="ja-JP" sz="1400" b="1" dirty="0">
              <a:solidFill>
                <a:prstClr val="black"/>
              </a:solidFill>
              <a:latin typeface="+mn-ea"/>
            </a:endParaRPr>
          </a:p>
        </p:txBody>
      </p:sp>
      <p:sp>
        <p:nvSpPr>
          <p:cNvPr id="50" name="正方形/長方形 49">
            <a:extLst>
              <a:ext uri="{FF2B5EF4-FFF2-40B4-BE49-F238E27FC236}">
                <a16:creationId xmlns:a16="http://schemas.microsoft.com/office/drawing/2014/main" id="{B116BD3F-D999-94A6-12BD-05C4F7933B87}"/>
              </a:ext>
            </a:extLst>
          </p:cNvPr>
          <p:cNvSpPr/>
          <p:nvPr/>
        </p:nvSpPr>
        <p:spPr>
          <a:xfrm>
            <a:off x="4071754" y="2335411"/>
            <a:ext cx="3932557" cy="287773"/>
          </a:xfrm>
          <a:prstGeom prst="rect">
            <a:avLst/>
          </a:prstGeom>
          <a:noFill/>
          <a:ln w="19050" cap="flat" cmpd="sng" algn="ctr">
            <a:solidFill>
              <a:srgbClr val="FF0000"/>
            </a:solidFill>
            <a:prstDash val="solid"/>
            <a:miter lim="800000"/>
          </a:ln>
          <a:effectLst/>
        </p:spPr>
        <p:txBody>
          <a:bodyPr rtlCol="0" anchor="ctr"/>
          <a:lstStyle/>
          <a:p>
            <a:pPr algn="ctr" defTabSz="1439906">
              <a:defRPr/>
            </a:pPr>
            <a:endParaRPr kumimoji="0" lang="ja-JP" altLang="en-US" sz="2834" b="1" kern="0">
              <a:solidFill>
                <a:prstClr val="white"/>
              </a:solidFill>
              <a:latin typeface="+mn-ea"/>
            </a:endParaRPr>
          </a:p>
        </p:txBody>
      </p:sp>
    </p:spTree>
    <p:extLst>
      <p:ext uri="{BB962C8B-B14F-4D97-AF65-F5344CB8AC3E}">
        <p14:creationId xmlns:p14="http://schemas.microsoft.com/office/powerpoint/2010/main" val="197506438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テキスト ボックス 13">
            <a:extLst>
              <a:ext uri="{FF2B5EF4-FFF2-40B4-BE49-F238E27FC236}">
                <a16:creationId xmlns:a16="http://schemas.microsoft.com/office/drawing/2014/main" id="{2FCE92E0-CAAB-5D8C-F39A-AA5147F964A2}"/>
              </a:ext>
            </a:extLst>
          </p:cNvPr>
          <p:cNvSpPr txBox="1"/>
          <p:nvPr/>
        </p:nvSpPr>
        <p:spPr>
          <a:xfrm>
            <a:off x="8127499" y="644363"/>
            <a:ext cx="4035984" cy="1497974"/>
          </a:xfrm>
          <a:prstGeom prst="rect">
            <a:avLst/>
          </a:prstGeom>
          <a:noFill/>
          <a:ln w="19050">
            <a:noFill/>
          </a:ln>
        </p:spPr>
        <p:txBody>
          <a:bodyPr wrap="square" rtlCol="0">
            <a:spAutoFit/>
          </a:bodyPr>
          <a:lstStyle/>
          <a:p>
            <a:pPr>
              <a:lnSpc>
                <a:spcPct val="110000"/>
              </a:lnSpc>
            </a:pPr>
            <a:r>
              <a:rPr lang="ja-JP" altLang="en-US" sz="1400" b="1" u="sng" dirty="0">
                <a:solidFill>
                  <a:prstClr val="black"/>
                </a:solidFill>
                <a:latin typeface="+mn-ea"/>
              </a:rPr>
              <a:t>動体検知閾値設定</a:t>
            </a:r>
            <a:endParaRPr lang="en-US" altLang="ja-JP" sz="1400" b="1" u="sng" dirty="0">
              <a:solidFill>
                <a:prstClr val="black"/>
              </a:solidFill>
              <a:latin typeface="+mn-ea"/>
            </a:endParaRPr>
          </a:p>
          <a:p>
            <a:pPr>
              <a:lnSpc>
                <a:spcPct val="110000"/>
              </a:lnSpc>
            </a:pPr>
            <a:r>
              <a:rPr lang="ja-JP" altLang="en-US" sz="1300" b="1" dirty="0">
                <a:solidFill>
                  <a:prstClr val="black"/>
                </a:solidFill>
                <a:latin typeface="+mn-ea"/>
              </a:rPr>
              <a:t>検知したいオブジェクトの動きに関する検知閾値を設定します。</a:t>
            </a:r>
            <a:endParaRPr lang="en-US" altLang="ja-JP" sz="1300" b="1" dirty="0">
              <a:solidFill>
                <a:prstClr val="black"/>
              </a:solidFill>
              <a:latin typeface="+mn-ea"/>
            </a:endParaRPr>
          </a:p>
          <a:p>
            <a:pPr>
              <a:lnSpc>
                <a:spcPct val="110000"/>
              </a:lnSpc>
            </a:pPr>
            <a:r>
              <a:rPr lang="ja-JP" altLang="en-US" sz="1300" b="1" dirty="0">
                <a:solidFill>
                  <a:prstClr val="black"/>
                </a:solidFill>
                <a:latin typeface="+mn-ea"/>
              </a:rPr>
              <a:t>値が小さいほど検知しやすくなりますが、誤った検知をしやすくなります。</a:t>
            </a:r>
            <a:endParaRPr lang="en-US" altLang="ja-JP" sz="1300" b="1" dirty="0">
              <a:solidFill>
                <a:prstClr val="black"/>
              </a:solidFill>
              <a:latin typeface="+mn-ea"/>
            </a:endParaRPr>
          </a:p>
          <a:p>
            <a:pPr>
              <a:lnSpc>
                <a:spcPct val="110000"/>
              </a:lnSpc>
              <a:spcBef>
                <a:spcPts val="600"/>
              </a:spcBef>
            </a:pPr>
            <a:r>
              <a:rPr lang="en-US" altLang="ja-JP" sz="1300" b="1" dirty="0">
                <a:solidFill>
                  <a:prstClr val="black"/>
                </a:solidFill>
                <a:latin typeface="+mn-ea"/>
              </a:rPr>
              <a:t>※</a:t>
            </a:r>
            <a:r>
              <a:rPr lang="ja-JP" altLang="en-US" sz="1300" b="1" dirty="0">
                <a:solidFill>
                  <a:prstClr val="black"/>
                </a:solidFill>
                <a:latin typeface="+mn-ea"/>
              </a:rPr>
              <a:t>値が小さいほど青枠が出現しやすくなります。</a:t>
            </a:r>
            <a:endParaRPr lang="en-US" altLang="ja-JP" sz="1300" b="1" dirty="0">
              <a:solidFill>
                <a:prstClr val="black"/>
              </a:solidFill>
              <a:latin typeface="+mn-ea"/>
            </a:endParaRPr>
          </a:p>
        </p:txBody>
      </p:sp>
      <p:pic>
        <p:nvPicPr>
          <p:cNvPr id="42" name="図 41">
            <a:extLst>
              <a:ext uri="{FF2B5EF4-FFF2-40B4-BE49-F238E27FC236}">
                <a16:creationId xmlns:a16="http://schemas.microsoft.com/office/drawing/2014/main" id="{EC2887D4-F39B-8A40-C706-363EC06A97A4}"/>
              </a:ext>
            </a:extLst>
          </p:cNvPr>
          <p:cNvPicPr>
            <a:picLocks noChangeAspect="1"/>
          </p:cNvPicPr>
          <p:nvPr/>
        </p:nvPicPr>
        <p:blipFill rotWithShape="1">
          <a:blip r:embed="rId2"/>
          <a:srcRect t="9979" r="6432" b="16240"/>
          <a:stretch/>
        </p:blipFill>
        <p:spPr>
          <a:xfrm>
            <a:off x="157174" y="1375807"/>
            <a:ext cx="7810035" cy="3657827"/>
          </a:xfrm>
          <a:prstGeom prst="rect">
            <a:avLst/>
          </a:prstGeom>
        </p:spPr>
      </p:pic>
      <p:pic>
        <p:nvPicPr>
          <p:cNvPr id="43" name="図 42">
            <a:extLst>
              <a:ext uri="{FF2B5EF4-FFF2-40B4-BE49-F238E27FC236}">
                <a16:creationId xmlns:a16="http://schemas.microsoft.com/office/drawing/2014/main" id="{42A13477-CE58-6A06-C048-9D0D9C3DCF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3982" y="1943508"/>
            <a:ext cx="3334151" cy="1878289"/>
          </a:xfrm>
          <a:prstGeom prst="rect">
            <a:avLst/>
          </a:prstGeom>
          <a:ln w="19050">
            <a:solidFill>
              <a:srgbClr val="FF0000"/>
            </a:solidFill>
          </a:ln>
        </p:spPr>
      </p:pic>
      <p:sp>
        <p:nvSpPr>
          <p:cNvPr id="2" name="タイトル 1"/>
          <p:cNvSpPr>
            <a:spLocks noGrp="1"/>
          </p:cNvSpPr>
          <p:nvPr>
            <p:ph type="title"/>
          </p:nvPr>
        </p:nvSpPr>
        <p:spPr/>
        <p:txBody>
          <a:bodyPr/>
          <a:lstStyle/>
          <a:p>
            <a:r>
              <a:rPr lang="ja-JP" altLang="en-US" dirty="0"/>
              <a:t>詳細設定｜閾値を設定する</a:t>
            </a:r>
            <a:endParaRPr kumimoji="1" lang="ja-JP" altLang="en-US" dirty="0"/>
          </a:p>
        </p:txBody>
      </p:sp>
      <p:sp>
        <p:nvSpPr>
          <p:cNvPr id="6" name="正方形/長方形 5">
            <a:extLst>
              <a:ext uri="{FF2B5EF4-FFF2-40B4-BE49-F238E27FC236}">
                <a16:creationId xmlns:a16="http://schemas.microsoft.com/office/drawing/2014/main" id="{A6E62790-64C1-793D-D1C1-4B089F88D4BB}"/>
              </a:ext>
            </a:extLst>
          </p:cNvPr>
          <p:cNvSpPr/>
          <p:nvPr/>
        </p:nvSpPr>
        <p:spPr>
          <a:xfrm>
            <a:off x="5345318" y="6083300"/>
            <a:ext cx="6909685" cy="1368565"/>
          </a:xfrm>
          <a:prstGeom prst="rect">
            <a:avLst/>
          </a:prstGeom>
          <a:solidFill>
            <a:srgbClr val="FFC000">
              <a:lumMod val="20000"/>
              <a:lumOff val="80000"/>
            </a:srgbClr>
          </a:solidFill>
          <a:ln w="19050" cap="flat" cmpd="sng" algn="ctr">
            <a:noFill/>
            <a:prstDash val="solid"/>
            <a:miter lim="800000"/>
          </a:ln>
          <a:effectLst/>
        </p:spPr>
        <p:txBody>
          <a:bodyPr rtlCol="0" anchor="ctr"/>
          <a:lstStyle/>
          <a:p>
            <a:pPr algn="ctr" defTabSz="1439906">
              <a:defRPr/>
            </a:pPr>
            <a:endParaRPr kumimoji="0" lang="ja-JP" altLang="en-US" sz="2834" b="1" kern="0">
              <a:solidFill>
                <a:prstClr val="white"/>
              </a:solidFill>
              <a:latin typeface="+mn-ea"/>
            </a:endParaRPr>
          </a:p>
        </p:txBody>
      </p:sp>
      <p:sp>
        <p:nvSpPr>
          <p:cNvPr id="7" name="正方形/長方形 6">
            <a:extLst>
              <a:ext uri="{FF2B5EF4-FFF2-40B4-BE49-F238E27FC236}">
                <a16:creationId xmlns:a16="http://schemas.microsoft.com/office/drawing/2014/main" id="{23BA04A7-AD83-2220-13D0-09E9EEDAA189}"/>
              </a:ext>
            </a:extLst>
          </p:cNvPr>
          <p:cNvSpPr/>
          <p:nvPr/>
        </p:nvSpPr>
        <p:spPr>
          <a:xfrm>
            <a:off x="134848" y="6082201"/>
            <a:ext cx="5103201" cy="1378156"/>
          </a:xfrm>
          <a:prstGeom prst="rect">
            <a:avLst/>
          </a:prstGeom>
          <a:solidFill>
            <a:srgbClr val="FFC000">
              <a:lumMod val="20000"/>
              <a:lumOff val="80000"/>
            </a:srgbClr>
          </a:solidFill>
          <a:ln w="19050" cap="flat" cmpd="sng" algn="ctr">
            <a:noFill/>
            <a:prstDash val="solid"/>
            <a:miter lim="800000"/>
          </a:ln>
          <a:effectLst/>
        </p:spPr>
        <p:txBody>
          <a:bodyPr rtlCol="0" anchor="ctr"/>
          <a:lstStyle/>
          <a:p>
            <a:pPr algn="ctr" defTabSz="1439906">
              <a:defRPr/>
            </a:pPr>
            <a:endParaRPr kumimoji="0" lang="ja-JP" altLang="en-US" sz="2834" b="1" kern="0">
              <a:solidFill>
                <a:prstClr val="white"/>
              </a:solidFill>
              <a:latin typeface="+mn-ea"/>
            </a:endParaRPr>
          </a:p>
        </p:txBody>
      </p:sp>
      <p:sp>
        <p:nvSpPr>
          <p:cNvPr id="8" name="テキスト ボックス 7">
            <a:extLst>
              <a:ext uri="{FF2B5EF4-FFF2-40B4-BE49-F238E27FC236}">
                <a16:creationId xmlns:a16="http://schemas.microsoft.com/office/drawing/2014/main" id="{90D7F578-829D-81FB-069B-E09655F30E30}"/>
              </a:ext>
            </a:extLst>
          </p:cNvPr>
          <p:cNvSpPr txBox="1"/>
          <p:nvPr/>
        </p:nvSpPr>
        <p:spPr>
          <a:xfrm>
            <a:off x="195069" y="693025"/>
            <a:ext cx="8765252" cy="400110"/>
          </a:xfrm>
          <a:prstGeom prst="rect">
            <a:avLst/>
          </a:prstGeom>
          <a:noFill/>
        </p:spPr>
        <p:txBody>
          <a:bodyPr wrap="square" rtlCol="0">
            <a:spAutoFit/>
          </a:bodyPr>
          <a:lstStyle/>
          <a:p>
            <a:r>
              <a:rPr lang="en-US" altLang="ja-JP" sz="2000" b="1" dirty="0">
                <a:solidFill>
                  <a:prstClr val="black"/>
                </a:solidFill>
                <a:latin typeface="+mn-ea"/>
                <a:cs typeface="Meiryo UI" panose="020B0604030504040204" pitchFamily="50" charset="-128"/>
              </a:rPr>
              <a:t>AI-VMD</a:t>
            </a:r>
            <a:r>
              <a:rPr lang="ja-JP" altLang="en-US" sz="2000" b="1" dirty="0">
                <a:solidFill>
                  <a:prstClr val="black"/>
                </a:solidFill>
                <a:latin typeface="+mn-ea"/>
                <a:cs typeface="Meiryo UI" panose="020B0604030504040204" pitchFamily="50" charset="-128"/>
              </a:rPr>
              <a:t>の検知感度を設定します。</a:t>
            </a:r>
            <a:endParaRPr lang="en-US" altLang="ja-JP" sz="2000" b="1" dirty="0">
              <a:solidFill>
                <a:prstClr val="black"/>
              </a:solidFill>
              <a:latin typeface="+mn-ea"/>
              <a:cs typeface="Meiryo UI" panose="020B0604030504040204" pitchFamily="50" charset="-128"/>
            </a:endParaRPr>
          </a:p>
        </p:txBody>
      </p:sp>
      <p:sp>
        <p:nvSpPr>
          <p:cNvPr id="10" name="正方形/長方形 9">
            <a:extLst>
              <a:ext uri="{FF2B5EF4-FFF2-40B4-BE49-F238E27FC236}">
                <a16:creationId xmlns:a16="http://schemas.microsoft.com/office/drawing/2014/main" id="{605826EC-63DF-50B8-499D-B418FF115BB3}"/>
              </a:ext>
            </a:extLst>
          </p:cNvPr>
          <p:cNvSpPr/>
          <p:nvPr/>
        </p:nvSpPr>
        <p:spPr>
          <a:xfrm>
            <a:off x="4582508" y="2565640"/>
            <a:ext cx="3262022" cy="201825"/>
          </a:xfrm>
          <a:prstGeom prst="rect">
            <a:avLst/>
          </a:prstGeom>
          <a:noFill/>
          <a:ln w="19050" cap="flat" cmpd="sng" algn="ctr">
            <a:solidFill>
              <a:srgbClr val="FF0000"/>
            </a:solidFill>
            <a:prstDash val="solid"/>
            <a:miter lim="800000"/>
          </a:ln>
          <a:effectLst/>
        </p:spPr>
        <p:txBody>
          <a:bodyPr rtlCol="0" anchor="ctr"/>
          <a:lstStyle/>
          <a:p>
            <a:pPr algn="ctr" defTabSz="1439906">
              <a:defRPr/>
            </a:pPr>
            <a:endParaRPr kumimoji="0" lang="ja-JP" altLang="en-US" sz="2834" b="1" kern="0">
              <a:solidFill>
                <a:prstClr val="white"/>
              </a:solidFill>
              <a:latin typeface="+mn-ea"/>
            </a:endParaRPr>
          </a:p>
        </p:txBody>
      </p:sp>
      <p:sp>
        <p:nvSpPr>
          <p:cNvPr id="11" name="正方形/長方形 10">
            <a:extLst>
              <a:ext uri="{FF2B5EF4-FFF2-40B4-BE49-F238E27FC236}">
                <a16:creationId xmlns:a16="http://schemas.microsoft.com/office/drawing/2014/main" id="{5E2FC76B-4142-5257-07D9-A1943EFD5D19}"/>
              </a:ext>
            </a:extLst>
          </p:cNvPr>
          <p:cNvSpPr/>
          <p:nvPr/>
        </p:nvSpPr>
        <p:spPr>
          <a:xfrm>
            <a:off x="4582508" y="2800276"/>
            <a:ext cx="3262022" cy="688671"/>
          </a:xfrm>
          <a:prstGeom prst="rect">
            <a:avLst/>
          </a:prstGeom>
          <a:noFill/>
          <a:ln w="19050" cap="flat" cmpd="sng" algn="ctr">
            <a:solidFill>
              <a:srgbClr val="FF0000"/>
            </a:solidFill>
            <a:prstDash val="solid"/>
            <a:miter lim="800000"/>
          </a:ln>
          <a:effectLst/>
        </p:spPr>
        <p:txBody>
          <a:bodyPr rtlCol="0" anchor="ctr"/>
          <a:lstStyle/>
          <a:p>
            <a:pPr algn="ctr" defTabSz="1439906">
              <a:defRPr/>
            </a:pPr>
            <a:endParaRPr kumimoji="0" lang="ja-JP" altLang="en-US" sz="2834" b="1" kern="0">
              <a:solidFill>
                <a:prstClr val="white"/>
              </a:solidFill>
              <a:latin typeface="+mn-ea"/>
            </a:endParaRPr>
          </a:p>
        </p:txBody>
      </p:sp>
      <p:sp>
        <p:nvSpPr>
          <p:cNvPr id="12" name="正方形/長方形 11">
            <a:extLst>
              <a:ext uri="{FF2B5EF4-FFF2-40B4-BE49-F238E27FC236}">
                <a16:creationId xmlns:a16="http://schemas.microsoft.com/office/drawing/2014/main" id="{468175F0-3BAB-5EBA-1EEA-D4901FA8942B}"/>
              </a:ext>
            </a:extLst>
          </p:cNvPr>
          <p:cNvSpPr/>
          <p:nvPr/>
        </p:nvSpPr>
        <p:spPr>
          <a:xfrm>
            <a:off x="395198" y="1949776"/>
            <a:ext cx="3301962" cy="1877175"/>
          </a:xfrm>
          <a:prstGeom prst="rect">
            <a:avLst/>
          </a:prstGeom>
          <a:noFill/>
          <a:ln w="19050" cap="flat" cmpd="sng" algn="ctr">
            <a:solidFill>
              <a:srgbClr val="FF0000"/>
            </a:solidFill>
            <a:prstDash val="solid"/>
            <a:miter lim="800000"/>
          </a:ln>
          <a:effectLst/>
        </p:spPr>
        <p:txBody>
          <a:bodyPr rtlCol="0" anchor="ctr"/>
          <a:lstStyle/>
          <a:p>
            <a:pPr algn="ctr" defTabSz="1439906">
              <a:defRPr/>
            </a:pPr>
            <a:endParaRPr kumimoji="0" lang="ja-JP" altLang="en-US" sz="2834" b="1" kern="0">
              <a:solidFill>
                <a:prstClr val="white"/>
              </a:solidFill>
              <a:latin typeface="+mn-ea"/>
            </a:endParaRPr>
          </a:p>
        </p:txBody>
      </p:sp>
      <p:sp>
        <p:nvSpPr>
          <p:cNvPr id="13" name="正方形/長方形 12">
            <a:extLst>
              <a:ext uri="{FF2B5EF4-FFF2-40B4-BE49-F238E27FC236}">
                <a16:creationId xmlns:a16="http://schemas.microsoft.com/office/drawing/2014/main" id="{4FE0FDF7-7341-9C86-A6B9-5020AC4798E6}"/>
              </a:ext>
            </a:extLst>
          </p:cNvPr>
          <p:cNvSpPr/>
          <p:nvPr/>
        </p:nvSpPr>
        <p:spPr>
          <a:xfrm>
            <a:off x="3984907" y="4472409"/>
            <a:ext cx="3851227" cy="202442"/>
          </a:xfrm>
          <a:prstGeom prst="rect">
            <a:avLst/>
          </a:prstGeom>
          <a:noFill/>
          <a:ln w="19050" cap="flat" cmpd="sng" algn="ctr">
            <a:solidFill>
              <a:srgbClr val="FF0000"/>
            </a:solidFill>
            <a:prstDash val="solid"/>
            <a:miter lim="800000"/>
          </a:ln>
          <a:effectLst/>
        </p:spPr>
        <p:txBody>
          <a:bodyPr rtlCol="0" anchor="ctr"/>
          <a:lstStyle/>
          <a:p>
            <a:pPr algn="ctr" defTabSz="1439906">
              <a:defRPr/>
            </a:pPr>
            <a:endParaRPr kumimoji="0" lang="ja-JP" altLang="en-US" sz="2834" b="1" kern="0">
              <a:solidFill>
                <a:prstClr val="white"/>
              </a:solidFill>
              <a:latin typeface="+mn-ea"/>
            </a:endParaRPr>
          </a:p>
        </p:txBody>
      </p:sp>
      <p:sp>
        <p:nvSpPr>
          <p:cNvPr id="20" name="線吹き出し 2 (枠付き) 29">
            <a:extLst>
              <a:ext uri="{FF2B5EF4-FFF2-40B4-BE49-F238E27FC236}">
                <a16:creationId xmlns:a16="http://schemas.microsoft.com/office/drawing/2014/main" id="{E55ED210-E6CB-B29A-37F0-5A2AFE525937}"/>
              </a:ext>
            </a:extLst>
          </p:cNvPr>
          <p:cNvSpPr/>
          <p:nvPr/>
        </p:nvSpPr>
        <p:spPr>
          <a:xfrm>
            <a:off x="8100043" y="2323941"/>
            <a:ext cx="4154960" cy="1590245"/>
          </a:xfrm>
          <a:prstGeom prst="borderCallout2">
            <a:avLst>
              <a:gd name="adj1" fmla="val 42656"/>
              <a:gd name="adj2" fmla="val -388"/>
              <a:gd name="adj3" fmla="val 42885"/>
              <a:gd name="adj4" fmla="val -2928"/>
              <a:gd name="adj5" fmla="val 57174"/>
              <a:gd name="adj6" fmla="val -6280"/>
            </a:avLst>
          </a:prstGeom>
          <a:noFill/>
          <a:ln w="19050" cap="flat" cmpd="sng" algn="ctr">
            <a:solidFill>
              <a:srgbClr val="FF0000"/>
            </a:solidFill>
            <a:prstDash val="solid"/>
            <a:miter lim="800000"/>
          </a:ln>
          <a:effectLst/>
        </p:spPr>
        <p:txBody>
          <a:bodyPr rtlCol="0" anchor="ctr"/>
          <a:lstStyle/>
          <a:p>
            <a:pPr algn="ctr" defTabSz="1439906">
              <a:defRPr/>
            </a:pPr>
            <a:endParaRPr kumimoji="0" lang="ja-JP" altLang="en-US" sz="1400" b="1" kern="0">
              <a:solidFill>
                <a:prstClr val="white"/>
              </a:solidFill>
              <a:latin typeface="+mn-ea"/>
            </a:endParaRPr>
          </a:p>
        </p:txBody>
      </p:sp>
      <p:sp>
        <p:nvSpPr>
          <p:cNvPr id="23" name="テキスト ボックス 22">
            <a:extLst>
              <a:ext uri="{FF2B5EF4-FFF2-40B4-BE49-F238E27FC236}">
                <a16:creationId xmlns:a16="http://schemas.microsoft.com/office/drawing/2014/main" id="{E5EAAF35-07FB-D3A6-4488-9EBD56F5DF67}"/>
              </a:ext>
            </a:extLst>
          </p:cNvPr>
          <p:cNvSpPr txBox="1"/>
          <p:nvPr/>
        </p:nvSpPr>
        <p:spPr>
          <a:xfrm>
            <a:off x="8127499" y="2351181"/>
            <a:ext cx="4168818" cy="1497974"/>
          </a:xfrm>
          <a:prstGeom prst="rect">
            <a:avLst/>
          </a:prstGeom>
          <a:noFill/>
          <a:ln w="19050">
            <a:noFill/>
          </a:ln>
        </p:spPr>
        <p:txBody>
          <a:bodyPr wrap="square" rtlCol="0">
            <a:spAutoFit/>
          </a:bodyPr>
          <a:lstStyle/>
          <a:p>
            <a:pPr>
              <a:lnSpc>
                <a:spcPct val="110000"/>
              </a:lnSpc>
            </a:pPr>
            <a:r>
              <a:rPr lang="ja-JP" altLang="en-US" sz="1400" b="1" u="sng" dirty="0">
                <a:solidFill>
                  <a:prstClr val="black"/>
                </a:solidFill>
                <a:latin typeface="+mn-ea"/>
              </a:rPr>
              <a:t>人物・車・二輪車閾値設定</a:t>
            </a:r>
            <a:endParaRPr lang="en-US" altLang="ja-JP" sz="1400" b="1" u="sng" dirty="0">
              <a:solidFill>
                <a:prstClr val="black"/>
              </a:solidFill>
              <a:latin typeface="+mn-ea"/>
            </a:endParaRPr>
          </a:p>
          <a:p>
            <a:pPr>
              <a:lnSpc>
                <a:spcPct val="110000"/>
              </a:lnSpc>
            </a:pPr>
            <a:r>
              <a:rPr lang="ja-JP" altLang="en-US" sz="1300" b="1" dirty="0">
                <a:solidFill>
                  <a:prstClr val="black"/>
                </a:solidFill>
                <a:latin typeface="+mn-ea"/>
              </a:rPr>
              <a:t>人物・車・二輪車それぞれのオブジェクトを判定する閾値を設定します。</a:t>
            </a:r>
          </a:p>
          <a:p>
            <a:pPr>
              <a:lnSpc>
                <a:spcPct val="110000"/>
              </a:lnSpc>
            </a:pPr>
            <a:r>
              <a:rPr lang="ja-JP" altLang="en-US" sz="1300" b="1" dirty="0">
                <a:solidFill>
                  <a:prstClr val="black"/>
                </a:solidFill>
                <a:latin typeface="+mn-ea"/>
              </a:rPr>
              <a:t>値が小さいほど検知対象オブジェクトとして判定されやすくなりますが、誤った判定もされやすくなります。</a:t>
            </a:r>
            <a:endParaRPr lang="en-US" altLang="ja-JP" sz="1300" b="1" dirty="0">
              <a:solidFill>
                <a:prstClr val="black"/>
              </a:solidFill>
              <a:latin typeface="+mn-ea"/>
            </a:endParaRPr>
          </a:p>
          <a:p>
            <a:pPr>
              <a:lnSpc>
                <a:spcPct val="110000"/>
              </a:lnSpc>
              <a:spcBef>
                <a:spcPts val="600"/>
              </a:spcBef>
            </a:pPr>
            <a:r>
              <a:rPr lang="en-US" altLang="ja-JP" sz="1300" b="1" dirty="0">
                <a:solidFill>
                  <a:prstClr val="black"/>
                </a:solidFill>
                <a:latin typeface="+mn-ea"/>
              </a:rPr>
              <a:t>※</a:t>
            </a:r>
            <a:r>
              <a:rPr lang="ja-JP" altLang="en-US" sz="1300" b="1" dirty="0">
                <a:solidFill>
                  <a:prstClr val="black"/>
                </a:solidFill>
                <a:latin typeface="+mn-ea"/>
              </a:rPr>
              <a:t>値が小さいほど誤報が増える可能性があります。</a:t>
            </a:r>
            <a:endParaRPr lang="en-US" altLang="ja-JP" sz="1300" b="1" dirty="0">
              <a:solidFill>
                <a:prstClr val="black"/>
              </a:solidFill>
              <a:latin typeface="+mn-ea"/>
            </a:endParaRPr>
          </a:p>
        </p:txBody>
      </p:sp>
      <p:sp>
        <p:nvSpPr>
          <p:cNvPr id="34" name="線吹き出し 2 (枠付き) 31">
            <a:extLst>
              <a:ext uri="{FF2B5EF4-FFF2-40B4-BE49-F238E27FC236}">
                <a16:creationId xmlns:a16="http://schemas.microsoft.com/office/drawing/2014/main" id="{52EDF8AE-F0DE-CE41-4166-875E79483A1B}"/>
              </a:ext>
            </a:extLst>
          </p:cNvPr>
          <p:cNvSpPr/>
          <p:nvPr/>
        </p:nvSpPr>
        <p:spPr>
          <a:xfrm>
            <a:off x="92139" y="5682744"/>
            <a:ext cx="12162864" cy="1811161"/>
          </a:xfrm>
          <a:prstGeom prst="borderCallout2">
            <a:avLst>
              <a:gd name="adj1" fmla="val 817"/>
              <a:gd name="adj2" fmla="val 27783"/>
              <a:gd name="adj3" fmla="val -75925"/>
              <a:gd name="adj4" fmla="val 27646"/>
              <a:gd name="adj5" fmla="val -100891"/>
              <a:gd name="adj6" fmla="val 24550"/>
            </a:avLst>
          </a:prstGeom>
          <a:noFill/>
          <a:ln w="19050" cap="flat" cmpd="sng" algn="ctr">
            <a:solidFill>
              <a:srgbClr val="FF0000"/>
            </a:solidFill>
            <a:prstDash val="solid"/>
            <a:miter lim="800000"/>
          </a:ln>
          <a:effectLst/>
        </p:spPr>
        <p:txBody>
          <a:bodyPr rtlCol="0" anchor="ctr"/>
          <a:lstStyle/>
          <a:p>
            <a:pPr algn="ctr" defTabSz="1439906">
              <a:defRPr/>
            </a:pPr>
            <a:endParaRPr kumimoji="0" lang="ja-JP" altLang="en-US" sz="2834" b="1" kern="0">
              <a:solidFill>
                <a:prstClr val="white"/>
              </a:solidFill>
              <a:latin typeface="+mn-ea"/>
            </a:endParaRPr>
          </a:p>
        </p:txBody>
      </p:sp>
      <p:sp>
        <p:nvSpPr>
          <p:cNvPr id="44" name="線吹き出し 2 (枠付き) 32">
            <a:extLst>
              <a:ext uri="{FF2B5EF4-FFF2-40B4-BE49-F238E27FC236}">
                <a16:creationId xmlns:a16="http://schemas.microsoft.com/office/drawing/2014/main" id="{AC33E428-F7FE-A973-34FD-6C2C75E00652}"/>
              </a:ext>
            </a:extLst>
          </p:cNvPr>
          <p:cNvSpPr/>
          <p:nvPr/>
        </p:nvSpPr>
        <p:spPr>
          <a:xfrm>
            <a:off x="8100043" y="4002506"/>
            <a:ext cx="4154960" cy="629244"/>
          </a:xfrm>
          <a:prstGeom prst="borderCallout2">
            <a:avLst>
              <a:gd name="adj1" fmla="val 44598"/>
              <a:gd name="adj2" fmla="val 185"/>
              <a:gd name="adj3" fmla="val 44513"/>
              <a:gd name="adj4" fmla="val -3520"/>
              <a:gd name="adj5" fmla="val 89388"/>
              <a:gd name="adj6" fmla="val -6477"/>
            </a:avLst>
          </a:prstGeom>
          <a:noFill/>
          <a:ln w="19050" cap="flat" cmpd="sng" algn="ctr">
            <a:solidFill>
              <a:srgbClr val="FF0000"/>
            </a:solidFill>
            <a:prstDash val="solid"/>
            <a:miter lim="800000"/>
          </a:ln>
          <a:effectLst/>
        </p:spPr>
        <p:txBody>
          <a:bodyPr rtlCol="0" anchor="ctr"/>
          <a:lstStyle/>
          <a:p>
            <a:pPr algn="ctr" defTabSz="1439906">
              <a:defRPr/>
            </a:pPr>
            <a:endParaRPr kumimoji="0" lang="ja-JP" altLang="en-US" sz="1400" b="1" kern="0">
              <a:solidFill>
                <a:prstClr val="white"/>
              </a:solidFill>
              <a:latin typeface="+mn-ea"/>
            </a:endParaRPr>
          </a:p>
        </p:txBody>
      </p:sp>
      <p:sp>
        <p:nvSpPr>
          <p:cNvPr id="45" name="テキスト ボックス 44">
            <a:extLst>
              <a:ext uri="{FF2B5EF4-FFF2-40B4-BE49-F238E27FC236}">
                <a16:creationId xmlns:a16="http://schemas.microsoft.com/office/drawing/2014/main" id="{22544B67-CD81-BA67-41F9-D7D3D5A18C00}"/>
              </a:ext>
            </a:extLst>
          </p:cNvPr>
          <p:cNvSpPr txBox="1"/>
          <p:nvPr/>
        </p:nvSpPr>
        <p:spPr>
          <a:xfrm>
            <a:off x="8127499" y="4029745"/>
            <a:ext cx="4127504" cy="523861"/>
          </a:xfrm>
          <a:prstGeom prst="rect">
            <a:avLst/>
          </a:prstGeom>
          <a:noFill/>
          <a:ln w="19050">
            <a:noFill/>
          </a:ln>
        </p:spPr>
        <p:txBody>
          <a:bodyPr wrap="square" rtlCol="0">
            <a:spAutoFit/>
          </a:bodyPr>
          <a:lstStyle/>
          <a:p>
            <a:pPr>
              <a:lnSpc>
                <a:spcPct val="110000"/>
              </a:lnSpc>
            </a:pPr>
            <a:r>
              <a:rPr lang="ja-JP" altLang="en-US" sz="1300" b="1" dirty="0">
                <a:solidFill>
                  <a:prstClr val="black"/>
                </a:solidFill>
                <a:latin typeface="+mn-ea"/>
              </a:rPr>
              <a:t>閾値を調整する場合は</a:t>
            </a:r>
            <a:r>
              <a:rPr lang="en-US" altLang="ja-JP" sz="1300" b="1" dirty="0">
                <a:solidFill>
                  <a:prstClr val="black"/>
                </a:solidFill>
                <a:latin typeface="+mn-ea"/>
              </a:rPr>
              <a:t>AI-VMD</a:t>
            </a:r>
            <a:r>
              <a:rPr lang="ja-JP" altLang="en-US" sz="1300" b="1" dirty="0">
                <a:solidFill>
                  <a:prstClr val="black"/>
                </a:solidFill>
                <a:latin typeface="+mn-ea"/>
              </a:rPr>
              <a:t>情報付加設定を</a:t>
            </a:r>
            <a:r>
              <a:rPr lang="en-US" altLang="ja-JP" sz="1300" b="1" dirty="0">
                <a:solidFill>
                  <a:prstClr val="black"/>
                </a:solidFill>
                <a:latin typeface="+mn-ea"/>
              </a:rPr>
              <a:t>[On(</a:t>
            </a:r>
            <a:r>
              <a:rPr lang="ja-JP" altLang="en-US" sz="1300" b="1" dirty="0">
                <a:solidFill>
                  <a:prstClr val="black"/>
                </a:solidFill>
                <a:latin typeface="+mn-ea"/>
              </a:rPr>
              <a:t>ライブ画表示あり</a:t>
            </a:r>
            <a:r>
              <a:rPr lang="en-US" altLang="ja-JP" sz="1300" b="1" dirty="0">
                <a:solidFill>
                  <a:prstClr val="black"/>
                </a:solidFill>
                <a:latin typeface="+mn-ea"/>
              </a:rPr>
              <a:t>)]</a:t>
            </a:r>
            <a:r>
              <a:rPr lang="ja-JP" altLang="en-US" sz="1300" b="1" dirty="0">
                <a:solidFill>
                  <a:prstClr val="black"/>
                </a:solidFill>
                <a:latin typeface="+mn-ea"/>
              </a:rPr>
              <a:t>に設定してください。</a:t>
            </a:r>
            <a:endParaRPr lang="en-US" altLang="ja-JP" sz="1300" b="1" dirty="0">
              <a:solidFill>
                <a:prstClr val="black"/>
              </a:solidFill>
              <a:latin typeface="+mn-ea"/>
            </a:endParaRPr>
          </a:p>
        </p:txBody>
      </p:sp>
      <p:sp>
        <p:nvSpPr>
          <p:cNvPr id="46" name="正方形/長方形 45">
            <a:extLst>
              <a:ext uri="{FF2B5EF4-FFF2-40B4-BE49-F238E27FC236}">
                <a16:creationId xmlns:a16="http://schemas.microsoft.com/office/drawing/2014/main" id="{2977CBE6-CAC4-E75B-1AED-8E9F7B01C687}"/>
              </a:ext>
            </a:extLst>
          </p:cNvPr>
          <p:cNvSpPr/>
          <p:nvPr/>
        </p:nvSpPr>
        <p:spPr>
          <a:xfrm>
            <a:off x="3984907" y="4709639"/>
            <a:ext cx="3859624" cy="204420"/>
          </a:xfrm>
          <a:prstGeom prst="rect">
            <a:avLst/>
          </a:prstGeom>
          <a:noFill/>
          <a:ln w="19050" cap="flat" cmpd="sng" algn="ctr">
            <a:solidFill>
              <a:srgbClr val="FF0000"/>
            </a:solidFill>
            <a:prstDash val="solid"/>
            <a:miter lim="800000"/>
          </a:ln>
          <a:effectLst/>
        </p:spPr>
        <p:txBody>
          <a:bodyPr rtlCol="0" anchor="ctr"/>
          <a:lstStyle/>
          <a:p>
            <a:pPr algn="ctr" defTabSz="1439906">
              <a:defRPr/>
            </a:pPr>
            <a:endParaRPr kumimoji="0" lang="ja-JP" altLang="en-US" sz="2834" b="1" kern="0">
              <a:solidFill>
                <a:prstClr val="white"/>
              </a:solidFill>
              <a:latin typeface="+mn-ea"/>
            </a:endParaRPr>
          </a:p>
        </p:txBody>
      </p:sp>
      <p:sp>
        <p:nvSpPr>
          <p:cNvPr id="47" name="線吹き出し 2 (枠付き) 36">
            <a:extLst>
              <a:ext uri="{FF2B5EF4-FFF2-40B4-BE49-F238E27FC236}">
                <a16:creationId xmlns:a16="http://schemas.microsoft.com/office/drawing/2014/main" id="{C389EB85-B8B4-51D8-5400-B22F9660D048}"/>
              </a:ext>
            </a:extLst>
          </p:cNvPr>
          <p:cNvSpPr/>
          <p:nvPr/>
        </p:nvSpPr>
        <p:spPr>
          <a:xfrm>
            <a:off x="8104660" y="4727150"/>
            <a:ext cx="4154960" cy="857875"/>
          </a:xfrm>
          <a:prstGeom prst="borderCallout2">
            <a:avLst>
              <a:gd name="adj1" fmla="val 42474"/>
              <a:gd name="adj2" fmla="val -247"/>
              <a:gd name="adj3" fmla="val 42834"/>
              <a:gd name="adj4" fmla="val -2378"/>
              <a:gd name="adj5" fmla="val 9881"/>
              <a:gd name="adj6" fmla="val -6264"/>
            </a:avLst>
          </a:prstGeom>
          <a:noFill/>
          <a:ln w="19050" cap="flat" cmpd="sng" algn="ctr">
            <a:solidFill>
              <a:srgbClr val="FF0000"/>
            </a:solidFill>
            <a:prstDash val="solid"/>
            <a:miter lim="800000"/>
          </a:ln>
          <a:effectLst/>
        </p:spPr>
        <p:txBody>
          <a:bodyPr rtlCol="0" anchor="ctr"/>
          <a:lstStyle/>
          <a:p>
            <a:pPr algn="ctr" defTabSz="1439906">
              <a:defRPr/>
            </a:pPr>
            <a:endParaRPr kumimoji="0" lang="ja-JP" altLang="en-US" sz="1400" b="1" kern="0">
              <a:solidFill>
                <a:prstClr val="white"/>
              </a:solidFill>
              <a:latin typeface="+mn-ea"/>
            </a:endParaRPr>
          </a:p>
        </p:txBody>
      </p:sp>
      <p:sp>
        <p:nvSpPr>
          <p:cNvPr id="48" name="テキスト ボックス 47">
            <a:extLst>
              <a:ext uri="{FF2B5EF4-FFF2-40B4-BE49-F238E27FC236}">
                <a16:creationId xmlns:a16="http://schemas.microsoft.com/office/drawing/2014/main" id="{6C6EF721-CA12-2E5F-BABC-28962E520E77}"/>
              </a:ext>
            </a:extLst>
          </p:cNvPr>
          <p:cNvSpPr txBox="1"/>
          <p:nvPr/>
        </p:nvSpPr>
        <p:spPr>
          <a:xfrm>
            <a:off x="8132116" y="4763539"/>
            <a:ext cx="4122887" cy="743922"/>
          </a:xfrm>
          <a:prstGeom prst="rect">
            <a:avLst/>
          </a:prstGeom>
          <a:noFill/>
          <a:ln w="19050">
            <a:noFill/>
          </a:ln>
        </p:spPr>
        <p:txBody>
          <a:bodyPr wrap="square" rtlCol="0">
            <a:spAutoFit/>
          </a:bodyPr>
          <a:lstStyle/>
          <a:p>
            <a:pPr>
              <a:lnSpc>
                <a:spcPct val="110000"/>
              </a:lnSpc>
            </a:pPr>
            <a:r>
              <a:rPr lang="ja-JP" altLang="en-US" sz="1300" b="1" dirty="0">
                <a:solidFill>
                  <a:prstClr val="black"/>
                </a:solidFill>
                <a:latin typeface="+mn-ea"/>
              </a:rPr>
              <a:t>動体検知閾値を調整する場合は付加情報種別を</a:t>
            </a:r>
            <a:r>
              <a:rPr lang="en-US" altLang="ja-JP" sz="1300" b="1" dirty="0">
                <a:solidFill>
                  <a:prstClr val="black"/>
                </a:solidFill>
                <a:latin typeface="+mn-ea"/>
              </a:rPr>
              <a:t>[</a:t>
            </a:r>
            <a:r>
              <a:rPr lang="ja-JP" altLang="en-US" sz="1300" b="1" dirty="0">
                <a:solidFill>
                  <a:prstClr val="black"/>
                </a:solidFill>
                <a:latin typeface="+mn-ea"/>
              </a:rPr>
              <a:t>アラーム枠情報</a:t>
            </a:r>
            <a:r>
              <a:rPr lang="en-US" altLang="ja-JP" sz="1300" b="1" dirty="0">
                <a:solidFill>
                  <a:prstClr val="black"/>
                </a:solidFill>
                <a:latin typeface="+mn-ea"/>
              </a:rPr>
              <a:t>]</a:t>
            </a:r>
            <a:r>
              <a:rPr lang="ja-JP" altLang="en-US" sz="1300" b="1" dirty="0">
                <a:solidFill>
                  <a:prstClr val="black"/>
                </a:solidFill>
                <a:latin typeface="+mn-ea"/>
              </a:rPr>
              <a:t>に、オブジェクトの判定閾値を調整する場合は</a:t>
            </a:r>
            <a:r>
              <a:rPr lang="en-US" altLang="ja-JP" sz="1300" b="1" dirty="0">
                <a:solidFill>
                  <a:prstClr val="black"/>
                </a:solidFill>
                <a:latin typeface="+mn-ea"/>
              </a:rPr>
              <a:t>[AI</a:t>
            </a:r>
            <a:r>
              <a:rPr lang="ja-JP" altLang="en-US" sz="1300" b="1" dirty="0">
                <a:solidFill>
                  <a:prstClr val="black"/>
                </a:solidFill>
                <a:latin typeface="+mn-ea"/>
              </a:rPr>
              <a:t>枠情報</a:t>
            </a:r>
            <a:r>
              <a:rPr lang="en-US" altLang="ja-JP" sz="1300" b="1" dirty="0">
                <a:solidFill>
                  <a:prstClr val="black"/>
                </a:solidFill>
                <a:latin typeface="+mn-ea"/>
              </a:rPr>
              <a:t>]</a:t>
            </a:r>
            <a:r>
              <a:rPr lang="ja-JP" altLang="en-US" sz="1300" b="1" dirty="0">
                <a:solidFill>
                  <a:prstClr val="black"/>
                </a:solidFill>
                <a:latin typeface="+mn-ea"/>
              </a:rPr>
              <a:t>に設定してください。</a:t>
            </a:r>
            <a:endParaRPr lang="en-US" altLang="ja-JP" sz="1300" b="1" dirty="0">
              <a:solidFill>
                <a:prstClr val="black"/>
              </a:solidFill>
              <a:latin typeface="+mn-ea"/>
            </a:endParaRPr>
          </a:p>
        </p:txBody>
      </p:sp>
      <p:sp>
        <p:nvSpPr>
          <p:cNvPr id="51" name="テキスト ボックス 50">
            <a:extLst>
              <a:ext uri="{FF2B5EF4-FFF2-40B4-BE49-F238E27FC236}">
                <a16:creationId xmlns:a16="http://schemas.microsoft.com/office/drawing/2014/main" id="{68AE44C4-D77C-FE4D-815D-9FD0372B4B95}"/>
              </a:ext>
            </a:extLst>
          </p:cNvPr>
          <p:cNvSpPr txBox="1"/>
          <p:nvPr/>
        </p:nvSpPr>
        <p:spPr>
          <a:xfrm>
            <a:off x="93899" y="5687001"/>
            <a:ext cx="8033600" cy="307777"/>
          </a:xfrm>
          <a:prstGeom prst="rect">
            <a:avLst/>
          </a:prstGeom>
          <a:noFill/>
          <a:ln w="19050">
            <a:noFill/>
          </a:ln>
        </p:spPr>
        <p:txBody>
          <a:bodyPr wrap="square" rtlCol="0">
            <a:spAutoFit/>
          </a:bodyPr>
          <a:lstStyle/>
          <a:p>
            <a:r>
              <a:rPr lang="ja-JP" altLang="en-US" sz="1400" b="1" dirty="0">
                <a:solidFill>
                  <a:prstClr val="black"/>
                </a:solidFill>
                <a:latin typeface="+mn-ea"/>
              </a:rPr>
              <a:t>付加情報種別の設定によって、アラーム枠</a:t>
            </a:r>
            <a:r>
              <a:rPr lang="en-US" altLang="ja-JP" sz="1400" b="1" dirty="0">
                <a:solidFill>
                  <a:prstClr val="black"/>
                </a:solidFill>
                <a:latin typeface="+mn-ea"/>
              </a:rPr>
              <a:t>(</a:t>
            </a:r>
            <a:r>
              <a:rPr lang="ja-JP" altLang="en-US" sz="1400" b="1" dirty="0">
                <a:solidFill>
                  <a:prstClr val="black"/>
                </a:solidFill>
                <a:latin typeface="+mn-ea"/>
              </a:rPr>
              <a:t>青枠</a:t>
            </a:r>
            <a:r>
              <a:rPr lang="en-US" altLang="ja-JP" sz="1400" b="1" dirty="0">
                <a:solidFill>
                  <a:prstClr val="black"/>
                </a:solidFill>
                <a:latin typeface="+mn-ea"/>
              </a:rPr>
              <a:t>/</a:t>
            </a:r>
            <a:r>
              <a:rPr lang="ja-JP" altLang="en-US" sz="1400" b="1" dirty="0">
                <a:solidFill>
                  <a:prstClr val="black"/>
                </a:solidFill>
                <a:latin typeface="+mn-ea"/>
              </a:rPr>
              <a:t>赤枠</a:t>
            </a:r>
            <a:r>
              <a:rPr lang="en-US" altLang="ja-JP" sz="1400" b="1" dirty="0">
                <a:solidFill>
                  <a:prstClr val="black"/>
                </a:solidFill>
                <a:latin typeface="+mn-ea"/>
              </a:rPr>
              <a:t>)</a:t>
            </a:r>
            <a:r>
              <a:rPr lang="ja-JP" altLang="en-US" sz="1400" b="1" dirty="0">
                <a:solidFill>
                  <a:prstClr val="black"/>
                </a:solidFill>
                <a:latin typeface="+mn-ea"/>
              </a:rPr>
              <a:t>か</a:t>
            </a:r>
            <a:r>
              <a:rPr lang="en-US" altLang="ja-JP" sz="1400" b="1" dirty="0">
                <a:solidFill>
                  <a:prstClr val="black"/>
                </a:solidFill>
                <a:latin typeface="+mn-ea"/>
              </a:rPr>
              <a:t>AI</a:t>
            </a:r>
            <a:r>
              <a:rPr lang="ja-JP" altLang="en-US" sz="1400" b="1" dirty="0">
                <a:solidFill>
                  <a:prstClr val="black"/>
                </a:solidFill>
                <a:latin typeface="+mn-ea"/>
              </a:rPr>
              <a:t>枠</a:t>
            </a:r>
            <a:r>
              <a:rPr lang="en-US" altLang="ja-JP" sz="1400" b="1" dirty="0">
                <a:solidFill>
                  <a:prstClr val="black"/>
                </a:solidFill>
                <a:latin typeface="+mn-ea"/>
              </a:rPr>
              <a:t>(</a:t>
            </a:r>
            <a:r>
              <a:rPr lang="ja-JP" altLang="en-US" sz="1400" b="1" dirty="0">
                <a:solidFill>
                  <a:prstClr val="black"/>
                </a:solidFill>
                <a:latin typeface="+mn-ea"/>
              </a:rPr>
              <a:t>緑枠</a:t>
            </a:r>
            <a:r>
              <a:rPr lang="en-US" altLang="ja-JP" sz="1400" b="1" dirty="0">
                <a:solidFill>
                  <a:prstClr val="black"/>
                </a:solidFill>
                <a:latin typeface="+mn-ea"/>
              </a:rPr>
              <a:t>)</a:t>
            </a:r>
            <a:r>
              <a:rPr lang="ja-JP" altLang="en-US" sz="1400" b="1" dirty="0">
                <a:solidFill>
                  <a:prstClr val="black"/>
                </a:solidFill>
                <a:latin typeface="+mn-ea"/>
              </a:rPr>
              <a:t>のどちらかが表示されます。</a:t>
            </a:r>
            <a:endParaRPr lang="en-US" altLang="ja-JP" sz="1400" b="1" dirty="0">
              <a:solidFill>
                <a:prstClr val="black"/>
              </a:solidFill>
              <a:latin typeface="+mn-ea"/>
            </a:endParaRPr>
          </a:p>
        </p:txBody>
      </p:sp>
      <p:sp>
        <p:nvSpPr>
          <p:cNvPr id="52" name="テキスト ボックス 51">
            <a:extLst>
              <a:ext uri="{FF2B5EF4-FFF2-40B4-BE49-F238E27FC236}">
                <a16:creationId xmlns:a16="http://schemas.microsoft.com/office/drawing/2014/main" id="{DE6DE8F6-EA5F-4FAC-5A21-C4D9BB436DAF}"/>
              </a:ext>
            </a:extLst>
          </p:cNvPr>
          <p:cNvSpPr txBox="1"/>
          <p:nvPr/>
        </p:nvSpPr>
        <p:spPr>
          <a:xfrm>
            <a:off x="5293287" y="6069989"/>
            <a:ext cx="7003030" cy="1423916"/>
          </a:xfrm>
          <a:prstGeom prst="rect">
            <a:avLst/>
          </a:prstGeom>
          <a:noFill/>
          <a:ln w="19050">
            <a:noFill/>
          </a:ln>
        </p:spPr>
        <p:txBody>
          <a:bodyPr wrap="square" rtlCol="0">
            <a:spAutoFit/>
          </a:bodyPr>
          <a:lstStyle/>
          <a:p>
            <a:pPr>
              <a:lnSpc>
                <a:spcPct val="110000"/>
              </a:lnSpc>
            </a:pPr>
            <a:r>
              <a:rPr lang="ja-JP" altLang="en-US" sz="1417" b="1" dirty="0">
                <a:solidFill>
                  <a:prstClr val="black"/>
                </a:solidFill>
                <a:latin typeface="+mn-ea"/>
              </a:rPr>
              <a:t>■失報を抑制したい場合</a:t>
            </a:r>
            <a:endParaRPr lang="en-US" altLang="ja-JP" sz="1417" b="1" dirty="0">
              <a:solidFill>
                <a:prstClr val="black"/>
              </a:solidFill>
              <a:latin typeface="+mn-ea"/>
            </a:endParaRPr>
          </a:p>
          <a:p>
            <a:pPr>
              <a:lnSpc>
                <a:spcPct val="110000"/>
              </a:lnSpc>
            </a:pPr>
            <a:r>
              <a:rPr lang="ja-JP" altLang="en-US" sz="1300" b="1" dirty="0">
                <a:solidFill>
                  <a:prstClr val="black"/>
                </a:solidFill>
                <a:latin typeface="+mn-ea"/>
              </a:rPr>
              <a:t>・アラーム枠を表示しながら、検知対象が検出</a:t>
            </a:r>
            <a:r>
              <a:rPr lang="en-US" altLang="ja-JP" sz="1300" b="1" dirty="0">
                <a:solidFill>
                  <a:prstClr val="black"/>
                </a:solidFill>
                <a:latin typeface="+mn-ea"/>
              </a:rPr>
              <a:t>(</a:t>
            </a:r>
            <a:r>
              <a:rPr lang="ja-JP" altLang="en-US" sz="1300" b="1" dirty="0">
                <a:solidFill>
                  <a:prstClr val="black"/>
                </a:solidFill>
                <a:latin typeface="+mn-ea"/>
              </a:rPr>
              <a:t>青枠</a:t>
            </a:r>
            <a:r>
              <a:rPr lang="en-US" altLang="ja-JP" sz="1300" b="1" dirty="0">
                <a:solidFill>
                  <a:prstClr val="black"/>
                </a:solidFill>
                <a:latin typeface="+mn-ea"/>
              </a:rPr>
              <a:t>)</a:t>
            </a:r>
            <a:r>
              <a:rPr lang="ja-JP" altLang="en-US" sz="1300" b="1" dirty="0">
                <a:solidFill>
                  <a:prstClr val="black"/>
                </a:solidFill>
                <a:latin typeface="+mn-ea"/>
              </a:rPr>
              <a:t>されているか確認してください。</a:t>
            </a:r>
            <a:endParaRPr lang="en-US" altLang="ja-JP" sz="1300" b="1" dirty="0">
              <a:solidFill>
                <a:prstClr val="black"/>
              </a:solidFill>
              <a:latin typeface="+mn-ea"/>
            </a:endParaRPr>
          </a:p>
          <a:p>
            <a:pPr marL="179388">
              <a:lnSpc>
                <a:spcPct val="110000"/>
              </a:lnSpc>
            </a:pPr>
            <a:r>
              <a:rPr lang="ja-JP" altLang="en-US" sz="1300" b="1" dirty="0">
                <a:solidFill>
                  <a:prstClr val="black"/>
                </a:solidFill>
                <a:latin typeface="+mn-ea"/>
              </a:rPr>
              <a:t>あまり検出されていない場合は、動体検知感度の値を大きくしながら調整してください。</a:t>
            </a:r>
            <a:endParaRPr lang="en-US" altLang="ja-JP" sz="1300" b="1" dirty="0">
              <a:solidFill>
                <a:prstClr val="black"/>
              </a:solidFill>
              <a:latin typeface="+mn-ea"/>
            </a:endParaRPr>
          </a:p>
          <a:p>
            <a:pPr>
              <a:lnSpc>
                <a:spcPct val="110000"/>
              </a:lnSpc>
            </a:pPr>
            <a:r>
              <a:rPr lang="ja-JP" altLang="en-US" sz="1300" b="1" dirty="0">
                <a:solidFill>
                  <a:prstClr val="black"/>
                </a:solidFill>
                <a:latin typeface="+mn-ea"/>
              </a:rPr>
              <a:t>・</a:t>
            </a:r>
            <a:r>
              <a:rPr lang="en-US" altLang="ja-JP" sz="1300" b="1" dirty="0">
                <a:solidFill>
                  <a:prstClr val="black"/>
                </a:solidFill>
                <a:latin typeface="+mn-ea"/>
              </a:rPr>
              <a:t>AI</a:t>
            </a:r>
            <a:r>
              <a:rPr lang="ja-JP" altLang="en-US" sz="1300" b="1" dirty="0">
                <a:solidFill>
                  <a:prstClr val="black"/>
                </a:solidFill>
                <a:latin typeface="+mn-ea"/>
              </a:rPr>
              <a:t>枠を表示しながら、検知対象オブジェクトが判定</a:t>
            </a:r>
            <a:r>
              <a:rPr lang="en-US" altLang="ja-JP" sz="1300" b="1" dirty="0">
                <a:solidFill>
                  <a:prstClr val="black"/>
                </a:solidFill>
                <a:latin typeface="+mn-ea"/>
              </a:rPr>
              <a:t>(</a:t>
            </a:r>
            <a:r>
              <a:rPr lang="ja-JP" altLang="en-US" sz="1300" b="1" dirty="0">
                <a:solidFill>
                  <a:prstClr val="black"/>
                </a:solidFill>
                <a:latin typeface="+mn-ea"/>
              </a:rPr>
              <a:t>緑枠</a:t>
            </a:r>
            <a:r>
              <a:rPr lang="en-US" altLang="ja-JP" sz="1300" b="1" dirty="0">
                <a:solidFill>
                  <a:prstClr val="black"/>
                </a:solidFill>
                <a:latin typeface="+mn-ea"/>
              </a:rPr>
              <a:t>)</a:t>
            </a:r>
            <a:r>
              <a:rPr lang="ja-JP" altLang="en-US" sz="1300" b="1" dirty="0">
                <a:solidFill>
                  <a:prstClr val="black"/>
                </a:solidFill>
                <a:latin typeface="+mn-ea"/>
              </a:rPr>
              <a:t>されているか確認してください。</a:t>
            </a:r>
            <a:endParaRPr lang="en-US" altLang="ja-JP" sz="1300" b="1" dirty="0">
              <a:solidFill>
                <a:prstClr val="black"/>
              </a:solidFill>
              <a:latin typeface="+mn-ea"/>
            </a:endParaRPr>
          </a:p>
          <a:p>
            <a:pPr>
              <a:lnSpc>
                <a:spcPct val="110000"/>
              </a:lnSpc>
            </a:pPr>
            <a:r>
              <a:rPr lang="ja-JP" altLang="en-US" sz="1300" b="1" dirty="0">
                <a:solidFill>
                  <a:prstClr val="black"/>
                </a:solidFill>
                <a:latin typeface="+mn-ea"/>
              </a:rPr>
              <a:t>　判定されていない場合は、対象オブジェクトの判定感度の値を大きくしながら調整して</a:t>
            </a:r>
            <a:endParaRPr lang="en-US" altLang="ja-JP" sz="1300" b="1" dirty="0">
              <a:solidFill>
                <a:prstClr val="black"/>
              </a:solidFill>
              <a:latin typeface="+mn-ea"/>
            </a:endParaRPr>
          </a:p>
          <a:p>
            <a:pPr marL="179388">
              <a:lnSpc>
                <a:spcPct val="110000"/>
              </a:lnSpc>
            </a:pPr>
            <a:r>
              <a:rPr lang="ja-JP" altLang="en-US" sz="1300" b="1" dirty="0">
                <a:solidFill>
                  <a:prstClr val="black"/>
                </a:solidFill>
                <a:latin typeface="+mn-ea"/>
              </a:rPr>
              <a:t>ください。</a:t>
            </a:r>
            <a:endParaRPr lang="en-US" altLang="ja-JP" sz="1300" b="1" dirty="0">
              <a:solidFill>
                <a:prstClr val="black"/>
              </a:solidFill>
              <a:latin typeface="+mn-ea"/>
            </a:endParaRPr>
          </a:p>
        </p:txBody>
      </p:sp>
      <p:sp>
        <p:nvSpPr>
          <p:cNvPr id="53" name="テキスト ボックス 52">
            <a:extLst>
              <a:ext uri="{FF2B5EF4-FFF2-40B4-BE49-F238E27FC236}">
                <a16:creationId xmlns:a16="http://schemas.microsoft.com/office/drawing/2014/main" id="{242945C0-092F-1E4B-F4D4-4EB1A6D0258A}"/>
              </a:ext>
            </a:extLst>
          </p:cNvPr>
          <p:cNvSpPr txBox="1"/>
          <p:nvPr/>
        </p:nvSpPr>
        <p:spPr>
          <a:xfrm>
            <a:off x="87666" y="6068962"/>
            <a:ext cx="5093659" cy="1200970"/>
          </a:xfrm>
          <a:prstGeom prst="rect">
            <a:avLst/>
          </a:prstGeom>
          <a:noFill/>
          <a:ln w="19050">
            <a:noFill/>
          </a:ln>
        </p:spPr>
        <p:txBody>
          <a:bodyPr wrap="square" rtlCol="0">
            <a:spAutoFit/>
          </a:bodyPr>
          <a:lstStyle/>
          <a:p>
            <a:pPr>
              <a:lnSpc>
                <a:spcPct val="110000"/>
              </a:lnSpc>
            </a:pPr>
            <a:r>
              <a:rPr lang="ja-JP" altLang="en-US" sz="1400" b="1" dirty="0">
                <a:solidFill>
                  <a:prstClr val="black"/>
                </a:solidFill>
                <a:latin typeface="+mn-ea"/>
              </a:rPr>
              <a:t>■誤報を抑制したい場合</a:t>
            </a:r>
            <a:endParaRPr lang="en-US" altLang="ja-JP" sz="1400" b="1" dirty="0">
              <a:solidFill>
                <a:prstClr val="black"/>
              </a:solidFill>
              <a:latin typeface="+mn-ea"/>
            </a:endParaRPr>
          </a:p>
          <a:p>
            <a:pPr marL="84138">
              <a:lnSpc>
                <a:spcPct val="110000"/>
              </a:lnSpc>
            </a:pPr>
            <a:r>
              <a:rPr lang="en-US" altLang="ja-JP" sz="1300" b="1" dirty="0">
                <a:solidFill>
                  <a:prstClr val="black"/>
                </a:solidFill>
                <a:latin typeface="+mn-ea"/>
              </a:rPr>
              <a:t>AI</a:t>
            </a:r>
            <a:r>
              <a:rPr lang="ja-JP" altLang="en-US" sz="1300" b="1" dirty="0">
                <a:solidFill>
                  <a:prstClr val="black"/>
                </a:solidFill>
                <a:latin typeface="+mn-ea"/>
              </a:rPr>
              <a:t>枠を表示しながら、検知対象オブジェクトが正しく判定されているか確認してください。</a:t>
            </a:r>
            <a:endParaRPr lang="en-US" altLang="ja-JP" sz="1300" b="1" dirty="0">
              <a:solidFill>
                <a:prstClr val="black"/>
              </a:solidFill>
              <a:latin typeface="+mn-ea"/>
            </a:endParaRPr>
          </a:p>
          <a:p>
            <a:pPr marL="84138">
              <a:lnSpc>
                <a:spcPct val="110000"/>
              </a:lnSpc>
            </a:pPr>
            <a:r>
              <a:rPr lang="ja-JP" altLang="en-US" sz="1300" b="1" dirty="0">
                <a:solidFill>
                  <a:prstClr val="black"/>
                </a:solidFill>
                <a:latin typeface="+mn-ea"/>
              </a:rPr>
              <a:t>正しく判定されていない場合は、誤報判定されているオブジェクトの判定感度の値を小さくしながら調整してください。</a:t>
            </a:r>
            <a:endParaRPr lang="en-US" altLang="ja-JP" sz="1300" b="1" dirty="0">
              <a:solidFill>
                <a:prstClr val="black"/>
              </a:solidFill>
              <a:latin typeface="+mn-ea"/>
            </a:endParaRPr>
          </a:p>
        </p:txBody>
      </p:sp>
      <p:grpSp>
        <p:nvGrpSpPr>
          <p:cNvPr id="3" name="グループ化 2">
            <a:extLst>
              <a:ext uri="{FF2B5EF4-FFF2-40B4-BE49-F238E27FC236}">
                <a16:creationId xmlns:a16="http://schemas.microsoft.com/office/drawing/2014/main" id="{35126E0C-7AE4-B52F-7677-F079D01956EC}"/>
              </a:ext>
            </a:extLst>
          </p:cNvPr>
          <p:cNvGrpSpPr/>
          <p:nvPr/>
        </p:nvGrpSpPr>
        <p:grpSpPr>
          <a:xfrm>
            <a:off x="12418996" y="1032384"/>
            <a:ext cx="1844107" cy="6257244"/>
            <a:chOff x="7886230" y="655611"/>
            <a:chExt cx="1171091" cy="3973632"/>
          </a:xfrm>
        </p:grpSpPr>
        <p:sp>
          <p:nvSpPr>
            <p:cNvPr id="5" name="フリーフォーム 16">
              <a:extLst>
                <a:ext uri="{FF2B5EF4-FFF2-40B4-BE49-F238E27FC236}">
                  <a16:creationId xmlns:a16="http://schemas.microsoft.com/office/drawing/2014/main" id="{7ACB4695-D88E-3CB8-E3E3-A44FE6B576FD}"/>
                </a:ext>
              </a:extLst>
            </p:cNvPr>
            <p:cNvSpPr/>
            <p:nvPr/>
          </p:nvSpPr>
          <p:spPr>
            <a:xfrm>
              <a:off x="7886230" y="1860155"/>
              <a:ext cx="1171091" cy="360000"/>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3001" tIns="93001" rIns="93001" bIns="93001" numCol="1" spcCol="1270" anchor="ctr" anchorCtr="0">
              <a:noAutofit/>
            </a:bodyPr>
            <a:lstStyle/>
            <a:p>
              <a:pPr algn="ctr" defTabSz="734952">
                <a:lnSpc>
                  <a:spcPct val="90000"/>
                </a:lnSpc>
                <a:spcBef>
                  <a:spcPct val="0"/>
                </a:spcBef>
                <a:spcAft>
                  <a:spcPct val="35000"/>
                </a:spcAft>
              </a:pPr>
              <a:r>
                <a:rPr lang="en-US" altLang="ja-JP" sz="1600" b="1" dirty="0">
                  <a:solidFill>
                    <a:prstClr val="white"/>
                  </a:solidFill>
                  <a:latin typeface="+mn-ea"/>
                </a:rPr>
                <a:t>AI</a:t>
              </a:r>
              <a:r>
                <a:rPr lang="ja-JP" altLang="en-US" sz="1600" b="1" dirty="0">
                  <a:solidFill>
                    <a:prstClr val="white"/>
                  </a:solidFill>
                  <a:latin typeface="+mn-ea"/>
                </a:rPr>
                <a:t>動体検知設定</a:t>
              </a:r>
            </a:p>
          </p:txBody>
        </p:sp>
        <p:sp>
          <p:nvSpPr>
            <p:cNvPr id="29" name="フリーフォーム 17">
              <a:extLst>
                <a:ext uri="{FF2B5EF4-FFF2-40B4-BE49-F238E27FC236}">
                  <a16:creationId xmlns:a16="http://schemas.microsoft.com/office/drawing/2014/main" id="{A872A226-141C-9A3E-4CC9-3C2AD15CD92B}"/>
                </a:ext>
              </a:extLst>
            </p:cNvPr>
            <p:cNvSpPr/>
            <p:nvPr/>
          </p:nvSpPr>
          <p:spPr>
            <a:xfrm>
              <a:off x="7886230" y="2462427"/>
              <a:ext cx="1171091" cy="360000"/>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3001" tIns="93001" rIns="93001" bIns="93001" numCol="1" spcCol="1270" anchor="ctr" anchorCtr="0">
              <a:noAutofit/>
            </a:bodyPr>
            <a:lstStyle/>
            <a:p>
              <a:pPr algn="ctr" defTabSz="734952">
                <a:lnSpc>
                  <a:spcPct val="90000"/>
                </a:lnSpc>
                <a:spcBef>
                  <a:spcPct val="0"/>
                </a:spcBef>
                <a:spcAft>
                  <a:spcPct val="35000"/>
                </a:spcAft>
                <a:defRPr/>
              </a:pPr>
              <a:r>
                <a:rPr lang="ja-JP" altLang="en-US" sz="1600" b="1" dirty="0">
                  <a:solidFill>
                    <a:prstClr val="white"/>
                  </a:solidFill>
                  <a:latin typeface="+mn-ea"/>
                  <a:cs typeface="Meiryo UI" panose="020B0604030504040204" pitchFamily="50" charset="-128"/>
                </a:rPr>
                <a:t>カウント機能設定</a:t>
              </a:r>
              <a:endParaRPr lang="en-US" altLang="ja-JP" sz="1600" b="1" dirty="0">
                <a:solidFill>
                  <a:prstClr val="white"/>
                </a:solidFill>
                <a:latin typeface="+mn-ea"/>
                <a:cs typeface="Meiryo UI" panose="020B0604030504040204" pitchFamily="50" charset="-128"/>
              </a:endParaRPr>
            </a:p>
          </p:txBody>
        </p:sp>
        <p:sp>
          <p:nvSpPr>
            <p:cNvPr id="30" name="フリーフォーム 18">
              <a:extLst>
                <a:ext uri="{FF2B5EF4-FFF2-40B4-BE49-F238E27FC236}">
                  <a16:creationId xmlns:a16="http://schemas.microsoft.com/office/drawing/2014/main" id="{89973AC1-CFB6-5D4B-9423-9CC1D2A686F5}"/>
                </a:ext>
              </a:extLst>
            </p:cNvPr>
            <p:cNvSpPr/>
            <p:nvPr/>
          </p:nvSpPr>
          <p:spPr>
            <a:xfrm>
              <a:off x="7886230" y="3064699"/>
              <a:ext cx="1171091" cy="360000"/>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accent1">
                <a:lumMod val="50000"/>
              </a:schemeClr>
            </a:solidFill>
            <a:effectLst>
              <a:outerShdw blurRad="50800" dist="38100" dir="2700000" algn="tl"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3001" tIns="93001" rIns="93001" bIns="93001" numCol="1" spcCol="1270" anchor="ctr" anchorCtr="0">
              <a:noAutofit/>
            </a:bodyPr>
            <a:lstStyle/>
            <a:p>
              <a:pPr algn="ctr" defTabSz="734952">
                <a:lnSpc>
                  <a:spcPct val="90000"/>
                </a:lnSpc>
                <a:spcBef>
                  <a:spcPct val="0"/>
                </a:spcBef>
                <a:spcAft>
                  <a:spcPct val="35000"/>
                </a:spcAft>
              </a:pPr>
              <a:r>
                <a:rPr lang="ja-JP" altLang="en-US" sz="1600" b="1" dirty="0">
                  <a:solidFill>
                    <a:prstClr val="white"/>
                  </a:solidFill>
                  <a:latin typeface="+mn-ea"/>
                </a:rPr>
                <a:t>詳細設定</a:t>
              </a:r>
            </a:p>
          </p:txBody>
        </p:sp>
        <p:sp>
          <p:nvSpPr>
            <p:cNvPr id="31" name="フリーフォーム 20">
              <a:extLst>
                <a:ext uri="{FF2B5EF4-FFF2-40B4-BE49-F238E27FC236}">
                  <a16:creationId xmlns:a16="http://schemas.microsoft.com/office/drawing/2014/main" id="{168E748E-C5DA-234D-A478-DB3D842FA9B5}"/>
                </a:ext>
              </a:extLst>
            </p:cNvPr>
            <p:cNvSpPr/>
            <p:nvPr/>
          </p:nvSpPr>
          <p:spPr>
            <a:xfrm>
              <a:off x="7886230" y="3666971"/>
              <a:ext cx="1171091" cy="360000"/>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3001" tIns="93001" rIns="93001" bIns="93001" numCol="1" spcCol="1270" anchor="ctr" anchorCtr="0">
              <a:noAutofit/>
            </a:bodyPr>
            <a:lstStyle/>
            <a:p>
              <a:pPr algn="ctr" defTabSz="734952">
                <a:lnSpc>
                  <a:spcPct val="90000"/>
                </a:lnSpc>
                <a:spcBef>
                  <a:spcPct val="0"/>
                </a:spcBef>
                <a:spcAft>
                  <a:spcPct val="35000"/>
                </a:spcAft>
                <a:defRPr/>
              </a:pPr>
              <a:r>
                <a:rPr lang="ja-JP" altLang="en-US" sz="1600" b="1" dirty="0">
                  <a:solidFill>
                    <a:prstClr val="white"/>
                  </a:solidFill>
                  <a:latin typeface="+mn-ea"/>
                  <a:cs typeface="Meiryo UI" panose="020B0604030504040204" pitchFamily="50" charset="-128"/>
                </a:rPr>
                <a:t>スケジュール設定</a:t>
              </a:r>
            </a:p>
          </p:txBody>
        </p:sp>
        <p:sp>
          <p:nvSpPr>
            <p:cNvPr id="32" name="フリーフォーム 21">
              <a:extLst>
                <a:ext uri="{FF2B5EF4-FFF2-40B4-BE49-F238E27FC236}">
                  <a16:creationId xmlns:a16="http://schemas.microsoft.com/office/drawing/2014/main" id="{F53EAA8B-7151-76A7-A28B-7F94032936D5}"/>
                </a:ext>
              </a:extLst>
            </p:cNvPr>
            <p:cNvSpPr/>
            <p:nvPr/>
          </p:nvSpPr>
          <p:spPr>
            <a:xfrm>
              <a:off x="7886230" y="4269243"/>
              <a:ext cx="1171091" cy="360000"/>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3001" tIns="93001" rIns="93001" bIns="93001" numCol="1" spcCol="1270" anchor="ctr" anchorCtr="0">
              <a:noAutofit/>
            </a:bodyPr>
            <a:lstStyle/>
            <a:p>
              <a:pPr algn="ctr" defTabSz="734952">
                <a:lnSpc>
                  <a:spcPct val="90000"/>
                </a:lnSpc>
                <a:spcBef>
                  <a:spcPct val="0"/>
                </a:spcBef>
                <a:spcAft>
                  <a:spcPct val="35000"/>
                </a:spcAft>
                <a:defRPr/>
              </a:pPr>
              <a:r>
                <a:rPr lang="ja-JP" altLang="en-US" sz="1600" b="1" dirty="0">
                  <a:solidFill>
                    <a:prstClr val="white"/>
                  </a:solidFill>
                  <a:latin typeface="+mn-ea"/>
                  <a:cs typeface="Meiryo UI" panose="020B0604030504040204" pitchFamily="50" charset="-128"/>
                </a:rPr>
                <a:t>アラーム設定</a:t>
              </a:r>
            </a:p>
          </p:txBody>
        </p:sp>
        <p:sp>
          <p:nvSpPr>
            <p:cNvPr id="33" name="フリーフォーム 23">
              <a:extLst>
                <a:ext uri="{FF2B5EF4-FFF2-40B4-BE49-F238E27FC236}">
                  <a16:creationId xmlns:a16="http://schemas.microsoft.com/office/drawing/2014/main" id="{F09000DD-56BB-EB1D-7A79-FDF79CA21FB5}"/>
                </a:ext>
              </a:extLst>
            </p:cNvPr>
            <p:cNvSpPr/>
            <p:nvPr/>
          </p:nvSpPr>
          <p:spPr>
            <a:xfrm rot="28406">
              <a:off x="8325389" y="2248481"/>
              <a:ext cx="292773" cy="185620"/>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92206" tIns="0" rIns="92206" bIns="115458" numCol="1" spcCol="1270" anchor="ctr" anchorCtr="0">
              <a:noAutofit/>
            </a:bodyPr>
            <a:lstStyle/>
            <a:p>
              <a:pPr algn="ctr" defTabSz="262484">
                <a:lnSpc>
                  <a:spcPct val="90000"/>
                </a:lnSpc>
                <a:spcBef>
                  <a:spcPct val="0"/>
                </a:spcBef>
                <a:spcAft>
                  <a:spcPct val="35000"/>
                </a:spcAft>
                <a:defRPr/>
              </a:pPr>
              <a:endParaRPr lang="ja-JP" altLang="en-US" sz="1600" b="1">
                <a:solidFill>
                  <a:prstClr val="white"/>
                </a:solidFill>
                <a:latin typeface="+mn-ea"/>
                <a:cs typeface="Meiryo UI" panose="020B0604030504040204" pitchFamily="50" charset="-128"/>
              </a:endParaRPr>
            </a:p>
          </p:txBody>
        </p:sp>
        <p:sp>
          <p:nvSpPr>
            <p:cNvPr id="35" name="フリーフォーム 24">
              <a:extLst>
                <a:ext uri="{FF2B5EF4-FFF2-40B4-BE49-F238E27FC236}">
                  <a16:creationId xmlns:a16="http://schemas.microsoft.com/office/drawing/2014/main" id="{5F8F560E-090D-A6F8-00EB-1F255711A35E}"/>
                </a:ext>
              </a:extLst>
            </p:cNvPr>
            <p:cNvSpPr/>
            <p:nvPr/>
          </p:nvSpPr>
          <p:spPr>
            <a:xfrm rot="28406">
              <a:off x="8325389" y="2850753"/>
              <a:ext cx="292773" cy="185620"/>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92206" tIns="0" rIns="92206" bIns="115458" numCol="1" spcCol="1270" anchor="ctr" anchorCtr="0">
              <a:noAutofit/>
            </a:bodyPr>
            <a:lstStyle/>
            <a:p>
              <a:pPr algn="ctr" defTabSz="262484">
                <a:lnSpc>
                  <a:spcPct val="90000"/>
                </a:lnSpc>
                <a:spcBef>
                  <a:spcPct val="0"/>
                </a:spcBef>
                <a:spcAft>
                  <a:spcPct val="35000"/>
                </a:spcAft>
                <a:defRPr/>
              </a:pPr>
              <a:endParaRPr lang="ja-JP" altLang="en-US" sz="1600" b="1">
                <a:solidFill>
                  <a:prstClr val="white"/>
                </a:solidFill>
                <a:latin typeface="+mn-ea"/>
                <a:cs typeface="Meiryo UI" panose="020B0604030504040204" pitchFamily="50" charset="-128"/>
              </a:endParaRPr>
            </a:p>
          </p:txBody>
        </p:sp>
        <p:sp>
          <p:nvSpPr>
            <p:cNvPr id="36" name="フリーフォーム 25">
              <a:extLst>
                <a:ext uri="{FF2B5EF4-FFF2-40B4-BE49-F238E27FC236}">
                  <a16:creationId xmlns:a16="http://schemas.microsoft.com/office/drawing/2014/main" id="{5B3FBB1E-98E7-36C2-4909-7EC70E637431}"/>
                </a:ext>
              </a:extLst>
            </p:cNvPr>
            <p:cNvSpPr/>
            <p:nvPr/>
          </p:nvSpPr>
          <p:spPr>
            <a:xfrm rot="28406">
              <a:off x="8325389" y="3453025"/>
              <a:ext cx="292773" cy="185620"/>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92206" tIns="0" rIns="92206" bIns="115458" numCol="1" spcCol="1270" anchor="ctr" anchorCtr="0">
              <a:noAutofit/>
            </a:bodyPr>
            <a:lstStyle/>
            <a:p>
              <a:pPr algn="ctr" defTabSz="262484">
                <a:lnSpc>
                  <a:spcPct val="90000"/>
                </a:lnSpc>
                <a:spcBef>
                  <a:spcPct val="0"/>
                </a:spcBef>
                <a:spcAft>
                  <a:spcPct val="35000"/>
                </a:spcAft>
                <a:defRPr/>
              </a:pPr>
              <a:endParaRPr lang="ja-JP" altLang="en-US" sz="1600" b="1">
                <a:solidFill>
                  <a:prstClr val="white"/>
                </a:solidFill>
                <a:latin typeface="+mn-ea"/>
                <a:cs typeface="Meiryo UI" panose="020B0604030504040204" pitchFamily="50" charset="-128"/>
              </a:endParaRPr>
            </a:p>
          </p:txBody>
        </p:sp>
        <p:sp>
          <p:nvSpPr>
            <p:cNvPr id="37" name="フリーフォーム 26">
              <a:extLst>
                <a:ext uri="{FF2B5EF4-FFF2-40B4-BE49-F238E27FC236}">
                  <a16:creationId xmlns:a16="http://schemas.microsoft.com/office/drawing/2014/main" id="{584D36AF-7598-C9CC-BE93-6327DA534F25}"/>
                </a:ext>
              </a:extLst>
            </p:cNvPr>
            <p:cNvSpPr/>
            <p:nvPr/>
          </p:nvSpPr>
          <p:spPr>
            <a:xfrm rot="28406">
              <a:off x="8325389" y="4055297"/>
              <a:ext cx="292773" cy="185620"/>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92206" tIns="0" rIns="92206" bIns="115458" numCol="1" spcCol="1270" anchor="ctr" anchorCtr="0">
              <a:noAutofit/>
            </a:bodyPr>
            <a:lstStyle/>
            <a:p>
              <a:pPr algn="ctr" defTabSz="262484">
                <a:lnSpc>
                  <a:spcPct val="90000"/>
                </a:lnSpc>
                <a:spcBef>
                  <a:spcPct val="0"/>
                </a:spcBef>
                <a:spcAft>
                  <a:spcPct val="35000"/>
                </a:spcAft>
                <a:defRPr/>
              </a:pPr>
              <a:endParaRPr lang="ja-JP" altLang="en-US" sz="1600" b="1">
                <a:solidFill>
                  <a:prstClr val="white"/>
                </a:solidFill>
                <a:latin typeface="+mn-ea"/>
                <a:cs typeface="Meiryo UI" panose="020B0604030504040204" pitchFamily="50" charset="-128"/>
              </a:endParaRPr>
            </a:p>
          </p:txBody>
        </p:sp>
        <p:sp>
          <p:nvSpPr>
            <p:cNvPr id="38" name="フリーフォーム 14">
              <a:extLst>
                <a:ext uri="{FF2B5EF4-FFF2-40B4-BE49-F238E27FC236}">
                  <a16:creationId xmlns:a16="http://schemas.microsoft.com/office/drawing/2014/main" id="{D02CF8D9-C026-8BC7-46AB-DAB8AFCB0833}"/>
                </a:ext>
              </a:extLst>
            </p:cNvPr>
            <p:cNvSpPr/>
            <p:nvPr/>
          </p:nvSpPr>
          <p:spPr>
            <a:xfrm>
              <a:off x="7886230" y="655611"/>
              <a:ext cx="1171091" cy="360000"/>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3001" tIns="93001" rIns="93001" bIns="93001" numCol="1" spcCol="1270" anchor="ctr" anchorCtr="0">
              <a:noAutofit/>
            </a:bodyPr>
            <a:lstStyle/>
            <a:p>
              <a:pPr algn="ctr" defTabSz="734952">
                <a:lnSpc>
                  <a:spcPct val="90000"/>
                </a:lnSpc>
                <a:spcBef>
                  <a:spcPct val="0"/>
                </a:spcBef>
                <a:spcAft>
                  <a:spcPct val="35000"/>
                </a:spcAft>
                <a:defRPr/>
              </a:pPr>
              <a:r>
                <a:rPr lang="ja-JP" altLang="en-US" sz="1600" b="1" dirty="0">
                  <a:solidFill>
                    <a:prstClr val="white"/>
                  </a:solidFill>
                  <a:latin typeface="+mn-ea"/>
                </a:rPr>
                <a:t>設定画面を開く</a:t>
              </a:r>
            </a:p>
          </p:txBody>
        </p:sp>
        <p:sp>
          <p:nvSpPr>
            <p:cNvPr id="39" name="フリーフォーム 15">
              <a:extLst>
                <a:ext uri="{FF2B5EF4-FFF2-40B4-BE49-F238E27FC236}">
                  <a16:creationId xmlns:a16="http://schemas.microsoft.com/office/drawing/2014/main" id="{F6DE9B30-4E92-14E2-CF6D-23468DE8541C}"/>
                </a:ext>
              </a:extLst>
            </p:cNvPr>
            <p:cNvSpPr/>
            <p:nvPr/>
          </p:nvSpPr>
          <p:spPr>
            <a:xfrm rot="28406">
              <a:off x="8325389" y="1043937"/>
              <a:ext cx="292773" cy="185620"/>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92206" tIns="0" rIns="92206" bIns="115458" numCol="1" spcCol="1270" anchor="ctr" anchorCtr="0">
              <a:noAutofit/>
            </a:bodyPr>
            <a:lstStyle/>
            <a:p>
              <a:pPr algn="ctr" defTabSz="262484">
                <a:lnSpc>
                  <a:spcPct val="90000"/>
                </a:lnSpc>
                <a:spcBef>
                  <a:spcPct val="0"/>
                </a:spcBef>
                <a:spcAft>
                  <a:spcPct val="35000"/>
                </a:spcAft>
                <a:defRPr/>
              </a:pPr>
              <a:endParaRPr lang="ja-JP" altLang="en-US" sz="1600" b="1">
                <a:solidFill>
                  <a:prstClr val="white"/>
                </a:solidFill>
                <a:latin typeface="+mn-ea"/>
                <a:cs typeface="Meiryo UI" panose="020B0604030504040204" pitchFamily="50" charset="-128"/>
              </a:endParaRPr>
            </a:p>
          </p:txBody>
        </p:sp>
        <p:sp>
          <p:nvSpPr>
            <p:cNvPr id="40" name="フリーフォーム 16">
              <a:extLst>
                <a:ext uri="{FF2B5EF4-FFF2-40B4-BE49-F238E27FC236}">
                  <a16:creationId xmlns:a16="http://schemas.microsoft.com/office/drawing/2014/main" id="{05FFC637-DFB9-588A-4CFA-9E169F5607E2}"/>
                </a:ext>
              </a:extLst>
            </p:cNvPr>
            <p:cNvSpPr/>
            <p:nvPr/>
          </p:nvSpPr>
          <p:spPr>
            <a:xfrm>
              <a:off x="7886230" y="1257883"/>
              <a:ext cx="1171091" cy="360000"/>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3001" tIns="93001" rIns="93001" bIns="93001" numCol="1" spcCol="1270" anchor="ctr" anchorCtr="0">
              <a:noAutofit/>
            </a:bodyPr>
            <a:lstStyle/>
            <a:p>
              <a:pPr algn="ctr" defTabSz="734952">
                <a:lnSpc>
                  <a:spcPct val="90000"/>
                </a:lnSpc>
                <a:spcBef>
                  <a:spcPct val="0"/>
                </a:spcBef>
                <a:spcAft>
                  <a:spcPct val="35000"/>
                </a:spcAft>
                <a:defRPr/>
              </a:pPr>
              <a:r>
                <a:rPr lang="ja-JP" altLang="en-US" sz="1600" b="1" dirty="0">
                  <a:solidFill>
                    <a:prstClr val="white"/>
                  </a:solidFill>
                  <a:latin typeface="+mn-ea"/>
                </a:rPr>
                <a:t>モード選択</a:t>
              </a:r>
            </a:p>
          </p:txBody>
        </p:sp>
        <p:sp>
          <p:nvSpPr>
            <p:cNvPr id="41" name="フリーフォーム 23">
              <a:extLst>
                <a:ext uri="{FF2B5EF4-FFF2-40B4-BE49-F238E27FC236}">
                  <a16:creationId xmlns:a16="http://schemas.microsoft.com/office/drawing/2014/main" id="{C64907C5-D38D-704D-65C4-143256F3C0D3}"/>
                </a:ext>
              </a:extLst>
            </p:cNvPr>
            <p:cNvSpPr/>
            <p:nvPr/>
          </p:nvSpPr>
          <p:spPr>
            <a:xfrm rot="28406">
              <a:off x="8325389" y="1646209"/>
              <a:ext cx="292773" cy="185620"/>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92206" tIns="0" rIns="92206" bIns="115458" numCol="1" spcCol="1270" anchor="ctr" anchorCtr="0">
              <a:noAutofit/>
            </a:bodyPr>
            <a:lstStyle/>
            <a:p>
              <a:pPr algn="ctr" defTabSz="262484">
                <a:lnSpc>
                  <a:spcPct val="90000"/>
                </a:lnSpc>
                <a:spcBef>
                  <a:spcPct val="0"/>
                </a:spcBef>
                <a:spcAft>
                  <a:spcPct val="35000"/>
                </a:spcAft>
                <a:defRPr/>
              </a:pPr>
              <a:endParaRPr lang="ja-JP" altLang="en-US" sz="1600" b="1">
                <a:solidFill>
                  <a:prstClr val="white"/>
                </a:solidFill>
                <a:latin typeface="+mn-ea"/>
                <a:cs typeface="Meiryo UI" panose="020B0604030504040204" pitchFamily="50" charset="-128"/>
              </a:endParaRPr>
            </a:p>
          </p:txBody>
        </p:sp>
      </p:grpSp>
      <p:sp>
        <p:nvSpPr>
          <p:cNvPr id="9" name="線吹き出し 2 (枠付き) 48">
            <a:extLst>
              <a:ext uri="{FF2B5EF4-FFF2-40B4-BE49-F238E27FC236}">
                <a16:creationId xmlns:a16="http://schemas.microsoft.com/office/drawing/2014/main" id="{BA8A8202-2876-FF89-5F89-FF708C04456F}"/>
              </a:ext>
            </a:extLst>
          </p:cNvPr>
          <p:cNvSpPr/>
          <p:nvPr/>
        </p:nvSpPr>
        <p:spPr>
          <a:xfrm>
            <a:off x="8100043" y="647559"/>
            <a:ext cx="4154960" cy="1587050"/>
          </a:xfrm>
          <a:prstGeom prst="borderCallout2">
            <a:avLst>
              <a:gd name="adj1" fmla="val 76073"/>
              <a:gd name="adj2" fmla="val -248"/>
              <a:gd name="adj3" fmla="val 76007"/>
              <a:gd name="adj4" fmla="val -2026"/>
              <a:gd name="adj5" fmla="val 128284"/>
              <a:gd name="adj6" fmla="val -6255"/>
            </a:avLst>
          </a:prstGeom>
          <a:noFill/>
          <a:ln w="19050" cap="flat" cmpd="sng" algn="ctr">
            <a:solidFill>
              <a:srgbClr val="FF0000"/>
            </a:solidFill>
            <a:prstDash val="solid"/>
            <a:miter lim="800000"/>
          </a:ln>
          <a:effectLst/>
        </p:spPr>
        <p:txBody>
          <a:bodyPr rtlCol="0" anchor="ctr"/>
          <a:lstStyle/>
          <a:p>
            <a:pPr algn="ctr" defTabSz="1439906">
              <a:defRPr/>
            </a:pPr>
            <a:endParaRPr kumimoji="0" lang="ja-JP" altLang="en-US" sz="1400" b="1" kern="0">
              <a:solidFill>
                <a:prstClr val="white"/>
              </a:solidFill>
              <a:latin typeface="+mn-ea"/>
            </a:endParaRPr>
          </a:p>
        </p:txBody>
      </p:sp>
    </p:spTree>
    <p:extLst>
      <p:ext uri="{BB962C8B-B14F-4D97-AF65-F5344CB8AC3E}">
        <p14:creationId xmlns:p14="http://schemas.microsoft.com/office/powerpoint/2010/main" val="377361632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詳細設定｜検知スコアによる閾値の再調整</a:t>
            </a:r>
            <a:endParaRPr kumimoji="1" lang="ja-JP" altLang="en-US" dirty="0"/>
          </a:p>
        </p:txBody>
      </p:sp>
      <p:sp>
        <p:nvSpPr>
          <p:cNvPr id="4" name="テキスト ボックス 3">
            <a:extLst>
              <a:ext uri="{FF2B5EF4-FFF2-40B4-BE49-F238E27FC236}">
                <a16:creationId xmlns:a16="http://schemas.microsoft.com/office/drawing/2014/main" id="{7955244D-FEC3-B8E0-D438-72ED6A32C7F5}"/>
              </a:ext>
            </a:extLst>
          </p:cNvPr>
          <p:cNvSpPr txBox="1"/>
          <p:nvPr/>
        </p:nvSpPr>
        <p:spPr>
          <a:xfrm>
            <a:off x="213895" y="663086"/>
            <a:ext cx="10611760" cy="1179425"/>
          </a:xfrm>
          <a:prstGeom prst="rect">
            <a:avLst/>
          </a:prstGeom>
          <a:noFill/>
        </p:spPr>
        <p:txBody>
          <a:bodyPr wrap="square" rtlCol="0">
            <a:spAutoFit/>
          </a:bodyPr>
          <a:lstStyle/>
          <a:p>
            <a:pPr>
              <a:lnSpc>
                <a:spcPct val="120000"/>
              </a:lnSpc>
            </a:pPr>
            <a:r>
              <a:rPr lang="ja-JP" altLang="en-US" sz="2000" b="1" dirty="0">
                <a:solidFill>
                  <a:prstClr val="black"/>
                </a:solidFill>
                <a:latin typeface="+mn-ea"/>
                <a:cs typeface="Meiryo UI" panose="020B0604030504040204" pitchFamily="50" charset="-128"/>
              </a:rPr>
              <a:t>デモ画面で検知スコアを表示できます。</a:t>
            </a:r>
            <a:endParaRPr lang="en-US" altLang="ja-JP" sz="2000" b="1" dirty="0">
              <a:solidFill>
                <a:prstClr val="black"/>
              </a:solidFill>
              <a:latin typeface="+mn-ea"/>
              <a:cs typeface="Meiryo UI" panose="020B0604030504040204" pitchFamily="50" charset="-128"/>
            </a:endParaRPr>
          </a:p>
          <a:p>
            <a:pPr>
              <a:lnSpc>
                <a:spcPct val="120000"/>
              </a:lnSpc>
            </a:pPr>
            <a:r>
              <a:rPr lang="ja-JP" altLang="en-US" sz="2000" b="1" dirty="0">
                <a:solidFill>
                  <a:prstClr val="black"/>
                </a:solidFill>
                <a:latin typeface="+mn-ea"/>
                <a:cs typeface="Meiryo UI" panose="020B0604030504040204" pitchFamily="50" charset="-128"/>
              </a:rPr>
              <a:t>「</a:t>
            </a:r>
            <a:r>
              <a:rPr lang="en-US" altLang="ja-JP" sz="2000" b="1" dirty="0">
                <a:solidFill>
                  <a:prstClr val="black"/>
                </a:solidFill>
                <a:latin typeface="+mn-ea"/>
                <a:cs typeface="Meiryo UI" panose="020B0604030504040204" pitchFamily="50" charset="-128"/>
              </a:rPr>
              <a:t>AI</a:t>
            </a:r>
            <a:r>
              <a:rPr lang="ja-JP" altLang="en-US" sz="2000" b="1" dirty="0">
                <a:solidFill>
                  <a:prstClr val="black"/>
                </a:solidFill>
                <a:latin typeface="+mn-ea"/>
                <a:cs typeface="Meiryo UI" panose="020B0604030504040204" pitchFamily="50" charset="-128"/>
              </a:rPr>
              <a:t>動体検知設定」画面の「デモ表示画面」の実行をクリックしデモ画面を表示します。</a:t>
            </a:r>
            <a:endParaRPr lang="en-US" altLang="ja-JP" sz="2000" b="1" dirty="0">
              <a:solidFill>
                <a:prstClr val="black"/>
              </a:solidFill>
              <a:latin typeface="+mn-ea"/>
              <a:cs typeface="Meiryo UI" panose="020B0604030504040204" pitchFamily="50" charset="-128"/>
            </a:endParaRPr>
          </a:p>
          <a:p>
            <a:pPr>
              <a:lnSpc>
                <a:spcPct val="120000"/>
              </a:lnSpc>
            </a:pPr>
            <a:r>
              <a:rPr lang="ja-JP" altLang="en-US" sz="2000" b="1" dirty="0">
                <a:solidFill>
                  <a:prstClr val="black"/>
                </a:solidFill>
                <a:latin typeface="+mn-ea"/>
                <a:cs typeface="Meiryo UI" panose="020B0604030504040204" pitchFamily="50" charset="-128"/>
              </a:rPr>
              <a:t>「</a:t>
            </a:r>
            <a:r>
              <a:rPr lang="en-US" altLang="ja-JP" sz="2000" b="1" dirty="0">
                <a:solidFill>
                  <a:prstClr val="black"/>
                </a:solidFill>
                <a:latin typeface="+mn-ea"/>
                <a:cs typeface="Meiryo UI" panose="020B0604030504040204" pitchFamily="50" charset="-128"/>
              </a:rPr>
              <a:t>Display score</a:t>
            </a:r>
            <a:r>
              <a:rPr lang="ja-JP" altLang="en-US" sz="2000" b="1" dirty="0">
                <a:solidFill>
                  <a:prstClr val="black"/>
                </a:solidFill>
                <a:latin typeface="+mn-ea"/>
                <a:cs typeface="Meiryo UI" panose="020B0604030504040204" pitchFamily="50" charset="-128"/>
              </a:rPr>
              <a:t>」を</a:t>
            </a:r>
            <a:r>
              <a:rPr lang="en-US" altLang="ja-JP" sz="2000" b="1" dirty="0">
                <a:solidFill>
                  <a:prstClr val="black"/>
                </a:solidFill>
                <a:latin typeface="+mn-ea"/>
                <a:cs typeface="Meiryo UI" panose="020B0604030504040204" pitchFamily="50" charset="-128"/>
              </a:rPr>
              <a:t>On</a:t>
            </a:r>
            <a:r>
              <a:rPr lang="ja-JP" altLang="en-US" sz="2000" b="1" dirty="0">
                <a:solidFill>
                  <a:prstClr val="black"/>
                </a:solidFill>
                <a:latin typeface="+mn-ea"/>
                <a:cs typeface="Meiryo UI" panose="020B0604030504040204" pitchFamily="50" charset="-128"/>
              </a:rPr>
              <a:t>にします。</a:t>
            </a:r>
            <a:endParaRPr lang="en-US" altLang="ja-JP" sz="2000" b="1" dirty="0">
              <a:solidFill>
                <a:prstClr val="black"/>
              </a:solidFill>
              <a:latin typeface="+mn-ea"/>
              <a:cs typeface="Meiryo UI" panose="020B0604030504040204" pitchFamily="50" charset="-128"/>
            </a:endParaRPr>
          </a:p>
        </p:txBody>
      </p:sp>
      <p:sp>
        <p:nvSpPr>
          <p:cNvPr id="15" name="正方形/長方形 14">
            <a:extLst>
              <a:ext uri="{FF2B5EF4-FFF2-40B4-BE49-F238E27FC236}">
                <a16:creationId xmlns:a16="http://schemas.microsoft.com/office/drawing/2014/main" id="{F1B6C727-8D29-DA84-64FA-1A6AECADE0E3}"/>
              </a:ext>
            </a:extLst>
          </p:cNvPr>
          <p:cNvSpPr/>
          <p:nvPr/>
        </p:nvSpPr>
        <p:spPr>
          <a:xfrm>
            <a:off x="489833" y="2001332"/>
            <a:ext cx="2074691" cy="400110"/>
          </a:xfrm>
          <a:prstGeom prst="rect">
            <a:avLst/>
          </a:prstGeom>
        </p:spPr>
        <p:txBody>
          <a:bodyPr wrap="square">
            <a:spAutoFit/>
          </a:bodyPr>
          <a:lstStyle/>
          <a:p>
            <a:pPr defTabSz="719953" fontAlgn="base">
              <a:spcBef>
                <a:spcPct val="0"/>
              </a:spcBef>
              <a:spcAft>
                <a:spcPct val="0"/>
              </a:spcAft>
              <a:defRPr/>
            </a:pPr>
            <a:r>
              <a:rPr lang="ja-JP" altLang="en-US" sz="2000" b="1" dirty="0">
                <a:solidFill>
                  <a:prstClr val="black"/>
                </a:solidFill>
                <a:latin typeface="+mn-ea"/>
                <a:cs typeface="Calibri" panose="020F0502020204030204" pitchFamily="34" charset="0"/>
              </a:rPr>
              <a:t>■デモ画面</a:t>
            </a:r>
            <a:endParaRPr lang="en-GB" sz="2000" b="1" dirty="0">
              <a:solidFill>
                <a:prstClr val="black"/>
              </a:solidFill>
              <a:latin typeface="+mn-ea"/>
              <a:cs typeface="Calibri" panose="020F0502020204030204" pitchFamily="34" charset="0"/>
            </a:endParaRPr>
          </a:p>
        </p:txBody>
      </p:sp>
      <p:pic>
        <p:nvPicPr>
          <p:cNvPr id="16" name="図 15">
            <a:extLst>
              <a:ext uri="{FF2B5EF4-FFF2-40B4-BE49-F238E27FC236}">
                <a16:creationId xmlns:a16="http://schemas.microsoft.com/office/drawing/2014/main" id="{AC3FE036-C179-74E0-21EC-00E4F40FD36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42578" y="2569813"/>
            <a:ext cx="7564850" cy="4503191"/>
          </a:xfrm>
          <a:prstGeom prst="rect">
            <a:avLst/>
          </a:prstGeom>
          <a:effectLst>
            <a:outerShdw blurRad="50800" dist="38100" dir="2700000" algn="tl" rotWithShape="0">
              <a:prstClr val="black">
                <a:alpha val="40000"/>
              </a:prstClr>
            </a:outerShdw>
          </a:effectLst>
        </p:spPr>
      </p:pic>
      <p:sp>
        <p:nvSpPr>
          <p:cNvPr id="17" name="四角形吹き出し 35">
            <a:extLst>
              <a:ext uri="{FF2B5EF4-FFF2-40B4-BE49-F238E27FC236}">
                <a16:creationId xmlns:a16="http://schemas.microsoft.com/office/drawing/2014/main" id="{658D8DB5-9979-5667-6EF2-339CBE5812F7}"/>
              </a:ext>
            </a:extLst>
          </p:cNvPr>
          <p:cNvSpPr/>
          <p:nvPr/>
        </p:nvSpPr>
        <p:spPr>
          <a:xfrm>
            <a:off x="837169" y="2985789"/>
            <a:ext cx="3020127" cy="784555"/>
          </a:xfrm>
          <a:prstGeom prst="wedgeRectCallout">
            <a:avLst>
              <a:gd name="adj1" fmla="val 44009"/>
              <a:gd name="adj2" fmla="val 71792"/>
            </a:avLst>
          </a:prstGeom>
          <a:gradFill rotWithShape="1">
            <a:gsLst>
              <a:gs pos="0">
                <a:srgbClr val="70AD47">
                  <a:satMod val="103000"/>
                  <a:lumMod val="102000"/>
                  <a:tint val="94000"/>
                </a:srgbClr>
              </a:gs>
              <a:gs pos="50000">
                <a:srgbClr val="70AD47">
                  <a:satMod val="110000"/>
                  <a:lumMod val="100000"/>
                  <a:shade val="100000"/>
                </a:srgbClr>
              </a:gs>
              <a:gs pos="100000">
                <a:srgbClr val="70AD47">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defTabSz="719953" fontAlgn="base">
              <a:spcBef>
                <a:spcPct val="0"/>
              </a:spcBef>
              <a:spcAft>
                <a:spcPct val="0"/>
              </a:spcAft>
              <a:defRPr/>
            </a:pPr>
            <a:r>
              <a:rPr kumimoji="0" lang="ja-JP" altLang="en-US" sz="1800" b="1" kern="0" dirty="0">
                <a:solidFill>
                  <a:prstClr val="white"/>
                </a:solidFill>
                <a:latin typeface="+mn-ea"/>
              </a:rPr>
              <a:t>検知枠左上にオブジェクトアイコンを表示</a:t>
            </a:r>
          </a:p>
        </p:txBody>
      </p:sp>
      <p:sp>
        <p:nvSpPr>
          <p:cNvPr id="18" name="四角形吹き出し 36">
            <a:extLst>
              <a:ext uri="{FF2B5EF4-FFF2-40B4-BE49-F238E27FC236}">
                <a16:creationId xmlns:a16="http://schemas.microsoft.com/office/drawing/2014/main" id="{BDA208CA-1044-61DE-1CB1-39291B8383D6}"/>
              </a:ext>
            </a:extLst>
          </p:cNvPr>
          <p:cNvSpPr/>
          <p:nvPr/>
        </p:nvSpPr>
        <p:spPr>
          <a:xfrm>
            <a:off x="5942036" y="5864395"/>
            <a:ext cx="2045826" cy="777342"/>
          </a:xfrm>
          <a:prstGeom prst="wedgeRectCallout">
            <a:avLst>
              <a:gd name="adj1" fmla="val -128190"/>
              <a:gd name="adj2" fmla="val -58964"/>
            </a:avLst>
          </a:prstGeom>
          <a:gradFill rotWithShape="1">
            <a:gsLst>
              <a:gs pos="0">
                <a:srgbClr val="70AD47">
                  <a:satMod val="103000"/>
                  <a:lumMod val="102000"/>
                  <a:tint val="94000"/>
                </a:srgbClr>
              </a:gs>
              <a:gs pos="50000">
                <a:srgbClr val="70AD47">
                  <a:satMod val="110000"/>
                  <a:lumMod val="100000"/>
                  <a:shade val="100000"/>
                </a:srgbClr>
              </a:gs>
              <a:gs pos="100000">
                <a:srgbClr val="70AD47">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defTabSz="719953" fontAlgn="base">
              <a:spcBef>
                <a:spcPct val="0"/>
              </a:spcBef>
              <a:spcAft>
                <a:spcPct val="0"/>
              </a:spcAft>
              <a:defRPr/>
            </a:pPr>
            <a:r>
              <a:rPr kumimoji="0" lang="ja-JP" altLang="en-US" sz="1800" b="1" kern="0" dirty="0">
                <a:solidFill>
                  <a:prstClr val="white"/>
                </a:solidFill>
                <a:latin typeface="+mn-ea"/>
              </a:rPr>
              <a:t>スコアは検知枠内左上に表示</a:t>
            </a:r>
            <a:endParaRPr kumimoji="0" lang="en-US" altLang="ja-JP" sz="1800" b="1" kern="0" dirty="0">
              <a:solidFill>
                <a:prstClr val="white"/>
              </a:solidFill>
              <a:latin typeface="+mn-ea"/>
            </a:endParaRPr>
          </a:p>
        </p:txBody>
      </p:sp>
      <p:grpSp>
        <p:nvGrpSpPr>
          <p:cNvPr id="26" name="グループ化 25">
            <a:extLst>
              <a:ext uri="{FF2B5EF4-FFF2-40B4-BE49-F238E27FC236}">
                <a16:creationId xmlns:a16="http://schemas.microsoft.com/office/drawing/2014/main" id="{58236C46-0813-A679-B67D-60B930C175CC}"/>
              </a:ext>
            </a:extLst>
          </p:cNvPr>
          <p:cNvGrpSpPr/>
          <p:nvPr/>
        </p:nvGrpSpPr>
        <p:grpSpPr>
          <a:xfrm>
            <a:off x="8809404" y="4758815"/>
            <a:ext cx="2294127" cy="2614355"/>
            <a:chOff x="5620871" y="942864"/>
            <a:chExt cx="1456874" cy="1660233"/>
          </a:xfrm>
          <a:effectLst>
            <a:outerShdw blurRad="50800" dist="38100" dir="2700000" algn="tl" rotWithShape="0">
              <a:prstClr val="black">
                <a:alpha val="40000"/>
              </a:prstClr>
            </a:outerShdw>
          </a:effectLst>
        </p:grpSpPr>
        <p:pic>
          <p:nvPicPr>
            <p:cNvPr id="19" name="図 18">
              <a:extLst>
                <a:ext uri="{FF2B5EF4-FFF2-40B4-BE49-F238E27FC236}">
                  <a16:creationId xmlns:a16="http://schemas.microsoft.com/office/drawing/2014/main" id="{81FCBA08-709D-6B0F-85F5-54B9274898AB}"/>
                </a:ext>
              </a:extLst>
            </p:cNvPr>
            <p:cNvPicPr>
              <a:picLocks noChangeAspect="1"/>
            </p:cNvPicPr>
            <p:nvPr/>
          </p:nvPicPr>
          <p:blipFill rotWithShape="1">
            <a:blip r:embed="rId3"/>
            <a:srcRect l="16656" t="22044" r="20977" b="8406"/>
            <a:stretch/>
          </p:blipFill>
          <p:spPr>
            <a:xfrm>
              <a:off x="5620871" y="942864"/>
              <a:ext cx="1456874" cy="1660233"/>
            </a:xfrm>
            <a:prstGeom prst="rect">
              <a:avLst/>
            </a:prstGeom>
            <a:effectLst>
              <a:outerShdw blurRad="50800" dist="38100" dir="2700000" algn="tl" rotWithShape="0">
                <a:prstClr val="black">
                  <a:alpha val="40000"/>
                </a:prstClr>
              </a:outerShdw>
            </a:effectLst>
          </p:spPr>
        </p:pic>
        <p:sp>
          <p:nvSpPr>
            <p:cNvPr id="22" name="楕円 21">
              <a:extLst>
                <a:ext uri="{FF2B5EF4-FFF2-40B4-BE49-F238E27FC236}">
                  <a16:creationId xmlns:a16="http://schemas.microsoft.com/office/drawing/2014/main" id="{22C2817F-5142-AFD6-05E7-588FA17D68D3}"/>
                </a:ext>
              </a:extLst>
            </p:cNvPr>
            <p:cNvSpPr>
              <a:spLocks noChangeAspect="1"/>
            </p:cNvSpPr>
            <p:nvPr/>
          </p:nvSpPr>
          <p:spPr>
            <a:xfrm>
              <a:off x="5709935" y="1194372"/>
              <a:ext cx="612000" cy="612000"/>
            </a:xfrm>
            <a:prstGeom prst="ellipse">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3348" b="1">
                <a:latin typeface="+mn-ea"/>
              </a:endParaRPr>
            </a:p>
          </p:txBody>
        </p:sp>
      </p:grpSp>
      <p:grpSp>
        <p:nvGrpSpPr>
          <p:cNvPr id="25" name="グループ化 24">
            <a:extLst>
              <a:ext uri="{FF2B5EF4-FFF2-40B4-BE49-F238E27FC236}">
                <a16:creationId xmlns:a16="http://schemas.microsoft.com/office/drawing/2014/main" id="{9361701B-3A31-300F-B32A-D226182F7654}"/>
              </a:ext>
            </a:extLst>
          </p:cNvPr>
          <p:cNvGrpSpPr/>
          <p:nvPr/>
        </p:nvGrpSpPr>
        <p:grpSpPr>
          <a:xfrm>
            <a:off x="11472419" y="4796505"/>
            <a:ext cx="2185560" cy="2576055"/>
            <a:chOff x="5689816" y="2691044"/>
            <a:chExt cx="1387929" cy="1635911"/>
          </a:xfrm>
          <a:effectLst>
            <a:outerShdw blurRad="50800" dist="38100" dir="2700000" algn="tl" rotWithShape="0">
              <a:prstClr val="black">
                <a:alpha val="40000"/>
              </a:prstClr>
            </a:outerShdw>
          </a:effectLst>
        </p:grpSpPr>
        <p:pic>
          <p:nvPicPr>
            <p:cNvPr id="21" name="図 20">
              <a:extLst>
                <a:ext uri="{FF2B5EF4-FFF2-40B4-BE49-F238E27FC236}">
                  <a16:creationId xmlns:a16="http://schemas.microsoft.com/office/drawing/2014/main" id="{C83BC3FD-BB3A-FC98-AF72-7D4B61124AEF}"/>
                </a:ext>
              </a:extLst>
            </p:cNvPr>
            <p:cNvPicPr>
              <a:picLocks noChangeAspect="1"/>
            </p:cNvPicPr>
            <p:nvPr/>
          </p:nvPicPr>
          <p:blipFill rotWithShape="1">
            <a:blip r:embed="rId4"/>
            <a:srcRect l="12468" t="10325" b="13831"/>
            <a:stretch/>
          </p:blipFill>
          <p:spPr>
            <a:xfrm>
              <a:off x="5689816" y="2691044"/>
              <a:ext cx="1387929" cy="1635911"/>
            </a:xfrm>
            <a:prstGeom prst="rect">
              <a:avLst/>
            </a:prstGeom>
            <a:effectLst>
              <a:outerShdw blurRad="50800" dist="38100" dir="2700000" algn="tl" rotWithShape="0">
                <a:prstClr val="black">
                  <a:alpha val="40000"/>
                </a:prstClr>
              </a:outerShdw>
            </a:effectLst>
          </p:spPr>
        </p:pic>
        <p:sp>
          <p:nvSpPr>
            <p:cNvPr id="24" name="楕円 23">
              <a:extLst>
                <a:ext uri="{FF2B5EF4-FFF2-40B4-BE49-F238E27FC236}">
                  <a16:creationId xmlns:a16="http://schemas.microsoft.com/office/drawing/2014/main" id="{7FAD3990-79E1-B17C-C468-B9BC29BAEC1B}"/>
                </a:ext>
              </a:extLst>
            </p:cNvPr>
            <p:cNvSpPr>
              <a:spLocks noChangeAspect="1"/>
            </p:cNvSpPr>
            <p:nvPr/>
          </p:nvSpPr>
          <p:spPr>
            <a:xfrm>
              <a:off x="5736830" y="2837691"/>
              <a:ext cx="612000" cy="612000"/>
            </a:xfrm>
            <a:prstGeom prst="ellipse">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3348" b="1">
                <a:latin typeface="+mn-ea"/>
              </a:endParaRPr>
            </a:p>
          </p:txBody>
        </p:sp>
      </p:grpSp>
      <p:sp>
        <p:nvSpPr>
          <p:cNvPr id="49" name="線吹き出し 2 (枠付き) 48">
            <a:extLst>
              <a:ext uri="{FF2B5EF4-FFF2-40B4-BE49-F238E27FC236}">
                <a16:creationId xmlns:a16="http://schemas.microsoft.com/office/drawing/2014/main" id="{5BED65A0-51F8-3C5B-8BA6-AA8FD80F645C}"/>
              </a:ext>
            </a:extLst>
          </p:cNvPr>
          <p:cNvSpPr/>
          <p:nvPr/>
        </p:nvSpPr>
        <p:spPr>
          <a:xfrm>
            <a:off x="8979147" y="1509646"/>
            <a:ext cx="4438047" cy="1334580"/>
          </a:xfrm>
          <a:prstGeom prst="borderCallout2">
            <a:avLst>
              <a:gd name="adj1" fmla="val 76073"/>
              <a:gd name="adj2" fmla="val -248"/>
              <a:gd name="adj3" fmla="val 76007"/>
              <a:gd name="adj4" fmla="val -2026"/>
              <a:gd name="adj5" fmla="val 114726"/>
              <a:gd name="adj6" fmla="val -14898"/>
            </a:avLst>
          </a:prstGeom>
          <a:noFill/>
          <a:ln w="38100" cap="flat" cmpd="sng" algn="ctr">
            <a:solidFill>
              <a:srgbClr val="ED7D31"/>
            </a:solidFill>
            <a:prstDash val="solid"/>
            <a:miter lim="800000"/>
          </a:ln>
          <a:effectLst/>
        </p:spPr>
        <p:txBody>
          <a:bodyPr rtlCol="0" anchor="ctr"/>
          <a:lstStyle/>
          <a:p>
            <a:pPr algn="ctr" defTabSz="1439906">
              <a:defRPr/>
            </a:pPr>
            <a:endParaRPr kumimoji="0" lang="ja-JP" altLang="en-US" sz="2834" b="1" kern="0">
              <a:solidFill>
                <a:prstClr val="white"/>
              </a:solidFill>
              <a:latin typeface="+mn-ea"/>
            </a:endParaRPr>
          </a:p>
        </p:txBody>
      </p:sp>
      <p:sp>
        <p:nvSpPr>
          <p:cNvPr id="50" name="正方形/長方形 49">
            <a:extLst>
              <a:ext uri="{FF2B5EF4-FFF2-40B4-BE49-F238E27FC236}">
                <a16:creationId xmlns:a16="http://schemas.microsoft.com/office/drawing/2014/main" id="{B443D059-4681-ED33-DD2C-157B133075D8}"/>
              </a:ext>
            </a:extLst>
          </p:cNvPr>
          <p:cNvSpPr/>
          <p:nvPr/>
        </p:nvSpPr>
        <p:spPr>
          <a:xfrm>
            <a:off x="5908209" y="2719361"/>
            <a:ext cx="2399219" cy="532857"/>
          </a:xfrm>
          <a:prstGeom prst="rect">
            <a:avLst/>
          </a:prstGeom>
          <a:noFill/>
          <a:ln w="38100" cap="flat" cmpd="sng" algn="ctr">
            <a:solidFill>
              <a:srgbClr val="ED7D31"/>
            </a:solidFill>
            <a:prstDash val="solid"/>
            <a:miter lim="800000"/>
          </a:ln>
          <a:effectLst/>
        </p:spPr>
        <p:txBody>
          <a:bodyPr rtlCol="0" anchor="ctr"/>
          <a:lstStyle/>
          <a:p>
            <a:pPr algn="ctr" defTabSz="1439906">
              <a:defRPr/>
            </a:pPr>
            <a:endParaRPr kumimoji="0" lang="ja-JP" altLang="en-US" sz="2834" b="1" kern="0">
              <a:solidFill>
                <a:prstClr val="white"/>
              </a:solidFill>
              <a:latin typeface="+mn-ea"/>
            </a:endParaRPr>
          </a:p>
        </p:txBody>
      </p:sp>
      <p:sp>
        <p:nvSpPr>
          <p:cNvPr id="54" name="テキスト ボックス 53">
            <a:extLst>
              <a:ext uri="{FF2B5EF4-FFF2-40B4-BE49-F238E27FC236}">
                <a16:creationId xmlns:a16="http://schemas.microsoft.com/office/drawing/2014/main" id="{D489393A-46CC-D2DA-1026-A60A8F43488C}"/>
              </a:ext>
            </a:extLst>
          </p:cNvPr>
          <p:cNvSpPr txBox="1"/>
          <p:nvPr/>
        </p:nvSpPr>
        <p:spPr>
          <a:xfrm>
            <a:off x="9085537" y="1540403"/>
            <a:ext cx="4225265" cy="1268039"/>
          </a:xfrm>
          <a:prstGeom prst="rect">
            <a:avLst/>
          </a:prstGeom>
          <a:noFill/>
        </p:spPr>
        <p:txBody>
          <a:bodyPr wrap="square" rtlCol="0">
            <a:spAutoFit/>
          </a:bodyPr>
          <a:lstStyle/>
          <a:p>
            <a:pPr>
              <a:lnSpc>
                <a:spcPct val="110000"/>
              </a:lnSpc>
            </a:pPr>
            <a:r>
              <a:rPr lang="en-US" altLang="ja-JP" sz="1400" b="1" u="sng" dirty="0">
                <a:solidFill>
                  <a:prstClr val="black"/>
                </a:solidFill>
                <a:latin typeface="+mn-ea"/>
              </a:rPr>
              <a:t>Display score</a:t>
            </a:r>
          </a:p>
          <a:p>
            <a:pPr>
              <a:lnSpc>
                <a:spcPct val="110000"/>
              </a:lnSpc>
            </a:pPr>
            <a:r>
              <a:rPr lang="ja-JP" altLang="en-US" sz="1400" b="1" dirty="0">
                <a:solidFill>
                  <a:prstClr val="black"/>
                </a:solidFill>
                <a:latin typeface="+mn-ea"/>
              </a:rPr>
              <a:t>検知したオブジェクトの検知スコアの表示を切り替えます。</a:t>
            </a:r>
            <a:endParaRPr lang="en-US" altLang="ja-JP" sz="1400" b="1" dirty="0">
              <a:solidFill>
                <a:prstClr val="black"/>
              </a:solidFill>
              <a:latin typeface="+mn-ea"/>
            </a:endParaRPr>
          </a:p>
          <a:p>
            <a:pPr>
              <a:lnSpc>
                <a:spcPct val="110000"/>
              </a:lnSpc>
            </a:pPr>
            <a:r>
              <a:rPr lang="ja-JP" altLang="en-US" sz="1400" b="1" dirty="0">
                <a:solidFill>
                  <a:prstClr val="black"/>
                </a:solidFill>
                <a:latin typeface="+mn-ea"/>
              </a:rPr>
              <a:t>　</a:t>
            </a:r>
            <a:r>
              <a:rPr lang="en-US" altLang="ja-JP" sz="1400" b="1" dirty="0">
                <a:solidFill>
                  <a:prstClr val="black"/>
                </a:solidFill>
                <a:latin typeface="+mn-ea"/>
              </a:rPr>
              <a:t>On</a:t>
            </a:r>
            <a:r>
              <a:rPr lang="ja-JP" altLang="en-US" sz="1400" b="1" dirty="0">
                <a:solidFill>
                  <a:prstClr val="black"/>
                </a:solidFill>
                <a:latin typeface="+mn-ea"/>
              </a:rPr>
              <a:t>：検知スコアとアイコンを表示する</a:t>
            </a:r>
            <a:endParaRPr lang="en-US" altLang="ja-JP" sz="1400" b="1" dirty="0">
              <a:solidFill>
                <a:prstClr val="black"/>
              </a:solidFill>
              <a:latin typeface="+mn-ea"/>
            </a:endParaRPr>
          </a:p>
          <a:p>
            <a:pPr>
              <a:lnSpc>
                <a:spcPct val="110000"/>
              </a:lnSpc>
            </a:pPr>
            <a:r>
              <a:rPr lang="ja-JP" altLang="en-US" sz="1400" b="1" dirty="0">
                <a:solidFill>
                  <a:prstClr val="black"/>
                </a:solidFill>
                <a:latin typeface="+mn-ea"/>
              </a:rPr>
              <a:t>　</a:t>
            </a:r>
            <a:r>
              <a:rPr lang="en-US" altLang="ja-JP" sz="1400" b="1" dirty="0">
                <a:solidFill>
                  <a:prstClr val="black"/>
                </a:solidFill>
                <a:latin typeface="+mn-ea"/>
              </a:rPr>
              <a:t>Off</a:t>
            </a:r>
            <a:r>
              <a:rPr lang="ja-JP" altLang="en-US" sz="1400" b="1" dirty="0">
                <a:solidFill>
                  <a:prstClr val="black"/>
                </a:solidFill>
                <a:latin typeface="+mn-ea"/>
              </a:rPr>
              <a:t>：検知スコアとアイコンを表示しない</a:t>
            </a:r>
            <a:endParaRPr lang="en-US" altLang="ja-JP" sz="1400" b="1" dirty="0">
              <a:solidFill>
                <a:prstClr val="black"/>
              </a:solidFill>
              <a:latin typeface="+mn-ea"/>
            </a:endParaRPr>
          </a:p>
        </p:txBody>
      </p:sp>
    </p:spTree>
    <p:extLst>
      <p:ext uri="{BB962C8B-B14F-4D97-AF65-F5344CB8AC3E}">
        <p14:creationId xmlns:p14="http://schemas.microsoft.com/office/powerpoint/2010/main" val="176344420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詳細設定｜検知スコアによる閾値の再調整</a:t>
            </a:r>
            <a:endParaRPr kumimoji="1" lang="ja-JP" altLang="en-US" dirty="0"/>
          </a:p>
        </p:txBody>
      </p:sp>
      <p:sp>
        <p:nvSpPr>
          <p:cNvPr id="3" name="テキスト ボックス 2">
            <a:extLst>
              <a:ext uri="{FF2B5EF4-FFF2-40B4-BE49-F238E27FC236}">
                <a16:creationId xmlns:a16="http://schemas.microsoft.com/office/drawing/2014/main" id="{04884678-AE4A-0AA6-1595-3E29D57456E9}"/>
              </a:ext>
            </a:extLst>
          </p:cNvPr>
          <p:cNvSpPr txBox="1"/>
          <p:nvPr/>
        </p:nvSpPr>
        <p:spPr>
          <a:xfrm>
            <a:off x="1488071" y="885640"/>
            <a:ext cx="10464123" cy="1550746"/>
          </a:xfrm>
          <a:prstGeom prst="rect">
            <a:avLst/>
          </a:prstGeom>
          <a:noFill/>
        </p:spPr>
        <p:txBody>
          <a:bodyPr wrap="square" rtlCol="0">
            <a:spAutoFit/>
          </a:bodyPr>
          <a:lstStyle/>
          <a:p>
            <a:pPr defTabSz="719953" fontAlgn="base">
              <a:lnSpc>
                <a:spcPct val="120000"/>
              </a:lnSpc>
              <a:spcBef>
                <a:spcPct val="0"/>
              </a:spcBef>
              <a:spcAft>
                <a:spcPct val="0"/>
              </a:spcAft>
              <a:defRPr/>
            </a:pPr>
            <a:r>
              <a:rPr lang="ja-JP" altLang="en-US" sz="2400" b="1" dirty="0">
                <a:solidFill>
                  <a:prstClr val="black"/>
                </a:solidFill>
                <a:latin typeface="+mn-ea"/>
              </a:rPr>
              <a:t>閾　値＝対象物（例えば人物）を検知する基準の値 ・・・ 試験の合格点</a:t>
            </a:r>
            <a:endParaRPr lang="en-US" altLang="ja-JP" sz="2400" b="1" dirty="0">
              <a:solidFill>
                <a:prstClr val="black"/>
              </a:solidFill>
              <a:latin typeface="+mn-ea"/>
            </a:endParaRPr>
          </a:p>
          <a:p>
            <a:pPr defTabSz="719953" fontAlgn="base">
              <a:lnSpc>
                <a:spcPct val="120000"/>
              </a:lnSpc>
              <a:spcBef>
                <a:spcPct val="0"/>
              </a:spcBef>
              <a:spcAft>
                <a:spcPct val="0"/>
              </a:spcAft>
              <a:defRPr/>
            </a:pPr>
            <a:r>
              <a:rPr lang="ja-JP" altLang="en-US" sz="2400" b="1" dirty="0">
                <a:solidFill>
                  <a:prstClr val="black"/>
                </a:solidFill>
                <a:latin typeface="+mn-ea"/>
              </a:rPr>
              <a:t>スコア＝</a:t>
            </a:r>
            <a:r>
              <a:rPr lang="en-US" altLang="ja-JP" sz="2400" b="1" dirty="0">
                <a:solidFill>
                  <a:prstClr val="black"/>
                </a:solidFill>
                <a:latin typeface="+mn-ea"/>
              </a:rPr>
              <a:t>AI</a:t>
            </a:r>
            <a:r>
              <a:rPr lang="ja-JP" altLang="en-US" sz="2400" b="1" dirty="0">
                <a:solidFill>
                  <a:prstClr val="black"/>
                </a:solidFill>
                <a:latin typeface="+mn-ea"/>
              </a:rPr>
              <a:t>が対象物（例えば人物）を判定した結果 ・・・ 試験の点数</a:t>
            </a:r>
            <a:endParaRPr lang="en-US" altLang="ja-JP" sz="2400" b="1" dirty="0">
              <a:solidFill>
                <a:prstClr val="black"/>
              </a:solidFill>
              <a:latin typeface="+mn-ea"/>
            </a:endParaRPr>
          </a:p>
          <a:p>
            <a:pPr defTabSz="719953" fontAlgn="base">
              <a:lnSpc>
                <a:spcPct val="120000"/>
              </a:lnSpc>
              <a:spcBef>
                <a:spcPts val="1200"/>
              </a:spcBef>
              <a:spcAft>
                <a:spcPct val="0"/>
              </a:spcAft>
              <a:defRPr/>
            </a:pPr>
            <a:r>
              <a:rPr lang="ja-JP" altLang="en-US" sz="2400" b="1" dirty="0">
                <a:solidFill>
                  <a:prstClr val="black"/>
                </a:solidFill>
                <a:latin typeface="+mn-ea"/>
              </a:rPr>
              <a:t>閾値 ＜ スコア ・・・ 検知する、　閾値 ＞ スコア ・・・ 検知しない</a:t>
            </a:r>
          </a:p>
        </p:txBody>
      </p:sp>
      <p:sp>
        <p:nvSpPr>
          <p:cNvPr id="14" name="正方形/長方形 13">
            <a:extLst>
              <a:ext uri="{FF2B5EF4-FFF2-40B4-BE49-F238E27FC236}">
                <a16:creationId xmlns:a16="http://schemas.microsoft.com/office/drawing/2014/main" id="{BAFC8531-29CA-1983-442D-41282564A753}"/>
              </a:ext>
            </a:extLst>
          </p:cNvPr>
          <p:cNvSpPr/>
          <p:nvPr/>
        </p:nvSpPr>
        <p:spPr>
          <a:xfrm>
            <a:off x="7133244" y="2893896"/>
            <a:ext cx="7132716" cy="4515988"/>
          </a:xfrm>
          <a:prstGeom prst="rect">
            <a:avLst/>
          </a:prstGeom>
          <a:solidFill>
            <a:srgbClr val="FFFF00"/>
          </a:solidFill>
          <a:ln w="19050" cap="flat" cmpd="sng" algn="ctr">
            <a:solidFill>
              <a:srgbClr val="FF0000"/>
            </a:solidFill>
            <a:prstDash val="solid"/>
            <a:miter lim="800000"/>
          </a:ln>
          <a:effectLst/>
        </p:spPr>
        <p:txBody>
          <a:bodyPr rtlCol="0" anchor="ctr"/>
          <a:lstStyle/>
          <a:p>
            <a:pPr defTabSz="719953" fontAlgn="base">
              <a:lnSpc>
                <a:spcPct val="110000"/>
              </a:lnSpc>
              <a:spcBef>
                <a:spcPct val="0"/>
              </a:spcBef>
              <a:spcAft>
                <a:spcPct val="0"/>
              </a:spcAft>
              <a:defRPr/>
            </a:pPr>
            <a:r>
              <a:rPr kumimoji="0" lang="ja-JP" altLang="en-US" sz="2400" b="1" kern="0" dirty="0">
                <a:solidFill>
                  <a:srgbClr val="0070C0"/>
                </a:solidFill>
                <a:latin typeface="+mn-ea"/>
              </a:rPr>
              <a:t>対処策</a:t>
            </a:r>
            <a:endParaRPr kumimoji="0" lang="en-US" altLang="ja-JP" sz="2400" b="1" kern="0" dirty="0">
              <a:solidFill>
                <a:srgbClr val="0070C0"/>
              </a:solidFill>
              <a:latin typeface="+mn-ea"/>
            </a:endParaRPr>
          </a:p>
          <a:p>
            <a:pPr defTabSz="719953" fontAlgn="base">
              <a:lnSpc>
                <a:spcPct val="110000"/>
              </a:lnSpc>
              <a:spcBef>
                <a:spcPts val="600"/>
              </a:spcBef>
              <a:spcAft>
                <a:spcPct val="0"/>
              </a:spcAft>
              <a:defRPr/>
            </a:pPr>
            <a:r>
              <a:rPr kumimoji="0" lang="ja-JP" altLang="en-US" sz="2000" b="1" kern="0" dirty="0">
                <a:solidFill>
                  <a:srgbClr val="0070C0"/>
                </a:solidFill>
                <a:latin typeface="+mn-ea"/>
              </a:rPr>
              <a:t>・スコアが小さい被写体の課題に対応する</a:t>
            </a:r>
            <a:br>
              <a:rPr kumimoji="0" lang="en-US" altLang="ja-JP" sz="2000" b="1" kern="0" dirty="0">
                <a:solidFill>
                  <a:srgbClr val="0070C0"/>
                </a:solidFill>
                <a:latin typeface="+mn-ea"/>
              </a:rPr>
            </a:br>
            <a:r>
              <a:rPr kumimoji="0" lang="ja-JP" altLang="en-US" sz="2000" b="1" kern="0" dirty="0">
                <a:solidFill>
                  <a:srgbClr val="0070C0"/>
                </a:solidFill>
                <a:latin typeface="+mn-ea"/>
              </a:rPr>
              <a:t>　～障害物をなくす、暗い環境を改善する、</a:t>
            </a:r>
            <a:endParaRPr kumimoji="0" lang="en-US" altLang="ja-JP" sz="2000" b="1" kern="0" dirty="0">
              <a:solidFill>
                <a:srgbClr val="0070C0"/>
              </a:solidFill>
              <a:latin typeface="+mn-ea"/>
            </a:endParaRPr>
          </a:p>
          <a:p>
            <a:pPr defTabSz="719953" fontAlgn="base">
              <a:lnSpc>
                <a:spcPct val="110000"/>
              </a:lnSpc>
              <a:spcBef>
                <a:spcPct val="0"/>
              </a:spcBef>
              <a:spcAft>
                <a:spcPct val="0"/>
              </a:spcAft>
              <a:defRPr/>
            </a:pPr>
            <a:r>
              <a:rPr kumimoji="0" lang="ja-JP" altLang="en-US" sz="2000" b="1" kern="0" dirty="0">
                <a:solidFill>
                  <a:srgbClr val="0070C0"/>
                </a:solidFill>
                <a:latin typeface="+mn-ea"/>
              </a:rPr>
              <a:t>　　被写体サイズを上げる</a:t>
            </a:r>
            <a:br>
              <a:rPr kumimoji="0" lang="en-US" altLang="ja-JP" sz="2000" b="1" kern="0" dirty="0">
                <a:solidFill>
                  <a:srgbClr val="0070C0"/>
                </a:solidFill>
                <a:latin typeface="+mn-ea"/>
              </a:rPr>
            </a:br>
            <a:r>
              <a:rPr kumimoji="0" lang="ja-JP" altLang="en-US" sz="2000" b="1" kern="0" dirty="0">
                <a:solidFill>
                  <a:srgbClr val="0070C0"/>
                </a:solidFill>
                <a:latin typeface="+mn-ea"/>
              </a:rPr>
              <a:t>・誤検知の対応</a:t>
            </a:r>
            <a:endParaRPr kumimoji="0" lang="en-US" altLang="ja-JP" sz="2000" b="1" kern="0" dirty="0">
              <a:solidFill>
                <a:srgbClr val="0070C0"/>
              </a:solidFill>
              <a:latin typeface="+mn-ea"/>
            </a:endParaRPr>
          </a:p>
          <a:p>
            <a:pPr defTabSz="719953" fontAlgn="base">
              <a:lnSpc>
                <a:spcPct val="110000"/>
              </a:lnSpc>
              <a:spcBef>
                <a:spcPct val="0"/>
              </a:spcBef>
              <a:spcAft>
                <a:spcPct val="0"/>
              </a:spcAft>
              <a:defRPr/>
            </a:pPr>
            <a:r>
              <a:rPr kumimoji="0" lang="ja-JP" altLang="en-US" sz="2000" b="1" kern="0" dirty="0">
                <a:solidFill>
                  <a:srgbClr val="0070C0"/>
                </a:solidFill>
                <a:latin typeface="+mn-ea"/>
              </a:rPr>
              <a:t>　～コーンやポスターが映る位置を感知エリアから外す。</a:t>
            </a:r>
            <a:endParaRPr kumimoji="0" lang="en-US" altLang="ja-JP" sz="2000" b="1" kern="0" dirty="0">
              <a:solidFill>
                <a:srgbClr val="0070C0"/>
              </a:solidFill>
              <a:latin typeface="+mn-ea"/>
            </a:endParaRPr>
          </a:p>
          <a:p>
            <a:pPr defTabSz="719953" fontAlgn="base">
              <a:lnSpc>
                <a:spcPct val="110000"/>
              </a:lnSpc>
              <a:spcBef>
                <a:spcPct val="0"/>
              </a:spcBef>
              <a:spcAft>
                <a:spcPct val="0"/>
              </a:spcAft>
              <a:defRPr/>
            </a:pPr>
            <a:r>
              <a:rPr kumimoji="0" lang="ja-JP" altLang="en-US" sz="2000" b="1" kern="0" dirty="0">
                <a:solidFill>
                  <a:srgbClr val="0070C0"/>
                </a:solidFill>
                <a:latin typeface="+mn-ea"/>
              </a:rPr>
              <a:t>・閾値を調整する</a:t>
            </a:r>
            <a:endParaRPr kumimoji="0" lang="en-US" altLang="ja-JP" sz="2000" b="1" kern="0" dirty="0">
              <a:solidFill>
                <a:srgbClr val="0070C0"/>
              </a:solidFill>
              <a:latin typeface="+mn-ea"/>
            </a:endParaRPr>
          </a:p>
          <a:p>
            <a:pPr defTabSz="719953" fontAlgn="base">
              <a:lnSpc>
                <a:spcPct val="110000"/>
              </a:lnSpc>
              <a:spcBef>
                <a:spcPts val="1200"/>
              </a:spcBef>
              <a:spcAft>
                <a:spcPct val="0"/>
              </a:spcAft>
              <a:defRPr/>
            </a:pPr>
            <a:r>
              <a:rPr kumimoji="0" lang="ja-JP" altLang="en-US" sz="2400" b="1" kern="0" dirty="0">
                <a:solidFill>
                  <a:srgbClr val="0070C0"/>
                </a:solidFill>
                <a:latin typeface="+mn-ea"/>
              </a:rPr>
              <a:t>デメリット</a:t>
            </a:r>
            <a:endParaRPr kumimoji="0" lang="en-US" altLang="ja-JP" sz="2400" b="1" kern="0" dirty="0">
              <a:solidFill>
                <a:srgbClr val="0070C0"/>
              </a:solidFill>
              <a:latin typeface="+mn-ea"/>
            </a:endParaRPr>
          </a:p>
          <a:p>
            <a:pPr defTabSz="719953" fontAlgn="base">
              <a:lnSpc>
                <a:spcPct val="110000"/>
              </a:lnSpc>
              <a:spcBef>
                <a:spcPts val="600"/>
              </a:spcBef>
              <a:spcAft>
                <a:spcPct val="0"/>
              </a:spcAft>
              <a:defRPr/>
            </a:pPr>
            <a:r>
              <a:rPr kumimoji="0" lang="ja-JP" altLang="en-US" sz="2000" b="1" kern="0" dirty="0">
                <a:solidFill>
                  <a:srgbClr val="0070C0"/>
                </a:solidFill>
                <a:latin typeface="+mn-ea"/>
              </a:rPr>
              <a:t>・閾値を下げる・・・誤報が増える</a:t>
            </a:r>
            <a:endParaRPr kumimoji="0" lang="en-US" altLang="ja-JP" sz="2000" b="1" kern="0" dirty="0">
              <a:solidFill>
                <a:srgbClr val="0070C0"/>
              </a:solidFill>
              <a:latin typeface="+mn-ea"/>
            </a:endParaRPr>
          </a:p>
          <a:p>
            <a:pPr defTabSz="719953" fontAlgn="base">
              <a:lnSpc>
                <a:spcPct val="110000"/>
              </a:lnSpc>
              <a:spcBef>
                <a:spcPct val="0"/>
              </a:spcBef>
              <a:spcAft>
                <a:spcPct val="0"/>
              </a:spcAft>
              <a:defRPr/>
            </a:pPr>
            <a:r>
              <a:rPr kumimoji="0" lang="ja-JP" altLang="en-US" sz="2000" b="1" kern="0" dirty="0">
                <a:solidFill>
                  <a:srgbClr val="0070C0"/>
                </a:solidFill>
                <a:latin typeface="+mn-ea"/>
              </a:rPr>
              <a:t>・閾値を上げる・・・失報が増える</a:t>
            </a:r>
            <a:endParaRPr kumimoji="0" lang="en-US" altLang="ja-JP" sz="2000" b="1" kern="0" dirty="0">
              <a:solidFill>
                <a:srgbClr val="0070C0"/>
              </a:solidFill>
              <a:latin typeface="+mn-ea"/>
            </a:endParaRPr>
          </a:p>
        </p:txBody>
      </p:sp>
      <p:grpSp>
        <p:nvGrpSpPr>
          <p:cNvPr id="27" name="グループ化 26">
            <a:extLst>
              <a:ext uri="{FF2B5EF4-FFF2-40B4-BE49-F238E27FC236}">
                <a16:creationId xmlns:a16="http://schemas.microsoft.com/office/drawing/2014/main" id="{B9D1F016-035F-A14C-BA23-BAD017456A2C}"/>
              </a:ext>
            </a:extLst>
          </p:cNvPr>
          <p:cNvGrpSpPr/>
          <p:nvPr/>
        </p:nvGrpSpPr>
        <p:grpSpPr>
          <a:xfrm>
            <a:off x="168877" y="2959105"/>
            <a:ext cx="6584407" cy="4601870"/>
            <a:chOff x="44097" y="1807445"/>
            <a:chExt cx="4181395" cy="2922395"/>
          </a:xfrm>
        </p:grpSpPr>
        <p:pic>
          <p:nvPicPr>
            <p:cNvPr id="5" name="図 4">
              <a:extLst>
                <a:ext uri="{FF2B5EF4-FFF2-40B4-BE49-F238E27FC236}">
                  <a16:creationId xmlns:a16="http://schemas.microsoft.com/office/drawing/2014/main" id="{0E42FF04-E5D2-DE76-A6D4-BC91459B9B4B}"/>
                </a:ext>
              </a:extLst>
            </p:cNvPr>
            <p:cNvPicPr>
              <a:picLocks noChangeAspect="1"/>
            </p:cNvPicPr>
            <p:nvPr/>
          </p:nvPicPr>
          <p:blipFill rotWithShape="1">
            <a:blip r:embed="rId2"/>
            <a:srcRect b="30314"/>
            <a:stretch/>
          </p:blipFill>
          <p:spPr>
            <a:xfrm>
              <a:off x="142711" y="1807445"/>
              <a:ext cx="3868188" cy="1419638"/>
            </a:xfrm>
            <a:prstGeom prst="rect">
              <a:avLst/>
            </a:prstGeom>
          </p:spPr>
        </p:pic>
        <p:sp>
          <p:nvSpPr>
            <p:cNvPr id="6" name="テキスト ボックス 5">
              <a:extLst>
                <a:ext uri="{FF2B5EF4-FFF2-40B4-BE49-F238E27FC236}">
                  <a16:creationId xmlns:a16="http://schemas.microsoft.com/office/drawing/2014/main" id="{B2B0C002-DF67-384E-C4B5-424FC3C76D21}"/>
                </a:ext>
              </a:extLst>
            </p:cNvPr>
            <p:cNvSpPr txBox="1"/>
            <p:nvPr/>
          </p:nvSpPr>
          <p:spPr>
            <a:xfrm>
              <a:off x="3032014" y="3193841"/>
              <a:ext cx="1193478" cy="243338"/>
            </a:xfrm>
            <a:prstGeom prst="rect">
              <a:avLst/>
            </a:prstGeom>
            <a:noFill/>
          </p:spPr>
          <p:txBody>
            <a:bodyPr wrap="square" rtlCol="0">
              <a:spAutoFit/>
            </a:bodyPr>
            <a:lstStyle/>
            <a:p>
              <a:pPr algn="r" defTabSz="719953" fontAlgn="base">
                <a:spcBef>
                  <a:spcPct val="0"/>
                </a:spcBef>
                <a:spcAft>
                  <a:spcPct val="0"/>
                </a:spcAft>
                <a:defRPr/>
              </a:pPr>
              <a:r>
                <a:rPr lang="ja-JP" altLang="en-US" sz="1800" b="1" dirty="0">
                  <a:solidFill>
                    <a:prstClr val="black"/>
                  </a:solidFill>
                  <a:latin typeface="+mn-ea"/>
                </a:rPr>
                <a:t>（初期値 </a:t>
              </a:r>
              <a:r>
                <a:rPr lang="en-US" altLang="ja-JP" sz="1800" b="1" dirty="0">
                  <a:solidFill>
                    <a:prstClr val="black"/>
                  </a:solidFill>
                  <a:latin typeface="+mn-ea"/>
                </a:rPr>
                <a:t>20</a:t>
              </a:r>
              <a:r>
                <a:rPr lang="ja-JP" altLang="en-US" sz="1800" b="1" dirty="0">
                  <a:solidFill>
                    <a:prstClr val="black"/>
                  </a:solidFill>
                  <a:latin typeface="+mn-ea"/>
                </a:rPr>
                <a:t>）</a:t>
              </a:r>
            </a:p>
          </p:txBody>
        </p:sp>
        <p:pic>
          <p:nvPicPr>
            <p:cNvPr id="7" name="図 6">
              <a:extLst>
                <a:ext uri="{FF2B5EF4-FFF2-40B4-BE49-F238E27FC236}">
                  <a16:creationId xmlns:a16="http://schemas.microsoft.com/office/drawing/2014/main" id="{8785BD7E-48DA-35B4-652D-18A4203FA8E4}"/>
                </a:ext>
              </a:extLst>
            </p:cNvPr>
            <p:cNvPicPr>
              <a:picLocks noChangeAspect="1"/>
            </p:cNvPicPr>
            <p:nvPr/>
          </p:nvPicPr>
          <p:blipFill>
            <a:blip r:embed="rId3"/>
            <a:stretch>
              <a:fillRect/>
            </a:stretch>
          </p:blipFill>
          <p:spPr>
            <a:xfrm>
              <a:off x="3523104" y="3397336"/>
              <a:ext cx="487795" cy="1279164"/>
            </a:xfrm>
            <a:prstGeom prst="rect">
              <a:avLst/>
            </a:prstGeom>
          </p:spPr>
        </p:pic>
        <p:pic>
          <p:nvPicPr>
            <p:cNvPr id="8" name="図 7">
              <a:extLst>
                <a:ext uri="{FF2B5EF4-FFF2-40B4-BE49-F238E27FC236}">
                  <a16:creationId xmlns:a16="http://schemas.microsoft.com/office/drawing/2014/main" id="{1D309EE3-205D-786C-79FD-2E28E00AD059}"/>
                </a:ext>
              </a:extLst>
            </p:cNvPr>
            <p:cNvPicPr>
              <a:picLocks noChangeAspect="1"/>
            </p:cNvPicPr>
            <p:nvPr/>
          </p:nvPicPr>
          <p:blipFill>
            <a:blip r:embed="rId4"/>
            <a:stretch>
              <a:fillRect/>
            </a:stretch>
          </p:blipFill>
          <p:spPr>
            <a:xfrm>
              <a:off x="2881062" y="3765915"/>
              <a:ext cx="362989" cy="775800"/>
            </a:xfrm>
            <a:prstGeom prst="rect">
              <a:avLst/>
            </a:prstGeom>
          </p:spPr>
        </p:pic>
        <p:pic>
          <p:nvPicPr>
            <p:cNvPr id="9" name="図 8">
              <a:extLst>
                <a:ext uri="{FF2B5EF4-FFF2-40B4-BE49-F238E27FC236}">
                  <a16:creationId xmlns:a16="http://schemas.microsoft.com/office/drawing/2014/main" id="{F44121F8-05ED-6DAD-0859-F791B696D6C8}"/>
                </a:ext>
              </a:extLst>
            </p:cNvPr>
            <p:cNvPicPr>
              <a:picLocks noChangeAspect="1"/>
            </p:cNvPicPr>
            <p:nvPr/>
          </p:nvPicPr>
          <p:blipFill>
            <a:blip r:embed="rId5"/>
            <a:stretch>
              <a:fillRect/>
            </a:stretch>
          </p:blipFill>
          <p:spPr>
            <a:xfrm>
              <a:off x="786050" y="3573782"/>
              <a:ext cx="652062" cy="1156058"/>
            </a:xfrm>
            <a:prstGeom prst="rect">
              <a:avLst/>
            </a:prstGeom>
          </p:spPr>
        </p:pic>
        <p:pic>
          <p:nvPicPr>
            <p:cNvPr id="10" name="図 9">
              <a:extLst>
                <a:ext uri="{FF2B5EF4-FFF2-40B4-BE49-F238E27FC236}">
                  <a16:creationId xmlns:a16="http://schemas.microsoft.com/office/drawing/2014/main" id="{077E674C-6C7F-711A-77FB-9C42C0CD64E6}"/>
                </a:ext>
              </a:extLst>
            </p:cNvPr>
            <p:cNvPicPr>
              <a:picLocks noChangeAspect="1"/>
            </p:cNvPicPr>
            <p:nvPr/>
          </p:nvPicPr>
          <p:blipFill>
            <a:blip r:embed="rId6"/>
            <a:stretch>
              <a:fillRect/>
            </a:stretch>
          </p:blipFill>
          <p:spPr>
            <a:xfrm>
              <a:off x="231556" y="3423831"/>
              <a:ext cx="508109" cy="1178143"/>
            </a:xfrm>
            <a:prstGeom prst="rect">
              <a:avLst/>
            </a:prstGeom>
          </p:spPr>
        </p:pic>
        <p:pic>
          <p:nvPicPr>
            <p:cNvPr id="11" name="図 10">
              <a:extLst>
                <a:ext uri="{FF2B5EF4-FFF2-40B4-BE49-F238E27FC236}">
                  <a16:creationId xmlns:a16="http://schemas.microsoft.com/office/drawing/2014/main" id="{822D9871-9B66-8C3A-7603-9CC77A4AD9B5}"/>
                </a:ext>
              </a:extLst>
            </p:cNvPr>
            <p:cNvPicPr>
              <a:picLocks noChangeAspect="1"/>
            </p:cNvPicPr>
            <p:nvPr/>
          </p:nvPicPr>
          <p:blipFill>
            <a:blip r:embed="rId7"/>
            <a:stretch>
              <a:fillRect/>
            </a:stretch>
          </p:blipFill>
          <p:spPr>
            <a:xfrm>
              <a:off x="44877" y="3576481"/>
              <a:ext cx="416669" cy="1129130"/>
            </a:xfrm>
            <a:prstGeom prst="rect">
              <a:avLst/>
            </a:prstGeom>
          </p:spPr>
        </p:pic>
        <p:pic>
          <p:nvPicPr>
            <p:cNvPr id="12" name="図 11">
              <a:extLst>
                <a:ext uri="{FF2B5EF4-FFF2-40B4-BE49-F238E27FC236}">
                  <a16:creationId xmlns:a16="http://schemas.microsoft.com/office/drawing/2014/main" id="{FEA50876-0A68-1B64-8CF0-78C5893DD9CB}"/>
                </a:ext>
              </a:extLst>
            </p:cNvPr>
            <p:cNvPicPr>
              <a:picLocks noChangeAspect="1"/>
            </p:cNvPicPr>
            <p:nvPr/>
          </p:nvPicPr>
          <p:blipFill>
            <a:blip r:embed="rId8"/>
            <a:stretch>
              <a:fillRect/>
            </a:stretch>
          </p:blipFill>
          <p:spPr>
            <a:xfrm>
              <a:off x="1469257" y="3532120"/>
              <a:ext cx="395343" cy="1128870"/>
            </a:xfrm>
            <a:prstGeom prst="rect">
              <a:avLst/>
            </a:prstGeom>
          </p:spPr>
        </p:pic>
        <p:pic>
          <p:nvPicPr>
            <p:cNvPr id="13" name="図 12">
              <a:extLst>
                <a:ext uri="{FF2B5EF4-FFF2-40B4-BE49-F238E27FC236}">
                  <a16:creationId xmlns:a16="http://schemas.microsoft.com/office/drawing/2014/main" id="{20DF4E43-8919-9F59-4F99-808DE43D08E6}"/>
                </a:ext>
              </a:extLst>
            </p:cNvPr>
            <p:cNvPicPr>
              <a:picLocks noChangeAspect="1"/>
            </p:cNvPicPr>
            <p:nvPr/>
          </p:nvPicPr>
          <p:blipFill>
            <a:blip r:embed="rId9"/>
            <a:stretch>
              <a:fillRect/>
            </a:stretch>
          </p:blipFill>
          <p:spPr>
            <a:xfrm>
              <a:off x="2018709" y="3532120"/>
              <a:ext cx="546217" cy="1009595"/>
            </a:xfrm>
            <a:prstGeom prst="rect">
              <a:avLst/>
            </a:prstGeom>
          </p:spPr>
        </p:pic>
        <p:sp>
          <p:nvSpPr>
            <p:cNvPr id="20" name="正方形/長方形 19">
              <a:extLst>
                <a:ext uri="{FF2B5EF4-FFF2-40B4-BE49-F238E27FC236}">
                  <a16:creationId xmlns:a16="http://schemas.microsoft.com/office/drawing/2014/main" id="{5D10F660-52F0-0592-7CA1-BB4995BF4637}"/>
                </a:ext>
              </a:extLst>
            </p:cNvPr>
            <p:cNvSpPr/>
            <p:nvPr/>
          </p:nvSpPr>
          <p:spPr>
            <a:xfrm>
              <a:off x="44097" y="2019483"/>
              <a:ext cx="907954" cy="251057"/>
            </a:xfrm>
            <a:prstGeom prst="rect">
              <a:avLst/>
            </a:prstGeom>
            <a:noFill/>
            <a:ln w="19050" cap="flat" cmpd="sng" algn="ctr">
              <a:solidFill>
                <a:srgbClr val="0070C0"/>
              </a:solidFill>
              <a:prstDash val="solid"/>
              <a:miter lim="800000"/>
            </a:ln>
            <a:effectLst/>
          </p:spPr>
          <p:txBody>
            <a:bodyPr rtlCol="0" anchor="ctr"/>
            <a:lstStyle/>
            <a:p>
              <a:pPr algn="ctr" defTabSz="719953" fontAlgn="base">
                <a:spcBef>
                  <a:spcPct val="0"/>
                </a:spcBef>
                <a:spcAft>
                  <a:spcPct val="0"/>
                </a:spcAft>
                <a:defRPr/>
              </a:pPr>
              <a:r>
                <a:rPr kumimoji="0" lang="en-US" altLang="ja-JP" sz="1800" b="1" kern="0" dirty="0">
                  <a:solidFill>
                    <a:srgbClr val="0070C0"/>
                  </a:solidFill>
                  <a:latin typeface="+mn-ea"/>
                </a:rPr>
                <a:t>80</a:t>
              </a:r>
              <a:r>
                <a:rPr kumimoji="0" lang="ja-JP" altLang="en-US" sz="1800" b="1" kern="0" dirty="0">
                  <a:solidFill>
                    <a:srgbClr val="0070C0"/>
                  </a:solidFill>
                  <a:latin typeface="+mn-ea"/>
                </a:rPr>
                <a:t>点で合格</a:t>
              </a:r>
            </a:p>
          </p:txBody>
        </p:sp>
      </p:grpSp>
    </p:spTree>
    <p:extLst>
      <p:ext uri="{BB962C8B-B14F-4D97-AF65-F5344CB8AC3E}">
        <p14:creationId xmlns:p14="http://schemas.microsoft.com/office/powerpoint/2010/main" val="16420919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pPr marL="452438"/>
            <a:r>
              <a:rPr lang="en-US" altLang="ja-JP" dirty="0"/>
              <a:t>AI-</a:t>
            </a:r>
            <a:r>
              <a:rPr lang="en-US" altLang="ja-JP" dirty="0" err="1"/>
              <a:t>VMD</a:t>
            </a:r>
            <a:r>
              <a:rPr lang="ja-JP" altLang="en-US" dirty="0"/>
              <a:t>の概要</a:t>
            </a:r>
            <a:endParaRPr kumimoji="1" lang="ja-JP" altLang="en-US" dirty="0"/>
          </a:p>
        </p:txBody>
      </p:sp>
    </p:spTree>
    <p:extLst>
      <p:ext uri="{BB962C8B-B14F-4D97-AF65-F5344CB8AC3E}">
        <p14:creationId xmlns:p14="http://schemas.microsoft.com/office/powerpoint/2010/main" val="349433431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図 31">
            <a:extLst>
              <a:ext uri="{FF2B5EF4-FFF2-40B4-BE49-F238E27FC236}">
                <a16:creationId xmlns:a16="http://schemas.microsoft.com/office/drawing/2014/main" id="{23A5B541-CC34-AE54-3EB9-9A01C15AA7FC}"/>
              </a:ext>
            </a:extLst>
          </p:cNvPr>
          <p:cNvPicPr>
            <a:picLocks noChangeAspect="1"/>
          </p:cNvPicPr>
          <p:nvPr/>
        </p:nvPicPr>
        <p:blipFill rotWithShape="1">
          <a:blip r:embed="rId2"/>
          <a:srcRect t="9413" b="3111"/>
          <a:stretch/>
        </p:blipFill>
        <p:spPr>
          <a:xfrm>
            <a:off x="246866" y="1318649"/>
            <a:ext cx="7895439" cy="4739112"/>
          </a:xfrm>
          <a:prstGeom prst="rect">
            <a:avLst/>
          </a:prstGeom>
        </p:spPr>
      </p:pic>
      <p:sp>
        <p:nvSpPr>
          <p:cNvPr id="2" name="タイトル 1"/>
          <p:cNvSpPr>
            <a:spLocks noGrp="1"/>
          </p:cNvSpPr>
          <p:nvPr>
            <p:ph type="title"/>
          </p:nvPr>
        </p:nvSpPr>
        <p:spPr/>
        <p:txBody>
          <a:bodyPr/>
          <a:lstStyle/>
          <a:p>
            <a:r>
              <a:rPr lang="ja-JP" altLang="en-US" dirty="0"/>
              <a:t>詳細設定｜</a:t>
            </a:r>
            <a:r>
              <a:rPr kumimoji="1" lang="ja-JP" altLang="en-US" dirty="0"/>
              <a:t>奥行きを設定する</a:t>
            </a:r>
          </a:p>
        </p:txBody>
      </p:sp>
      <p:sp>
        <p:nvSpPr>
          <p:cNvPr id="45" name="テキスト ボックス 44"/>
          <p:cNvSpPr txBox="1"/>
          <p:nvPr/>
        </p:nvSpPr>
        <p:spPr>
          <a:xfrm>
            <a:off x="186379" y="738444"/>
            <a:ext cx="4114157" cy="400110"/>
          </a:xfrm>
          <a:prstGeom prst="rect">
            <a:avLst/>
          </a:prstGeom>
          <a:noFill/>
        </p:spPr>
        <p:txBody>
          <a:bodyPr wrap="square" rtlCol="0">
            <a:spAutoFit/>
          </a:bodyPr>
          <a:lstStyle/>
          <a:p>
            <a:pPr>
              <a:defRPr/>
            </a:pPr>
            <a:r>
              <a:rPr lang="en-US" altLang="ja-JP" sz="2000" b="1" dirty="0">
                <a:solidFill>
                  <a:prstClr val="black"/>
                </a:solidFill>
                <a:latin typeface="+mn-ea"/>
                <a:cs typeface="Meiryo UI" panose="020B0604030504040204" pitchFamily="50" charset="-128"/>
              </a:rPr>
              <a:t>AI-VMD</a:t>
            </a:r>
            <a:r>
              <a:rPr lang="ja-JP" altLang="en-US" sz="2000" b="1" dirty="0">
                <a:solidFill>
                  <a:prstClr val="black"/>
                </a:solidFill>
                <a:latin typeface="+mn-ea"/>
                <a:cs typeface="Meiryo UI" panose="020B0604030504040204" pitchFamily="50" charset="-128"/>
              </a:rPr>
              <a:t>の奥行きを設定します。</a:t>
            </a:r>
            <a:endParaRPr lang="en-US" altLang="ja-JP" sz="2000" b="1" dirty="0">
              <a:solidFill>
                <a:prstClr val="black"/>
              </a:solidFill>
              <a:latin typeface="+mn-ea"/>
              <a:cs typeface="Meiryo UI" panose="020B0604030504040204" pitchFamily="50" charset="-128"/>
            </a:endParaRPr>
          </a:p>
        </p:txBody>
      </p:sp>
      <p:sp>
        <p:nvSpPr>
          <p:cNvPr id="50" name="テキスト ボックス 49"/>
          <p:cNvSpPr txBox="1"/>
          <p:nvPr/>
        </p:nvSpPr>
        <p:spPr>
          <a:xfrm>
            <a:off x="503748" y="6168893"/>
            <a:ext cx="11110184" cy="1071512"/>
          </a:xfrm>
          <a:prstGeom prst="rect">
            <a:avLst/>
          </a:prstGeom>
          <a:noFill/>
        </p:spPr>
        <p:txBody>
          <a:bodyPr wrap="square" rtlCol="0">
            <a:spAutoFit/>
          </a:bodyPr>
          <a:lstStyle/>
          <a:p>
            <a:pPr marL="273050" indent="-273050">
              <a:lnSpc>
                <a:spcPct val="110000"/>
              </a:lnSpc>
              <a:defRPr/>
            </a:pPr>
            <a:r>
              <a:rPr lang="en-US" altLang="ja-JP" sz="1800" b="1" dirty="0">
                <a:solidFill>
                  <a:prstClr val="black"/>
                </a:solidFill>
                <a:latin typeface="+mn-ea"/>
                <a:cs typeface="Meiryo UI" panose="020B0604030504040204" pitchFamily="50" charset="-128"/>
              </a:rPr>
              <a:t>※</a:t>
            </a:r>
            <a:r>
              <a:rPr lang="ja-JP" altLang="en-US" sz="1800" b="1" dirty="0">
                <a:solidFill>
                  <a:prstClr val="black"/>
                </a:solidFill>
                <a:latin typeface="+mn-ea"/>
                <a:cs typeface="Meiryo UI" panose="020B0604030504040204" pitchFamily="50" charset="-128"/>
              </a:rPr>
              <a:t>奥行きを設定することで、「人物」として検出したオブジェクトのうち明らかに「人物」の大きさではないものについて、アラーム発生の対象から除外することができます。</a:t>
            </a:r>
            <a:endParaRPr lang="en-US" altLang="ja-JP" sz="1800" b="1" dirty="0">
              <a:solidFill>
                <a:prstClr val="black"/>
              </a:solidFill>
              <a:latin typeface="+mn-ea"/>
              <a:cs typeface="Meiryo UI" panose="020B0604030504040204" pitchFamily="50" charset="-128"/>
            </a:endParaRPr>
          </a:p>
          <a:p>
            <a:pPr marL="273050" indent="-273050">
              <a:lnSpc>
                <a:spcPct val="110000"/>
              </a:lnSpc>
              <a:spcBef>
                <a:spcPts val="600"/>
              </a:spcBef>
              <a:defRPr/>
            </a:pPr>
            <a:r>
              <a:rPr lang="en-US" altLang="ja-JP" sz="1800" b="1" dirty="0">
                <a:solidFill>
                  <a:prstClr val="black"/>
                </a:solidFill>
                <a:latin typeface="+mn-ea"/>
                <a:cs typeface="Meiryo UI" panose="020B0604030504040204" pitchFamily="50" charset="-128"/>
              </a:rPr>
              <a:t>※</a:t>
            </a:r>
            <a:r>
              <a:rPr lang="ja-JP" altLang="en-US" sz="1800" b="1" dirty="0">
                <a:solidFill>
                  <a:srgbClr val="FF0000"/>
                </a:solidFill>
                <a:latin typeface="+mn-ea"/>
                <a:cs typeface="Meiryo UI" panose="020B0604030504040204" pitchFamily="50" charset="-128"/>
              </a:rPr>
              <a:t>奥行き設定は</a:t>
            </a:r>
            <a:r>
              <a:rPr lang="ja-JP" altLang="en-US" sz="1800" b="1" dirty="0">
                <a:solidFill>
                  <a:prstClr val="black"/>
                </a:solidFill>
                <a:latin typeface="+mn-ea"/>
                <a:cs typeface="Meiryo UI" panose="020B0604030504040204" pitchFamily="50" charset="-128"/>
              </a:rPr>
              <a:t>「人物」のみに有効な設定です。 </a:t>
            </a:r>
            <a:r>
              <a:rPr lang="ja-JP" altLang="en-US" sz="1800" b="1" dirty="0">
                <a:solidFill>
                  <a:srgbClr val="FF0000"/>
                </a:solidFill>
                <a:latin typeface="+mn-ea"/>
                <a:cs typeface="Meiryo UI" panose="020B0604030504040204" pitchFamily="50" charset="-128"/>
              </a:rPr>
              <a:t>「車」「二輪車」には適用されません。</a:t>
            </a:r>
            <a:endParaRPr lang="en-US" altLang="ja-JP" sz="1800" b="1" dirty="0">
              <a:solidFill>
                <a:srgbClr val="FF0000"/>
              </a:solidFill>
              <a:latin typeface="+mn-ea"/>
              <a:cs typeface="Meiryo UI" panose="020B0604030504040204" pitchFamily="50" charset="-128"/>
            </a:endParaRPr>
          </a:p>
        </p:txBody>
      </p:sp>
      <p:sp>
        <p:nvSpPr>
          <p:cNvPr id="20" name="線吹き出し 2 (枠付き) 46">
            <a:extLst>
              <a:ext uri="{FF2B5EF4-FFF2-40B4-BE49-F238E27FC236}">
                <a16:creationId xmlns:a16="http://schemas.microsoft.com/office/drawing/2014/main" id="{3B31D444-798F-6123-4B20-153D08057E91}"/>
              </a:ext>
            </a:extLst>
          </p:cNvPr>
          <p:cNvSpPr/>
          <p:nvPr/>
        </p:nvSpPr>
        <p:spPr>
          <a:xfrm>
            <a:off x="8194102" y="1061666"/>
            <a:ext cx="4112698" cy="902455"/>
          </a:xfrm>
          <a:prstGeom prst="borderCallout2">
            <a:avLst>
              <a:gd name="adj1" fmla="val 76073"/>
              <a:gd name="adj2" fmla="val -248"/>
              <a:gd name="adj3" fmla="val 75986"/>
              <a:gd name="adj4" fmla="val -3084"/>
              <a:gd name="adj5" fmla="val 124696"/>
              <a:gd name="adj6" fmla="val -8465"/>
            </a:avLst>
          </a:prstGeom>
          <a:noFill/>
          <a:ln w="19050" cap="flat" cmpd="sng" algn="ctr">
            <a:solidFill>
              <a:srgbClr val="FF0000"/>
            </a:solidFill>
            <a:prstDash val="solid"/>
            <a:miter lim="800000"/>
          </a:ln>
          <a:effectLst/>
        </p:spPr>
        <p:txBody>
          <a:bodyPr rtlCol="0" anchor="ctr"/>
          <a:lstStyle/>
          <a:p>
            <a:pPr algn="ctr" defTabSz="1439906">
              <a:defRPr/>
            </a:pPr>
            <a:endParaRPr kumimoji="0" lang="ja-JP" altLang="en-US" sz="2834" b="1" kern="0">
              <a:solidFill>
                <a:prstClr val="white"/>
              </a:solidFill>
              <a:latin typeface="+mn-ea"/>
            </a:endParaRPr>
          </a:p>
        </p:txBody>
      </p:sp>
      <p:sp>
        <p:nvSpPr>
          <p:cNvPr id="21" name="テキスト ボックス 20">
            <a:extLst>
              <a:ext uri="{FF2B5EF4-FFF2-40B4-BE49-F238E27FC236}">
                <a16:creationId xmlns:a16="http://schemas.microsoft.com/office/drawing/2014/main" id="{AF5061C7-5BEB-A130-11AB-66B870FC9040}"/>
              </a:ext>
            </a:extLst>
          </p:cNvPr>
          <p:cNvSpPr txBox="1"/>
          <p:nvPr/>
        </p:nvSpPr>
        <p:spPr>
          <a:xfrm>
            <a:off x="8219807" y="1078686"/>
            <a:ext cx="3984859" cy="871008"/>
          </a:xfrm>
          <a:prstGeom prst="rect">
            <a:avLst/>
          </a:prstGeom>
          <a:noFill/>
          <a:ln w="19050">
            <a:noFill/>
          </a:ln>
        </p:spPr>
        <p:txBody>
          <a:bodyPr wrap="square" rtlCol="0">
            <a:spAutoFit/>
          </a:bodyPr>
          <a:lstStyle/>
          <a:p>
            <a:pPr>
              <a:lnSpc>
                <a:spcPct val="110000"/>
              </a:lnSpc>
            </a:pPr>
            <a:r>
              <a:rPr lang="ja-JP" altLang="en-US" sz="1400" b="1" u="sng" dirty="0">
                <a:solidFill>
                  <a:prstClr val="black"/>
                </a:solidFill>
                <a:latin typeface="+mn-ea"/>
              </a:rPr>
              <a:t>奥行き設定</a:t>
            </a:r>
          </a:p>
          <a:p>
            <a:pPr>
              <a:lnSpc>
                <a:spcPct val="110000"/>
              </a:lnSpc>
              <a:spcBef>
                <a:spcPts val="600"/>
              </a:spcBef>
            </a:pPr>
            <a:r>
              <a:rPr lang="en-US" altLang="ja-JP" sz="1400" b="1" dirty="0">
                <a:solidFill>
                  <a:prstClr val="black"/>
                </a:solidFill>
                <a:latin typeface="+mn-ea"/>
              </a:rPr>
              <a:t>[</a:t>
            </a:r>
            <a:r>
              <a:rPr lang="ja-JP" altLang="en-US" sz="1400" b="1" dirty="0">
                <a:solidFill>
                  <a:prstClr val="black"/>
                </a:solidFill>
                <a:latin typeface="+mn-ea"/>
              </a:rPr>
              <a:t>有効</a:t>
            </a:r>
            <a:r>
              <a:rPr lang="en-US" altLang="ja-JP" sz="1400" b="1" dirty="0">
                <a:solidFill>
                  <a:prstClr val="black"/>
                </a:solidFill>
                <a:latin typeface="+mn-ea"/>
              </a:rPr>
              <a:t>]</a:t>
            </a:r>
            <a:r>
              <a:rPr lang="ja-JP" altLang="en-US" sz="1400" b="1" dirty="0">
                <a:solidFill>
                  <a:prstClr val="black"/>
                </a:solidFill>
                <a:latin typeface="+mn-ea"/>
              </a:rPr>
              <a:t>に設定してください。（マーカー設定が表示されます。）</a:t>
            </a:r>
            <a:endParaRPr lang="en-US" altLang="ja-JP" sz="1400" b="1" dirty="0">
              <a:solidFill>
                <a:prstClr val="black"/>
              </a:solidFill>
              <a:latin typeface="+mn-ea"/>
            </a:endParaRPr>
          </a:p>
        </p:txBody>
      </p:sp>
      <p:sp>
        <p:nvSpPr>
          <p:cNvPr id="22" name="正方形/長方形 21">
            <a:extLst>
              <a:ext uri="{FF2B5EF4-FFF2-40B4-BE49-F238E27FC236}">
                <a16:creationId xmlns:a16="http://schemas.microsoft.com/office/drawing/2014/main" id="{1E6023AF-9DD6-581A-1E56-28A4429F6183}"/>
              </a:ext>
            </a:extLst>
          </p:cNvPr>
          <p:cNvSpPr/>
          <p:nvPr/>
        </p:nvSpPr>
        <p:spPr>
          <a:xfrm>
            <a:off x="4309228" y="1973720"/>
            <a:ext cx="3552208" cy="218125"/>
          </a:xfrm>
          <a:prstGeom prst="rect">
            <a:avLst/>
          </a:prstGeom>
          <a:noFill/>
          <a:ln w="19050" cap="flat" cmpd="sng" algn="ctr">
            <a:solidFill>
              <a:srgbClr val="FF0000"/>
            </a:solidFill>
            <a:prstDash val="solid"/>
            <a:miter lim="800000"/>
          </a:ln>
          <a:effectLst/>
        </p:spPr>
        <p:txBody>
          <a:bodyPr rtlCol="0" anchor="ctr"/>
          <a:lstStyle/>
          <a:p>
            <a:pPr algn="ctr" defTabSz="1439906">
              <a:defRPr/>
            </a:pPr>
            <a:endParaRPr kumimoji="0" lang="ja-JP" altLang="en-US" sz="2834" b="1" kern="0">
              <a:solidFill>
                <a:prstClr val="white"/>
              </a:solidFill>
              <a:latin typeface="+mn-ea"/>
            </a:endParaRPr>
          </a:p>
        </p:txBody>
      </p:sp>
      <p:sp>
        <p:nvSpPr>
          <p:cNvPr id="23" name="正方形/長方形 22">
            <a:extLst>
              <a:ext uri="{FF2B5EF4-FFF2-40B4-BE49-F238E27FC236}">
                <a16:creationId xmlns:a16="http://schemas.microsoft.com/office/drawing/2014/main" id="{94E86463-D8AF-82BD-655A-F83C99DA0B2A}"/>
              </a:ext>
            </a:extLst>
          </p:cNvPr>
          <p:cNvSpPr/>
          <p:nvPr/>
        </p:nvSpPr>
        <p:spPr>
          <a:xfrm>
            <a:off x="4309227" y="2232005"/>
            <a:ext cx="3552209" cy="1360222"/>
          </a:xfrm>
          <a:prstGeom prst="rect">
            <a:avLst/>
          </a:prstGeom>
          <a:noFill/>
          <a:ln w="19050" cap="flat" cmpd="sng" algn="ctr">
            <a:solidFill>
              <a:srgbClr val="FF0000"/>
            </a:solidFill>
            <a:prstDash val="solid"/>
            <a:miter lim="800000"/>
          </a:ln>
          <a:effectLst/>
        </p:spPr>
        <p:txBody>
          <a:bodyPr rtlCol="0" anchor="ctr"/>
          <a:lstStyle/>
          <a:p>
            <a:pPr algn="ctr" defTabSz="1439906">
              <a:defRPr/>
            </a:pPr>
            <a:endParaRPr kumimoji="0" lang="ja-JP" altLang="en-US" sz="2834" b="1" kern="0">
              <a:solidFill>
                <a:prstClr val="white"/>
              </a:solidFill>
              <a:latin typeface="+mn-ea"/>
            </a:endParaRPr>
          </a:p>
        </p:txBody>
      </p:sp>
      <p:sp>
        <p:nvSpPr>
          <p:cNvPr id="25" name="正方形/長方形 24">
            <a:extLst>
              <a:ext uri="{FF2B5EF4-FFF2-40B4-BE49-F238E27FC236}">
                <a16:creationId xmlns:a16="http://schemas.microsoft.com/office/drawing/2014/main" id="{019CB736-F902-BCCA-A7AA-D26362883D43}"/>
              </a:ext>
            </a:extLst>
          </p:cNvPr>
          <p:cNvSpPr/>
          <p:nvPr/>
        </p:nvSpPr>
        <p:spPr>
          <a:xfrm>
            <a:off x="4309227" y="3634588"/>
            <a:ext cx="3552209" cy="717182"/>
          </a:xfrm>
          <a:prstGeom prst="rect">
            <a:avLst/>
          </a:prstGeom>
          <a:noFill/>
          <a:ln w="19050" cap="flat" cmpd="sng" algn="ctr">
            <a:solidFill>
              <a:srgbClr val="FF0000"/>
            </a:solidFill>
            <a:prstDash val="solid"/>
            <a:miter lim="800000"/>
          </a:ln>
          <a:effectLst/>
        </p:spPr>
        <p:txBody>
          <a:bodyPr rtlCol="0" anchor="ctr"/>
          <a:lstStyle/>
          <a:p>
            <a:pPr algn="ctr" defTabSz="1439906">
              <a:defRPr/>
            </a:pPr>
            <a:endParaRPr kumimoji="0" lang="ja-JP" altLang="en-US" sz="2834" b="1" kern="0">
              <a:solidFill>
                <a:prstClr val="white"/>
              </a:solidFill>
              <a:latin typeface="+mn-ea"/>
            </a:endParaRPr>
          </a:p>
        </p:txBody>
      </p:sp>
      <p:pic>
        <p:nvPicPr>
          <p:cNvPr id="27" name="図 26">
            <a:extLst>
              <a:ext uri="{FF2B5EF4-FFF2-40B4-BE49-F238E27FC236}">
                <a16:creationId xmlns:a16="http://schemas.microsoft.com/office/drawing/2014/main" id="{DA20CE53-2F0E-4B86-EE01-0AF5D862AD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4258" y="1964121"/>
            <a:ext cx="3511196" cy="1956946"/>
          </a:xfrm>
          <a:prstGeom prst="rect">
            <a:avLst/>
          </a:prstGeom>
          <a:ln w="19050">
            <a:solidFill>
              <a:srgbClr val="FF0000"/>
            </a:solidFill>
          </a:ln>
          <a:effectLst>
            <a:outerShdw blurRad="50800" dist="38100" dir="2700000" algn="tl" rotWithShape="0">
              <a:prstClr val="black">
                <a:alpha val="40000"/>
              </a:prstClr>
            </a:outerShdw>
          </a:effectLst>
        </p:spPr>
      </p:pic>
      <p:sp>
        <p:nvSpPr>
          <p:cNvPr id="28" name="線吹き出し 2 (枠付き) 54">
            <a:extLst>
              <a:ext uri="{FF2B5EF4-FFF2-40B4-BE49-F238E27FC236}">
                <a16:creationId xmlns:a16="http://schemas.microsoft.com/office/drawing/2014/main" id="{6B46FB67-848A-3A90-EFBB-8754D3C90482}"/>
              </a:ext>
            </a:extLst>
          </p:cNvPr>
          <p:cNvSpPr/>
          <p:nvPr/>
        </p:nvSpPr>
        <p:spPr>
          <a:xfrm>
            <a:off x="8194102" y="2091539"/>
            <a:ext cx="4112698" cy="2298153"/>
          </a:xfrm>
          <a:prstGeom prst="borderCallout2">
            <a:avLst>
              <a:gd name="adj1" fmla="val 15917"/>
              <a:gd name="adj2" fmla="val 185"/>
              <a:gd name="adj3" fmla="val 16012"/>
              <a:gd name="adj4" fmla="val -3157"/>
              <a:gd name="adj5" fmla="val 25429"/>
              <a:gd name="adj6" fmla="val -8194"/>
            </a:avLst>
          </a:prstGeom>
          <a:noFill/>
          <a:ln w="19050" cap="flat" cmpd="sng" algn="ctr">
            <a:solidFill>
              <a:srgbClr val="FF0000"/>
            </a:solidFill>
            <a:prstDash val="solid"/>
            <a:miter lim="800000"/>
          </a:ln>
          <a:effectLst/>
        </p:spPr>
        <p:txBody>
          <a:bodyPr rtlCol="0" anchor="ctr"/>
          <a:lstStyle/>
          <a:p>
            <a:pPr algn="ctr" defTabSz="1439906">
              <a:defRPr/>
            </a:pPr>
            <a:endParaRPr kumimoji="0" lang="ja-JP" altLang="en-US" sz="2834" b="1" kern="0">
              <a:solidFill>
                <a:prstClr val="white"/>
              </a:solidFill>
              <a:latin typeface="+mn-ea"/>
            </a:endParaRPr>
          </a:p>
        </p:txBody>
      </p:sp>
      <p:sp>
        <p:nvSpPr>
          <p:cNvPr id="29" name="テキスト ボックス 28">
            <a:extLst>
              <a:ext uri="{FF2B5EF4-FFF2-40B4-BE49-F238E27FC236}">
                <a16:creationId xmlns:a16="http://schemas.microsoft.com/office/drawing/2014/main" id="{2F308486-CC1B-0FAE-0578-9E7809210173}"/>
              </a:ext>
            </a:extLst>
          </p:cNvPr>
          <p:cNvSpPr txBox="1"/>
          <p:nvPr/>
        </p:nvSpPr>
        <p:spPr>
          <a:xfrm>
            <a:off x="8219018" y="2113487"/>
            <a:ext cx="3985648" cy="2369880"/>
          </a:xfrm>
          <a:prstGeom prst="rect">
            <a:avLst/>
          </a:prstGeom>
          <a:noFill/>
          <a:ln w="19050">
            <a:noFill/>
          </a:ln>
        </p:spPr>
        <p:txBody>
          <a:bodyPr wrap="square" rtlCol="0">
            <a:spAutoFit/>
          </a:bodyPr>
          <a:lstStyle/>
          <a:p>
            <a:pPr>
              <a:lnSpc>
                <a:spcPct val="110000"/>
              </a:lnSpc>
            </a:pPr>
            <a:r>
              <a:rPr lang="ja-JP" altLang="en-US" sz="1400" b="1" u="sng" dirty="0">
                <a:solidFill>
                  <a:prstClr val="black"/>
                </a:solidFill>
                <a:latin typeface="+mn-ea"/>
              </a:rPr>
              <a:t>マーカー設定</a:t>
            </a:r>
          </a:p>
          <a:p>
            <a:pPr>
              <a:lnSpc>
                <a:spcPct val="110000"/>
              </a:lnSpc>
              <a:spcBef>
                <a:spcPts val="600"/>
              </a:spcBef>
            </a:pPr>
            <a:r>
              <a:rPr lang="ja-JP" altLang="en-US" sz="1400" b="1" dirty="0">
                <a:solidFill>
                  <a:prstClr val="black"/>
                </a:solidFill>
                <a:latin typeface="+mn-ea"/>
              </a:rPr>
              <a:t>描画エリアの</a:t>
            </a:r>
            <a:r>
              <a:rPr lang="en-US" altLang="ja-JP" sz="1400" b="1" dirty="0">
                <a:solidFill>
                  <a:prstClr val="black"/>
                </a:solidFill>
                <a:latin typeface="+mn-ea"/>
              </a:rPr>
              <a:t>2</a:t>
            </a:r>
            <a:r>
              <a:rPr lang="ja-JP" altLang="en-US" sz="1400" b="1" dirty="0">
                <a:solidFill>
                  <a:prstClr val="black"/>
                </a:solidFill>
                <a:latin typeface="+mn-ea"/>
              </a:rPr>
              <a:t>か所に、マーカー</a:t>
            </a:r>
            <a:r>
              <a:rPr lang="en-US" altLang="ja-JP" sz="1400" b="1" dirty="0">
                <a:solidFill>
                  <a:prstClr val="black"/>
                </a:solidFill>
                <a:latin typeface="+mn-ea"/>
              </a:rPr>
              <a:t>1</a:t>
            </a:r>
            <a:r>
              <a:rPr lang="ja-JP" altLang="en-US" sz="1400" b="1" dirty="0" err="1">
                <a:solidFill>
                  <a:prstClr val="black"/>
                </a:solidFill>
                <a:latin typeface="+mn-ea"/>
              </a:rPr>
              <a:t>、</a:t>
            </a:r>
            <a:r>
              <a:rPr lang="ja-JP" altLang="en-US" sz="1400" b="1" dirty="0">
                <a:solidFill>
                  <a:prstClr val="black"/>
                </a:solidFill>
                <a:latin typeface="+mn-ea"/>
              </a:rPr>
              <a:t>マーカー</a:t>
            </a:r>
            <a:r>
              <a:rPr lang="en-US" altLang="ja-JP" sz="1400" b="1" dirty="0">
                <a:solidFill>
                  <a:prstClr val="black"/>
                </a:solidFill>
                <a:latin typeface="+mn-ea"/>
              </a:rPr>
              <a:t>2</a:t>
            </a:r>
            <a:r>
              <a:rPr lang="ja-JP" altLang="en-US" sz="1400" b="1" dirty="0">
                <a:solidFill>
                  <a:prstClr val="black"/>
                </a:solidFill>
                <a:latin typeface="+mn-ea"/>
              </a:rPr>
              <a:t>を描画します。</a:t>
            </a:r>
          </a:p>
          <a:p>
            <a:pPr>
              <a:lnSpc>
                <a:spcPct val="110000"/>
              </a:lnSpc>
            </a:pPr>
            <a:r>
              <a:rPr lang="ja-JP" altLang="en-US" sz="1400" b="1" dirty="0">
                <a:solidFill>
                  <a:prstClr val="black"/>
                </a:solidFill>
                <a:latin typeface="+mn-ea"/>
              </a:rPr>
              <a:t>次に、マーカー</a:t>
            </a:r>
            <a:r>
              <a:rPr lang="en-US" altLang="ja-JP" sz="1400" b="1" dirty="0">
                <a:solidFill>
                  <a:prstClr val="black"/>
                </a:solidFill>
                <a:latin typeface="+mn-ea"/>
              </a:rPr>
              <a:t>1</a:t>
            </a:r>
            <a:r>
              <a:rPr lang="ja-JP" altLang="en-US" sz="1400" b="1" dirty="0" err="1">
                <a:solidFill>
                  <a:prstClr val="black"/>
                </a:solidFill>
                <a:latin typeface="+mn-ea"/>
              </a:rPr>
              <a:t>、</a:t>
            </a:r>
            <a:r>
              <a:rPr lang="ja-JP" altLang="en-US" sz="1400" b="1" dirty="0">
                <a:solidFill>
                  <a:prstClr val="black"/>
                </a:solidFill>
                <a:latin typeface="+mn-ea"/>
              </a:rPr>
              <a:t>マーカー</a:t>
            </a:r>
            <a:r>
              <a:rPr lang="en-US" altLang="ja-JP" sz="1400" b="1" dirty="0">
                <a:solidFill>
                  <a:prstClr val="black"/>
                </a:solidFill>
                <a:latin typeface="+mn-ea"/>
              </a:rPr>
              <a:t>2</a:t>
            </a:r>
            <a:r>
              <a:rPr lang="ja-JP" altLang="en-US" sz="1400" b="1" dirty="0">
                <a:solidFill>
                  <a:prstClr val="black"/>
                </a:solidFill>
                <a:latin typeface="+mn-ea"/>
              </a:rPr>
              <a:t>の各「被写体サイズ」を入力します。</a:t>
            </a:r>
            <a:endParaRPr lang="en-US" altLang="ja-JP" sz="1400" b="1" dirty="0">
              <a:solidFill>
                <a:prstClr val="black"/>
              </a:solidFill>
              <a:latin typeface="+mn-ea"/>
            </a:endParaRPr>
          </a:p>
          <a:p>
            <a:pPr marL="179388" indent="-179388">
              <a:lnSpc>
                <a:spcPct val="110000"/>
              </a:lnSpc>
              <a:spcBef>
                <a:spcPts val="600"/>
              </a:spcBef>
            </a:pPr>
            <a:r>
              <a:rPr lang="en-US" altLang="ja-JP" sz="1400" b="1" dirty="0">
                <a:solidFill>
                  <a:prstClr val="black"/>
                </a:solidFill>
                <a:latin typeface="+mn-ea"/>
              </a:rPr>
              <a:t>※</a:t>
            </a:r>
            <a:r>
              <a:rPr lang="ja-JP" altLang="en-US" sz="1400" b="1" dirty="0">
                <a:solidFill>
                  <a:prstClr val="black"/>
                </a:solidFill>
                <a:latin typeface="+mn-ea"/>
              </a:rPr>
              <a:t>マーカーを引く位置は、描画エリア内の手前と奥の離れた</a:t>
            </a:r>
            <a:r>
              <a:rPr lang="en-US" altLang="ja-JP" sz="1400" b="1" dirty="0">
                <a:solidFill>
                  <a:prstClr val="black"/>
                </a:solidFill>
                <a:latin typeface="+mn-ea"/>
              </a:rPr>
              <a:t>2</a:t>
            </a:r>
            <a:r>
              <a:rPr lang="ja-JP" altLang="en-US" sz="1400" b="1" dirty="0">
                <a:solidFill>
                  <a:prstClr val="black"/>
                </a:solidFill>
                <a:latin typeface="+mn-ea"/>
              </a:rPr>
              <a:t>か所に描画してください。</a:t>
            </a:r>
            <a:endParaRPr lang="en-US" altLang="ja-JP" sz="1400" b="1" dirty="0">
              <a:solidFill>
                <a:prstClr val="black"/>
              </a:solidFill>
              <a:latin typeface="+mn-ea"/>
            </a:endParaRPr>
          </a:p>
          <a:p>
            <a:pPr marL="179388" indent="-179388">
              <a:lnSpc>
                <a:spcPct val="110000"/>
              </a:lnSpc>
            </a:pPr>
            <a:r>
              <a:rPr lang="ja-JP" altLang="en-US" sz="1400" b="1" dirty="0">
                <a:solidFill>
                  <a:prstClr val="black"/>
                </a:solidFill>
                <a:latin typeface="+mn-ea"/>
              </a:rPr>
              <a:t>　 </a:t>
            </a:r>
            <a:r>
              <a:rPr lang="en-US" altLang="ja-JP" sz="1400" b="1" dirty="0">
                <a:solidFill>
                  <a:prstClr val="black"/>
                </a:solidFill>
                <a:latin typeface="+mn-ea"/>
              </a:rPr>
              <a:t>2</a:t>
            </a:r>
            <a:r>
              <a:rPr lang="ja-JP" altLang="en-US" sz="1400" b="1" dirty="0">
                <a:solidFill>
                  <a:prstClr val="black"/>
                </a:solidFill>
                <a:latin typeface="+mn-ea"/>
              </a:rPr>
              <a:t>つのマーカーの位置が近いと、奥行き情報が正しく設定されないことがあります。</a:t>
            </a:r>
          </a:p>
        </p:txBody>
      </p:sp>
      <p:sp>
        <p:nvSpPr>
          <p:cNvPr id="30" name="線吹き出し 2 (枠付き) 56">
            <a:extLst>
              <a:ext uri="{FF2B5EF4-FFF2-40B4-BE49-F238E27FC236}">
                <a16:creationId xmlns:a16="http://schemas.microsoft.com/office/drawing/2014/main" id="{B8608018-7BDB-F9F7-4DBB-D811D4E2DCDC}"/>
              </a:ext>
            </a:extLst>
          </p:cNvPr>
          <p:cNvSpPr/>
          <p:nvPr/>
        </p:nvSpPr>
        <p:spPr>
          <a:xfrm>
            <a:off x="8194102" y="4476834"/>
            <a:ext cx="4112698" cy="1277081"/>
          </a:xfrm>
          <a:prstGeom prst="borderCallout2">
            <a:avLst>
              <a:gd name="adj1" fmla="val 16880"/>
              <a:gd name="adj2" fmla="val -32"/>
              <a:gd name="adj3" fmla="val 16481"/>
              <a:gd name="adj4" fmla="val -2532"/>
              <a:gd name="adj5" fmla="val -33118"/>
              <a:gd name="adj6" fmla="val -8059"/>
            </a:avLst>
          </a:prstGeom>
          <a:noFill/>
          <a:ln w="19050" cap="flat" cmpd="sng" algn="ctr">
            <a:solidFill>
              <a:srgbClr val="FF0000"/>
            </a:solidFill>
            <a:prstDash val="solid"/>
            <a:miter lim="800000"/>
          </a:ln>
          <a:effectLst/>
        </p:spPr>
        <p:txBody>
          <a:bodyPr rtlCol="0" anchor="ctr"/>
          <a:lstStyle/>
          <a:p>
            <a:pPr algn="ctr" defTabSz="1439906">
              <a:defRPr/>
            </a:pPr>
            <a:endParaRPr kumimoji="0" lang="ja-JP" altLang="en-US" sz="2834" b="1" kern="0">
              <a:solidFill>
                <a:prstClr val="white"/>
              </a:solidFill>
              <a:latin typeface="+mn-ea"/>
            </a:endParaRPr>
          </a:p>
        </p:txBody>
      </p:sp>
      <p:sp>
        <p:nvSpPr>
          <p:cNvPr id="31" name="テキスト ボックス 30">
            <a:extLst>
              <a:ext uri="{FF2B5EF4-FFF2-40B4-BE49-F238E27FC236}">
                <a16:creationId xmlns:a16="http://schemas.microsoft.com/office/drawing/2014/main" id="{4F8BC4C9-9CDE-6F0D-2D83-5AEBC55F2C23}"/>
              </a:ext>
            </a:extLst>
          </p:cNvPr>
          <p:cNvSpPr txBox="1"/>
          <p:nvPr/>
        </p:nvSpPr>
        <p:spPr>
          <a:xfrm>
            <a:off x="8212167" y="4496553"/>
            <a:ext cx="4094633" cy="1184940"/>
          </a:xfrm>
          <a:prstGeom prst="rect">
            <a:avLst/>
          </a:prstGeom>
          <a:noFill/>
          <a:ln w="19050">
            <a:noFill/>
          </a:ln>
        </p:spPr>
        <p:txBody>
          <a:bodyPr wrap="square" rtlCol="0">
            <a:spAutoFit/>
          </a:bodyPr>
          <a:lstStyle/>
          <a:p>
            <a:pPr>
              <a:lnSpc>
                <a:spcPct val="110000"/>
              </a:lnSpc>
            </a:pPr>
            <a:r>
              <a:rPr lang="ja-JP" altLang="en-US" sz="1400" b="1" u="sng" dirty="0">
                <a:solidFill>
                  <a:prstClr val="black"/>
                </a:solidFill>
                <a:latin typeface="+mn-ea"/>
              </a:rPr>
              <a:t>大きさ設定</a:t>
            </a:r>
          </a:p>
          <a:p>
            <a:pPr>
              <a:lnSpc>
                <a:spcPct val="110000"/>
              </a:lnSpc>
              <a:spcBef>
                <a:spcPts val="600"/>
              </a:spcBef>
            </a:pPr>
            <a:r>
              <a:rPr lang="ja-JP" altLang="en-US" sz="1400" b="1" dirty="0">
                <a:solidFill>
                  <a:prstClr val="black"/>
                </a:solidFill>
                <a:latin typeface="+mn-ea"/>
              </a:rPr>
              <a:t>最大サイズ比率～最小サイズ比率の範囲で検出した人物だけをアラーム発生の対象とします。</a:t>
            </a:r>
            <a:endParaRPr lang="en-US" altLang="ja-JP" sz="1400" b="1" dirty="0">
              <a:solidFill>
                <a:prstClr val="black"/>
              </a:solidFill>
              <a:latin typeface="+mn-ea"/>
            </a:endParaRPr>
          </a:p>
          <a:p>
            <a:pPr>
              <a:lnSpc>
                <a:spcPct val="110000"/>
              </a:lnSpc>
              <a:spcBef>
                <a:spcPts val="600"/>
              </a:spcBef>
            </a:pPr>
            <a:r>
              <a:rPr lang="en-US" altLang="ja-JP" sz="1400" b="1" dirty="0">
                <a:solidFill>
                  <a:prstClr val="black"/>
                </a:solidFill>
                <a:latin typeface="+mn-ea"/>
              </a:rPr>
              <a:t>※</a:t>
            </a:r>
            <a:r>
              <a:rPr lang="ja-JP" altLang="en-US" sz="1400" b="1" dirty="0">
                <a:solidFill>
                  <a:prstClr val="black"/>
                </a:solidFill>
                <a:latin typeface="+mn-ea"/>
              </a:rPr>
              <a:t>基本的には、初期値のままで運用してください。</a:t>
            </a:r>
            <a:endParaRPr lang="en-US" altLang="ja-JP" sz="1400" b="1" dirty="0">
              <a:solidFill>
                <a:prstClr val="black"/>
              </a:solidFill>
              <a:latin typeface="+mn-ea"/>
            </a:endParaRPr>
          </a:p>
        </p:txBody>
      </p:sp>
      <p:grpSp>
        <p:nvGrpSpPr>
          <p:cNvPr id="3" name="グループ化 2">
            <a:extLst>
              <a:ext uri="{FF2B5EF4-FFF2-40B4-BE49-F238E27FC236}">
                <a16:creationId xmlns:a16="http://schemas.microsoft.com/office/drawing/2014/main" id="{2CD5B92D-352E-FB29-F121-544993098CD2}"/>
              </a:ext>
            </a:extLst>
          </p:cNvPr>
          <p:cNvGrpSpPr/>
          <p:nvPr/>
        </p:nvGrpSpPr>
        <p:grpSpPr>
          <a:xfrm>
            <a:off x="12418996" y="1032384"/>
            <a:ext cx="1844107" cy="6257244"/>
            <a:chOff x="7886230" y="655611"/>
            <a:chExt cx="1171091" cy="3973632"/>
          </a:xfrm>
        </p:grpSpPr>
        <p:sp>
          <p:nvSpPr>
            <p:cNvPr id="4" name="フリーフォーム 16">
              <a:extLst>
                <a:ext uri="{FF2B5EF4-FFF2-40B4-BE49-F238E27FC236}">
                  <a16:creationId xmlns:a16="http://schemas.microsoft.com/office/drawing/2014/main" id="{4DA15781-DBF0-83B1-56DD-8A692A3B1A95}"/>
                </a:ext>
              </a:extLst>
            </p:cNvPr>
            <p:cNvSpPr/>
            <p:nvPr/>
          </p:nvSpPr>
          <p:spPr>
            <a:xfrm>
              <a:off x="7886230" y="1860155"/>
              <a:ext cx="1171091" cy="360000"/>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3001" tIns="93001" rIns="93001" bIns="93001" numCol="1" spcCol="1270" anchor="ctr" anchorCtr="0">
              <a:noAutofit/>
            </a:bodyPr>
            <a:lstStyle/>
            <a:p>
              <a:pPr algn="ctr" defTabSz="734952">
                <a:lnSpc>
                  <a:spcPct val="90000"/>
                </a:lnSpc>
                <a:spcBef>
                  <a:spcPct val="0"/>
                </a:spcBef>
                <a:spcAft>
                  <a:spcPct val="35000"/>
                </a:spcAft>
              </a:pPr>
              <a:r>
                <a:rPr lang="en-US" altLang="ja-JP" sz="1600" b="1" dirty="0">
                  <a:solidFill>
                    <a:prstClr val="white"/>
                  </a:solidFill>
                  <a:latin typeface="+mn-ea"/>
                </a:rPr>
                <a:t>AI</a:t>
              </a:r>
              <a:r>
                <a:rPr lang="ja-JP" altLang="en-US" sz="1600" b="1" dirty="0">
                  <a:solidFill>
                    <a:prstClr val="white"/>
                  </a:solidFill>
                  <a:latin typeface="+mn-ea"/>
                </a:rPr>
                <a:t>動体検知設定</a:t>
              </a:r>
            </a:p>
          </p:txBody>
        </p:sp>
        <p:sp>
          <p:nvSpPr>
            <p:cNvPr id="5" name="フリーフォーム 17">
              <a:extLst>
                <a:ext uri="{FF2B5EF4-FFF2-40B4-BE49-F238E27FC236}">
                  <a16:creationId xmlns:a16="http://schemas.microsoft.com/office/drawing/2014/main" id="{A3D9C6FF-3CE5-C493-C373-8DC447E261B1}"/>
                </a:ext>
              </a:extLst>
            </p:cNvPr>
            <p:cNvSpPr/>
            <p:nvPr/>
          </p:nvSpPr>
          <p:spPr>
            <a:xfrm>
              <a:off x="7886230" y="2462427"/>
              <a:ext cx="1171091" cy="360000"/>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3001" tIns="93001" rIns="93001" bIns="93001" numCol="1" spcCol="1270" anchor="ctr" anchorCtr="0">
              <a:noAutofit/>
            </a:bodyPr>
            <a:lstStyle/>
            <a:p>
              <a:pPr algn="ctr" defTabSz="734952">
                <a:lnSpc>
                  <a:spcPct val="90000"/>
                </a:lnSpc>
                <a:spcBef>
                  <a:spcPct val="0"/>
                </a:spcBef>
                <a:spcAft>
                  <a:spcPct val="35000"/>
                </a:spcAft>
                <a:defRPr/>
              </a:pPr>
              <a:r>
                <a:rPr lang="ja-JP" altLang="en-US" sz="1600" b="1" dirty="0">
                  <a:solidFill>
                    <a:prstClr val="white"/>
                  </a:solidFill>
                  <a:latin typeface="+mn-ea"/>
                  <a:cs typeface="Meiryo UI" panose="020B0604030504040204" pitchFamily="50" charset="-128"/>
                </a:rPr>
                <a:t>カウント機能設定</a:t>
              </a:r>
              <a:endParaRPr lang="en-US" altLang="ja-JP" sz="1600" b="1" dirty="0">
                <a:solidFill>
                  <a:prstClr val="white"/>
                </a:solidFill>
                <a:latin typeface="+mn-ea"/>
                <a:cs typeface="Meiryo UI" panose="020B0604030504040204" pitchFamily="50" charset="-128"/>
              </a:endParaRPr>
            </a:p>
          </p:txBody>
        </p:sp>
        <p:sp>
          <p:nvSpPr>
            <p:cNvPr id="6" name="フリーフォーム 18">
              <a:extLst>
                <a:ext uri="{FF2B5EF4-FFF2-40B4-BE49-F238E27FC236}">
                  <a16:creationId xmlns:a16="http://schemas.microsoft.com/office/drawing/2014/main" id="{D14C9EBA-AAD8-AEFF-48E7-7079D597622D}"/>
                </a:ext>
              </a:extLst>
            </p:cNvPr>
            <p:cNvSpPr/>
            <p:nvPr/>
          </p:nvSpPr>
          <p:spPr>
            <a:xfrm>
              <a:off x="7886230" y="3064699"/>
              <a:ext cx="1171091" cy="360000"/>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accent1">
                <a:lumMod val="50000"/>
              </a:schemeClr>
            </a:solidFill>
            <a:effectLst>
              <a:outerShdw blurRad="50800" dist="38100" dir="2700000" algn="tl"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3001" tIns="93001" rIns="93001" bIns="93001" numCol="1" spcCol="1270" anchor="ctr" anchorCtr="0">
              <a:noAutofit/>
            </a:bodyPr>
            <a:lstStyle/>
            <a:p>
              <a:pPr algn="ctr" defTabSz="734952">
                <a:lnSpc>
                  <a:spcPct val="90000"/>
                </a:lnSpc>
                <a:spcBef>
                  <a:spcPct val="0"/>
                </a:spcBef>
                <a:spcAft>
                  <a:spcPct val="35000"/>
                </a:spcAft>
              </a:pPr>
              <a:r>
                <a:rPr lang="ja-JP" altLang="en-US" sz="1600" b="1" dirty="0">
                  <a:solidFill>
                    <a:prstClr val="white"/>
                  </a:solidFill>
                  <a:latin typeface="+mn-ea"/>
                </a:rPr>
                <a:t>詳細設定</a:t>
              </a:r>
            </a:p>
          </p:txBody>
        </p:sp>
        <p:sp>
          <p:nvSpPr>
            <p:cNvPr id="7" name="フリーフォーム 20">
              <a:extLst>
                <a:ext uri="{FF2B5EF4-FFF2-40B4-BE49-F238E27FC236}">
                  <a16:creationId xmlns:a16="http://schemas.microsoft.com/office/drawing/2014/main" id="{C77A56E3-F906-0B7F-45F9-E98B824FC369}"/>
                </a:ext>
              </a:extLst>
            </p:cNvPr>
            <p:cNvSpPr/>
            <p:nvPr/>
          </p:nvSpPr>
          <p:spPr>
            <a:xfrm>
              <a:off x="7886230" y="3666971"/>
              <a:ext cx="1171091" cy="360000"/>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3001" tIns="93001" rIns="93001" bIns="93001" numCol="1" spcCol="1270" anchor="ctr" anchorCtr="0">
              <a:noAutofit/>
            </a:bodyPr>
            <a:lstStyle/>
            <a:p>
              <a:pPr algn="ctr" defTabSz="734952">
                <a:lnSpc>
                  <a:spcPct val="90000"/>
                </a:lnSpc>
                <a:spcBef>
                  <a:spcPct val="0"/>
                </a:spcBef>
                <a:spcAft>
                  <a:spcPct val="35000"/>
                </a:spcAft>
                <a:defRPr/>
              </a:pPr>
              <a:r>
                <a:rPr lang="ja-JP" altLang="en-US" sz="1600" b="1" dirty="0">
                  <a:solidFill>
                    <a:prstClr val="white"/>
                  </a:solidFill>
                  <a:latin typeface="+mn-ea"/>
                  <a:cs typeface="Meiryo UI" panose="020B0604030504040204" pitchFamily="50" charset="-128"/>
                </a:rPr>
                <a:t>スケジュール設定</a:t>
              </a:r>
            </a:p>
          </p:txBody>
        </p:sp>
        <p:sp>
          <p:nvSpPr>
            <p:cNvPr id="8" name="フリーフォーム 21">
              <a:extLst>
                <a:ext uri="{FF2B5EF4-FFF2-40B4-BE49-F238E27FC236}">
                  <a16:creationId xmlns:a16="http://schemas.microsoft.com/office/drawing/2014/main" id="{F8460472-EF8A-DFE5-D51F-91244CBD279D}"/>
                </a:ext>
              </a:extLst>
            </p:cNvPr>
            <p:cNvSpPr/>
            <p:nvPr/>
          </p:nvSpPr>
          <p:spPr>
            <a:xfrm>
              <a:off x="7886230" y="4269243"/>
              <a:ext cx="1171091" cy="360000"/>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3001" tIns="93001" rIns="93001" bIns="93001" numCol="1" spcCol="1270" anchor="ctr" anchorCtr="0">
              <a:noAutofit/>
            </a:bodyPr>
            <a:lstStyle/>
            <a:p>
              <a:pPr algn="ctr" defTabSz="734952">
                <a:lnSpc>
                  <a:spcPct val="90000"/>
                </a:lnSpc>
                <a:spcBef>
                  <a:spcPct val="0"/>
                </a:spcBef>
                <a:spcAft>
                  <a:spcPct val="35000"/>
                </a:spcAft>
                <a:defRPr/>
              </a:pPr>
              <a:r>
                <a:rPr lang="ja-JP" altLang="en-US" sz="1600" b="1" dirty="0">
                  <a:solidFill>
                    <a:prstClr val="white"/>
                  </a:solidFill>
                  <a:latin typeface="+mn-ea"/>
                  <a:cs typeface="Meiryo UI" panose="020B0604030504040204" pitchFamily="50" charset="-128"/>
                </a:rPr>
                <a:t>アラーム設定</a:t>
              </a:r>
            </a:p>
          </p:txBody>
        </p:sp>
        <p:sp>
          <p:nvSpPr>
            <p:cNvPr id="9" name="フリーフォーム 23">
              <a:extLst>
                <a:ext uri="{FF2B5EF4-FFF2-40B4-BE49-F238E27FC236}">
                  <a16:creationId xmlns:a16="http://schemas.microsoft.com/office/drawing/2014/main" id="{3CDC6688-9C31-CFA6-3685-4EBDAB333324}"/>
                </a:ext>
              </a:extLst>
            </p:cNvPr>
            <p:cNvSpPr/>
            <p:nvPr/>
          </p:nvSpPr>
          <p:spPr>
            <a:xfrm rot="28406">
              <a:off x="8325389" y="2248481"/>
              <a:ext cx="292773" cy="185620"/>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92206" tIns="0" rIns="92206" bIns="115458" numCol="1" spcCol="1270" anchor="ctr" anchorCtr="0">
              <a:noAutofit/>
            </a:bodyPr>
            <a:lstStyle/>
            <a:p>
              <a:pPr algn="ctr" defTabSz="262484">
                <a:lnSpc>
                  <a:spcPct val="90000"/>
                </a:lnSpc>
                <a:spcBef>
                  <a:spcPct val="0"/>
                </a:spcBef>
                <a:spcAft>
                  <a:spcPct val="35000"/>
                </a:spcAft>
                <a:defRPr/>
              </a:pPr>
              <a:endParaRPr lang="ja-JP" altLang="en-US" sz="1600" b="1">
                <a:solidFill>
                  <a:prstClr val="white"/>
                </a:solidFill>
                <a:latin typeface="+mn-ea"/>
                <a:cs typeface="Meiryo UI" panose="020B0604030504040204" pitchFamily="50" charset="-128"/>
              </a:endParaRPr>
            </a:p>
          </p:txBody>
        </p:sp>
        <p:sp>
          <p:nvSpPr>
            <p:cNvPr id="10" name="フリーフォーム 24">
              <a:extLst>
                <a:ext uri="{FF2B5EF4-FFF2-40B4-BE49-F238E27FC236}">
                  <a16:creationId xmlns:a16="http://schemas.microsoft.com/office/drawing/2014/main" id="{8F3EE356-6173-D2E3-E055-FD97E0B12267}"/>
                </a:ext>
              </a:extLst>
            </p:cNvPr>
            <p:cNvSpPr/>
            <p:nvPr/>
          </p:nvSpPr>
          <p:spPr>
            <a:xfrm rot="28406">
              <a:off x="8325389" y="2850753"/>
              <a:ext cx="292773" cy="185620"/>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92206" tIns="0" rIns="92206" bIns="115458" numCol="1" spcCol="1270" anchor="ctr" anchorCtr="0">
              <a:noAutofit/>
            </a:bodyPr>
            <a:lstStyle/>
            <a:p>
              <a:pPr algn="ctr" defTabSz="262484">
                <a:lnSpc>
                  <a:spcPct val="90000"/>
                </a:lnSpc>
                <a:spcBef>
                  <a:spcPct val="0"/>
                </a:spcBef>
                <a:spcAft>
                  <a:spcPct val="35000"/>
                </a:spcAft>
                <a:defRPr/>
              </a:pPr>
              <a:endParaRPr lang="ja-JP" altLang="en-US" sz="1600" b="1">
                <a:solidFill>
                  <a:prstClr val="white"/>
                </a:solidFill>
                <a:latin typeface="+mn-ea"/>
                <a:cs typeface="Meiryo UI" panose="020B0604030504040204" pitchFamily="50" charset="-128"/>
              </a:endParaRPr>
            </a:p>
          </p:txBody>
        </p:sp>
        <p:sp>
          <p:nvSpPr>
            <p:cNvPr id="11" name="フリーフォーム 25">
              <a:extLst>
                <a:ext uri="{FF2B5EF4-FFF2-40B4-BE49-F238E27FC236}">
                  <a16:creationId xmlns:a16="http://schemas.microsoft.com/office/drawing/2014/main" id="{648EBFE7-7B97-6E14-0C84-3701AB36A6D5}"/>
                </a:ext>
              </a:extLst>
            </p:cNvPr>
            <p:cNvSpPr/>
            <p:nvPr/>
          </p:nvSpPr>
          <p:spPr>
            <a:xfrm rot="28406">
              <a:off x="8325389" y="3453025"/>
              <a:ext cx="292773" cy="185620"/>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92206" tIns="0" rIns="92206" bIns="115458" numCol="1" spcCol="1270" anchor="ctr" anchorCtr="0">
              <a:noAutofit/>
            </a:bodyPr>
            <a:lstStyle/>
            <a:p>
              <a:pPr algn="ctr" defTabSz="262484">
                <a:lnSpc>
                  <a:spcPct val="90000"/>
                </a:lnSpc>
                <a:spcBef>
                  <a:spcPct val="0"/>
                </a:spcBef>
                <a:spcAft>
                  <a:spcPct val="35000"/>
                </a:spcAft>
                <a:defRPr/>
              </a:pPr>
              <a:endParaRPr lang="ja-JP" altLang="en-US" sz="1600" b="1">
                <a:solidFill>
                  <a:prstClr val="white"/>
                </a:solidFill>
                <a:latin typeface="+mn-ea"/>
                <a:cs typeface="Meiryo UI" panose="020B0604030504040204" pitchFamily="50" charset="-128"/>
              </a:endParaRPr>
            </a:p>
          </p:txBody>
        </p:sp>
        <p:sp>
          <p:nvSpPr>
            <p:cNvPr id="12" name="フリーフォーム 26">
              <a:extLst>
                <a:ext uri="{FF2B5EF4-FFF2-40B4-BE49-F238E27FC236}">
                  <a16:creationId xmlns:a16="http://schemas.microsoft.com/office/drawing/2014/main" id="{85099F07-4A30-B600-C8C9-B4AE42A24186}"/>
                </a:ext>
              </a:extLst>
            </p:cNvPr>
            <p:cNvSpPr/>
            <p:nvPr/>
          </p:nvSpPr>
          <p:spPr>
            <a:xfrm rot="28406">
              <a:off x="8325389" y="4055297"/>
              <a:ext cx="292773" cy="185620"/>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92206" tIns="0" rIns="92206" bIns="115458" numCol="1" spcCol="1270" anchor="ctr" anchorCtr="0">
              <a:noAutofit/>
            </a:bodyPr>
            <a:lstStyle/>
            <a:p>
              <a:pPr algn="ctr" defTabSz="262484">
                <a:lnSpc>
                  <a:spcPct val="90000"/>
                </a:lnSpc>
                <a:spcBef>
                  <a:spcPct val="0"/>
                </a:spcBef>
                <a:spcAft>
                  <a:spcPct val="35000"/>
                </a:spcAft>
                <a:defRPr/>
              </a:pPr>
              <a:endParaRPr lang="ja-JP" altLang="en-US" sz="1600" b="1">
                <a:solidFill>
                  <a:prstClr val="white"/>
                </a:solidFill>
                <a:latin typeface="+mn-ea"/>
                <a:cs typeface="Meiryo UI" panose="020B0604030504040204" pitchFamily="50" charset="-128"/>
              </a:endParaRPr>
            </a:p>
          </p:txBody>
        </p:sp>
        <p:sp>
          <p:nvSpPr>
            <p:cNvPr id="13" name="フリーフォーム 14">
              <a:extLst>
                <a:ext uri="{FF2B5EF4-FFF2-40B4-BE49-F238E27FC236}">
                  <a16:creationId xmlns:a16="http://schemas.microsoft.com/office/drawing/2014/main" id="{96B66CA9-E232-8860-5817-D6D46D2EE6AC}"/>
                </a:ext>
              </a:extLst>
            </p:cNvPr>
            <p:cNvSpPr/>
            <p:nvPr/>
          </p:nvSpPr>
          <p:spPr>
            <a:xfrm>
              <a:off x="7886230" y="655611"/>
              <a:ext cx="1171091" cy="360000"/>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3001" tIns="93001" rIns="93001" bIns="93001" numCol="1" spcCol="1270" anchor="ctr" anchorCtr="0">
              <a:noAutofit/>
            </a:bodyPr>
            <a:lstStyle/>
            <a:p>
              <a:pPr algn="ctr" defTabSz="734952">
                <a:lnSpc>
                  <a:spcPct val="90000"/>
                </a:lnSpc>
                <a:spcBef>
                  <a:spcPct val="0"/>
                </a:spcBef>
                <a:spcAft>
                  <a:spcPct val="35000"/>
                </a:spcAft>
                <a:defRPr/>
              </a:pPr>
              <a:r>
                <a:rPr lang="ja-JP" altLang="en-US" sz="1600" b="1" dirty="0">
                  <a:solidFill>
                    <a:prstClr val="white"/>
                  </a:solidFill>
                  <a:latin typeface="+mn-ea"/>
                </a:rPr>
                <a:t>設定画面を開く</a:t>
              </a:r>
            </a:p>
          </p:txBody>
        </p:sp>
        <p:sp>
          <p:nvSpPr>
            <p:cNvPr id="14" name="フリーフォーム 15">
              <a:extLst>
                <a:ext uri="{FF2B5EF4-FFF2-40B4-BE49-F238E27FC236}">
                  <a16:creationId xmlns:a16="http://schemas.microsoft.com/office/drawing/2014/main" id="{95E501EF-46B9-D5B3-6235-5505094A3652}"/>
                </a:ext>
              </a:extLst>
            </p:cNvPr>
            <p:cNvSpPr/>
            <p:nvPr/>
          </p:nvSpPr>
          <p:spPr>
            <a:xfrm rot="28406">
              <a:off x="8325389" y="1043937"/>
              <a:ext cx="292773" cy="185620"/>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92206" tIns="0" rIns="92206" bIns="115458" numCol="1" spcCol="1270" anchor="ctr" anchorCtr="0">
              <a:noAutofit/>
            </a:bodyPr>
            <a:lstStyle/>
            <a:p>
              <a:pPr algn="ctr" defTabSz="262484">
                <a:lnSpc>
                  <a:spcPct val="90000"/>
                </a:lnSpc>
                <a:spcBef>
                  <a:spcPct val="0"/>
                </a:spcBef>
                <a:spcAft>
                  <a:spcPct val="35000"/>
                </a:spcAft>
                <a:defRPr/>
              </a:pPr>
              <a:endParaRPr lang="ja-JP" altLang="en-US" sz="1600" b="1">
                <a:solidFill>
                  <a:prstClr val="white"/>
                </a:solidFill>
                <a:latin typeface="+mn-ea"/>
                <a:cs typeface="Meiryo UI" panose="020B0604030504040204" pitchFamily="50" charset="-128"/>
              </a:endParaRPr>
            </a:p>
          </p:txBody>
        </p:sp>
        <p:sp>
          <p:nvSpPr>
            <p:cNvPr id="15" name="フリーフォーム 16">
              <a:extLst>
                <a:ext uri="{FF2B5EF4-FFF2-40B4-BE49-F238E27FC236}">
                  <a16:creationId xmlns:a16="http://schemas.microsoft.com/office/drawing/2014/main" id="{66A6DEE8-4703-DC2E-FD41-A5595612561F}"/>
                </a:ext>
              </a:extLst>
            </p:cNvPr>
            <p:cNvSpPr/>
            <p:nvPr/>
          </p:nvSpPr>
          <p:spPr>
            <a:xfrm>
              <a:off x="7886230" y="1257883"/>
              <a:ext cx="1171091" cy="360000"/>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3001" tIns="93001" rIns="93001" bIns="93001" numCol="1" spcCol="1270" anchor="ctr" anchorCtr="0">
              <a:noAutofit/>
            </a:bodyPr>
            <a:lstStyle/>
            <a:p>
              <a:pPr algn="ctr" defTabSz="734952">
                <a:lnSpc>
                  <a:spcPct val="90000"/>
                </a:lnSpc>
                <a:spcBef>
                  <a:spcPct val="0"/>
                </a:spcBef>
                <a:spcAft>
                  <a:spcPct val="35000"/>
                </a:spcAft>
                <a:defRPr/>
              </a:pPr>
              <a:r>
                <a:rPr lang="ja-JP" altLang="en-US" sz="1600" b="1" dirty="0">
                  <a:solidFill>
                    <a:prstClr val="white"/>
                  </a:solidFill>
                  <a:latin typeface="+mn-ea"/>
                </a:rPr>
                <a:t>モード選択</a:t>
              </a:r>
            </a:p>
          </p:txBody>
        </p:sp>
        <p:sp>
          <p:nvSpPr>
            <p:cNvPr id="16" name="フリーフォーム 23">
              <a:extLst>
                <a:ext uri="{FF2B5EF4-FFF2-40B4-BE49-F238E27FC236}">
                  <a16:creationId xmlns:a16="http://schemas.microsoft.com/office/drawing/2014/main" id="{D7BCE51A-B712-9615-9A54-4ECA8A94F5E8}"/>
                </a:ext>
              </a:extLst>
            </p:cNvPr>
            <p:cNvSpPr/>
            <p:nvPr/>
          </p:nvSpPr>
          <p:spPr>
            <a:xfrm rot="28406">
              <a:off x="8325389" y="1646209"/>
              <a:ext cx="292773" cy="185620"/>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92206" tIns="0" rIns="92206" bIns="115458" numCol="1" spcCol="1270" anchor="ctr" anchorCtr="0">
              <a:noAutofit/>
            </a:bodyPr>
            <a:lstStyle/>
            <a:p>
              <a:pPr algn="ctr" defTabSz="262484">
                <a:lnSpc>
                  <a:spcPct val="90000"/>
                </a:lnSpc>
                <a:spcBef>
                  <a:spcPct val="0"/>
                </a:spcBef>
                <a:spcAft>
                  <a:spcPct val="35000"/>
                </a:spcAft>
                <a:defRPr/>
              </a:pPr>
              <a:endParaRPr lang="ja-JP" altLang="en-US" sz="1600" b="1">
                <a:solidFill>
                  <a:prstClr val="white"/>
                </a:solidFill>
                <a:latin typeface="+mn-ea"/>
                <a:cs typeface="Meiryo UI" panose="020B0604030504040204" pitchFamily="50" charset="-128"/>
              </a:endParaRPr>
            </a:p>
          </p:txBody>
        </p:sp>
      </p:grpSp>
    </p:spTree>
    <p:extLst>
      <p:ext uri="{BB962C8B-B14F-4D97-AF65-F5344CB8AC3E}">
        <p14:creationId xmlns:p14="http://schemas.microsoft.com/office/powerpoint/2010/main" val="199887965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詳細設定｜</a:t>
            </a:r>
            <a:r>
              <a:rPr kumimoji="1" lang="ja-JP" altLang="en-US" dirty="0"/>
              <a:t>奥行きを設定する</a:t>
            </a:r>
          </a:p>
        </p:txBody>
      </p:sp>
      <p:sp>
        <p:nvSpPr>
          <p:cNvPr id="45" name="テキスト ボックス 44"/>
          <p:cNvSpPr txBox="1"/>
          <p:nvPr/>
        </p:nvSpPr>
        <p:spPr>
          <a:xfrm>
            <a:off x="195070" y="895856"/>
            <a:ext cx="8806765" cy="400110"/>
          </a:xfrm>
          <a:prstGeom prst="rect">
            <a:avLst/>
          </a:prstGeom>
          <a:noFill/>
        </p:spPr>
        <p:txBody>
          <a:bodyPr wrap="square" rtlCol="0">
            <a:spAutoFit/>
          </a:bodyPr>
          <a:lstStyle/>
          <a:p>
            <a:pPr>
              <a:defRPr/>
            </a:pPr>
            <a:r>
              <a:rPr lang="ja-JP" altLang="en-US" sz="2000" b="1" dirty="0">
                <a:solidFill>
                  <a:prstClr val="black"/>
                </a:solidFill>
                <a:latin typeface="+mn-ea"/>
                <a:cs typeface="Meiryo UI" panose="020B0604030504040204" pitchFamily="50" charset="-128"/>
              </a:rPr>
              <a:t>奥行き設定が有効なシーンは、下記になります。（対象は人物のみです）</a:t>
            </a:r>
            <a:endParaRPr lang="en-US" altLang="ja-JP" sz="2000" b="1" dirty="0">
              <a:solidFill>
                <a:prstClr val="black"/>
              </a:solidFill>
              <a:latin typeface="+mn-ea"/>
              <a:cs typeface="Meiryo UI" panose="020B0604030504040204" pitchFamily="50" charset="-128"/>
            </a:endParaRPr>
          </a:p>
        </p:txBody>
      </p:sp>
      <p:sp>
        <p:nvSpPr>
          <p:cNvPr id="50" name="テキスト ボックス 49"/>
          <p:cNvSpPr txBox="1"/>
          <p:nvPr/>
        </p:nvSpPr>
        <p:spPr>
          <a:xfrm>
            <a:off x="503748" y="6196382"/>
            <a:ext cx="11359412" cy="1147686"/>
          </a:xfrm>
          <a:prstGeom prst="rect">
            <a:avLst/>
          </a:prstGeom>
          <a:noFill/>
        </p:spPr>
        <p:txBody>
          <a:bodyPr wrap="square" rtlCol="0">
            <a:spAutoFit/>
          </a:bodyPr>
          <a:lstStyle/>
          <a:p>
            <a:pPr>
              <a:lnSpc>
                <a:spcPct val="120000"/>
              </a:lnSpc>
              <a:spcBef>
                <a:spcPts val="600"/>
              </a:spcBef>
              <a:defRPr/>
            </a:pPr>
            <a:r>
              <a:rPr lang="ja-JP" altLang="en-US" sz="1800" b="1" dirty="0">
                <a:solidFill>
                  <a:prstClr val="black"/>
                </a:solidFill>
                <a:latin typeface="+mn-ea"/>
                <a:cs typeface="Meiryo UI" panose="020B0604030504040204" pitchFamily="50" charset="-128"/>
              </a:rPr>
              <a:t>右上の設定にした場合、平均的な人物の身長を</a:t>
            </a:r>
            <a:r>
              <a:rPr lang="en-US" altLang="ja-JP" sz="1800" b="1" dirty="0">
                <a:solidFill>
                  <a:prstClr val="black"/>
                </a:solidFill>
                <a:latin typeface="+mn-ea"/>
                <a:cs typeface="Meiryo UI" panose="020B0604030504040204" pitchFamily="50" charset="-128"/>
              </a:rPr>
              <a:t>160cm</a:t>
            </a:r>
            <a:r>
              <a:rPr lang="ja-JP" altLang="en-US" sz="1800" b="1" dirty="0">
                <a:solidFill>
                  <a:prstClr val="black"/>
                </a:solidFill>
                <a:latin typeface="+mn-ea"/>
                <a:cs typeface="Meiryo UI" panose="020B0604030504040204" pitchFamily="50" charset="-128"/>
              </a:rPr>
              <a:t>として、</a:t>
            </a:r>
            <a:r>
              <a:rPr lang="en-US" altLang="ja-JP" sz="1800" b="1" dirty="0">
                <a:solidFill>
                  <a:prstClr val="black"/>
                </a:solidFill>
                <a:latin typeface="+mn-ea"/>
                <a:cs typeface="Meiryo UI" panose="020B0604030504040204" pitchFamily="50" charset="-128"/>
              </a:rPr>
              <a:t>50%~150%</a:t>
            </a:r>
            <a:r>
              <a:rPr lang="ja-JP" altLang="en-US" sz="1800" b="1" dirty="0">
                <a:solidFill>
                  <a:prstClr val="black"/>
                </a:solidFill>
                <a:latin typeface="+mn-ea"/>
                <a:cs typeface="Meiryo UI" panose="020B0604030504040204" pitchFamily="50" charset="-128"/>
              </a:rPr>
              <a:t>の範囲内の人物らしい被写体のみ検出します。（</a:t>
            </a:r>
            <a:r>
              <a:rPr lang="en-US" altLang="ja-JP" sz="1800" b="1" dirty="0">
                <a:solidFill>
                  <a:prstClr val="black"/>
                </a:solidFill>
                <a:latin typeface="+mn-ea"/>
                <a:cs typeface="Meiryo UI" panose="020B0604030504040204" pitchFamily="50" charset="-128"/>
              </a:rPr>
              <a:t>80cm~240cm)</a:t>
            </a:r>
          </a:p>
          <a:p>
            <a:pPr>
              <a:lnSpc>
                <a:spcPct val="120000"/>
              </a:lnSpc>
              <a:spcBef>
                <a:spcPts val="600"/>
              </a:spcBef>
              <a:defRPr/>
            </a:pPr>
            <a:r>
              <a:rPr lang="en-US" altLang="ja-JP" sz="1800" b="1" dirty="0">
                <a:solidFill>
                  <a:prstClr val="black"/>
                </a:solidFill>
                <a:latin typeface="+mn-ea"/>
                <a:cs typeface="Meiryo UI" panose="020B0604030504040204" pitchFamily="50" charset="-128"/>
              </a:rPr>
              <a:t>※</a:t>
            </a:r>
            <a:r>
              <a:rPr lang="ja-JP" altLang="en-US" sz="1800" b="1" dirty="0">
                <a:solidFill>
                  <a:prstClr val="black"/>
                </a:solidFill>
                <a:latin typeface="+mn-ea"/>
                <a:cs typeface="Meiryo UI" panose="020B0604030504040204" pitchFamily="50" charset="-128"/>
              </a:rPr>
              <a:t>人形やポスター、ペットボトルなどの誤検知を防ぐ効果があります。</a:t>
            </a:r>
            <a:endParaRPr lang="en-US" altLang="ja-JP" sz="1800" b="1" dirty="0">
              <a:solidFill>
                <a:prstClr val="black"/>
              </a:solidFill>
              <a:latin typeface="+mn-ea"/>
              <a:cs typeface="Meiryo UI" panose="020B0604030504040204" pitchFamily="50" charset="-128"/>
            </a:endParaRPr>
          </a:p>
        </p:txBody>
      </p:sp>
      <p:grpSp>
        <p:nvGrpSpPr>
          <p:cNvPr id="3" name="グループ化 2">
            <a:extLst>
              <a:ext uri="{FF2B5EF4-FFF2-40B4-BE49-F238E27FC236}">
                <a16:creationId xmlns:a16="http://schemas.microsoft.com/office/drawing/2014/main" id="{2CD5B92D-352E-FB29-F121-544993098CD2}"/>
              </a:ext>
            </a:extLst>
          </p:cNvPr>
          <p:cNvGrpSpPr/>
          <p:nvPr/>
        </p:nvGrpSpPr>
        <p:grpSpPr>
          <a:xfrm>
            <a:off x="12418996" y="1032384"/>
            <a:ext cx="1844107" cy="6257244"/>
            <a:chOff x="7886230" y="655611"/>
            <a:chExt cx="1171091" cy="3973632"/>
          </a:xfrm>
        </p:grpSpPr>
        <p:sp>
          <p:nvSpPr>
            <p:cNvPr id="4" name="フリーフォーム 16">
              <a:extLst>
                <a:ext uri="{FF2B5EF4-FFF2-40B4-BE49-F238E27FC236}">
                  <a16:creationId xmlns:a16="http://schemas.microsoft.com/office/drawing/2014/main" id="{4DA15781-DBF0-83B1-56DD-8A692A3B1A95}"/>
                </a:ext>
              </a:extLst>
            </p:cNvPr>
            <p:cNvSpPr/>
            <p:nvPr/>
          </p:nvSpPr>
          <p:spPr>
            <a:xfrm>
              <a:off x="7886230" y="1860155"/>
              <a:ext cx="1171091" cy="360000"/>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3001" tIns="93001" rIns="93001" bIns="93001" numCol="1" spcCol="1270" anchor="ctr" anchorCtr="0">
              <a:noAutofit/>
            </a:bodyPr>
            <a:lstStyle/>
            <a:p>
              <a:pPr algn="ctr" defTabSz="734952">
                <a:lnSpc>
                  <a:spcPct val="90000"/>
                </a:lnSpc>
                <a:spcBef>
                  <a:spcPct val="0"/>
                </a:spcBef>
                <a:spcAft>
                  <a:spcPct val="35000"/>
                </a:spcAft>
              </a:pPr>
              <a:r>
                <a:rPr lang="en-US" altLang="ja-JP" sz="1600" b="1" dirty="0">
                  <a:solidFill>
                    <a:prstClr val="white"/>
                  </a:solidFill>
                  <a:latin typeface="+mn-ea"/>
                </a:rPr>
                <a:t>AI</a:t>
              </a:r>
              <a:r>
                <a:rPr lang="ja-JP" altLang="en-US" sz="1600" b="1" dirty="0">
                  <a:solidFill>
                    <a:prstClr val="white"/>
                  </a:solidFill>
                  <a:latin typeface="+mn-ea"/>
                </a:rPr>
                <a:t>動体検知設定</a:t>
              </a:r>
            </a:p>
          </p:txBody>
        </p:sp>
        <p:sp>
          <p:nvSpPr>
            <p:cNvPr id="5" name="フリーフォーム 17">
              <a:extLst>
                <a:ext uri="{FF2B5EF4-FFF2-40B4-BE49-F238E27FC236}">
                  <a16:creationId xmlns:a16="http://schemas.microsoft.com/office/drawing/2014/main" id="{A3D9C6FF-3CE5-C493-C373-8DC447E261B1}"/>
                </a:ext>
              </a:extLst>
            </p:cNvPr>
            <p:cNvSpPr/>
            <p:nvPr/>
          </p:nvSpPr>
          <p:spPr>
            <a:xfrm>
              <a:off x="7886230" y="2462427"/>
              <a:ext cx="1171091" cy="360000"/>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3001" tIns="93001" rIns="93001" bIns="93001" numCol="1" spcCol="1270" anchor="ctr" anchorCtr="0">
              <a:noAutofit/>
            </a:bodyPr>
            <a:lstStyle/>
            <a:p>
              <a:pPr algn="ctr" defTabSz="734952">
                <a:lnSpc>
                  <a:spcPct val="90000"/>
                </a:lnSpc>
                <a:spcBef>
                  <a:spcPct val="0"/>
                </a:spcBef>
                <a:spcAft>
                  <a:spcPct val="35000"/>
                </a:spcAft>
                <a:defRPr/>
              </a:pPr>
              <a:r>
                <a:rPr lang="ja-JP" altLang="en-US" sz="1600" b="1" dirty="0">
                  <a:solidFill>
                    <a:prstClr val="white"/>
                  </a:solidFill>
                  <a:latin typeface="+mn-ea"/>
                  <a:cs typeface="Meiryo UI" panose="020B0604030504040204" pitchFamily="50" charset="-128"/>
                </a:rPr>
                <a:t>カウント機能設定</a:t>
              </a:r>
              <a:endParaRPr lang="en-US" altLang="ja-JP" sz="1600" b="1" dirty="0">
                <a:solidFill>
                  <a:prstClr val="white"/>
                </a:solidFill>
                <a:latin typeface="+mn-ea"/>
                <a:cs typeface="Meiryo UI" panose="020B0604030504040204" pitchFamily="50" charset="-128"/>
              </a:endParaRPr>
            </a:p>
          </p:txBody>
        </p:sp>
        <p:sp>
          <p:nvSpPr>
            <p:cNvPr id="6" name="フリーフォーム 18">
              <a:extLst>
                <a:ext uri="{FF2B5EF4-FFF2-40B4-BE49-F238E27FC236}">
                  <a16:creationId xmlns:a16="http://schemas.microsoft.com/office/drawing/2014/main" id="{D14C9EBA-AAD8-AEFF-48E7-7079D597622D}"/>
                </a:ext>
              </a:extLst>
            </p:cNvPr>
            <p:cNvSpPr/>
            <p:nvPr/>
          </p:nvSpPr>
          <p:spPr>
            <a:xfrm>
              <a:off x="7886230" y="3064699"/>
              <a:ext cx="1171091" cy="360000"/>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accent1">
                <a:lumMod val="50000"/>
              </a:schemeClr>
            </a:solidFill>
            <a:effectLst>
              <a:outerShdw blurRad="50800" dist="38100" dir="2700000" algn="tl"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3001" tIns="93001" rIns="93001" bIns="93001" numCol="1" spcCol="1270" anchor="ctr" anchorCtr="0">
              <a:noAutofit/>
            </a:bodyPr>
            <a:lstStyle/>
            <a:p>
              <a:pPr algn="ctr" defTabSz="734952">
                <a:lnSpc>
                  <a:spcPct val="90000"/>
                </a:lnSpc>
                <a:spcBef>
                  <a:spcPct val="0"/>
                </a:spcBef>
                <a:spcAft>
                  <a:spcPct val="35000"/>
                </a:spcAft>
              </a:pPr>
              <a:r>
                <a:rPr lang="ja-JP" altLang="en-US" sz="1600" b="1" dirty="0">
                  <a:solidFill>
                    <a:prstClr val="white"/>
                  </a:solidFill>
                  <a:latin typeface="+mn-ea"/>
                </a:rPr>
                <a:t>詳細設定</a:t>
              </a:r>
            </a:p>
          </p:txBody>
        </p:sp>
        <p:sp>
          <p:nvSpPr>
            <p:cNvPr id="7" name="フリーフォーム 20">
              <a:extLst>
                <a:ext uri="{FF2B5EF4-FFF2-40B4-BE49-F238E27FC236}">
                  <a16:creationId xmlns:a16="http://schemas.microsoft.com/office/drawing/2014/main" id="{C77A56E3-F906-0B7F-45F9-E98B824FC369}"/>
                </a:ext>
              </a:extLst>
            </p:cNvPr>
            <p:cNvSpPr/>
            <p:nvPr/>
          </p:nvSpPr>
          <p:spPr>
            <a:xfrm>
              <a:off x="7886230" y="3666971"/>
              <a:ext cx="1171091" cy="360000"/>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3001" tIns="93001" rIns="93001" bIns="93001" numCol="1" spcCol="1270" anchor="ctr" anchorCtr="0">
              <a:noAutofit/>
            </a:bodyPr>
            <a:lstStyle/>
            <a:p>
              <a:pPr algn="ctr" defTabSz="734952">
                <a:lnSpc>
                  <a:spcPct val="90000"/>
                </a:lnSpc>
                <a:spcBef>
                  <a:spcPct val="0"/>
                </a:spcBef>
                <a:spcAft>
                  <a:spcPct val="35000"/>
                </a:spcAft>
                <a:defRPr/>
              </a:pPr>
              <a:r>
                <a:rPr lang="ja-JP" altLang="en-US" sz="1600" b="1" dirty="0">
                  <a:solidFill>
                    <a:prstClr val="white"/>
                  </a:solidFill>
                  <a:latin typeface="+mn-ea"/>
                  <a:cs typeface="Meiryo UI" panose="020B0604030504040204" pitchFamily="50" charset="-128"/>
                </a:rPr>
                <a:t>スケジュール設定</a:t>
              </a:r>
            </a:p>
          </p:txBody>
        </p:sp>
        <p:sp>
          <p:nvSpPr>
            <p:cNvPr id="8" name="フリーフォーム 21">
              <a:extLst>
                <a:ext uri="{FF2B5EF4-FFF2-40B4-BE49-F238E27FC236}">
                  <a16:creationId xmlns:a16="http://schemas.microsoft.com/office/drawing/2014/main" id="{F8460472-EF8A-DFE5-D51F-91244CBD279D}"/>
                </a:ext>
              </a:extLst>
            </p:cNvPr>
            <p:cNvSpPr/>
            <p:nvPr/>
          </p:nvSpPr>
          <p:spPr>
            <a:xfrm>
              <a:off x="7886230" y="4269243"/>
              <a:ext cx="1171091" cy="360000"/>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3001" tIns="93001" rIns="93001" bIns="93001" numCol="1" spcCol="1270" anchor="ctr" anchorCtr="0">
              <a:noAutofit/>
            </a:bodyPr>
            <a:lstStyle/>
            <a:p>
              <a:pPr algn="ctr" defTabSz="734952">
                <a:lnSpc>
                  <a:spcPct val="90000"/>
                </a:lnSpc>
                <a:spcBef>
                  <a:spcPct val="0"/>
                </a:spcBef>
                <a:spcAft>
                  <a:spcPct val="35000"/>
                </a:spcAft>
                <a:defRPr/>
              </a:pPr>
              <a:r>
                <a:rPr lang="ja-JP" altLang="en-US" sz="1600" b="1" dirty="0">
                  <a:solidFill>
                    <a:prstClr val="white"/>
                  </a:solidFill>
                  <a:latin typeface="+mn-ea"/>
                  <a:cs typeface="Meiryo UI" panose="020B0604030504040204" pitchFamily="50" charset="-128"/>
                </a:rPr>
                <a:t>アラーム設定</a:t>
              </a:r>
            </a:p>
          </p:txBody>
        </p:sp>
        <p:sp>
          <p:nvSpPr>
            <p:cNvPr id="9" name="フリーフォーム 23">
              <a:extLst>
                <a:ext uri="{FF2B5EF4-FFF2-40B4-BE49-F238E27FC236}">
                  <a16:creationId xmlns:a16="http://schemas.microsoft.com/office/drawing/2014/main" id="{3CDC6688-9C31-CFA6-3685-4EBDAB333324}"/>
                </a:ext>
              </a:extLst>
            </p:cNvPr>
            <p:cNvSpPr/>
            <p:nvPr/>
          </p:nvSpPr>
          <p:spPr>
            <a:xfrm rot="28406">
              <a:off x="8325389" y="2248481"/>
              <a:ext cx="292773" cy="185620"/>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92206" tIns="0" rIns="92206" bIns="115458" numCol="1" spcCol="1270" anchor="ctr" anchorCtr="0">
              <a:noAutofit/>
            </a:bodyPr>
            <a:lstStyle/>
            <a:p>
              <a:pPr algn="ctr" defTabSz="262484">
                <a:lnSpc>
                  <a:spcPct val="90000"/>
                </a:lnSpc>
                <a:spcBef>
                  <a:spcPct val="0"/>
                </a:spcBef>
                <a:spcAft>
                  <a:spcPct val="35000"/>
                </a:spcAft>
                <a:defRPr/>
              </a:pPr>
              <a:endParaRPr lang="ja-JP" altLang="en-US" sz="1600" b="1">
                <a:solidFill>
                  <a:prstClr val="white"/>
                </a:solidFill>
                <a:latin typeface="+mn-ea"/>
                <a:cs typeface="Meiryo UI" panose="020B0604030504040204" pitchFamily="50" charset="-128"/>
              </a:endParaRPr>
            </a:p>
          </p:txBody>
        </p:sp>
        <p:sp>
          <p:nvSpPr>
            <p:cNvPr id="10" name="フリーフォーム 24">
              <a:extLst>
                <a:ext uri="{FF2B5EF4-FFF2-40B4-BE49-F238E27FC236}">
                  <a16:creationId xmlns:a16="http://schemas.microsoft.com/office/drawing/2014/main" id="{8F3EE356-6173-D2E3-E055-FD97E0B12267}"/>
                </a:ext>
              </a:extLst>
            </p:cNvPr>
            <p:cNvSpPr/>
            <p:nvPr/>
          </p:nvSpPr>
          <p:spPr>
            <a:xfrm rot="28406">
              <a:off x="8325389" y="2850753"/>
              <a:ext cx="292773" cy="185620"/>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92206" tIns="0" rIns="92206" bIns="115458" numCol="1" spcCol="1270" anchor="ctr" anchorCtr="0">
              <a:noAutofit/>
            </a:bodyPr>
            <a:lstStyle/>
            <a:p>
              <a:pPr algn="ctr" defTabSz="262484">
                <a:lnSpc>
                  <a:spcPct val="90000"/>
                </a:lnSpc>
                <a:spcBef>
                  <a:spcPct val="0"/>
                </a:spcBef>
                <a:spcAft>
                  <a:spcPct val="35000"/>
                </a:spcAft>
                <a:defRPr/>
              </a:pPr>
              <a:endParaRPr lang="ja-JP" altLang="en-US" sz="1600" b="1">
                <a:solidFill>
                  <a:prstClr val="white"/>
                </a:solidFill>
                <a:latin typeface="+mn-ea"/>
                <a:cs typeface="Meiryo UI" panose="020B0604030504040204" pitchFamily="50" charset="-128"/>
              </a:endParaRPr>
            </a:p>
          </p:txBody>
        </p:sp>
        <p:sp>
          <p:nvSpPr>
            <p:cNvPr id="11" name="フリーフォーム 25">
              <a:extLst>
                <a:ext uri="{FF2B5EF4-FFF2-40B4-BE49-F238E27FC236}">
                  <a16:creationId xmlns:a16="http://schemas.microsoft.com/office/drawing/2014/main" id="{648EBFE7-7B97-6E14-0C84-3701AB36A6D5}"/>
                </a:ext>
              </a:extLst>
            </p:cNvPr>
            <p:cNvSpPr/>
            <p:nvPr/>
          </p:nvSpPr>
          <p:spPr>
            <a:xfrm rot="28406">
              <a:off x="8325389" y="3453025"/>
              <a:ext cx="292773" cy="185620"/>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92206" tIns="0" rIns="92206" bIns="115458" numCol="1" spcCol="1270" anchor="ctr" anchorCtr="0">
              <a:noAutofit/>
            </a:bodyPr>
            <a:lstStyle/>
            <a:p>
              <a:pPr algn="ctr" defTabSz="262484">
                <a:lnSpc>
                  <a:spcPct val="90000"/>
                </a:lnSpc>
                <a:spcBef>
                  <a:spcPct val="0"/>
                </a:spcBef>
                <a:spcAft>
                  <a:spcPct val="35000"/>
                </a:spcAft>
                <a:defRPr/>
              </a:pPr>
              <a:endParaRPr lang="ja-JP" altLang="en-US" sz="1600" b="1">
                <a:solidFill>
                  <a:prstClr val="white"/>
                </a:solidFill>
                <a:latin typeface="+mn-ea"/>
                <a:cs typeface="Meiryo UI" panose="020B0604030504040204" pitchFamily="50" charset="-128"/>
              </a:endParaRPr>
            </a:p>
          </p:txBody>
        </p:sp>
        <p:sp>
          <p:nvSpPr>
            <p:cNvPr id="12" name="フリーフォーム 26">
              <a:extLst>
                <a:ext uri="{FF2B5EF4-FFF2-40B4-BE49-F238E27FC236}">
                  <a16:creationId xmlns:a16="http://schemas.microsoft.com/office/drawing/2014/main" id="{85099F07-4A30-B600-C8C9-B4AE42A24186}"/>
                </a:ext>
              </a:extLst>
            </p:cNvPr>
            <p:cNvSpPr/>
            <p:nvPr/>
          </p:nvSpPr>
          <p:spPr>
            <a:xfrm rot="28406">
              <a:off x="8325389" y="4055297"/>
              <a:ext cx="292773" cy="185620"/>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92206" tIns="0" rIns="92206" bIns="115458" numCol="1" spcCol="1270" anchor="ctr" anchorCtr="0">
              <a:noAutofit/>
            </a:bodyPr>
            <a:lstStyle/>
            <a:p>
              <a:pPr algn="ctr" defTabSz="262484">
                <a:lnSpc>
                  <a:spcPct val="90000"/>
                </a:lnSpc>
                <a:spcBef>
                  <a:spcPct val="0"/>
                </a:spcBef>
                <a:spcAft>
                  <a:spcPct val="35000"/>
                </a:spcAft>
                <a:defRPr/>
              </a:pPr>
              <a:endParaRPr lang="ja-JP" altLang="en-US" sz="1600" b="1">
                <a:solidFill>
                  <a:prstClr val="white"/>
                </a:solidFill>
                <a:latin typeface="+mn-ea"/>
                <a:cs typeface="Meiryo UI" panose="020B0604030504040204" pitchFamily="50" charset="-128"/>
              </a:endParaRPr>
            </a:p>
          </p:txBody>
        </p:sp>
        <p:sp>
          <p:nvSpPr>
            <p:cNvPr id="13" name="フリーフォーム 14">
              <a:extLst>
                <a:ext uri="{FF2B5EF4-FFF2-40B4-BE49-F238E27FC236}">
                  <a16:creationId xmlns:a16="http://schemas.microsoft.com/office/drawing/2014/main" id="{96B66CA9-E232-8860-5817-D6D46D2EE6AC}"/>
                </a:ext>
              </a:extLst>
            </p:cNvPr>
            <p:cNvSpPr/>
            <p:nvPr/>
          </p:nvSpPr>
          <p:spPr>
            <a:xfrm>
              <a:off x="7886230" y="655611"/>
              <a:ext cx="1171091" cy="360000"/>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3001" tIns="93001" rIns="93001" bIns="93001" numCol="1" spcCol="1270" anchor="ctr" anchorCtr="0">
              <a:noAutofit/>
            </a:bodyPr>
            <a:lstStyle/>
            <a:p>
              <a:pPr algn="ctr" defTabSz="734952">
                <a:lnSpc>
                  <a:spcPct val="90000"/>
                </a:lnSpc>
                <a:spcBef>
                  <a:spcPct val="0"/>
                </a:spcBef>
                <a:spcAft>
                  <a:spcPct val="35000"/>
                </a:spcAft>
                <a:defRPr/>
              </a:pPr>
              <a:r>
                <a:rPr lang="ja-JP" altLang="en-US" sz="1600" b="1" dirty="0">
                  <a:solidFill>
                    <a:prstClr val="white"/>
                  </a:solidFill>
                  <a:latin typeface="+mn-ea"/>
                </a:rPr>
                <a:t>設定画面を開く</a:t>
              </a:r>
            </a:p>
          </p:txBody>
        </p:sp>
        <p:sp>
          <p:nvSpPr>
            <p:cNvPr id="14" name="フリーフォーム 15">
              <a:extLst>
                <a:ext uri="{FF2B5EF4-FFF2-40B4-BE49-F238E27FC236}">
                  <a16:creationId xmlns:a16="http://schemas.microsoft.com/office/drawing/2014/main" id="{95E501EF-46B9-D5B3-6235-5505094A3652}"/>
                </a:ext>
              </a:extLst>
            </p:cNvPr>
            <p:cNvSpPr/>
            <p:nvPr/>
          </p:nvSpPr>
          <p:spPr>
            <a:xfrm rot="28406">
              <a:off x="8325389" y="1043937"/>
              <a:ext cx="292773" cy="185620"/>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92206" tIns="0" rIns="92206" bIns="115458" numCol="1" spcCol="1270" anchor="ctr" anchorCtr="0">
              <a:noAutofit/>
            </a:bodyPr>
            <a:lstStyle/>
            <a:p>
              <a:pPr algn="ctr" defTabSz="262484">
                <a:lnSpc>
                  <a:spcPct val="90000"/>
                </a:lnSpc>
                <a:spcBef>
                  <a:spcPct val="0"/>
                </a:spcBef>
                <a:spcAft>
                  <a:spcPct val="35000"/>
                </a:spcAft>
                <a:defRPr/>
              </a:pPr>
              <a:endParaRPr lang="ja-JP" altLang="en-US" sz="1600" b="1">
                <a:solidFill>
                  <a:prstClr val="white"/>
                </a:solidFill>
                <a:latin typeface="+mn-ea"/>
                <a:cs typeface="Meiryo UI" panose="020B0604030504040204" pitchFamily="50" charset="-128"/>
              </a:endParaRPr>
            </a:p>
          </p:txBody>
        </p:sp>
        <p:sp>
          <p:nvSpPr>
            <p:cNvPr id="15" name="フリーフォーム 16">
              <a:extLst>
                <a:ext uri="{FF2B5EF4-FFF2-40B4-BE49-F238E27FC236}">
                  <a16:creationId xmlns:a16="http://schemas.microsoft.com/office/drawing/2014/main" id="{66A6DEE8-4703-DC2E-FD41-A5595612561F}"/>
                </a:ext>
              </a:extLst>
            </p:cNvPr>
            <p:cNvSpPr/>
            <p:nvPr/>
          </p:nvSpPr>
          <p:spPr>
            <a:xfrm>
              <a:off x="7886230" y="1257883"/>
              <a:ext cx="1171091" cy="360000"/>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3001" tIns="93001" rIns="93001" bIns="93001" numCol="1" spcCol="1270" anchor="ctr" anchorCtr="0">
              <a:noAutofit/>
            </a:bodyPr>
            <a:lstStyle/>
            <a:p>
              <a:pPr algn="ctr" defTabSz="734952">
                <a:lnSpc>
                  <a:spcPct val="90000"/>
                </a:lnSpc>
                <a:spcBef>
                  <a:spcPct val="0"/>
                </a:spcBef>
                <a:spcAft>
                  <a:spcPct val="35000"/>
                </a:spcAft>
                <a:defRPr/>
              </a:pPr>
              <a:r>
                <a:rPr lang="ja-JP" altLang="en-US" sz="1600" b="1" dirty="0">
                  <a:solidFill>
                    <a:prstClr val="white"/>
                  </a:solidFill>
                  <a:latin typeface="+mn-ea"/>
                </a:rPr>
                <a:t>モード選択</a:t>
              </a:r>
            </a:p>
          </p:txBody>
        </p:sp>
        <p:sp>
          <p:nvSpPr>
            <p:cNvPr id="16" name="フリーフォーム 23">
              <a:extLst>
                <a:ext uri="{FF2B5EF4-FFF2-40B4-BE49-F238E27FC236}">
                  <a16:creationId xmlns:a16="http://schemas.microsoft.com/office/drawing/2014/main" id="{D7BCE51A-B712-9615-9A54-4ECA8A94F5E8}"/>
                </a:ext>
              </a:extLst>
            </p:cNvPr>
            <p:cNvSpPr/>
            <p:nvPr/>
          </p:nvSpPr>
          <p:spPr>
            <a:xfrm rot="28406">
              <a:off x="8325389" y="1646209"/>
              <a:ext cx="292773" cy="185620"/>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92206" tIns="0" rIns="92206" bIns="115458" numCol="1" spcCol="1270" anchor="ctr" anchorCtr="0">
              <a:noAutofit/>
            </a:bodyPr>
            <a:lstStyle/>
            <a:p>
              <a:pPr algn="ctr" defTabSz="262484">
                <a:lnSpc>
                  <a:spcPct val="90000"/>
                </a:lnSpc>
                <a:spcBef>
                  <a:spcPct val="0"/>
                </a:spcBef>
                <a:spcAft>
                  <a:spcPct val="35000"/>
                </a:spcAft>
                <a:defRPr/>
              </a:pPr>
              <a:endParaRPr lang="ja-JP" altLang="en-US" sz="1600" b="1">
                <a:solidFill>
                  <a:prstClr val="white"/>
                </a:solidFill>
                <a:latin typeface="+mn-ea"/>
                <a:cs typeface="Meiryo UI" panose="020B0604030504040204" pitchFamily="50" charset="-128"/>
              </a:endParaRPr>
            </a:p>
          </p:txBody>
        </p:sp>
      </p:grpSp>
      <p:pic>
        <p:nvPicPr>
          <p:cNvPr id="33" name="図 32">
            <a:extLst>
              <a:ext uri="{FF2B5EF4-FFF2-40B4-BE49-F238E27FC236}">
                <a16:creationId xmlns:a16="http://schemas.microsoft.com/office/drawing/2014/main" id="{A64AB2C7-B070-3217-B254-866EF8FE0604}"/>
              </a:ext>
            </a:extLst>
          </p:cNvPr>
          <p:cNvPicPr>
            <a:picLocks noChangeAspect="1"/>
          </p:cNvPicPr>
          <p:nvPr/>
        </p:nvPicPr>
        <p:blipFill rotWithShape="1">
          <a:blip r:embed="rId2"/>
          <a:srcRect l="845" t="2435" r="1918" b="1253"/>
          <a:stretch/>
        </p:blipFill>
        <p:spPr>
          <a:xfrm>
            <a:off x="7346731" y="1545918"/>
            <a:ext cx="6579476" cy="4487020"/>
          </a:xfrm>
          <a:prstGeom prst="rect">
            <a:avLst/>
          </a:prstGeom>
          <a:effectLst>
            <a:outerShdw blurRad="50800" dist="38100" dir="2700000" algn="tl" rotWithShape="0">
              <a:prstClr val="black">
                <a:alpha val="40000"/>
              </a:prstClr>
            </a:outerShdw>
          </a:effectLst>
        </p:spPr>
      </p:pic>
      <p:pic>
        <p:nvPicPr>
          <p:cNvPr id="35" name="図 34">
            <a:extLst>
              <a:ext uri="{FF2B5EF4-FFF2-40B4-BE49-F238E27FC236}">
                <a16:creationId xmlns:a16="http://schemas.microsoft.com/office/drawing/2014/main" id="{71AA68A8-DC8C-0DA2-1D37-00FE3D14A99C}"/>
              </a:ext>
            </a:extLst>
          </p:cNvPr>
          <p:cNvPicPr>
            <a:picLocks noChangeAspect="1"/>
          </p:cNvPicPr>
          <p:nvPr/>
        </p:nvPicPr>
        <p:blipFill rotWithShape="1">
          <a:blip r:embed="rId3"/>
          <a:srcRect t="45" b="63"/>
          <a:stretch/>
        </p:blipFill>
        <p:spPr>
          <a:xfrm>
            <a:off x="195070" y="1434150"/>
            <a:ext cx="6957571" cy="3789491"/>
          </a:xfrm>
          <a:prstGeom prst="rect">
            <a:avLst/>
          </a:prstGeom>
          <a:effectLst>
            <a:outerShdw blurRad="50800" dist="38100" dir="2700000" algn="tl" rotWithShape="0">
              <a:prstClr val="black">
                <a:alpha val="40000"/>
              </a:prstClr>
            </a:outerShdw>
          </a:effectLst>
        </p:spPr>
      </p:pic>
      <p:sp>
        <p:nvSpPr>
          <p:cNvPr id="36" name="正方形/長方形 35">
            <a:extLst>
              <a:ext uri="{FF2B5EF4-FFF2-40B4-BE49-F238E27FC236}">
                <a16:creationId xmlns:a16="http://schemas.microsoft.com/office/drawing/2014/main" id="{0FBA8F92-3918-02B7-85B5-83CE9A5B6033}"/>
              </a:ext>
            </a:extLst>
          </p:cNvPr>
          <p:cNvSpPr/>
          <p:nvPr/>
        </p:nvSpPr>
        <p:spPr>
          <a:xfrm>
            <a:off x="10611566" y="2060765"/>
            <a:ext cx="1251593" cy="37613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3348" b="1">
              <a:latin typeface="+mn-ea"/>
            </a:endParaRPr>
          </a:p>
        </p:txBody>
      </p:sp>
      <p:sp>
        <p:nvSpPr>
          <p:cNvPr id="37" name="正方形/長方形 36">
            <a:extLst>
              <a:ext uri="{FF2B5EF4-FFF2-40B4-BE49-F238E27FC236}">
                <a16:creationId xmlns:a16="http://schemas.microsoft.com/office/drawing/2014/main" id="{BF2DCF61-6877-9F17-D218-8380AF6CFDE7}"/>
              </a:ext>
            </a:extLst>
          </p:cNvPr>
          <p:cNvSpPr/>
          <p:nvPr/>
        </p:nvSpPr>
        <p:spPr>
          <a:xfrm>
            <a:off x="9001835" y="5103011"/>
            <a:ext cx="1251593" cy="84341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3348" b="1">
              <a:latin typeface="+mn-ea"/>
            </a:endParaRPr>
          </a:p>
        </p:txBody>
      </p:sp>
    </p:spTree>
    <p:extLst>
      <p:ext uri="{BB962C8B-B14F-4D97-AF65-F5344CB8AC3E}">
        <p14:creationId xmlns:p14="http://schemas.microsoft.com/office/powerpoint/2010/main" val="428240700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詳細設定｜移動量により発報度を調整する</a:t>
            </a:r>
            <a:endParaRPr kumimoji="1" lang="ja-JP" altLang="en-US" dirty="0"/>
          </a:p>
        </p:txBody>
      </p:sp>
      <p:sp>
        <p:nvSpPr>
          <p:cNvPr id="45" name="テキスト ボックス 44"/>
          <p:cNvSpPr txBox="1"/>
          <p:nvPr/>
        </p:nvSpPr>
        <p:spPr>
          <a:xfrm>
            <a:off x="226601" y="742325"/>
            <a:ext cx="7724985" cy="400110"/>
          </a:xfrm>
          <a:prstGeom prst="rect">
            <a:avLst/>
          </a:prstGeom>
          <a:noFill/>
        </p:spPr>
        <p:txBody>
          <a:bodyPr wrap="square" rtlCol="0">
            <a:spAutoFit/>
          </a:bodyPr>
          <a:lstStyle/>
          <a:p>
            <a:pPr>
              <a:defRPr/>
            </a:pPr>
            <a:r>
              <a:rPr lang="ja-JP" altLang="en-US" sz="2000" b="1" dirty="0">
                <a:solidFill>
                  <a:prstClr val="black"/>
                </a:solidFill>
                <a:latin typeface="+mn-ea"/>
                <a:cs typeface="Meiryo UI" panose="020B0604030504040204" pitchFamily="50" charset="-128"/>
              </a:rPr>
              <a:t>被写体の移動量の大小を発報動作に連携させます。</a:t>
            </a:r>
            <a:endParaRPr lang="en-US" altLang="ja-JP" sz="2000" b="1" dirty="0">
              <a:solidFill>
                <a:prstClr val="black"/>
              </a:solidFill>
              <a:latin typeface="+mn-ea"/>
              <a:cs typeface="Meiryo UI" panose="020B0604030504040204" pitchFamily="50" charset="-128"/>
            </a:endParaRPr>
          </a:p>
        </p:txBody>
      </p:sp>
      <p:sp>
        <p:nvSpPr>
          <p:cNvPr id="50" name="テキスト ボックス 49"/>
          <p:cNvSpPr txBox="1"/>
          <p:nvPr/>
        </p:nvSpPr>
        <p:spPr>
          <a:xfrm>
            <a:off x="137110" y="5810525"/>
            <a:ext cx="7140462" cy="1680909"/>
          </a:xfrm>
          <a:prstGeom prst="rect">
            <a:avLst/>
          </a:prstGeom>
          <a:noFill/>
        </p:spPr>
        <p:txBody>
          <a:bodyPr wrap="square" rtlCol="0">
            <a:spAutoFit/>
          </a:bodyPr>
          <a:lstStyle/>
          <a:p>
            <a:pPr>
              <a:lnSpc>
                <a:spcPct val="110000"/>
              </a:lnSpc>
              <a:defRPr/>
            </a:pPr>
            <a:r>
              <a:rPr lang="ja-JP" altLang="en-US" sz="1800" b="1" dirty="0">
                <a:solidFill>
                  <a:prstClr val="black"/>
                </a:solidFill>
                <a:latin typeface="+mn-ea"/>
                <a:cs typeface="Meiryo UI" panose="020B0604030504040204" pitchFamily="50" charset="-128"/>
              </a:rPr>
              <a:t>検知対象の移動量に関するアラーム閾値を設定できます。</a:t>
            </a:r>
          </a:p>
          <a:p>
            <a:pPr>
              <a:lnSpc>
                <a:spcPct val="110000"/>
              </a:lnSpc>
              <a:spcBef>
                <a:spcPts val="600"/>
              </a:spcBef>
              <a:defRPr/>
            </a:pPr>
            <a:r>
              <a:rPr lang="ja-JP" altLang="en-US" sz="1800" b="1" dirty="0">
                <a:solidFill>
                  <a:prstClr val="black"/>
                </a:solidFill>
                <a:latin typeface="+mn-ea"/>
                <a:cs typeface="Meiryo UI" panose="020B0604030504040204" pitchFamily="50" charset="-128"/>
              </a:rPr>
              <a:t>・</a:t>
            </a:r>
            <a:r>
              <a:rPr lang="en-US" altLang="ja-JP" sz="1800" b="1" dirty="0">
                <a:solidFill>
                  <a:prstClr val="black"/>
                </a:solidFill>
                <a:latin typeface="+mn-ea"/>
                <a:cs typeface="Meiryo UI" panose="020B0604030504040204" pitchFamily="50" charset="-128"/>
              </a:rPr>
              <a:t>Off : </a:t>
            </a:r>
            <a:r>
              <a:rPr lang="ja-JP" altLang="en-US" sz="1800" b="1" dirty="0">
                <a:solidFill>
                  <a:prstClr val="black"/>
                </a:solidFill>
                <a:latin typeface="+mn-ea"/>
                <a:cs typeface="Meiryo UI" panose="020B0604030504040204" pitchFamily="50" charset="-128"/>
              </a:rPr>
              <a:t>物体の動きがとても小さくてもアラーム発報します。</a:t>
            </a:r>
          </a:p>
          <a:p>
            <a:pPr>
              <a:lnSpc>
                <a:spcPct val="110000"/>
              </a:lnSpc>
              <a:defRPr/>
            </a:pPr>
            <a:r>
              <a:rPr lang="ja-JP" altLang="en-US" sz="1800" b="1" dirty="0">
                <a:solidFill>
                  <a:prstClr val="black"/>
                </a:solidFill>
                <a:latin typeface="+mn-ea"/>
                <a:cs typeface="Meiryo UI" panose="020B0604030504040204" pitchFamily="50" charset="-128"/>
              </a:rPr>
              <a:t>・低 </a:t>
            </a:r>
            <a:r>
              <a:rPr lang="en-US" altLang="ja-JP" sz="1800" b="1" dirty="0">
                <a:solidFill>
                  <a:prstClr val="black"/>
                </a:solidFill>
                <a:latin typeface="+mn-ea"/>
                <a:cs typeface="Meiryo UI" panose="020B0604030504040204" pitchFamily="50" charset="-128"/>
              </a:rPr>
              <a:t>: </a:t>
            </a:r>
            <a:r>
              <a:rPr lang="ja-JP" altLang="en-US" sz="1800" b="1" dirty="0">
                <a:solidFill>
                  <a:prstClr val="black"/>
                </a:solidFill>
                <a:latin typeface="+mn-ea"/>
                <a:cs typeface="Meiryo UI" panose="020B0604030504040204" pitchFamily="50" charset="-128"/>
              </a:rPr>
              <a:t>物体の動きが小さくてもアラーム発報します。</a:t>
            </a:r>
          </a:p>
          <a:p>
            <a:pPr>
              <a:lnSpc>
                <a:spcPct val="110000"/>
              </a:lnSpc>
              <a:defRPr/>
            </a:pPr>
            <a:r>
              <a:rPr lang="ja-JP" altLang="en-US" sz="1800" b="1" dirty="0">
                <a:solidFill>
                  <a:prstClr val="black"/>
                </a:solidFill>
                <a:latin typeface="+mn-ea"/>
                <a:cs typeface="Meiryo UI" panose="020B0604030504040204" pitchFamily="50" charset="-128"/>
              </a:rPr>
              <a:t>・中 </a:t>
            </a:r>
            <a:r>
              <a:rPr lang="en-US" altLang="ja-JP" sz="1800" b="1" dirty="0">
                <a:solidFill>
                  <a:prstClr val="black"/>
                </a:solidFill>
                <a:latin typeface="+mn-ea"/>
                <a:cs typeface="Meiryo UI" panose="020B0604030504040204" pitchFamily="50" charset="-128"/>
              </a:rPr>
              <a:t>: </a:t>
            </a:r>
            <a:r>
              <a:rPr lang="ja-JP" altLang="en-US" sz="1800" b="1" dirty="0">
                <a:solidFill>
                  <a:prstClr val="black"/>
                </a:solidFill>
                <a:latin typeface="+mn-ea"/>
                <a:cs typeface="Meiryo UI" panose="020B0604030504040204" pitchFamily="50" charset="-128"/>
              </a:rPr>
              <a:t>初期設定</a:t>
            </a:r>
          </a:p>
          <a:p>
            <a:pPr>
              <a:lnSpc>
                <a:spcPct val="110000"/>
              </a:lnSpc>
              <a:defRPr/>
            </a:pPr>
            <a:r>
              <a:rPr lang="ja-JP" altLang="en-US" sz="1800" b="1" dirty="0">
                <a:solidFill>
                  <a:prstClr val="black"/>
                </a:solidFill>
                <a:latin typeface="+mn-ea"/>
                <a:cs typeface="Meiryo UI" panose="020B0604030504040204" pitchFamily="50" charset="-128"/>
              </a:rPr>
              <a:t>・高 </a:t>
            </a:r>
            <a:r>
              <a:rPr lang="en-US" altLang="ja-JP" sz="1800" b="1" dirty="0">
                <a:solidFill>
                  <a:prstClr val="black"/>
                </a:solidFill>
                <a:latin typeface="+mn-ea"/>
                <a:cs typeface="Meiryo UI" panose="020B0604030504040204" pitchFamily="50" charset="-128"/>
              </a:rPr>
              <a:t>: </a:t>
            </a:r>
            <a:r>
              <a:rPr lang="ja-JP" altLang="en-US" sz="1800" b="1" dirty="0">
                <a:solidFill>
                  <a:prstClr val="black"/>
                </a:solidFill>
                <a:latin typeface="+mn-ea"/>
                <a:cs typeface="Meiryo UI" panose="020B0604030504040204" pitchFamily="50" charset="-128"/>
              </a:rPr>
              <a:t>物体の大きな動きが検出された場合にアラーム発報します。</a:t>
            </a:r>
          </a:p>
        </p:txBody>
      </p:sp>
      <p:grpSp>
        <p:nvGrpSpPr>
          <p:cNvPr id="3" name="グループ化 2">
            <a:extLst>
              <a:ext uri="{FF2B5EF4-FFF2-40B4-BE49-F238E27FC236}">
                <a16:creationId xmlns:a16="http://schemas.microsoft.com/office/drawing/2014/main" id="{2CD5B92D-352E-FB29-F121-544993098CD2}"/>
              </a:ext>
            </a:extLst>
          </p:cNvPr>
          <p:cNvGrpSpPr/>
          <p:nvPr/>
        </p:nvGrpSpPr>
        <p:grpSpPr>
          <a:xfrm>
            <a:off x="12418996" y="1032384"/>
            <a:ext cx="1844107" cy="6257244"/>
            <a:chOff x="7886230" y="655611"/>
            <a:chExt cx="1171091" cy="3973632"/>
          </a:xfrm>
        </p:grpSpPr>
        <p:sp>
          <p:nvSpPr>
            <p:cNvPr id="4" name="フリーフォーム 16">
              <a:extLst>
                <a:ext uri="{FF2B5EF4-FFF2-40B4-BE49-F238E27FC236}">
                  <a16:creationId xmlns:a16="http://schemas.microsoft.com/office/drawing/2014/main" id="{4DA15781-DBF0-83B1-56DD-8A692A3B1A95}"/>
                </a:ext>
              </a:extLst>
            </p:cNvPr>
            <p:cNvSpPr/>
            <p:nvPr/>
          </p:nvSpPr>
          <p:spPr>
            <a:xfrm>
              <a:off x="7886230" y="1860155"/>
              <a:ext cx="1171091" cy="360000"/>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3001" tIns="93001" rIns="93001" bIns="93001" numCol="1" spcCol="1270" anchor="ctr" anchorCtr="0">
              <a:noAutofit/>
            </a:bodyPr>
            <a:lstStyle/>
            <a:p>
              <a:pPr algn="ctr" defTabSz="734952">
                <a:lnSpc>
                  <a:spcPct val="90000"/>
                </a:lnSpc>
                <a:spcBef>
                  <a:spcPct val="0"/>
                </a:spcBef>
                <a:spcAft>
                  <a:spcPct val="35000"/>
                </a:spcAft>
              </a:pPr>
              <a:r>
                <a:rPr lang="en-US" altLang="ja-JP" sz="1600" b="1" dirty="0">
                  <a:solidFill>
                    <a:prstClr val="white"/>
                  </a:solidFill>
                  <a:latin typeface="+mn-ea"/>
                </a:rPr>
                <a:t>AI</a:t>
              </a:r>
              <a:r>
                <a:rPr lang="ja-JP" altLang="en-US" sz="1600" b="1" dirty="0">
                  <a:solidFill>
                    <a:prstClr val="white"/>
                  </a:solidFill>
                  <a:latin typeface="+mn-ea"/>
                </a:rPr>
                <a:t>動体検知設定</a:t>
              </a:r>
            </a:p>
          </p:txBody>
        </p:sp>
        <p:sp>
          <p:nvSpPr>
            <p:cNvPr id="5" name="フリーフォーム 17">
              <a:extLst>
                <a:ext uri="{FF2B5EF4-FFF2-40B4-BE49-F238E27FC236}">
                  <a16:creationId xmlns:a16="http://schemas.microsoft.com/office/drawing/2014/main" id="{A3D9C6FF-3CE5-C493-C373-8DC447E261B1}"/>
                </a:ext>
              </a:extLst>
            </p:cNvPr>
            <p:cNvSpPr/>
            <p:nvPr/>
          </p:nvSpPr>
          <p:spPr>
            <a:xfrm>
              <a:off x="7886230" y="2462427"/>
              <a:ext cx="1171091" cy="360000"/>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3001" tIns="93001" rIns="93001" bIns="93001" numCol="1" spcCol="1270" anchor="ctr" anchorCtr="0">
              <a:noAutofit/>
            </a:bodyPr>
            <a:lstStyle/>
            <a:p>
              <a:pPr algn="ctr" defTabSz="734952">
                <a:lnSpc>
                  <a:spcPct val="90000"/>
                </a:lnSpc>
                <a:spcBef>
                  <a:spcPct val="0"/>
                </a:spcBef>
                <a:spcAft>
                  <a:spcPct val="35000"/>
                </a:spcAft>
                <a:defRPr/>
              </a:pPr>
              <a:r>
                <a:rPr lang="ja-JP" altLang="en-US" sz="1600" b="1" dirty="0">
                  <a:solidFill>
                    <a:prstClr val="white"/>
                  </a:solidFill>
                  <a:latin typeface="+mn-ea"/>
                  <a:cs typeface="Meiryo UI" panose="020B0604030504040204" pitchFamily="50" charset="-128"/>
                </a:rPr>
                <a:t>カウント機能設定</a:t>
              </a:r>
              <a:endParaRPr lang="en-US" altLang="ja-JP" sz="1600" b="1" dirty="0">
                <a:solidFill>
                  <a:prstClr val="white"/>
                </a:solidFill>
                <a:latin typeface="+mn-ea"/>
                <a:cs typeface="Meiryo UI" panose="020B0604030504040204" pitchFamily="50" charset="-128"/>
              </a:endParaRPr>
            </a:p>
          </p:txBody>
        </p:sp>
        <p:sp>
          <p:nvSpPr>
            <p:cNvPr id="6" name="フリーフォーム 18">
              <a:extLst>
                <a:ext uri="{FF2B5EF4-FFF2-40B4-BE49-F238E27FC236}">
                  <a16:creationId xmlns:a16="http://schemas.microsoft.com/office/drawing/2014/main" id="{D14C9EBA-AAD8-AEFF-48E7-7079D597622D}"/>
                </a:ext>
              </a:extLst>
            </p:cNvPr>
            <p:cNvSpPr/>
            <p:nvPr/>
          </p:nvSpPr>
          <p:spPr>
            <a:xfrm>
              <a:off x="7886230" y="3064699"/>
              <a:ext cx="1171091" cy="360000"/>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accent1">
                <a:lumMod val="50000"/>
              </a:schemeClr>
            </a:solidFill>
            <a:effectLst>
              <a:outerShdw blurRad="50800" dist="38100" dir="2700000" algn="tl"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3001" tIns="93001" rIns="93001" bIns="93001" numCol="1" spcCol="1270" anchor="ctr" anchorCtr="0">
              <a:noAutofit/>
            </a:bodyPr>
            <a:lstStyle/>
            <a:p>
              <a:pPr algn="ctr" defTabSz="734952">
                <a:lnSpc>
                  <a:spcPct val="90000"/>
                </a:lnSpc>
                <a:spcBef>
                  <a:spcPct val="0"/>
                </a:spcBef>
                <a:spcAft>
                  <a:spcPct val="35000"/>
                </a:spcAft>
              </a:pPr>
              <a:r>
                <a:rPr lang="ja-JP" altLang="en-US" sz="1600" b="1" dirty="0">
                  <a:solidFill>
                    <a:prstClr val="white"/>
                  </a:solidFill>
                  <a:latin typeface="+mn-ea"/>
                </a:rPr>
                <a:t>詳細設定</a:t>
              </a:r>
            </a:p>
          </p:txBody>
        </p:sp>
        <p:sp>
          <p:nvSpPr>
            <p:cNvPr id="7" name="フリーフォーム 20">
              <a:extLst>
                <a:ext uri="{FF2B5EF4-FFF2-40B4-BE49-F238E27FC236}">
                  <a16:creationId xmlns:a16="http://schemas.microsoft.com/office/drawing/2014/main" id="{C77A56E3-F906-0B7F-45F9-E98B824FC369}"/>
                </a:ext>
              </a:extLst>
            </p:cNvPr>
            <p:cNvSpPr/>
            <p:nvPr/>
          </p:nvSpPr>
          <p:spPr>
            <a:xfrm>
              <a:off x="7886230" y="3666971"/>
              <a:ext cx="1171091" cy="360000"/>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3001" tIns="93001" rIns="93001" bIns="93001" numCol="1" spcCol="1270" anchor="ctr" anchorCtr="0">
              <a:noAutofit/>
            </a:bodyPr>
            <a:lstStyle/>
            <a:p>
              <a:pPr algn="ctr" defTabSz="734952">
                <a:lnSpc>
                  <a:spcPct val="90000"/>
                </a:lnSpc>
                <a:spcBef>
                  <a:spcPct val="0"/>
                </a:spcBef>
                <a:spcAft>
                  <a:spcPct val="35000"/>
                </a:spcAft>
                <a:defRPr/>
              </a:pPr>
              <a:r>
                <a:rPr lang="ja-JP" altLang="en-US" sz="1600" b="1" dirty="0">
                  <a:solidFill>
                    <a:prstClr val="white"/>
                  </a:solidFill>
                  <a:latin typeface="+mn-ea"/>
                  <a:cs typeface="Meiryo UI" panose="020B0604030504040204" pitchFamily="50" charset="-128"/>
                </a:rPr>
                <a:t>スケジュール設定</a:t>
              </a:r>
            </a:p>
          </p:txBody>
        </p:sp>
        <p:sp>
          <p:nvSpPr>
            <p:cNvPr id="8" name="フリーフォーム 21">
              <a:extLst>
                <a:ext uri="{FF2B5EF4-FFF2-40B4-BE49-F238E27FC236}">
                  <a16:creationId xmlns:a16="http://schemas.microsoft.com/office/drawing/2014/main" id="{F8460472-EF8A-DFE5-D51F-91244CBD279D}"/>
                </a:ext>
              </a:extLst>
            </p:cNvPr>
            <p:cNvSpPr/>
            <p:nvPr/>
          </p:nvSpPr>
          <p:spPr>
            <a:xfrm>
              <a:off x="7886230" y="4269243"/>
              <a:ext cx="1171091" cy="360000"/>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3001" tIns="93001" rIns="93001" bIns="93001" numCol="1" spcCol="1270" anchor="ctr" anchorCtr="0">
              <a:noAutofit/>
            </a:bodyPr>
            <a:lstStyle/>
            <a:p>
              <a:pPr algn="ctr" defTabSz="734952">
                <a:lnSpc>
                  <a:spcPct val="90000"/>
                </a:lnSpc>
                <a:spcBef>
                  <a:spcPct val="0"/>
                </a:spcBef>
                <a:spcAft>
                  <a:spcPct val="35000"/>
                </a:spcAft>
                <a:defRPr/>
              </a:pPr>
              <a:r>
                <a:rPr lang="ja-JP" altLang="en-US" sz="1600" b="1" dirty="0">
                  <a:solidFill>
                    <a:prstClr val="white"/>
                  </a:solidFill>
                  <a:latin typeface="+mn-ea"/>
                  <a:cs typeface="Meiryo UI" panose="020B0604030504040204" pitchFamily="50" charset="-128"/>
                </a:rPr>
                <a:t>アラーム設定</a:t>
              </a:r>
            </a:p>
          </p:txBody>
        </p:sp>
        <p:sp>
          <p:nvSpPr>
            <p:cNvPr id="9" name="フリーフォーム 23">
              <a:extLst>
                <a:ext uri="{FF2B5EF4-FFF2-40B4-BE49-F238E27FC236}">
                  <a16:creationId xmlns:a16="http://schemas.microsoft.com/office/drawing/2014/main" id="{3CDC6688-9C31-CFA6-3685-4EBDAB333324}"/>
                </a:ext>
              </a:extLst>
            </p:cNvPr>
            <p:cNvSpPr/>
            <p:nvPr/>
          </p:nvSpPr>
          <p:spPr>
            <a:xfrm rot="28406">
              <a:off x="8325389" y="2248481"/>
              <a:ext cx="292773" cy="185620"/>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92206" tIns="0" rIns="92206" bIns="115458" numCol="1" spcCol="1270" anchor="ctr" anchorCtr="0">
              <a:noAutofit/>
            </a:bodyPr>
            <a:lstStyle/>
            <a:p>
              <a:pPr algn="ctr" defTabSz="262484">
                <a:lnSpc>
                  <a:spcPct val="90000"/>
                </a:lnSpc>
                <a:spcBef>
                  <a:spcPct val="0"/>
                </a:spcBef>
                <a:spcAft>
                  <a:spcPct val="35000"/>
                </a:spcAft>
                <a:defRPr/>
              </a:pPr>
              <a:endParaRPr lang="ja-JP" altLang="en-US" sz="1600" b="1">
                <a:solidFill>
                  <a:prstClr val="white"/>
                </a:solidFill>
                <a:latin typeface="+mn-ea"/>
                <a:cs typeface="Meiryo UI" panose="020B0604030504040204" pitchFamily="50" charset="-128"/>
              </a:endParaRPr>
            </a:p>
          </p:txBody>
        </p:sp>
        <p:sp>
          <p:nvSpPr>
            <p:cNvPr id="10" name="フリーフォーム 24">
              <a:extLst>
                <a:ext uri="{FF2B5EF4-FFF2-40B4-BE49-F238E27FC236}">
                  <a16:creationId xmlns:a16="http://schemas.microsoft.com/office/drawing/2014/main" id="{8F3EE356-6173-D2E3-E055-FD97E0B12267}"/>
                </a:ext>
              </a:extLst>
            </p:cNvPr>
            <p:cNvSpPr/>
            <p:nvPr/>
          </p:nvSpPr>
          <p:spPr>
            <a:xfrm rot="28406">
              <a:off x="8325389" y="2850753"/>
              <a:ext cx="292773" cy="185620"/>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92206" tIns="0" rIns="92206" bIns="115458" numCol="1" spcCol="1270" anchor="ctr" anchorCtr="0">
              <a:noAutofit/>
            </a:bodyPr>
            <a:lstStyle/>
            <a:p>
              <a:pPr algn="ctr" defTabSz="262484">
                <a:lnSpc>
                  <a:spcPct val="90000"/>
                </a:lnSpc>
                <a:spcBef>
                  <a:spcPct val="0"/>
                </a:spcBef>
                <a:spcAft>
                  <a:spcPct val="35000"/>
                </a:spcAft>
                <a:defRPr/>
              </a:pPr>
              <a:endParaRPr lang="ja-JP" altLang="en-US" sz="1600" b="1">
                <a:solidFill>
                  <a:prstClr val="white"/>
                </a:solidFill>
                <a:latin typeface="+mn-ea"/>
                <a:cs typeface="Meiryo UI" panose="020B0604030504040204" pitchFamily="50" charset="-128"/>
              </a:endParaRPr>
            </a:p>
          </p:txBody>
        </p:sp>
        <p:sp>
          <p:nvSpPr>
            <p:cNvPr id="11" name="フリーフォーム 25">
              <a:extLst>
                <a:ext uri="{FF2B5EF4-FFF2-40B4-BE49-F238E27FC236}">
                  <a16:creationId xmlns:a16="http://schemas.microsoft.com/office/drawing/2014/main" id="{648EBFE7-7B97-6E14-0C84-3701AB36A6D5}"/>
                </a:ext>
              </a:extLst>
            </p:cNvPr>
            <p:cNvSpPr/>
            <p:nvPr/>
          </p:nvSpPr>
          <p:spPr>
            <a:xfrm rot="28406">
              <a:off x="8325389" y="3453025"/>
              <a:ext cx="292773" cy="185620"/>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92206" tIns="0" rIns="92206" bIns="115458" numCol="1" spcCol="1270" anchor="ctr" anchorCtr="0">
              <a:noAutofit/>
            </a:bodyPr>
            <a:lstStyle/>
            <a:p>
              <a:pPr algn="ctr" defTabSz="262484">
                <a:lnSpc>
                  <a:spcPct val="90000"/>
                </a:lnSpc>
                <a:spcBef>
                  <a:spcPct val="0"/>
                </a:spcBef>
                <a:spcAft>
                  <a:spcPct val="35000"/>
                </a:spcAft>
                <a:defRPr/>
              </a:pPr>
              <a:endParaRPr lang="ja-JP" altLang="en-US" sz="1600" b="1">
                <a:solidFill>
                  <a:prstClr val="white"/>
                </a:solidFill>
                <a:latin typeface="+mn-ea"/>
                <a:cs typeface="Meiryo UI" panose="020B0604030504040204" pitchFamily="50" charset="-128"/>
              </a:endParaRPr>
            </a:p>
          </p:txBody>
        </p:sp>
        <p:sp>
          <p:nvSpPr>
            <p:cNvPr id="12" name="フリーフォーム 26">
              <a:extLst>
                <a:ext uri="{FF2B5EF4-FFF2-40B4-BE49-F238E27FC236}">
                  <a16:creationId xmlns:a16="http://schemas.microsoft.com/office/drawing/2014/main" id="{85099F07-4A30-B600-C8C9-B4AE42A24186}"/>
                </a:ext>
              </a:extLst>
            </p:cNvPr>
            <p:cNvSpPr/>
            <p:nvPr/>
          </p:nvSpPr>
          <p:spPr>
            <a:xfrm rot="28406">
              <a:off x="8325389" y="4055297"/>
              <a:ext cx="292773" cy="185620"/>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92206" tIns="0" rIns="92206" bIns="115458" numCol="1" spcCol="1270" anchor="ctr" anchorCtr="0">
              <a:noAutofit/>
            </a:bodyPr>
            <a:lstStyle/>
            <a:p>
              <a:pPr algn="ctr" defTabSz="262484">
                <a:lnSpc>
                  <a:spcPct val="90000"/>
                </a:lnSpc>
                <a:spcBef>
                  <a:spcPct val="0"/>
                </a:spcBef>
                <a:spcAft>
                  <a:spcPct val="35000"/>
                </a:spcAft>
                <a:defRPr/>
              </a:pPr>
              <a:endParaRPr lang="ja-JP" altLang="en-US" sz="1600" b="1">
                <a:solidFill>
                  <a:prstClr val="white"/>
                </a:solidFill>
                <a:latin typeface="+mn-ea"/>
                <a:cs typeface="Meiryo UI" panose="020B0604030504040204" pitchFamily="50" charset="-128"/>
              </a:endParaRPr>
            </a:p>
          </p:txBody>
        </p:sp>
        <p:sp>
          <p:nvSpPr>
            <p:cNvPr id="13" name="フリーフォーム 14">
              <a:extLst>
                <a:ext uri="{FF2B5EF4-FFF2-40B4-BE49-F238E27FC236}">
                  <a16:creationId xmlns:a16="http://schemas.microsoft.com/office/drawing/2014/main" id="{96B66CA9-E232-8860-5817-D6D46D2EE6AC}"/>
                </a:ext>
              </a:extLst>
            </p:cNvPr>
            <p:cNvSpPr/>
            <p:nvPr/>
          </p:nvSpPr>
          <p:spPr>
            <a:xfrm>
              <a:off x="7886230" y="655611"/>
              <a:ext cx="1171091" cy="360000"/>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3001" tIns="93001" rIns="93001" bIns="93001" numCol="1" spcCol="1270" anchor="ctr" anchorCtr="0">
              <a:noAutofit/>
            </a:bodyPr>
            <a:lstStyle/>
            <a:p>
              <a:pPr algn="ctr" defTabSz="734952">
                <a:lnSpc>
                  <a:spcPct val="90000"/>
                </a:lnSpc>
                <a:spcBef>
                  <a:spcPct val="0"/>
                </a:spcBef>
                <a:spcAft>
                  <a:spcPct val="35000"/>
                </a:spcAft>
                <a:defRPr/>
              </a:pPr>
              <a:r>
                <a:rPr lang="ja-JP" altLang="en-US" sz="1600" b="1" dirty="0">
                  <a:solidFill>
                    <a:prstClr val="white"/>
                  </a:solidFill>
                  <a:latin typeface="+mn-ea"/>
                </a:rPr>
                <a:t>設定画面を開く</a:t>
              </a:r>
            </a:p>
          </p:txBody>
        </p:sp>
        <p:sp>
          <p:nvSpPr>
            <p:cNvPr id="14" name="フリーフォーム 15">
              <a:extLst>
                <a:ext uri="{FF2B5EF4-FFF2-40B4-BE49-F238E27FC236}">
                  <a16:creationId xmlns:a16="http://schemas.microsoft.com/office/drawing/2014/main" id="{95E501EF-46B9-D5B3-6235-5505094A3652}"/>
                </a:ext>
              </a:extLst>
            </p:cNvPr>
            <p:cNvSpPr/>
            <p:nvPr/>
          </p:nvSpPr>
          <p:spPr>
            <a:xfrm rot="28406">
              <a:off x="8325389" y="1043937"/>
              <a:ext cx="292773" cy="185620"/>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92206" tIns="0" rIns="92206" bIns="115458" numCol="1" spcCol="1270" anchor="ctr" anchorCtr="0">
              <a:noAutofit/>
            </a:bodyPr>
            <a:lstStyle/>
            <a:p>
              <a:pPr algn="ctr" defTabSz="262484">
                <a:lnSpc>
                  <a:spcPct val="90000"/>
                </a:lnSpc>
                <a:spcBef>
                  <a:spcPct val="0"/>
                </a:spcBef>
                <a:spcAft>
                  <a:spcPct val="35000"/>
                </a:spcAft>
                <a:defRPr/>
              </a:pPr>
              <a:endParaRPr lang="ja-JP" altLang="en-US" sz="1600" b="1">
                <a:solidFill>
                  <a:prstClr val="white"/>
                </a:solidFill>
                <a:latin typeface="+mn-ea"/>
                <a:cs typeface="Meiryo UI" panose="020B0604030504040204" pitchFamily="50" charset="-128"/>
              </a:endParaRPr>
            </a:p>
          </p:txBody>
        </p:sp>
        <p:sp>
          <p:nvSpPr>
            <p:cNvPr id="15" name="フリーフォーム 16">
              <a:extLst>
                <a:ext uri="{FF2B5EF4-FFF2-40B4-BE49-F238E27FC236}">
                  <a16:creationId xmlns:a16="http://schemas.microsoft.com/office/drawing/2014/main" id="{66A6DEE8-4703-DC2E-FD41-A5595612561F}"/>
                </a:ext>
              </a:extLst>
            </p:cNvPr>
            <p:cNvSpPr/>
            <p:nvPr/>
          </p:nvSpPr>
          <p:spPr>
            <a:xfrm>
              <a:off x="7886230" y="1257883"/>
              <a:ext cx="1171091" cy="360000"/>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3001" tIns="93001" rIns="93001" bIns="93001" numCol="1" spcCol="1270" anchor="ctr" anchorCtr="0">
              <a:noAutofit/>
            </a:bodyPr>
            <a:lstStyle/>
            <a:p>
              <a:pPr algn="ctr" defTabSz="734952">
                <a:lnSpc>
                  <a:spcPct val="90000"/>
                </a:lnSpc>
                <a:spcBef>
                  <a:spcPct val="0"/>
                </a:spcBef>
                <a:spcAft>
                  <a:spcPct val="35000"/>
                </a:spcAft>
                <a:defRPr/>
              </a:pPr>
              <a:r>
                <a:rPr lang="ja-JP" altLang="en-US" sz="1600" b="1" dirty="0">
                  <a:solidFill>
                    <a:prstClr val="white"/>
                  </a:solidFill>
                  <a:latin typeface="+mn-ea"/>
                </a:rPr>
                <a:t>モード選択</a:t>
              </a:r>
            </a:p>
          </p:txBody>
        </p:sp>
        <p:sp>
          <p:nvSpPr>
            <p:cNvPr id="16" name="フリーフォーム 23">
              <a:extLst>
                <a:ext uri="{FF2B5EF4-FFF2-40B4-BE49-F238E27FC236}">
                  <a16:creationId xmlns:a16="http://schemas.microsoft.com/office/drawing/2014/main" id="{D7BCE51A-B712-9615-9A54-4ECA8A94F5E8}"/>
                </a:ext>
              </a:extLst>
            </p:cNvPr>
            <p:cNvSpPr/>
            <p:nvPr/>
          </p:nvSpPr>
          <p:spPr>
            <a:xfrm rot="28406">
              <a:off x="8325389" y="1646209"/>
              <a:ext cx="292773" cy="185620"/>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92206" tIns="0" rIns="92206" bIns="115458" numCol="1" spcCol="1270" anchor="ctr" anchorCtr="0">
              <a:noAutofit/>
            </a:bodyPr>
            <a:lstStyle/>
            <a:p>
              <a:pPr algn="ctr" defTabSz="262484">
                <a:lnSpc>
                  <a:spcPct val="90000"/>
                </a:lnSpc>
                <a:spcBef>
                  <a:spcPct val="0"/>
                </a:spcBef>
                <a:spcAft>
                  <a:spcPct val="35000"/>
                </a:spcAft>
                <a:defRPr/>
              </a:pPr>
              <a:endParaRPr lang="ja-JP" altLang="en-US" sz="1600" b="1">
                <a:solidFill>
                  <a:prstClr val="white"/>
                </a:solidFill>
                <a:latin typeface="+mn-ea"/>
                <a:cs typeface="Meiryo UI" panose="020B0604030504040204" pitchFamily="50" charset="-128"/>
              </a:endParaRPr>
            </a:p>
          </p:txBody>
        </p:sp>
      </p:grpSp>
      <p:pic>
        <p:nvPicPr>
          <p:cNvPr id="18" name="図 17">
            <a:extLst>
              <a:ext uri="{FF2B5EF4-FFF2-40B4-BE49-F238E27FC236}">
                <a16:creationId xmlns:a16="http://schemas.microsoft.com/office/drawing/2014/main" id="{648236E1-7C95-899D-A858-A0760062A961}"/>
              </a:ext>
            </a:extLst>
          </p:cNvPr>
          <p:cNvPicPr>
            <a:picLocks noChangeAspect="1"/>
          </p:cNvPicPr>
          <p:nvPr/>
        </p:nvPicPr>
        <p:blipFill>
          <a:blip r:embed="rId2"/>
          <a:stretch>
            <a:fillRect/>
          </a:stretch>
        </p:blipFill>
        <p:spPr>
          <a:xfrm>
            <a:off x="503747" y="1382821"/>
            <a:ext cx="7801667" cy="4391528"/>
          </a:xfrm>
          <a:prstGeom prst="rect">
            <a:avLst/>
          </a:prstGeom>
        </p:spPr>
      </p:pic>
      <p:sp>
        <p:nvSpPr>
          <p:cNvPr id="19" name="線吹き出し 2 (枠付き) 46">
            <a:extLst>
              <a:ext uri="{FF2B5EF4-FFF2-40B4-BE49-F238E27FC236}">
                <a16:creationId xmlns:a16="http://schemas.microsoft.com/office/drawing/2014/main" id="{2A38E3D0-52BC-2FD7-2DB3-6A8E906D70D1}"/>
              </a:ext>
            </a:extLst>
          </p:cNvPr>
          <p:cNvSpPr/>
          <p:nvPr/>
        </p:nvSpPr>
        <p:spPr>
          <a:xfrm>
            <a:off x="8194102" y="4201062"/>
            <a:ext cx="4060901" cy="821249"/>
          </a:xfrm>
          <a:prstGeom prst="borderCallout2">
            <a:avLst>
              <a:gd name="adj1" fmla="val 76073"/>
              <a:gd name="adj2" fmla="val -248"/>
              <a:gd name="adj3" fmla="val 75986"/>
              <a:gd name="adj4" fmla="val -3084"/>
              <a:gd name="adj5" fmla="val 104466"/>
              <a:gd name="adj6" fmla="val -37104"/>
            </a:avLst>
          </a:prstGeom>
          <a:noFill/>
          <a:ln w="12700" cap="flat" cmpd="sng" algn="ctr">
            <a:solidFill>
              <a:srgbClr val="ED7D31"/>
            </a:solidFill>
            <a:prstDash val="solid"/>
            <a:miter lim="800000"/>
          </a:ln>
          <a:effectLst/>
        </p:spPr>
        <p:txBody>
          <a:bodyPr rtlCol="0" anchor="ctr"/>
          <a:lstStyle/>
          <a:p>
            <a:pPr algn="ctr" defTabSz="1439906">
              <a:defRPr/>
            </a:pPr>
            <a:endParaRPr kumimoji="0" lang="ja-JP" altLang="en-US" sz="2834" b="1" kern="0">
              <a:solidFill>
                <a:prstClr val="white"/>
              </a:solidFill>
              <a:latin typeface="+mn-ea"/>
            </a:endParaRPr>
          </a:p>
        </p:txBody>
      </p:sp>
      <p:sp>
        <p:nvSpPr>
          <p:cNvPr id="20" name="テキスト ボックス 19">
            <a:extLst>
              <a:ext uri="{FF2B5EF4-FFF2-40B4-BE49-F238E27FC236}">
                <a16:creationId xmlns:a16="http://schemas.microsoft.com/office/drawing/2014/main" id="{8AB1391E-2509-BBB5-13CA-59668A3E0E7D}"/>
              </a:ext>
            </a:extLst>
          </p:cNvPr>
          <p:cNvSpPr txBox="1"/>
          <p:nvPr/>
        </p:nvSpPr>
        <p:spPr>
          <a:xfrm>
            <a:off x="8219808" y="4228812"/>
            <a:ext cx="3984859" cy="746551"/>
          </a:xfrm>
          <a:prstGeom prst="rect">
            <a:avLst/>
          </a:prstGeom>
          <a:noFill/>
        </p:spPr>
        <p:txBody>
          <a:bodyPr wrap="square" rtlCol="0">
            <a:spAutoFit/>
          </a:bodyPr>
          <a:lstStyle/>
          <a:p>
            <a:r>
              <a:rPr lang="ja-JP" altLang="en-US" sz="1417" b="1" u="sng" dirty="0">
                <a:solidFill>
                  <a:prstClr val="black"/>
                </a:solidFill>
                <a:latin typeface="+mn-ea"/>
              </a:rPr>
              <a:t>移動量判定</a:t>
            </a:r>
          </a:p>
          <a:p>
            <a:r>
              <a:rPr lang="ja-JP" altLang="en-US" sz="1417" b="1" dirty="0">
                <a:solidFill>
                  <a:prstClr val="black"/>
                </a:solidFill>
                <a:latin typeface="+mn-ea"/>
              </a:rPr>
              <a:t>初期設定：中</a:t>
            </a:r>
            <a:br>
              <a:rPr lang="en-US" altLang="ja-JP" sz="1417" b="1" dirty="0">
                <a:solidFill>
                  <a:prstClr val="black"/>
                </a:solidFill>
                <a:latin typeface="+mn-ea"/>
              </a:rPr>
            </a:br>
            <a:r>
              <a:rPr lang="ja-JP" altLang="en-US" sz="1417" b="1" dirty="0">
                <a:solidFill>
                  <a:prstClr val="black"/>
                </a:solidFill>
                <a:latin typeface="+mn-ea"/>
              </a:rPr>
              <a:t>以下を参考に必要に応じて設定してください。</a:t>
            </a:r>
            <a:endParaRPr lang="en-US" altLang="ja-JP" sz="1417" b="1" dirty="0">
              <a:solidFill>
                <a:prstClr val="black"/>
              </a:solidFill>
              <a:latin typeface="+mn-ea"/>
            </a:endParaRPr>
          </a:p>
        </p:txBody>
      </p:sp>
      <p:sp>
        <p:nvSpPr>
          <p:cNvPr id="21" name="正方形/長方形 20">
            <a:extLst>
              <a:ext uri="{FF2B5EF4-FFF2-40B4-BE49-F238E27FC236}">
                <a16:creationId xmlns:a16="http://schemas.microsoft.com/office/drawing/2014/main" id="{A35DCB18-6BE4-24B8-21F2-8A7EE9A63D66}"/>
              </a:ext>
            </a:extLst>
          </p:cNvPr>
          <p:cNvSpPr/>
          <p:nvPr/>
        </p:nvSpPr>
        <p:spPr>
          <a:xfrm>
            <a:off x="4309227" y="4953978"/>
            <a:ext cx="2137702" cy="229655"/>
          </a:xfrm>
          <a:prstGeom prst="rect">
            <a:avLst/>
          </a:prstGeom>
          <a:noFill/>
          <a:ln w="12700" cap="flat" cmpd="sng" algn="ctr">
            <a:solidFill>
              <a:srgbClr val="ED7D31"/>
            </a:solidFill>
            <a:prstDash val="solid"/>
            <a:miter lim="800000"/>
          </a:ln>
          <a:effectLst/>
        </p:spPr>
        <p:txBody>
          <a:bodyPr rtlCol="0" anchor="ctr"/>
          <a:lstStyle/>
          <a:p>
            <a:pPr algn="ctr" defTabSz="1439906">
              <a:defRPr/>
            </a:pPr>
            <a:endParaRPr kumimoji="0" lang="ja-JP" altLang="en-US" sz="2834" b="1" kern="0">
              <a:solidFill>
                <a:prstClr val="white"/>
              </a:solidFill>
              <a:latin typeface="+mn-ea"/>
            </a:endParaRPr>
          </a:p>
        </p:txBody>
      </p:sp>
      <p:sp>
        <p:nvSpPr>
          <p:cNvPr id="22" name="テキスト ボックス 21">
            <a:extLst>
              <a:ext uri="{FF2B5EF4-FFF2-40B4-BE49-F238E27FC236}">
                <a16:creationId xmlns:a16="http://schemas.microsoft.com/office/drawing/2014/main" id="{97232EBC-5692-427C-44E7-CC1A3577331D}"/>
              </a:ext>
            </a:extLst>
          </p:cNvPr>
          <p:cNvSpPr txBox="1"/>
          <p:nvPr/>
        </p:nvSpPr>
        <p:spPr>
          <a:xfrm>
            <a:off x="7138680" y="5842904"/>
            <a:ext cx="5065987" cy="1603965"/>
          </a:xfrm>
          <a:prstGeom prst="rect">
            <a:avLst/>
          </a:prstGeom>
          <a:noFill/>
        </p:spPr>
        <p:txBody>
          <a:bodyPr wrap="square" rtlCol="0">
            <a:spAutoFit/>
          </a:bodyPr>
          <a:lstStyle/>
          <a:p>
            <a:pPr marL="357188" indent="-357188">
              <a:lnSpc>
                <a:spcPct val="110000"/>
              </a:lnSpc>
              <a:defRPr/>
            </a:pPr>
            <a:r>
              <a:rPr lang="ja-JP" altLang="en-US" sz="1800" b="1" dirty="0">
                <a:solidFill>
                  <a:prstClr val="black"/>
                </a:solidFill>
                <a:latin typeface="+mn-ea"/>
                <a:cs typeface="Meiryo UI" panose="020B0604030504040204" pitchFamily="50" charset="-128"/>
              </a:rPr>
              <a:t>・「</a:t>
            </a:r>
            <a:r>
              <a:rPr lang="en-US" altLang="ja-JP" sz="1800" b="1" dirty="0">
                <a:solidFill>
                  <a:prstClr val="black"/>
                </a:solidFill>
                <a:latin typeface="+mn-ea"/>
                <a:cs typeface="Meiryo UI" panose="020B0604030504040204" pitchFamily="50" charset="-128"/>
              </a:rPr>
              <a:t>Off</a:t>
            </a:r>
            <a:r>
              <a:rPr lang="ja-JP" altLang="en-US" sz="1800" b="1" dirty="0">
                <a:solidFill>
                  <a:prstClr val="black"/>
                </a:solidFill>
                <a:latin typeface="+mn-ea"/>
                <a:cs typeface="Meiryo UI" panose="020B0604030504040204" pitchFamily="50" charset="-128"/>
              </a:rPr>
              <a:t>」と「低」は、カメラの俯角が小さい場合において、物体が後方から前方に移動するシーンで役立つことがあります。</a:t>
            </a:r>
            <a:endParaRPr lang="en-US" altLang="ja-JP" sz="1800" b="1" dirty="0">
              <a:solidFill>
                <a:prstClr val="black"/>
              </a:solidFill>
              <a:latin typeface="+mn-ea"/>
              <a:cs typeface="Meiryo UI" panose="020B0604030504040204" pitchFamily="50" charset="-128"/>
            </a:endParaRPr>
          </a:p>
          <a:p>
            <a:pPr marL="357188" indent="-357188">
              <a:lnSpc>
                <a:spcPct val="110000"/>
              </a:lnSpc>
              <a:defRPr/>
            </a:pPr>
            <a:r>
              <a:rPr lang="ja-JP" altLang="en-US" sz="1800" b="1" dirty="0">
                <a:solidFill>
                  <a:prstClr val="black"/>
                </a:solidFill>
                <a:latin typeface="+mn-ea"/>
                <a:cs typeface="Meiryo UI" panose="020B0604030504040204" pitchFamily="50" charset="-128"/>
              </a:rPr>
              <a:t>・「高」は、わずかな動きによる誤報を減らすのに役立つ場合があります</a:t>
            </a:r>
            <a:endParaRPr lang="en-US" altLang="ja-JP" sz="1800" b="1" dirty="0">
              <a:solidFill>
                <a:prstClr val="black"/>
              </a:solidFill>
              <a:latin typeface="+mn-ea"/>
              <a:cs typeface="Meiryo UI" panose="020B0604030504040204" pitchFamily="50" charset="-128"/>
            </a:endParaRPr>
          </a:p>
        </p:txBody>
      </p:sp>
    </p:spTree>
    <p:extLst>
      <p:ext uri="{BB962C8B-B14F-4D97-AF65-F5344CB8AC3E}">
        <p14:creationId xmlns:p14="http://schemas.microsoft.com/office/powerpoint/2010/main" val="120826052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四角形: 角を丸くする 46">
            <a:extLst>
              <a:ext uri="{FF2B5EF4-FFF2-40B4-BE49-F238E27FC236}">
                <a16:creationId xmlns:a16="http://schemas.microsoft.com/office/drawing/2014/main" id="{34914C04-2233-92E4-1759-247AC661AB13}"/>
              </a:ext>
            </a:extLst>
          </p:cNvPr>
          <p:cNvSpPr/>
          <p:nvPr/>
        </p:nvSpPr>
        <p:spPr>
          <a:xfrm>
            <a:off x="5146805" y="2405577"/>
            <a:ext cx="5376143" cy="3427861"/>
          </a:xfrm>
          <a:prstGeom prst="roundRect">
            <a:avLst>
              <a:gd name="adj" fmla="val 0"/>
            </a:avLst>
          </a:prstGeom>
          <a:solidFill>
            <a:schemeClr val="bg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3348" b="1">
              <a:latin typeface="+mn-ea"/>
            </a:endParaRPr>
          </a:p>
        </p:txBody>
      </p:sp>
      <p:sp>
        <p:nvSpPr>
          <p:cNvPr id="28" name="四角形: 角を丸くする 27">
            <a:extLst>
              <a:ext uri="{FF2B5EF4-FFF2-40B4-BE49-F238E27FC236}">
                <a16:creationId xmlns:a16="http://schemas.microsoft.com/office/drawing/2014/main" id="{6D57BFC5-1410-846E-AAC4-E5E7E077615B}"/>
              </a:ext>
            </a:extLst>
          </p:cNvPr>
          <p:cNvSpPr/>
          <p:nvPr/>
        </p:nvSpPr>
        <p:spPr>
          <a:xfrm>
            <a:off x="959206" y="2398194"/>
            <a:ext cx="2636633" cy="3427861"/>
          </a:xfrm>
          <a:prstGeom prst="roundRect">
            <a:avLst>
              <a:gd name="adj" fmla="val 0"/>
            </a:avLst>
          </a:prstGeom>
          <a:solidFill>
            <a:schemeClr val="bg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3348" b="1">
              <a:latin typeface="+mn-ea"/>
            </a:endParaRPr>
          </a:p>
        </p:txBody>
      </p:sp>
      <p:sp>
        <p:nvSpPr>
          <p:cNvPr id="2" name="タイトル 1"/>
          <p:cNvSpPr>
            <a:spLocks noGrp="1"/>
          </p:cNvSpPr>
          <p:nvPr>
            <p:ph type="title"/>
          </p:nvPr>
        </p:nvSpPr>
        <p:spPr/>
        <p:txBody>
          <a:bodyPr/>
          <a:lstStyle/>
          <a:p>
            <a:r>
              <a:rPr lang="ja-JP" altLang="en-US" dirty="0"/>
              <a:t>詳細設定｜移動量により発報度を調整する</a:t>
            </a:r>
            <a:endParaRPr kumimoji="1" lang="ja-JP" altLang="en-US" dirty="0"/>
          </a:p>
        </p:txBody>
      </p:sp>
      <p:grpSp>
        <p:nvGrpSpPr>
          <p:cNvPr id="3" name="グループ化 2">
            <a:extLst>
              <a:ext uri="{FF2B5EF4-FFF2-40B4-BE49-F238E27FC236}">
                <a16:creationId xmlns:a16="http://schemas.microsoft.com/office/drawing/2014/main" id="{2CD5B92D-352E-FB29-F121-544993098CD2}"/>
              </a:ext>
            </a:extLst>
          </p:cNvPr>
          <p:cNvGrpSpPr/>
          <p:nvPr/>
        </p:nvGrpSpPr>
        <p:grpSpPr>
          <a:xfrm>
            <a:off x="12418996" y="1032384"/>
            <a:ext cx="1844107" cy="6257244"/>
            <a:chOff x="7886230" y="655611"/>
            <a:chExt cx="1171091" cy="3973632"/>
          </a:xfrm>
        </p:grpSpPr>
        <p:sp>
          <p:nvSpPr>
            <p:cNvPr id="4" name="フリーフォーム 16">
              <a:extLst>
                <a:ext uri="{FF2B5EF4-FFF2-40B4-BE49-F238E27FC236}">
                  <a16:creationId xmlns:a16="http://schemas.microsoft.com/office/drawing/2014/main" id="{4DA15781-DBF0-83B1-56DD-8A692A3B1A95}"/>
                </a:ext>
              </a:extLst>
            </p:cNvPr>
            <p:cNvSpPr/>
            <p:nvPr/>
          </p:nvSpPr>
          <p:spPr>
            <a:xfrm>
              <a:off x="7886230" y="1860155"/>
              <a:ext cx="1171091" cy="360000"/>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3001" tIns="93001" rIns="93001" bIns="93001" numCol="1" spcCol="1270" anchor="ctr" anchorCtr="0">
              <a:noAutofit/>
            </a:bodyPr>
            <a:lstStyle/>
            <a:p>
              <a:pPr algn="ctr" defTabSz="734952">
                <a:lnSpc>
                  <a:spcPct val="90000"/>
                </a:lnSpc>
                <a:spcBef>
                  <a:spcPct val="0"/>
                </a:spcBef>
                <a:spcAft>
                  <a:spcPct val="35000"/>
                </a:spcAft>
              </a:pPr>
              <a:r>
                <a:rPr lang="en-US" altLang="ja-JP" sz="1600" b="1" dirty="0">
                  <a:solidFill>
                    <a:prstClr val="white"/>
                  </a:solidFill>
                  <a:latin typeface="+mn-ea"/>
                </a:rPr>
                <a:t>AI</a:t>
              </a:r>
              <a:r>
                <a:rPr lang="ja-JP" altLang="en-US" sz="1600" b="1" dirty="0">
                  <a:solidFill>
                    <a:prstClr val="white"/>
                  </a:solidFill>
                  <a:latin typeface="+mn-ea"/>
                </a:rPr>
                <a:t>動体検知設定</a:t>
              </a:r>
            </a:p>
          </p:txBody>
        </p:sp>
        <p:sp>
          <p:nvSpPr>
            <p:cNvPr id="5" name="フリーフォーム 17">
              <a:extLst>
                <a:ext uri="{FF2B5EF4-FFF2-40B4-BE49-F238E27FC236}">
                  <a16:creationId xmlns:a16="http://schemas.microsoft.com/office/drawing/2014/main" id="{A3D9C6FF-3CE5-C493-C373-8DC447E261B1}"/>
                </a:ext>
              </a:extLst>
            </p:cNvPr>
            <p:cNvSpPr/>
            <p:nvPr/>
          </p:nvSpPr>
          <p:spPr>
            <a:xfrm>
              <a:off x="7886230" y="2462427"/>
              <a:ext cx="1171091" cy="360000"/>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3001" tIns="93001" rIns="93001" bIns="93001" numCol="1" spcCol="1270" anchor="ctr" anchorCtr="0">
              <a:noAutofit/>
            </a:bodyPr>
            <a:lstStyle/>
            <a:p>
              <a:pPr algn="ctr" defTabSz="734952">
                <a:lnSpc>
                  <a:spcPct val="90000"/>
                </a:lnSpc>
                <a:spcBef>
                  <a:spcPct val="0"/>
                </a:spcBef>
                <a:spcAft>
                  <a:spcPct val="35000"/>
                </a:spcAft>
                <a:defRPr/>
              </a:pPr>
              <a:r>
                <a:rPr lang="ja-JP" altLang="en-US" sz="1600" b="1" dirty="0">
                  <a:solidFill>
                    <a:prstClr val="white"/>
                  </a:solidFill>
                  <a:latin typeface="+mn-ea"/>
                  <a:cs typeface="Meiryo UI" panose="020B0604030504040204" pitchFamily="50" charset="-128"/>
                </a:rPr>
                <a:t>カウント機能設定</a:t>
              </a:r>
              <a:endParaRPr lang="en-US" altLang="ja-JP" sz="1600" b="1" dirty="0">
                <a:solidFill>
                  <a:prstClr val="white"/>
                </a:solidFill>
                <a:latin typeface="+mn-ea"/>
                <a:cs typeface="Meiryo UI" panose="020B0604030504040204" pitchFamily="50" charset="-128"/>
              </a:endParaRPr>
            </a:p>
          </p:txBody>
        </p:sp>
        <p:sp>
          <p:nvSpPr>
            <p:cNvPr id="6" name="フリーフォーム 18">
              <a:extLst>
                <a:ext uri="{FF2B5EF4-FFF2-40B4-BE49-F238E27FC236}">
                  <a16:creationId xmlns:a16="http://schemas.microsoft.com/office/drawing/2014/main" id="{D14C9EBA-AAD8-AEFF-48E7-7079D597622D}"/>
                </a:ext>
              </a:extLst>
            </p:cNvPr>
            <p:cNvSpPr/>
            <p:nvPr/>
          </p:nvSpPr>
          <p:spPr>
            <a:xfrm>
              <a:off x="7886230" y="3064699"/>
              <a:ext cx="1171091" cy="360000"/>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accent1">
                <a:lumMod val="50000"/>
              </a:schemeClr>
            </a:solidFill>
            <a:effectLst>
              <a:outerShdw blurRad="50800" dist="38100" dir="2700000" algn="tl"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3001" tIns="93001" rIns="93001" bIns="93001" numCol="1" spcCol="1270" anchor="ctr" anchorCtr="0">
              <a:noAutofit/>
            </a:bodyPr>
            <a:lstStyle/>
            <a:p>
              <a:pPr algn="ctr" defTabSz="734952">
                <a:lnSpc>
                  <a:spcPct val="90000"/>
                </a:lnSpc>
                <a:spcBef>
                  <a:spcPct val="0"/>
                </a:spcBef>
                <a:spcAft>
                  <a:spcPct val="35000"/>
                </a:spcAft>
              </a:pPr>
              <a:r>
                <a:rPr lang="ja-JP" altLang="en-US" sz="1600" b="1" dirty="0">
                  <a:solidFill>
                    <a:prstClr val="white"/>
                  </a:solidFill>
                  <a:latin typeface="+mn-ea"/>
                </a:rPr>
                <a:t>詳細設定</a:t>
              </a:r>
            </a:p>
          </p:txBody>
        </p:sp>
        <p:sp>
          <p:nvSpPr>
            <p:cNvPr id="7" name="フリーフォーム 20">
              <a:extLst>
                <a:ext uri="{FF2B5EF4-FFF2-40B4-BE49-F238E27FC236}">
                  <a16:creationId xmlns:a16="http://schemas.microsoft.com/office/drawing/2014/main" id="{C77A56E3-F906-0B7F-45F9-E98B824FC369}"/>
                </a:ext>
              </a:extLst>
            </p:cNvPr>
            <p:cNvSpPr/>
            <p:nvPr/>
          </p:nvSpPr>
          <p:spPr>
            <a:xfrm>
              <a:off x="7886230" y="3666971"/>
              <a:ext cx="1171091" cy="360000"/>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3001" tIns="93001" rIns="93001" bIns="93001" numCol="1" spcCol="1270" anchor="ctr" anchorCtr="0">
              <a:noAutofit/>
            </a:bodyPr>
            <a:lstStyle/>
            <a:p>
              <a:pPr algn="ctr" defTabSz="734952">
                <a:lnSpc>
                  <a:spcPct val="90000"/>
                </a:lnSpc>
                <a:spcBef>
                  <a:spcPct val="0"/>
                </a:spcBef>
                <a:spcAft>
                  <a:spcPct val="35000"/>
                </a:spcAft>
                <a:defRPr/>
              </a:pPr>
              <a:r>
                <a:rPr lang="ja-JP" altLang="en-US" sz="1600" b="1" dirty="0">
                  <a:solidFill>
                    <a:prstClr val="white"/>
                  </a:solidFill>
                  <a:latin typeface="+mn-ea"/>
                  <a:cs typeface="Meiryo UI" panose="020B0604030504040204" pitchFamily="50" charset="-128"/>
                </a:rPr>
                <a:t>スケジュール設定</a:t>
              </a:r>
            </a:p>
          </p:txBody>
        </p:sp>
        <p:sp>
          <p:nvSpPr>
            <p:cNvPr id="8" name="フリーフォーム 21">
              <a:extLst>
                <a:ext uri="{FF2B5EF4-FFF2-40B4-BE49-F238E27FC236}">
                  <a16:creationId xmlns:a16="http://schemas.microsoft.com/office/drawing/2014/main" id="{F8460472-EF8A-DFE5-D51F-91244CBD279D}"/>
                </a:ext>
              </a:extLst>
            </p:cNvPr>
            <p:cNvSpPr/>
            <p:nvPr/>
          </p:nvSpPr>
          <p:spPr>
            <a:xfrm>
              <a:off x="7886230" y="4269243"/>
              <a:ext cx="1171091" cy="360000"/>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3001" tIns="93001" rIns="93001" bIns="93001" numCol="1" spcCol="1270" anchor="ctr" anchorCtr="0">
              <a:noAutofit/>
            </a:bodyPr>
            <a:lstStyle/>
            <a:p>
              <a:pPr algn="ctr" defTabSz="734952">
                <a:lnSpc>
                  <a:spcPct val="90000"/>
                </a:lnSpc>
                <a:spcBef>
                  <a:spcPct val="0"/>
                </a:spcBef>
                <a:spcAft>
                  <a:spcPct val="35000"/>
                </a:spcAft>
                <a:defRPr/>
              </a:pPr>
              <a:r>
                <a:rPr lang="ja-JP" altLang="en-US" sz="1600" b="1" dirty="0">
                  <a:solidFill>
                    <a:prstClr val="white"/>
                  </a:solidFill>
                  <a:latin typeface="+mn-ea"/>
                  <a:cs typeface="Meiryo UI" panose="020B0604030504040204" pitchFamily="50" charset="-128"/>
                </a:rPr>
                <a:t>アラーム設定</a:t>
              </a:r>
            </a:p>
          </p:txBody>
        </p:sp>
        <p:sp>
          <p:nvSpPr>
            <p:cNvPr id="9" name="フリーフォーム 23">
              <a:extLst>
                <a:ext uri="{FF2B5EF4-FFF2-40B4-BE49-F238E27FC236}">
                  <a16:creationId xmlns:a16="http://schemas.microsoft.com/office/drawing/2014/main" id="{3CDC6688-9C31-CFA6-3685-4EBDAB333324}"/>
                </a:ext>
              </a:extLst>
            </p:cNvPr>
            <p:cNvSpPr/>
            <p:nvPr/>
          </p:nvSpPr>
          <p:spPr>
            <a:xfrm rot="28406">
              <a:off x="8325389" y="2248481"/>
              <a:ext cx="292773" cy="185620"/>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92206" tIns="0" rIns="92206" bIns="115458" numCol="1" spcCol="1270" anchor="ctr" anchorCtr="0">
              <a:noAutofit/>
            </a:bodyPr>
            <a:lstStyle/>
            <a:p>
              <a:pPr algn="ctr" defTabSz="262484">
                <a:lnSpc>
                  <a:spcPct val="90000"/>
                </a:lnSpc>
                <a:spcBef>
                  <a:spcPct val="0"/>
                </a:spcBef>
                <a:spcAft>
                  <a:spcPct val="35000"/>
                </a:spcAft>
                <a:defRPr/>
              </a:pPr>
              <a:endParaRPr lang="ja-JP" altLang="en-US" sz="1600" b="1">
                <a:solidFill>
                  <a:prstClr val="white"/>
                </a:solidFill>
                <a:latin typeface="+mn-ea"/>
                <a:cs typeface="Meiryo UI" panose="020B0604030504040204" pitchFamily="50" charset="-128"/>
              </a:endParaRPr>
            </a:p>
          </p:txBody>
        </p:sp>
        <p:sp>
          <p:nvSpPr>
            <p:cNvPr id="10" name="フリーフォーム 24">
              <a:extLst>
                <a:ext uri="{FF2B5EF4-FFF2-40B4-BE49-F238E27FC236}">
                  <a16:creationId xmlns:a16="http://schemas.microsoft.com/office/drawing/2014/main" id="{8F3EE356-6173-D2E3-E055-FD97E0B12267}"/>
                </a:ext>
              </a:extLst>
            </p:cNvPr>
            <p:cNvSpPr/>
            <p:nvPr/>
          </p:nvSpPr>
          <p:spPr>
            <a:xfrm rot="28406">
              <a:off x="8325389" y="2850753"/>
              <a:ext cx="292773" cy="185620"/>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92206" tIns="0" rIns="92206" bIns="115458" numCol="1" spcCol="1270" anchor="ctr" anchorCtr="0">
              <a:noAutofit/>
            </a:bodyPr>
            <a:lstStyle/>
            <a:p>
              <a:pPr algn="ctr" defTabSz="262484">
                <a:lnSpc>
                  <a:spcPct val="90000"/>
                </a:lnSpc>
                <a:spcBef>
                  <a:spcPct val="0"/>
                </a:spcBef>
                <a:spcAft>
                  <a:spcPct val="35000"/>
                </a:spcAft>
                <a:defRPr/>
              </a:pPr>
              <a:endParaRPr lang="ja-JP" altLang="en-US" sz="1600" b="1">
                <a:solidFill>
                  <a:prstClr val="white"/>
                </a:solidFill>
                <a:latin typeface="+mn-ea"/>
                <a:cs typeface="Meiryo UI" panose="020B0604030504040204" pitchFamily="50" charset="-128"/>
              </a:endParaRPr>
            </a:p>
          </p:txBody>
        </p:sp>
        <p:sp>
          <p:nvSpPr>
            <p:cNvPr id="11" name="フリーフォーム 25">
              <a:extLst>
                <a:ext uri="{FF2B5EF4-FFF2-40B4-BE49-F238E27FC236}">
                  <a16:creationId xmlns:a16="http://schemas.microsoft.com/office/drawing/2014/main" id="{648EBFE7-7B97-6E14-0C84-3701AB36A6D5}"/>
                </a:ext>
              </a:extLst>
            </p:cNvPr>
            <p:cNvSpPr/>
            <p:nvPr/>
          </p:nvSpPr>
          <p:spPr>
            <a:xfrm rot="28406">
              <a:off x="8325389" y="3453025"/>
              <a:ext cx="292773" cy="185620"/>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92206" tIns="0" rIns="92206" bIns="115458" numCol="1" spcCol="1270" anchor="ctr" anchorCtr="0">
              <a:noAutofit/>
            </a:bodyPr>
            <a:lstStyle/>
            <a:p>
              <a:pPr algn="ctr" defTabSz="262484">
                <a:lnSpc>
                  <a:spcPct val="90000"/>
                </a:lnSpc>
                <a:spcBef>
                  <a:spcPct val="0"/>
                </a:spcBef>
                <a:spcAft>
                  <a:spcPct val="35000"/>
                </a:spcAft>
                <a:defRPr/>
              </a:pPr>
              <a:endParaRPr lang="ja-JP" altLang="en-US" sz="1600" b="1">
                <a:solidFill>
                  <a:prstClr val="white"/>
                </a:solidFill>
                <a:latin typeface="+mn-ea"/>
                <a:cs typeface="Meiryo UI" panose="020B0604030504040204" pitchFamily="50" charset="-128"/>
              </a:endParaRPr>
            </a:p>
          </p:txBody>
        </p:sp>
        <p:sp>
          <p:nvSpPr>
            <p:cNvPr id="12" name="フリーフォーム 26">
              <a:extLst>
                <a:ext uri="{FF2B5EF4-FFF2-40B4-BE49-F238E27FC236}">
                  <a16:creationId xmlns:a16="http://schemas.microsoft.com/office/drawing/2014/main" id="{85099F07-4A30-B600-C8C9-B4AE42A24186}"/>
                </a:ext>
              </a:extLst>
            </p:cNvPr>
            <p:cNvSpPr/>
            <p:nvPr/>
          </p:nvSpPr>
          <p:spPr>
            <a:xfrm rot="28406">
              <a:off x="8325389" y="4055297"/>
              <a:ext cx="292773" cy="185620"/>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92206" tIns="0" rIns="92206" bIns="115458" numCol="1" spcCol="1270" anchor="ctr" anchorCtr="0">
              <a:noAutofit/>
            </a:bodyPr>
            <a:lstStyle/>
            <a:p>
              <a:pPr algn="ctr" defTabSz="262484">
                <a:lnSpc>
                  <a:spcPct val="90000"/>
                </a:lnSpc>
                <a:spcBef>
                  <a:spcPct val="0"/>
                </a:spcBef>
                <a:spcAft>
                  <a:spcPct val="35000"/>
                </a:spcAft>
                <a:defRPr/>
              </a:pPr>
              <a:endParaRPr lang="ja-JP" altLang="en-US" sz="1600" b="1">
                <a:solidFill>
                  <a:prstClr val="white"/>
                </a:solidFill>
                <a:latin typeface="+mn-ea"/>
                <a:cs typeface="Meiryo UI" panose="020B0604030504040204" pitchFamily="50" charset="-128"/>
              </a:endParaRPr>
            </a:p>
          </p:txBody>
        </p:sp>
        <p:sp>
          <p:nvSpPr>
            <p:cNvPr id="13" name="フリーフォーム 14">
              <a:extLst>
                <a:ext uri="{FF2B5EF4-FFF2-40B4-BE49-F238E27FC236}">
                  <a16:creationId xmlns:a16="http://schemas.microsoft.com/office/drawing/2014/main" id="{96B66CA9-E232-8860-5817-D6D46D2EE6AC}"/>
                </a:ext>
              </a:extLst>
            </p:cNvPr>
            <p:cNvSpPr/>
            <p:nvPr/>
          </p:nvSpPr>
          <p:spPr>
            <a:xfrm>
              <a:off x="7886230" y="655611"/>
              <a:ext cx="1171091" cy="360000"/>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3001" tIns="93001" rIns="93001" bIns="93001" numCol="1" spcCol="1270" anchor="ctr" anchorCtr="0">
              <a:noAutofit/>
            </a:bodyPr>
            <a:lstStyle/>
            <a:p>
              <a:pPr algn="ctr" defTabSz="734952">
                <a:lnSpc>
                  <a:spcPct val="90000"/>
                </a:lnSpc>
                <a:spcBef>
                  <a:spcPct val="0"/>
                </a:spcBef>
                <a:spcAft>
                  <a:spcPct val="35000"/>
                </a:spcAft>
                <a:defRPr/>
              </a:pPr>
              <a:r>
                <a:rPr lang="ja-JP" altLang="en-US" sz="1600" b="1" dirty="0">
                  <a:solidFill>
                    <a:prstClr val="white"/>
                  </a:solidFill>
                  <a:latin typeface="+mn-ea"/>
                </a:rPr>
                <a:t>設定画面を開く</a:t>
              </a:r>
            </a:p>
          </p:txBody>
        </p:sp>
        <p:sp>
          <p:nvSpPr>
            <p:cNvPr id="14" name="フリーフォーム 15">
              <a:extLst>
                <a:ext uri="{FF2B5EF4-FFF2-40B4-BE49-F238E27FC236}">
                  <a16:creationId xmlns:a16="http://schemas.microsoft.com/office/drawing/2014/main" id="{95E501EF-46B9-D5B3-6235-5505094A3652}"/>
                </a:ext>
              </a:extLst>
            </p:cNvPr>
            <p:cNvSpPr/>
            <p:nvPr/>
          </p:nvSpPr>
          <p:spPr>
            <a:xfrm rot="28406">
              <a:off x="8325389" y="1043937"/>
              <a:ext cx="292773" cy="185620"/>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92206" tIns="0" rIns="92206" bIns="115458" numCol="1" spcCol="1270" anchor="ctr" anchorCtr="0">
              <a:noAutofit/>
            </a:bodyPr>
            <a:lstStyle/>
            <a:p>
              <a:pPr algn="ctr" defTabSz="262484">
                <a:lnSpc>
                  <a:spcPct val="90000"/>
                </a:lnSpc>
                <a:spcBef>
                  <a:spcPct val="0"/>
                </a:spcBef>
                <a:spcAft>
                  <a:spcPct val="35000"/>
                </a:spcAft>
                <a:defRPr/>
              </a:pPr>
              <a:endParaRPr lang="ja-JP" altLang="en-US" sz="1600" b="1">
                <a:solidFill>
                  <a:prstClr val="white"/>
                </a:solidFill>
                <a:latin typeface="+mn-ea"/>
                <a:cs typeface="Meiryo UI" panose="020B0604030504040204" pitchFamily="50" charset="-128"/>
              </a:endParaRPr>
            </a:p>
          </p:txBody>
        </p:sp>
        <p:sp>
          <p:nvSpPr>
            <p:cNvPr id="15" name="フリーフォーム 16">
              <a:extLst>
                <a:ext uri="{FF2B5EF4-FFF2-40B4-BE49-F238E27FC236}">
                  <a16:creationId xmlns:a16="http://schemas.microsoft.com/office/drawing/2014/main" id="{66A6DEE8-4703-DC2E-FD41-A5595612561F}"/>
                </a:ext>
              </a:extLst>
            </p:cNvPr>
            <p:cNvSpPr/>
            <p:nvPr/>
          </p:nvSpPr>
          <p:spPr>
            <a:xfrm>
              <a:off x="7886230" y="1257883"/>
              <a:ext cx="1171091" cy="360000"/>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3001" tIns="93001" rIns="93001" bIns="93001" numCol="1" spcCol="1270" anchor="ctr" anchorCtr="0">
              <a:noAutofit/>
            </a:bodyPr>
            <a:lstStyle/>
            <a:p>
              <a:pPr algn="ctr" defTabSz="734952">
                <a:lnSpc>
                  <a:spcPct val="90000"/>
                </a:lnSpc>
                <a:spcBef>
                  <a:spcPct val="0"/>
                </a:spcBef>
                <a:spcAft>
                  <a:spcPct val="35000"/>
                </a:spcAft>
                <a:defRPr/>
              </a:pPr>
              <a:r>
                <a:rPr lang="ja-JP" altLang="en-US" sz="1600" b="1" dirty="0">
                  <a:solidFill>
                    <a:prstClr val="white"/>
                  </a:solidFill>
                  <a:latin typeface="+mn-ea"/>
                </a:rPr>
                <a:t>モード選択</a:t>
              </a:r>
            </a:p>
          </p:txBody>
        </p:sp>
        <p:sp>
          <p:nvSpPr>
            <p:cNvPr id="16" name="フリーフォーム 23">
              <a:extLst>
                <a:ext uri="{FF2B5EF4-FFF2-40B4-BE49-F238E27FC236}">
                  <a16:creationId xmlns:a16="http://schemas.microsoft.com/office/drawing/2014/main" id="{D7BCE51A-B712-9615-9A54-4ECA8A94F5E8}"/>
                </a:ext>
              </a:extLst>
            </p:cNvPr>
            <p:cNvSpPr/>
            <p:nvPr/>
          </p:nvSpPr>
          <p:spPr>
            <a:xfrm rot="28406">
              <a:off x="8325389" y="1646209"/>
              <a:ext cx="292773" cy="185620"/>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92206" tIns="0" rIns="92206" bIns="115458" numCol="1" spcCol="1270" anchor="ctr" anchorCtr="0">
              <a:noAutofit/>
            </a:bodyPr>
            <a:lstStyle/>
            <a:p>
              <a:pPr algn="ctr" defTabSz="262484">
                <a:lnSpc>
                  <a:spcPct val="90000"/>
                </a:lnSpc>
                <a:spcBef>
                  <a:spcPct val="0"/>
                </a:spcBef>
                <a:spcAft>
                  <a:spcPct val="35000"/>
                </a:spcAft>
                <a:defRPr/>
              </a:pPr>
              <a:endParaRPr lang="ja-JP" altLang="en-US" sz="1600" b="1">
                <a:solidFill>
                  <a:prstClr val="white"/>
                </a:solidFill>
                <a:latin typeface="+mn-ea"/>
                <a:cs typeface="Meiryo UI" panose="020B0604030504040204" pitchFamily="50" charset="-128"/>
              </a:endParaRPr>
            </a:p>
          </p:txBody>
        </p:sp>
      </p:grpSp>
      <p:sp>
        <p:nvSpPr>
          <p:cNvPr id="23" name="テキスト ボックス 22">
            <a:extLst>
              <a:ext uri="{FF2B5EF4-FFF2-40B4-BE49-F238E27FC236}">
                <a16:creationId xmlns:a16="http://schemas.microsoft.com/office/drawing/2014/main" id="{EF32409D-04EA-A9E5-851F-606E82B4D3A0}"/>
              </a:ext>
            </a:extLst>
          </p:cNvPr>
          <p:cNvSpPr txBox="1"/>
          <p:nvPr/>
        </p:nvSpPr>
        <p:spPr>
          <a:xfrm>
            <a:off x="206786" y="588167"/>
            <a:ext cx="11764498" cy="1179425"/>
          </a:xfrm>
          <a:prstGeom prst="rect">
            <a:avLst/>
          </a:prstGeom>
          <a:noFill/>
        </p:spPr>
        <p:txBody>
          <a:bodyPr wrap="square" rtlCol="0">
            <a:spAutoFit/>
          </a:bodyPr>
          <a:lstStyle/>
          <a:p>
            <a:pPr>
              <a:lnSpc>
                <a:spcPct val="120000"/>
              </a:lnSpc>
              <a:defRPr/>
            </a:pPr>
            <a:r>
              <a:rPr lang="ja-JP" altLang="en-US" sz="2000" b="1" dirty="0">
                <a:solidFill>
                  <a:prstClr val="black"/>
                </a:solidFill>
                <a:latin typeface="+mn-ea"/>
                <a:cs typeface="Meiryo UI" panose="020B0604030504040204" pitchFamily="50" charset="-128"/>
              </a:rPr>
              <a:t>被写体の移動量の大小を発報動作に連携させます。</a:t>
            </a:r>
            <a:endParaRPr lang="en-US" altLang="ja-JP" sz="2000" b="1" dirty="0">
              <a:solidFill>
                <a:prstClr val="black"/>
              </a:solidFill>
              <a:latin typeface="+mn-ea"/>
              <a:cs typeface="Meiryo UI" panose="020B0604030504040204" pitchFamily="50" charset="-128"/>
            </a:endParaRPr>
          </a:p>
          <a:p>
            <a:pPr>
              <a:lnSpc>
                <a:spcPct val="120000"/>
              </a:lnSpc>
            </a:pPr>
            <a:r>
              <a:rPr lang="ja-JP" altLang="en-US" sz="2000" b="1" dirty="0">
                <a:solidFill>
                  <a:prstClr val="black"/>
                </a:solidFill>
                <a:latin typeface="+mn-ea"/>
                <a:cs typeface="Meiryo UI" panose="020B0604030504040204" pitchFamily="50" charset="-128"/>
              </a:rPr>
              <a:t>移動量が少ない物体（ポスターやパイロンなど）の誤検出を減らしたり、俯角が少ない設置環境での失報を減らすことができます。</a:t>
            </a:r>
          </a:p>
        </p:txBody>
      </p:sp>
      <p:pic>
        <p:nvPicPr>
          <p:cNvPr id="24" name="図 23">
            <a:extLst>
              <a:ext uri="{FF2B5EF4-FFF2-40B4-BE49-F238E27FC236}">
                <a16:creationId xmlns:a16="http://schemas.microsoft.com/office/drawing/2014/main" id="{6EE910FA-14E9-65D2-57C3-9438D2F825FE}"/>
              </a:ext>
            </a:extLst>
          </p:cNvPr>
          <p:cNvPicPr>
            <a:picLocks noChangeAspect="1"/>
          </p:cNvPicPr>
          <p:nvPr/>
        </p:nvPicPr>
        <p:blipFill>
          <a:blip r:embed="rId2"/>
          <a:stretch>
            <a:fillRect/>
          </a:stretch>
        </p:blipFill>
        <p:spPr>
          <a:xfrm>
            <a:off x="1285792" y="2761457"/>
            <a:ext cx="963785" cy="1157294"/>
          </a:xfrm>
          <a:prstGeom prst="rect">
            <a:avLst/>
          </a:prstGeom>
        </p:spPr>
      </p:pic>
      <p:pic>
        <p:nvPicPr>
          <p:cNvPr id="25" name="図 24">
            <a:extLst>
              <a:ext uri="{FF2B5EF4-FFF2-40B4-BE49-F238E27FC236}">
                <a16:creationId xmlns:a16="http://schemas.microsoft.com/office/drawing/2014/main" id="{4C2C5DA0-6713-C175-D2F8-FCCB059C10F6}"/>
              </a:ext>
            </a:extLst>
          </p:cNvPr>
          <p:cNvPicPr>
            <a:picLocks noChangeAspect="1"/>
          </p:cNvPicPr>
          <p:nvPr/>
        </p:nvPicPr>
        <p:blipFill>
          <a:blip r:embed="rId3"/>
          <a:stretch>
            <a:fillRect/>
          </a:stretch>
        </p:blipFill>
        <p:spPr>
          <a:xfrm>
            <a:off x="2473515" y="2761457"/>
            <a:ext cx="652760" cy="1157294"/>
          </a:xfrm>
          <a:prstGeom prst="rect">
            <a:avLst/>
          </a:prstGeom>
        </p:spPr>
      </p:pic>
      <p:pic>
        <p:nvPicPr>
          <p:cNvPr id="26" name="図 25">
            <a:extLst>
              <a:ext uri="{FF2B5EF4-FFF2-40B4-BE49-F238E27FC236}">
                <a16:creationId xmlns:a16="http://schemas.microsoft.com/office/drawing/2014/main" id="{B3FBD1EB-B56C-7D0B-960A-AC6596FAB14A}"/>
              </a:ext>
            </a:extLst>
          </p:cNvPr>
          <p:cNvPicPr>
            <a:picLocks noChangeAspect="1"/>
          </p:cNvPicPr>
          <p:nvPr/>
        </p:nvPicPr>
        <p:blipFill>
          <a:blip r:embed="rId4"/>
          <a:stretch>
            <a:fillRect/>
          </a:stretch>
        </p:blipFill>
        <p:spPr>
          <a:xfrm>
            <a:off x="1251146" y="4111769"/>
            <a:ext cx="998431" cy="1399671"/>
          </a:xfrm>
          <a:prstGeom prst="rect">
            <a:avLst/>
          </a:prstGeom>
        </p:spPr>
      </p:pic>
      <p:pic>
        <p:nvPicPr>
          <p:cNvPr id="27" name="図 26">
            <a:extLst>
              <a:ext uri="{FF2B5EF4-FFF2-40B4-BE49-F238E27FC236}">
                <a16:creationId xmlns:a16="http://schemas.microsoft.com/office/drawing/2014/main" id="{ACF35ECD-E294-69ED-4827-6ACBD4551869}"/>
              </a:ext>
            </a:extLst>
          </p:cNvPr>
          <p:cNvPicPr>
            <a:picLocks noChangeAspect="1"/>
          </p:cNvPicPr>
          <p:nvPr/>
        </p:nvPicPr>
        <p:blipFill>
          <a:blip r:embed="rId5"/>
          <a:stretch>
            <a:fillRect/>
          </a:stretch>
        </p:blipFill>
        <p:spPr>
          <a:xfrm>
            <a:off x="2473516" y="4116407"/>
            <a:ext cx="892826" cy="1442258"/>
          </a:xfrm>
          <a:prstGeom prst="rect">
            <a:avLst/>
          </a:prstGeom>
        </p:spPr>
      </p:pic>
      <p:sp>
        <p:nvSpPr>
          <p:cNvPr id="29" name="テキスト ボックス 28">
            <a:extLst>
              <a:ext uri="{FF2B5EF4-FFF2-40B4-BE49-F238E27FC236}">
                <a16:creationId xmlns:a16="http://schemas.microsoft.com/office/drawing/2014/main" id="{2D613263-03D5-9753-B6E3-92219EF2DF55}"/>
              </a:ext>
            </a:extLst>
          </p:cNvPr>
          <p:cNvSpPr txBox="1"/>
          <p:nvPr/>
        </p:nvSpPr>
        <p:spPr>
          <a:xfrm>
            <a:off x="235652" y="5980864"/>
            <a:ext cx="4509948" cy="689869"/>
          </a:xfrm>
          <a:prstGeom prst="rect">
            <a:avLst/>
          </a:prstGeom>
          <a:noFill/>
        </p:spPr>
        <p:txBody>
          <a:bodyPr wrap="square" rtlCol="0">
            <a:spAutoFit/>
          </a:bodyPr>
          <a:lstStyle/>
          <a:p>
            <a:pPr>
              <a:lnSpc>
                <a:spcPct val="110000"/>
              </a:lnSpc>
              <a:defRPr/>
            </a:pPr>
            <a:r>
              <a:rPr lang="ja-JP" altLang="en-US" sz="1800" b="1" dirty="0">
                <a:solidFill>
                  <a:prstClr val="black"/>
                </a:solidFill>
                <a:latin typeface="+mn-ea"/>
                <a:cs typeface="Meiryo UI" panose="020B0604030504040204" pitchFamily="50" charset="-128"/>
              </a:rPr>
              <a:t>動かない被写体は動体検知しないことで</a:t>
            </a:r>
            <a:br>
              <a:rPr lang="en-US" altLang="ja-JP" sz="1800" b="1" dirty="0">
                <a:solidFill>
                  <a:prstClr val="black"/>
                </a:solidFill>
                <a:latin typeface="+mn-ea"/>
                <a:cs typeface="Meiryo UI" panose="020B0604030504040204" pitchFamily="50" charset="-128"/>
              </a:rPr>
            </a:br>
            <a:r>
              <a:rPr lang="ja-JP" altLang="en-US" sz="1800" b="1" dirty="0">
                <a:solidFill>
                  <a:prstClr val="black"/>
                </a:solidFill>
                <a:latin typeface="+mn-ea"/>
                <a:cs typeface="Meiryo UI" panose="020B0604030504040204" pitchFamily="50" charset="-128"/>
              </a:rPr>
              <a:t>誤報を減らす機能</a:t>
            </a:r>
          </a:p>
        </p:txBody>
      </p:sp>
      <p:sp>
        <p:nvSpPr>
          <p:cNvPr id="30" name="正方形/長方形 29">
            <a:extLst>
              <a:ext uri="{FF2B5EF4-FFF2-40B4-BE49-F238E27FC236}">
                <a16:creationId xmlns:a16="http://schemas.microsoft.com/office/drawing/2014/main" id="{EB3A5402-F3EC-A57C-DE3E-25EE4781638B}"/>
              </a:ext>
            </a:extLst>
          </p:cNvPr>
          <p:cNvSpPr/>
          <p:nvPr/>
        </p:nvSpPr>
        <p:spPr>
          <a:xfrm>
            <a:off x="1241566" y="1902889"/>
            <a:ext cx="2002471" cy="455830"/>
          </a:xfrm>
          <a:prstGeom prst="rect">
            <a:avLst/>
          </a:prstGeom>
        </p:spPr>
        <p:txBody>
          <a:bodyPr wrap="none">
            <a:spAutoFit/>
          </a:bodyPr>
          <a:lstStyle/>
          <a:p>
            <a:pPr fontAlgn="base">
              <a:spcAft>
                <a:spcPct val="0"/>
              </a:spcAft>
            </a:pPr>
            <a:r>
              <a:rPr lang="ja-JP" altLang="en-US" sz="2362" b="1" dirty="0">
                <a:solidFill>
                  <a:srgbClr val="002060"/>
                </a:solidFill>
                <a:latin typeface="+mn-ea"/>
                <a:cs typeface="Meiryo UI" panose="020B0604030504040204" pitchFamily="50" charset="-128"/>
              </a:rPr>
              <a:t>本機能の狙い</a:t>
            </a:r>
            <a:endParaRPr lang="en-US" altLang="ja-JP" sz="2362" b="1" dirty="0">
              <a:solidFill>
                <a:srgbClr val="002060"/>
              </a:solidFill>
              <a:latin typeface="+mn-ea"/>
              <a:cs typeface="Meiryo UI" panose="020B0604030504040204" pitchFamily="50" charset="-128"/>
            </a:endParaRPr>
          </a:p>
        </p:txBody>
      </p:sp>
      <p:grpSp>
        <p:nvGrpSpPr>
          <p:cNvPr id="32" name="グループ化 31">
            <a:extLst>
              <a:ext uri="{FF2B5EF4-FFF2-40B4-BE49-F238E27FC236}">
                <a16:creationId xmlns:a16="http://schemas.microsoft.com/office/drawing/2014/main" id="{45C4AEF7-B905-990E-7663-B32732A67549}"/>
              </a:ext>
            </a:extLst>
          </p:cNvPr>
          <p:cNvGrpSpPr>
            <a:grpSpLocks noChangeAspect="1"/>
          </p:cNvGrpSpPr>
          <p:nvPr/>
        </p:nvGrpSpPr>
        <p:grpSpPr>
          <a:xfrm>
            <a:off x="5496721" y="2444634"/>
            <a:ext cx="4937314" cy="2948235"/>
            <a:chOff x="164110" y="477610"/>
            <a:chExt cx="5468824" cy="3265616"/>
          </a:xfrm>
        </p:grpSpPr>
        <p:pic>
          <p:nvPicPr>
            <p:cNvPr id="34" name="図 33">
              <a:extLst>
                <a:ext uri="{FF2B5EF4-FFF2-40B4-BE49-F238E27FC236}">
                  <a16:creationId xmlns:a16="http://schemas.microsoft.com/office/drawing/2014/main" id="{35DB996B-1AEE-AD0D-9C02-B0BC7364363C}"/>
                </a:ext>
              </a:extLst>
            </p:cNvPr>
            <p:cNvPicPr>
              <a:picLocks noChangeAspect="1"/>
            </p:cNvPicPr>
            <p:nvPr/>
          </p:nvPicPr>
          <p:blipFill>
            <a:blip r:embed="rId6"/>
            <a:stretch>
              <a:fillRect/>
            </a:stretch>
          </p:blipFill>
          <p:spPr>
            <a:xfrm>
              <a:off x="234325" y="852802"/>
              <a:ext cx="2663086" cy="2890423"/>
            </a:xfrm>
            <a:prstGeom prst="rect">
              <a:avLst/>
            </a:prstGeom>
          </p:spPr>
        </p:pic>
        <p:pic>
          <p:nvPicPr>
            <p:cNvPr id="39" name="図 38">
              <a:extLst>
                <a:ext uri="{FF2B5EF4-FFF2-40B4-BE49-F238E27FC236}">
                  <a16:creationId xmlns:a16="http://schemas.microsoft.com/office/drawing/2014/main" id="{86DC8F45-D833-9BD6-8C70-0D5CB95F15D4}"/>
                </a:ext>
              </a:extLst>
            </p:cNvPr>
            <p:cNvPicPr>
              <a:picLocks noChangeAspect="1"/>
            </p:cNvPicPr>
            <p:nvPr/>
          </p:nvPicPr>
          <p:blipFill rotWithShape="1">
            <a:blip r:embed="rId7"/>
            <a:srcRect b="21292"/>
            <a:stretch/>
          </p:blipFill>
          <p:spPr>
            <a:xfrm>
              <a:off x="3030465" y="852803"/>
              <a:ext cx="2268365" cy="2890423"/>
            </a:xfrm>
            <a:prstGeom prst="rect">
              <a:avLst/>
            </a:prstGeom>
          </p:spPr>
        </p:pic>
        <p:sp>
          <p:nvSpPr>
            <p:cNvPr id="40" name="下矢印 7">
              <a:extLst>
                <a:ext uri="{FF2B5EF4-FFF2-40B4-BE49-F238E27FC236}">
                  <a16:creationId xmlns:a16="http://schemas.microsoft.com/office/drawing/2014/main" id="{F99BABA8-91AB-08BA-7AE7-9DBBF52E0131}"/>
                </a:ext>
              </a:extLst>
            </p:cNvPr>
            <p:cNvSpPr/>
            <p:nvPr/>
          </p:nvSpPr>
          <p:spPr>
            <a:xfrm rot="3050541" flipH="1">
              <a:off x="1462519" y="835881"/>
              <a:ext cx="259210" cy="902676"/>
            </a:xfrm>
            <a:prstGeom prst="downArrow">
              <a:avLst/>
            </a:prstGeom>
            <a:solidFill>
              <a:schemeClr val="accent1">
                <a:lumMod val="20000"/>
                <a:lumOff val="80000"/>
              </a:schemeClr>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732" b="1">
                <a:latin typeface="+mn-ea"/>
              </a:endParaRPr>
            </a:p>
          </p:txBody>
        </p:sp>
        <p:sp>
          <p:nvSpPr>
            <p:cNvPr id="41" name="下矢印 8">
              <a:extLst>
                <a:ext uri="{FF2B5EF4-FFF2-40B4-BE49-F238E27FC236}">
                  <a16:creationId xmlns:a16="http://schemas.microsoft.com/office/drawing/2014/main" id="{E99248E2-4B9D-2A3C-CF46-7F1138C3611C}"/>
                </a:ext>
              </a:extLst>
            </p:cNvPr>
            <p:cNvSpPr/>
            <p:nvPr/>
          </p:nvSpPr>
          <p:spPr>
            <a:xfrm flipH="1">
              <a:off x="3978864" y="1060942"/>
              <a:ext cx="259210" cy="902676"/>
            </a:xfrm>
            <a:prstGeom prst="downArrow">
              <a:avLst/>
            </a:prstGeom>
            <a:solidFill>
              <a:schemeClr val="accent1">
                <a:lumMod val="20000"/>
                <a:lumOff val="80000"/>
              </a:schemeClr>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732" b="1">
                <a:latin typeface="+mn-ea"/>
              </a:endParaRPr>
            </a:p>
          </p:txBody>
        </p:sp>
        <p:sp>
          <p:nvSpPr>
            <p:cNvPr id="42" name="テキスト ボックス 41">
              <a:extLst>
                <a:ext uri="{FF2B5EF4-FFF2-40B4-BE49-F238E27FC236}">
                  <a16:creationId xmlns:a16="http://schemas.microsoft.com/office/drawing/2014/main" id="{54A609C7-1700-5A51-B269-CDCE9A82F9ED}"/>
                </a:ext>
              </a:extLst>
            </p:cNvPr>
            <p:cNvSpPr txBox="1"/>
            <p:nvPr/>
          </p:nvSpPr>
          <p:spPr>
            <a:xfrm>
              <a:off x="164110" y="483472"/>
              <a:ext cx="1987061" cy="397515"/>
            </a:xfrm>
            <a:prstGeom prst="rect">
              <a:avLst/>
            </a:prstGeom>
            <a:noFill/>
          </p:spPr>
          <p:txBody>
            <a:bodyPr wrap="square" rtlCol="0">
              <a:spAutoFit/>
            </a:bodyPr>
            <a:lstStyle/>
            <a:p>
              <a:r>
                <a:rPr lang="ja-JP" altLang="en-US" sz="1732" b="1" dirty="0">
                  <a:latin typeface="+mn-ea"/>
                </a:rPr>
                <a:t>斜めに走行</a:t>
              </a:r>
            </a:p>
          </p:txBody>
        </p:sp>
        <p:sp>
          <p:nvSpPr>
            <p:cNvPr id="43" name="テキスト ボックス 42">
              <a:extLst>
                <a:ext uri="{FF2B5EF4-FFF2-40B4-BE49-F238E27FC236}">
                  <a16:creationId xmlns:a16="http://schemas.microsoft.com/office/drawing/2014/main" id="{DD016918-1994-D928-295E-0BE9B712819C}"/>
                </a:ext>
              </a:extLst>
            </p:cNvPr>
            <p:cNvSpPr txBox="1"/>
            <p:nvPr/>
          </p:nvSpPr>
          <p:spPr>
            <a:xfrm>
              <a:off x="2948338" y="477610"/>
              <a:ext cx="2684596" cy="397515"/>
            </a:xfrm>
            <a:prstGeom prst="rect">
              <a:avLst/>
            </a:prstGeom>
            <a:noFill/>
          </p:spPr>
          <p:txBody>
            <a:bodyPr wrap="square" rtlCol="0">
              <a:spAutoFit/>
            </a:bodyPr>
            <a:lstStyle/>
            <a:p>
              <a:r>
                <a:rPr lang="ja-JP" altLang="en-US" sz="1732" b="1" dirty="0">
                  <a:latin typeface="+mn-ea"/>
                </a:rPr>
                <a:t>カメラに向かって走行</a:t>
              </a:r>
            </a:p>
          </p:txBody>
        </p:sp>
        <p:sp>
          <p:nvSpPr>
            <p:cNvPr id="44" name="楕円 43">
              <a:extLst>
                <a:ext uri="{FF2B5EF4-FFF2-40B4-BE49-F238E27FC236}">
                  <a16:creationId xmlns:a16="http://schemas.microsoft.com/office/drawing/2014/main" id="{7B7EFD40-3419-5721-69F2-86FEA6FF6BED}"/>
                </a:ext>
              </a:extLst>
            </p:cNvPr>
            <p:cNvSpPr/>
            <p:nvPr/>
          </p:nvSpPr>
          <p:spPr>
            <a:xfrm>
              <a:off x="936364" y="2996497"/>
              <a:ext cx="993531" cy="368694"/>
            </a:xfrm>
            <a:prstGeom prst="ellipse">
              <a:avLst/>
            </a:prstGeom>
            <a:solidFill>
              <a:srgbClr val="FFFF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102" b="1" dirty="0">
                  <a:solidFill>
                    <a:srgbClr val="FF0000"/>
                  </a:solidFill>
                  <a:latin typeface="+mn-ea"/>
                </a:rPr>
                <a:t>発報</a:t>
              </a:r>
            </a:p>
          </p:txBody>
        </p:sp>
        <p:sp>
          <p:nvSpPr>
            <p:cNvPr id="46" name="楕円 45">
              <a:extLst>
                <a:ext uri="{FF2B5EF4-FFF2-40B4-BE49-F238E27FC236}">
                  <a16:creationId xmlns:a16="http://schemas.microsoft.com/office/drawing/2014/main" id="{8F82908E-7760-617A-873C-2780CB42149B}"/>
                </a:ext>
              </a:extLst>
            </p:cNvPr>
            <p:cNvSpPr/>
            <p:nvPr/>
          </p:nvSpPr>
          <p:spPr>
            <a:xfrm>
              <a:off x="3978864" y="3300047"/>
              <a:ext cx="1215472" cy="341760"/>
            </a:xfrm>
            <a:prstGeom prst="ellipse">
              <a:avLst/>
            </a:prstGeom>
            <a:solidFill>
              <a:srgbClr val="FFFF00"/>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102" b="1" dirty="0">
                  <a:solidFill>
                    <a:srgbClr val="0070C0"/>
                  </a:solidFill>
                  <a:latin typeface="+mn-ea"/>
                </a:rPr>
                <a:t>未発報</a:t>
              </a:r>
            </a:p>
          </p:txBody>
        </p:sp>
      </p:grpSp>
      <p:sp>
        <p:nvSpPr>
          <p:cNvPr id="48" name="正方形/長方形 47">
            <a:extLst>
              <a:ext uri="{FF2B5EF4-FFF2-40B4-BE49-F238E27FC236}">
                <a16:creationId xmlns:a16="http://schemas.microsoft.com/office/drawing/2014/main" id="{A9B2211E-F8A3-C283-26D9-59752E49703E}"/>
              </a:ext>
            </a:extLst>
          </p:cNvPr>
          <p:cNvSpPr/>
          <p:nvPr/>
        </p:nvSpPr>
        <p:spPr>
          <a:xfrm>
            <a:off x="5424886" y="1861380"/>
            <a:ext cx="4729180" cy="455830"/>
          </a:xfrm>
          <a:prstGeom prst="rect">
            <a:avLst/>
          </a:prstGeom>
        </p:spPr>
        <p:txBody>
          <a:bodyPr wrap="none">
            <a:spAutoFit/>
          </a:bodyPr>
          <a:lstStyle/>
          <a:p>
            <a:pPr fontAlgn="base">
              <a:spcAft>
                <a:spcPct val="0"/>
              </a:spcAft>
            </a:pPr>
            <a:r>
              <a:rPr lang="ja-JP" altLang="en-US" sz="2362" b="1" dirty="0">
                <a:solidFill>
                  <a:srgbClr val="002060"/>
                </a:solidFill>
                <a:latin typeface="+mn-ea"/>
                <a:cs typeface="Meiryo UI" panose="020B0604030504040204" pitchFamily="50" charset="-128"/>
              </a:rPr>
              <a:t>俯角が取れない設置環境での事象</a:t>
            </a:r>
            <a:endParaRPr lang="en-US" altLang="ja-JP" sz="2362" b="1" dirty="0">
              <a:solidFill>
                <a:srgbClr val="002060"/>
              </a:solidFill>
              <a:latin typeface="+mn-ea"/>
              <a:cs typeface="Meiryo UI" panose="020B0604030504040204" pitchFamily="50" charset="-128"/>
            </a:endParaRPr>
          </a:p>
        </p:txBody>
      </p:sp>
      <p:sp>
        <p:nvSpPr>
          <p:cNvPr id="49" name="テキスト ボックス 48">
            <a:extLst>
              <a:ext uri="{FF2B5EF4-FFF2-40B4-BE49-F238E27FC236}">
                <a16:creationId xmlns:a16="http://schemas.microsoft.com/office/drawing/2014/main" id="{C01C9F6C-60D4-AA48-3D35-072BBF1BD73C}"/>
              </a:ext>
            </a:extLst>
          </p:cNvPr>
          <p:cNvSpPr txBox="1"/>
          <p:nvPr/>
        </p:nvSpPr>
        <p:spPr>
          <a:xfrm>
            <a:off x="5109448" y="5941556"/>
            <a:ext cx="7272191" cy="1299266"/>
          </a:xfrm>
          <a:prstGeom prst="rect">
            <a:avLst/>
          </a:prstGeom>
          <a:noFill/>
        </p:spPr>
        <p:txBody>
          <a:bodyPr wrap="square" rtlCol="0">
            <a:spAutoFit/>
          </a:bodyPr>
          <a:lstStyle/>
          <a:p>
            <a:pPr>
              <a:lnSpc>
                <a:spcPct val="110000"/>
              </a:lnSpc>
              <a:defRPr/>
            </a:pPr>
            <a:r>
              <a:rPr lang="en-US" altLang="ja-JP" sz="1800" b="1" dirty="0">
                <a:solidFill>
                  <a:prstClr val="black"/>
                </a:solidFill>
                <a:latin typeface="+mn-ea"/>
                <a:cs typeface="Meiryo UI" panose="020B0604030504040204" pitchFamily="50" charset="-128"/>
              </a:rPr>
              <a:t>10</a:t>
            </a:r>
            <a:r>
              <a:rPr lang="ja-JP" altLang="en-US" sz="1800" b="1" dirty="0">
                <a:solidFill>
                  <a:prstClr val="black"/>
                </a:solidFill>
                <a:latin typeface="+mn-ea"/>
                <a:cs typeface="Meiryo UI" panose="020B0604030504040204" pitchFamily="50" charset="-128"/>
              </a:rPr>
              <a:t>度以上の俯角を設ける、移動する量が多いアングルで撮影するなどの対応を推奨します。</a:t>
            </a:r>
            <a:br>
              <a:rPr lang="en-US" altLang="ja-JP" sz="1800" b="1" dirty="0">
                <a:solidFill>
                  <a:prstClr val="black"/>
                </a:solidFill>
                <a:latin typeface="+mn-ea"/>
                <a:cs typeface="Meiryo UI" panose="020B0604030504040204" pitchFamily="50" charset="-128"/>
              </a:rPr>
            </a:br>
            <a:r>
              <a:rPr lang="ja-JP" altLang="en-US" sz="1800" b="1" dirty="0">
                <a:solidFill>
                  <a:prstClr val="black"/>
                </a:solidFill>
                <a:latin typeface="+mn-ea"/>
                <a:cs typeface="Meiryo UI" panose="020B0604030504040204" pitchFamily="50" charset="-128"/>
              </a:rPr>
              <a:t>それが困難な環境の場合は、</a:t>
            </a:r>
            <a:r>
              <a:rPr lang="en-US" altLang="ja-JP" sz="1800" b="1" dirty="0">
                <a:solidFill>
                  <a:prstClr val="black"/>
                </a:solidFill>
                <a:latin typeface="+mn-ea"/>
                <a:cs typeface="Meiryo UI" panose="020B0604030504040204" pitchFamily="50" charset="-128"/>
              </a:rPr>
              <a:t>OFF</a:t>
            </a:r>
            <a:r>
              <a:rPr lang="ja-JP" altLang="en-US" sz="1800" b="1" dirty="0">
                <a:solidFill>
                  <a:prstClr val="black"/>
                </a:solidFill>
                <a:latin typeface="+mn-ea"/>
                <a:cs typeface="Meiryo UI" panose="020B0604030504040204" pitchFamily="50" charset="-128"/>
              </a:rPr>
              <a:t>もしくは低で調整をお願いします。</a:t>
            </a:r>
            <a:br>
              <a:rPr lang="en-US" altLang="ja-JP" sz="1800" b="1" dirty="0">
                <a:solidFill>
                  <a:prstClr val="black"/>
                </a:solidFill>
                <a:latin typeface="+mn-ea"/>
                <a:cs typeface="Meiryo UI" panose="020B0604030504040204" pitchFamily="50" charset="-128"/>
              </a:rPr>
            </a:br>
            <a:r>
              <a:rPr lang="en-US" altLang="ja-JP" sz="1800" b="1" dirty="0">
                <a:solidFill>
                  <a:srgbClr val="FF0000"/>
                </a:solidFill>
                <a:latin typeface="+mn-ea"/>
                <a:cs typeface="Meiryo UI" panose="020B0604030504040204" pitchFamily="50" charset="-128"/>
              </a:rPr>
              <a:t>※</a:t>
            </a:r>
            <a:r>
              <a:rPr lang="ja-JP" altLang="en-US" sz="1800" b="1" dirty="0">
                <a:solidFill>
                  <a:srgbClr val="FF0000"/>
                </a:solidFill>
                <a:latin typeface="+mn-ea"/>
                <a:cs typeface="Meiryo UI" panose="020B0604030504040204" pitchFamily="50" charset="-128"/>
              </a:rPr>
              <a:t>移動しない物体での誤報が増える場合があります。</a:t>
            </a:r>
          </a:p>
        </p:txBody>
      </p:sp>
    </p:spTree>
    <p:extLst>
      <p:ext uri="{BB962C8B-B14F-4D97-AF65-F5344CB8AC3E}">
        <p14:creationId xmlns:p14="http://schemas.microsoft.com/office/powerpoint/2010/main" val="263031763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図 26">
            <a:extLst>
              <a:ext uri="{FF2B5EF4-FFF2-40B4-BE49-F238E27FC236}">
                <a16:creationId xmlns:a16="http://schemas.microsoft.com/office/drawing/2014/main" id="{BA150516-0C45-A65F-E99D-8C508FD398F4}"/>
              </a:ext>
            </a:extLst>
          </p:cNvPr>
          <p:cNvPicPr>
            <a:picLocks noChangeAspect="1"/>
          </p:cNvPicPr>
          <p:nvPr/>
        </p:nvPicPr>
        <p:blipFill rotWithShape="1">
          <a:blip r:embed="rId2"/>
          <a:srcRect t="11061"/>
          <a:stretch/>
        </p:blipFill>
        <p:spPr>
          <a:xfrm>
            <a:off x="326762" y="1710683"/>
            <a:ext cx="5071141" cy="4640952"/>
          </a:xfrm>
          <a:prstGeom prst="rect">
            <a:avLst/>
          </a:prstGeom>
        </p:spPr>
      </p:pic>
      <p:sp>
        <p:nvSpPr>
          <p:cNvPr id="2" name="タイトル 1"/>
          <p:cNvSpPr>
            <a:spLocks noGrp="1"/>
          </p:cNvSpPr>
          <p:nvPr>
            <p:ph type="title"/>
          </p:nvPr>
        </p:nvSpPr>
        <p:spPr/>
        <p:txBody>
          <a:bodyPr/>
          <a:lstStyle/>
          <a:p>
            <a:r>
              <a:rPr kumimoji="1" lang="ja-JP" altLang="en-US" dirty="0"/>
              <a:t>スケジュール設定</a:t>
            </a:r>
          </a:p>
        </p:txBody>
      </p:sp>
      <p:sp>
        <p:nvSpPr>
          <p:cNvPr id="57" name="テキスト ボックス 56"/>
          <p:cNvSpPr txBox="1"/>
          <p:nvPr/>
        </p:nvSpPr>
        <p:spPr>
          <a:xfrm>
            <a:off x="240676" y="720605"/>
            <a:ext cx="8765252" cy="400110"/>
          </a:xfrm>
          <a:prstGeom prst="rect">
            <a:avLst/>
          </a:prstGeom>
          <a:noFill/>
        </p:spPr>
        <p:txBody>
          <a:bodyPr wrap="square" rtlCol="0">
            <a:spAutoFit/>
          </a:bodyPr>
          <a:lstStyle/>
          <a:p>
            <a:pPr>
              <a:defRPr/>
            </a:pPr>
            <a:r>
              <a:rPr lang="en-US" altLang="ja-JP" sz="2000" b="1" dirty="0">
                <a:solidFill>
                  <a:prstClr val="black"/>
                </a:solidFill>
                <a:latin typeface="+mn-ea"/>
                <a:cs typeface="Meiryo UI" panose="020B0604030504040204" pitchFamily="50" charset="-128"/>
              </a:rPr>
              <a:t>AI-VMD</a:t>
            </a:r>
            <a:r>
              <a:rPr lang="ja-JP" altLang="en-US" sz="2000" b="1" dirty="0">
                <a:solidFill>
                  <a:prstClr val="black"/>
                </a:solidFill>
                <a:latin typeface="+mn-ea"/>
                <a:cs typeface="Meiryo UI" panose="020B0604030504040204" pitchFamily="50" charset="-128"/>
              </a:rPr>
              <a:t>のスケジュール動作を設定します。</a:t>
            </a:r>
            <a:endParaRPr lang="en-US" altLang="ja-JP" sz="2000" b="1" dirty="0">
              <a:solidFill>
                <a:prstClr val="black"/>
              </a:solidFill>
              <a:latin typeface="+mn-ea"/>
              <a:cs typeface="Meiryo UI" panose="020B0604030504040204" pitchFamily="50" charset="-128"/>
            </a:endParaRPr>
          </a:p>
        </p:txBody>
      </p:sp>
      <p:sp>
        <p:nvSpPr>
          <p:cNvPr id="65" name="テキスト ボックス 64"/>
          <p:cNvSpPr txBox="1"/>
          <p:nvPr/>
        </p:nvSpPr>
        <p:spPr>
          <a:xfrm>
            <a:off x="557990" y="6491876"/>
            <a:ext cx="10032006" cy="738344"/>
          </a:xfrm>
          <a:prstGeom prst="rect">
            <a:avLst/>
          </a:prstGeom>
          <a:noFill/>
        </p:spPr>
        <p:txBody>
          <a:bodyPr wrap="square" rtlCol="0">
            <a:spAutoFit/>
          </a:bodyPr>
          <a:lstStyle/>
          <a:p>
            <a:pPr>
              <a:lnSpc>
                <a:spcPct val="120000"/>
              </a:lnSpc>
              <a:defRPr/>
            </a:pPr>
            <a:r>
              <a:rPr lang="en-US" altLang="ja-JP" sz="1800" b="1" dirty="0">
                <a:solidFill>
                  <a:prstClr val="black"/>
                </a:solidFill>
                <a:latin typeface="+mn-ea"/>
                <a:cs typeface="Meiryo UI" panose="020B0604030504040204" pitchFamily="50" charset="-128"/>
              </a:rPr>
              <a:t>※</a:t>
            </a:r>
            <a:r>
              <a:rPr lang="ja-JP" altLang="en-US" sz="1800" b="1" dirty="0">
                <a:solidFill>
                  <a:prstClr val="black"/>
                </a:solidFill>
                <a:latin typeface="+mn-ea"/>
                <a:cs typeface="Meiryo UI" panose="020B0604030504040204" pitchFamily="50" charset="-128"/>
              </a:rPr>
              <a:t>初期値として「検知設定１」「検知設定２」が</a:t>
            </a:r>
            <a:r>
              <a:rPr lang="en-US" altLang="ja-JP" sz="1800" b="1" dirty="0">
                <a:solidFill>
                  <a:prstClr val="black"/>
                </a:solidFill>
                <a:latin typeface="+mn-ea"/>
                <a:cs typeface="Meiryo UI" panose="020B0604030504040204" pitchFamily="50" charset="-128"/>
              </a:rPr>
              <a:t>24</a:t>
            </a:r>
            <a:r>
              <a:rPr lang="ja-JP" altLang="en-US" sz="1800" b="1" dirty="0">
                <a:solidFill>
                  <a:prstClr val="black"/>
                </a:solidFill>
                <a:latin typeface="+mn-ea"/>
                <a:cs typeface="Meiryo UI" panose="020B0604030504040204" pitchFamily="50" charset="-128"/>
              </a:rPr>
              <a:t>時間スケジュール登録されています。</a:t>
            </a:r>
            <a:endParaRPr lang="en-US" altLang="ja-JP" sz="1800" b="1" dirty="0">
              <a:solidFill>
                <a:prstClr val="black"/>
              </a:solidFill>
              <a:latin typeface="+mn-ea"/>
              <a:cs typeface="Meiryo UI" panose="020B0604030504040204" pitchFamily="50" charset="-128"/>
            </a:endParaRPr>
          </a:p>
          <a:p>
            <a:pPr>
              <a:lnSpc>
                <a:spcPct val="120000"/>
              </a:lnSpc>
              <a:defRPr/>
            </a:pPr>
            <a:r>
              <a:rPr lang="en-US" altLang="ja-JP" sz="1800" b="1" dirty="0">
                <a:solidFill>
                  <a:prstClr val="black"/>
                </a:solidFill>
                <a:latin typeface="+mn-ea"/>
                <a:cs typeface="Meiryo UI" panose="020B0604030504040204" pitchFamily="50" charset="-128"/>
              </a:rPr>
              <a:t>※</a:t>
            </a:r>
            <a:r>
              <a:rPr lang="ja-JP" altLang="en-US" sz="1800" b="1" dirty="0">
                <a:solidFill>
                  <a:prstClr val="black"/>
                </a:solidFill>
                <a:latin typeface="+mn-ea"/>
                <a:cs typeface="Meiryo UI" panose="020B0604030504040204" pitchFamily="50" charset="-128"/>
              </a:rPr>
              <a:t>スケジュールは「検知設定１」と「検知設定２」を重複して設定することも可能です。</a:t>
            </a:r>
            <a:endParaRPr lang="en-US" altLang="ja-JP" sz="1800" b="1" dirty="0">
              <a:solidFill>
                <a:srgbClr val="FF0000"/>
              </a:solidFill>
              <a:latin typeface="+mn-ea"/>
              <a:cs typeface="Meiryo UI" panose="020B0604030504040204" pitchFamily="50" charset="-128"/>
            </a:endParaRPr>
          </a:p>
        </p:txBody>
      </p:sp>
      <p:sp>
        <p:nvSpPr>
          <p:cNvPr id="6" name="正方形/長方形 5">
            <a:extLst>
              <a:ext uri="{FF2B5EF4-FFF2-40B4-BE49-F238E27FC236}">
                <a16:creationId xmlns:a16="http://schemas.microsoft.com/office/drawing/2014/main" id="{E23B2551-4E1D-D714-D5ED-BF2E1CA4B86C}"/>
              </a:ext>
            </a:extLst>
          </p:cNvPr>
          <p:cNvSpPr/>
          <p:nvPr/>
        </p:nvSpPr>
        <p:spPr>
          <a:xfrm>
            <a:off x="1485913" y="2487693"/>
            <a:ext cx="3572345" cy="896032"/>
          </a:xfrm>
          <a:prstGeom prst="rect">
            <a:avLst/>
          </a:prstGeom>
          <a:noFill/>
          <a:ln w="19050" cap="flat" cmpd="sng" algn="ctr">
            <a:solidFill>
              <a:srgbClr val="FF0000"/>
            </a:solidFill>
            <a:prstDash val="solid"/>
            <a:miter lim="800000"/>
          </a:ln>
          <a:effectLst/>
        </p:spPr>
        <p:txBody>
          <a:bodyPr rtlCol="0" anchor="ctr"/>
          <a:lstStyle/>
          <a:p>
            <a:pPr algn="ctr" defTabSz="1439906">
              <a:defRPr/>
            </a:pPr>
            <a:endParaRPr kumimoji="0" lang="ja-JP" altLang="en-US" sz="2834" b="1" kern="0">
              <a:solidFill>
                <a:prstClr val="white"/>
              </a:solidFill>
              <a:latin typeface="+mn-ea"/>
            </a:endParaRPr>
          </a:p>
        </p:txBody>
      </p:sp>
      <p:sp>
        <p:nvSpPr>
          <p:cNvPr id="7" name="正方形/長方形 6">
            <a:extLst>
              <a:ext uri="{FF2B5EF4-FFF2-40B4-BE49-F238E27FC236}">
                <a16:creationId xmlns:a16="http://schemas.microsoft.com/office/drawing/2014/main" id="{BD85B8A8-3F53-F01F-167A-BBEF98E213EF}"/>
              </a:ext>
            </a:extLst>
          </p:cNvPr>
          <p:cNvSpPr/>
          <p:nvPr/>
        </p:nvSpPr>
        <p:spPr>
          <a:xfrm>
            <a:off x="1485913" y="3476605"/>
            <a:ext cx="3572345" cy="2326669"/>
          </a:xfrm>
          <a:prstGeom prst="rect">
            <a:avLst/>
          </a:prstGeom>
          <a:noFill/>
          <a:ln w="19050" cap="flat" cmpd="sng" algn="ctr">
            <a:solidFill>
              <a:srgbClr val="FF0000"/>
            </a:solidFill>
            <a:prstDash val="solid"/>
            <a:miter lim="800000"/>
          </a:ln>
          <a:effectLst/>
        </p:spPr>
        <p:txBody>
          <a:bodyPr rtlCol="0" anchor="ctr"/>
          <a:lstStyle/>
          <a:p>
            <a:pPr algn="ctr" defTabSz="1439906">
              <a:defRPr/>
            </a:pPr>
            <a:endParaRPr kumimoji="0" lang="ja-JP" altLang="en-US" sz="2834" b="1" kern="0">
              <a:solidFill>
                <a:prstClr val="white"/>
              </a:solidFill>
              <a:latin typeface="+mn-ea"/>
            </a:endParaRPr>
          </a:p>
        </p:txBody>
      </p:sp>
      <p:sp>
        <p:nvSpPr>
          <p:cNvPr id="8" name="線吹き出し 2 (枠付き) 62">
            <a:extLst>
              <a:ext uri="{FF2B5EF4-FFF2-40B4-BE49-F238E27FC236}">
                <a16:creationId xmlns:a16="http://schemas.microsoft.com/office/drawing/2014/main" id="{C66DFE93-977D-F1E1-E130-9D62698F2E59}"/>
              </a:ext>
            </a:extLst>
          </p:cNvPr>
          <p:cNvSpPr/>
          <p:nvPr/>
        </p:nvSpPr>
        <p:spPr>
          <a:xfrm>
            <a:off x="5766209" y="2661260"/>
            <a:ext cx="6488794" cy="1388451"/>
          </a:xfrm>
          <a:prstGeom prst="borderCallout2">
            <a:avLst>
              <a:gd name="adj1" fmla="val 19446"/>
              <a:gd name="adj2" fmla="val -248"/>
              <a:gd name="adj3" fmla="val 19467"/>
              <a:gd name="adj4" fmla="val -5721"/>
              <a:gd name="adj5" fmla="val 41896"/>
              <a:gd name="adj6" fmla="val -10981"/>
            </a:avLst>
          </a:prstGeom>
          <a:noFill/>
          <a:ln w="19050" cap="flat" cmpd="sng" algn="ctr">
            <a:solidFill>
              <a:srgbClr val="FF0000"/>
            </a:solidFill>
            <a:prstDash val="solid"/>
            <a:miter lim="800000"/>
          </a:ln>
          <a:effectLst/>
        </p:spPr>
        <p:txBody>
          <a:bodyPr rtlCol="0" anchor="ctr"/>
          <a:lstStyle/>
          <a:p>
            <a:pPr algn="ctr" defTabSz="1439906">
              <a:defRPr/>
            </a:pPr>
            <a:endParaRPr kumimoji="0" lang="ja-JP" altLang="en-US" sz="1400" b="1" kern="0">
              <a:solidFill>
                <a:prstClr val="white"/>
              </a:solidFill>
              <a:latin typeface="+mn-ea"/>
            </a:endParaRPr>
          </a:p>
        </p:txBody>
      </p:sp>
      <p:sp>
        <p:nvSpPr>
          <p:cNvPr id="9" name="テキスト ボックス 8">
            <a:extLst>
              <a:ext uri="{FF2B5EF4-FFF2-40B4-BE49-F238E27FC236}">
                <a16:creationId xmlns:a16="http://schemas.microsoft.com/office/drawing/2014/main" id="{B5704964-DDC3-5473-CC8D-2E6F61C8F468}"/>
              </a:ext>
            </a:extLst>
          </p:cNvPr>
          <p:cNvSpPr txBox="1"/>
          <p:nvPr/>
        </p:nvSpPr>
        <p:spPr>
          <a:xfrm>
            <a:off x="5792854" y="2684727"/>
            <a:ext cx="6426149" cy="1344984"/>
          </a:xfrm>
          <a:prstGeom prst="rect">
            <a:avLst/>
          </a:prstGeom>
          <a:noFill/>
          <a:ln w="19050">
            <a:noFill/>
          </a:ln>
        </p:spPr>
        <p:txBody>
          <a:bodyPr wrap="square" rtlCol="0">
            <a:spAutoFit/>
          </a:bodyPr>
          <a:lstStyle/>
          <a:p>
            <a:pPr>
              <a:lnSpc>
                <a:spcPct val="110000"/>
              </a:lnSpc>
            </a:pPr>
            <a:r>
              <a:rPr lang="ja-JP" altLang="en-US" sz="1400" b="1" u="sng" dirty="0">
                <a:solidFill>
                  <a:prstClr val="black"/>
                </a:solidFill>
                <a:latin typeface="+mn-ea"/>
              </a:rPr>
              <a:t>動作する曜日</a:t>
            </a:r>
          </a:p>
          <a:p>
            <a:pPr>
              <a:lnSpc>
                <a:spcPct val="110000"/>
              </a:lnSpc>
              <a:spcBef>
                <a:spcPts val="600"/>
              </a:spcBef>
            </a:pPr>
            <a:r>
              <a:rPr lang="en-US" altLang="ja-JP" sz="1400" b="1" dirty="0">
                <a:solidFill>
                  <a:prstClr val="black"/>
                </a:solidFill>
                <a:latin typeface="+mn-ea"/>
              </a:rPr>
              <a:t>AI-VMD</a:t>
            </a:r>
            <a:r>
              <a:rPr lang="ja-JP" altLang="en-US" sz="1400" b="1" dirty="0">
                <a:solidFill>
                  <a:prstClr val="black"/>
                </a:solidFill>
                <a:latin typeface="+mn-ea"/>
              </a:rPr>
              <a:t>を動作させる曜日を設定します。</a:t>
            </a:r>
          </a:p>
          <a:p>
            <a:pPr>
              <a:lnSpc>
                <a:spcPct val="110000"/>
              </a:lnSpc>
            </a:pPr>
            <a:r>
              <a:rPr lang="ja-JP" altLang="en-US" sz="1400" b="1" dirty="0">
                <a:solidFill>
                  <a:prstClr val="black"/>
                </a:solidFill>
                <a:latin typeface="+mn-ea"/>
              </a:rPr>
              <a:t>「タイムテーブル</a:t>
            </a:r>
            <a:r>
              <a:rPr lang="en-US" altLang="ja-JP" sz="1400" b="1" dirty="0">
                <a:solidFill>
                  <a:prstClr val="black"/>
                </a:solidFill>
                <a:latin typeface="+mn-ea"/>
              </a:rPr>
              <a:t>1</a:t>
            </a:r>
            <a:r>
              <a:rPr lang="ja-JP" altLang="en-US" sz="1400" b="1" dirty="0">
                <a:solidFill>
                  <a:prstClr val="black"/>
                </a:solidFill>
                <a:latin typeface="+mn-ea"/>
              </a:rPr>
              <a:t>」、「タイムテーブル</a:t>
            </a:r>
            <a:r>
              <a:rPr lang="en-US" altLang="ja-JP" sz="1400" b="1" dirty="0">
                <a:solidFill>
                  <a:prstClr val="black"/>
                </a:solidFill>
                <a:latin typeface="+mn-ea"/>
              </a:rPr>
              <a:t>2</a:t>
            </a:r>
            <a:r>
              <a:rPr lang="ja-JP" altLang="en-US" sz="1400" b="1" dirty="0">
                <a:solidFill>
                  <a:prstClr val="black"/>
                </a:solidFill>
                <a:latin typeface="+mn-ea"/>
              </a:rPr>
              <a:t>」について、それぞれ動作させたい曜日を選択します。</a:t>
            </a:r>
            <a:endParaRPr lang="en-US" altLang="ja-JP" sz="1400" b="1" dirty="0">
              <a:solidFill>
                <a:prstClr val="black"/>
              </a:solidFill>
              <a:latin typeface="+mn-ea"/>
            </a:endParaRPr>
          </a:p>
          <a:p>
            <a:pPr>
              <a:lnSpc>
                <a:spcPct val="110000"/>
              </a:lnSpc>
            </a:pPr>
            <a:r>
              <a:rPr lang="ja-JP" altLang="en-US" sz="1400" b="1" dirty="0">
                <a:solidFill>
                  <a:prstClr val="black"/>
                </a:solidFill>
                <a:latin typeface="+mn-ea"/>
              </a:rPr>
              <a:t>「</a:t>
            </a:r>
            <a:r>
              <a:rPr lang="en-US" altLang="ja-JP" sz="1400" b="1" dirty="0">
                <a:solidFill>
                  <a:prstClr val="black"/>
                </a:solidFill>
                <a:latin typeface="+mn-ea"/>
              </a:rPr>
              <a:t>Off</a:t>
            </a:r>
            <a:r>
              <a:rPr lang="ja-JP" altLang="en-US" sz="1400" b="1" dirty="0">
                <a:solidFill>
                  <a:prstClr val="black"/>
                </a:solidFill>
                <a:latin typeface="+mn-ea"/>
              </a:rPr>
              <a:t>」の曜日を選択すると、選択した曜日は動作しません。</a:t>
            </a:r>
            <a:endParaRPr lang="en-US" altLang="ja-JP" sz="1400" b="1" dirty="0">
              <a:solidFill>
                <a:prstClr val="black"/>
              </a:solidFill>
              <a:latin typeface="+mn-ea"/>
            </a:endParaRPr>
          </a:p>
        </p:txBody>
      </p:sp>
      <p:sp>
        <p:nvSpPr>
          <p:cNvPr id="10" name="線吹き出し 2 (枠付き) 65">
            <a:extLst>
              <a:ext uri="{FF2B5EF4-FFF2-40B4-BE49-F238E27FC236}">
                <a16:creationId xmlns:a16="http://schemas.microsoft.com/office/drawing/2014/main" id="{E159D2C9-E2E7-C2AF-8698-4EC9CA18BC72}"/>
              </a:ext>
            </a:extLst>
          </p:cNvPr>
          <p:cNvSpPr/>
          <p:nvPr/>
        </p:nvSpPr>
        <p:spPr>
          <a:xfrm>
            <a:off x="5766209" y="4179654"/>
            <a:ext cx="6488794" cy="1398726"/>
          </a:xfrm>
          <a:prstGeom prst="borderCallout2">
            <a:avLst>
              <a:gd name="adj1" fmla="val 13720"/>
              <a:gd name="adj2" fmla="val 9"/>
              <a:gd name="adj3" fmla="val 14270"/>
              <a:gd name="adj4" fmla="val -5596"/>
              <a:gd name="adj5" fmla="val 37021"/>
              <a:gd name="adj6" fmla="val -10793"/>
            </a:avLst>
          </a:prstGeom>
          <a:noFill/>
          <a:ln w="19050" cap="flat" cmpd="sng" algn="ctr">
            <a:solidFill>
              <a:srgbClr val="FF0000"/>
            </a:solidFill>
            <a:prstDash val="solid"/>
            <a:miter lim="800000"/>
          </a:ln>
          <a:effectLst/>
        </p:spPr>
        <p:txBody>
          <a:bodyPr rtlCol="0" anchor="ctr"/>
          <a:lstStyle/>
          <a:p>
            <a:pPr algn="ctr" defTabSz="1439906">
              <a:defRPr/>
            </a:pPr>
            <a:endParaRPr kumimoji="0" lang="ja-JP" altLang="en-US" sz="1400" b="1" kern="0">
              <a:solidFill>
                <a:prstClr val="white"/>
              </a:solidFill>
              <a:latin typeface="+mn-ea"/>
            </a:endParaRPr>
          </a:p>
        </p:txBody>
      </p:sp>
      <p:sp>
        <p:nvSpPr>
          <p:cNvPr id="11" name="テキスト ボックス 10">
            <a:extLst>
              <a:ext uri="{FF2B5EF4-FFF2-40B4-BE49-F238E27FC236}">
                <a16:creationId xmlns:a16="http://schemas.microsoft.com/office/drawing/2014/main" id="{F735773E-B6F4-F9CD-AF0B-70EF4F42ABA6}"/>
              </a:ext>
            </a:extLst>
          </p:cNvPr>
          <p:cNvSpPr txBox="1"/>
          <p:nvPr/>
        </p:nvSpPr>
        <p:spPr>
          <a:xfrm>
            <a:off x="5787665" y="4204205"/>
            <a:ext cx="5348162" cy="1344984"/>
          </a:xfrm>
          <a:prstGeom prst="rect">
            <a:avLst/>
          </a:prstGeom>
          <a:noFill/>
          <a:ln w="19050">
            <a:noFill/>
          </a:ln>
        </p:spPr>
        <p:txBody>
          <a:bodyPr wrap="square" rtlCol="0">
            <a:spAutoFit/>
          </a:bodyPr>
          <a:lstStyle/>
          <a:p>
            <a:pPr>
              <a:lnSpc>
                <a:spcPct val="110000"/>
              </a:lnSpc>
            </a:pPr>
            <a:r>
              <a:rPr lang="ja-JP" altLang="en-US" sz="1400" b="1" u="sng" dirty="0">
                <a:solidFill>
                  <a:prstClr val="black"/>
                </a:solidFill>
                <a:latin typeface="+mn-ea"/>
              </a:rPr>
              <a:t>タイムテーブル</a:t>
            </a:r>
          </a:p>
          <a:p>
            <a:pPr>
              <a:lnSpc>
                <a:spcPct val="110000"/>
              </a:lnSpc>
              <a:spcBef>
                <a:spcPts val="600"/>
              </a:spcBef>
            </a:pPr>
            <a:r>
              <a:rPr lang="en-US" altLang="ja-JP" sz="1400" b="1" dirty="0">
                <a:solidFill>
                  <a:prstClr val="black"/>
                </a:solidFill>
                <a:latin typeface="+mn-ea"/>
              </a:rPr>
              <a:t>AI-VMD</a:t>
            </a:r>
            <a:r>
              <a:rPr lang="ja-JP" altLang="en-US" sz="1400" b="1" dirty="0">
                <a:solidFill>
                  <a:prstClr val="black"/>
                </a:solidFill>
                <a:latin typeface="+mn-ea"/>
              </a:rPr>
              <a:t>を動作させる時間と動作内容（検知設定）を設定します。</a:t>
            </a:r>
          </a:p>
          <a:p>
            <a:pPr>
              <a:lnSpc>
                <a:spcPct val="110000"/>
              </a:lnSpc>
            </a:pPr>
            <a:r>
              <a:rPr lang="ja-JP" altLang="en-US" sz="1400" b="1" dirty="0">
                <a:solidFill>
                  <a:prstClr val="black"/>
                </a:solidFill>
                <a:latin typeface="+mn-ea"/>
              </a:rPr>
              <a:t>動作させる時間は［タイムテーブル</a:t>
            </a:r>
            <a:r>
              <a:rPr lang="en-US" altLang="ja-JP" sz="1400" b="1" dirty="0">
                <a:solidFill>
                  <a:prstClr val="black"/>
                </a:solidFill>
                <a:latin typeface="+mn-ea"/>
              </a:rPr>
              <a:t>1</a:t>
            </a:r>
            <a:r>
              <a:rPr lang="ja-JP" altLang="en-US" sz="1400" b="1" dirty="0">
                <a:solidFill>
                  <a:prstClr val="black"/>
                </a:solidFill>
                <a:latin typeface="+mn-ea"/>
              </a:rPr>
              <a:t>］、［タイムテーブル</a:t>
            </a:r>
            <a:r>
              <a:rPr lang="en-US" altLang="ja-JP" sz="1400" b="1" dirty="0">
                <a:solidFill>
                  <a:prstClr val="black"/>
                </a:solidFill>
                <a:latin typeface="+mn-ea"/>
              </a:rPr>
              <a:t>2</a:t>
            </a:r>
            <a:r>
              <a:rPr lang="ja-JP" altLang="en-US" sz="1400" b="1" dirty="0">
                <a:solidFill>
                  <a:prstClr val="black"/>
                </a:solidFill>
                <a:latin typeface="+mn-ea"/>
              </a:rPr>
              <a:t>］について、</a:t>
            </a:r>
            <a:endParaRPr lang="en-US" altLang="ja-JP" sz="1400" b="1" dirty="0">
              <a:solidFill>
                <a:prstClr val="black"/>
              </a:solidFill>
              <a:latin typeface="+mn-ea"/>
            </a:endParaRPr>
          </a:p>
          <a:p>
            <a:pPr>
              <a:lnSpc>
                <a:spcPct val="110000"/>
              </a:lnSpc>
            </a:pPr>
            <a:r>
              <a:rPr lang="ja-JP" altLang="en-US" sz="1400" b="1" dirty="0">
                <a:solidFill>
                  <a:prstClr val="black"/>
                </a:solidFill>
                <a:latin typeface="+mn-ea"/>
              </a:rPr>
              <a:t>それぞれ</a:t>
            </a:r>
            <a:r>
              <a:rPr lang="en-US" altLang="ja-JP" sz="1400" b="1" dirty="0">
                <a:solidFill>
                  <a:prstClr val="black"/>
                </a:solidFill>
                <a:latin typeface="+mn-ea"/>
              </a:rPr>
              <a:t>6</a:t>
            </a:r>
            <a:r>
              <a:rPr lang="ja-JP" altLang="en-US" sz="1400" b="1" dirty="0" err="1">
                <a:solidFill>
                  <a:prstClr val="black"/>
                </a:solidFill>
                <a:latin typeface="+mn-ea"/>
              </a:rPr>
              <a:t>つまで</a:t>
            </a:r>
            <a:r>
              <a:rPr lang="ja-JP" altLang="en-US" sz="1400" b="1" dirty="0">
                <a:solidFill>
                  <a:prstClr val="black"/>
                </a:solidFill>
                <a:latin typeface="+mn-ea"/>
              </a:rPr>
              <a:t>設定できます。</a:t>
            </a:r>
            <a:endParaRPr lang="en-US" altLang="ja-JP" sz="1400" b="1" dirty="0">
              <a:solidFill>
                <a:prstClr val="black"/>
              </a:solidFill>
              <a:latin typeface="+mn-ea"/>
            </a:endParaRPr>
          </a:p>
        </p:txBody>
      </p:sp>
      <p:grpSp>
        <p:nvGrpSpPr>
          <p:cNvPr id="25" name="グループ化 24">
            <a:extLst>
              <a:ext uri="{FF2B5EF4-FFF2-40B4-BE49-F238E27FC236}">
                <a16:creationId xmlns:a16="http://schemas.microsoft.com/office/drawing/2014/main" id="{B153917C-7842-41ED-AC0C-B7BE8978E141}"/>
              </a:ext>
            </a:extLst>
          </p:cNvPr>
          <p:cNvGrpSpPr/>
          <p:nvPr/>
        </p:nvGrpSpPr>
        <p:grpSpPr>
          <a:xfrm>
            <a:off x="12418996" y="1032384"/>
            <a:ext cx="1844107" cy="6257244"/>
            <a:chOff x="7886230" y="655611"/>
            <a:chExt cx="1171091" cy="3973632"/>
          </a:xfrm>
        </p:grpSpPr>
        <p:sp>
          <p:nvSpPr>
            <p:cNvPr id="5" name="フリーフォーム 16">
              <a:extLst>
                <a:ext uri="{FF2B5EF4-FFF2-40B4-BE49-F238E27FC236}">
                  <a16:creationId xmlns:a16="http://schemas.microsoft.com/office/drawing/2014/main" id="{F86A9C8E-12A5-A3B5-C628-EAD311650D34}"/>
                </a:ext>
              </a:extLst>
            </p:cNvPr>
            <p:cNvSpPr/>
            <p:nvPr/>
          </p:nvSpPr>
          <p:spPr>
            <a:xfrm>
              <a:off x="7886230" y="1860155"/>
              <a:ext cx="1171091" cy="360000"/>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3001" tIns="93001" rIns="93001" bIns="93001" numCol="1" spcCol="1270" anchor="ctr" anchorCtr="0">
              <a:noAutofit/>
            </a:bodyPr>
            <a:lstStyle/>
            <a:p>
              <a:pPr algn="ctr" defTabSz="734952">
                <a:lnSpc>
                  <a:spcPct val="90000"/>
                </a:lnSpc>
                <a:spcBef>
                  <a:spcPct val="0"/>
                </a:spcBef>
                <a:spcAft>
                  <a:spcPct val="35000"/>
                </a:spcAft>
              </a:pPr>
              <a:r>
                <a:rPr lang="en-US" altLang="ja-JP" sz="1600" b="1" dirty="0">
                  <a:solidFill>
                    <a:prstClr val="white"/>
                  </a:solidFill>
                  <a:latin typeface="+mn-ea"/>
                </a:rPr>
                <a:t>AI</a:t>
              </a:r>
              <a:r>
                <a:rPr lang="ja-JP" altLang="en-US" sz="1600" b="1" dirty="0">
                  <a:solidFill>
                    <a:prstClr val="white"/>
                  </a:solidFill>
                  <a:latin typeface="+mn-ea"/>
                </a:rPr>
                <a:t>動体検知設定</a:t>
              </a:r>
            </a:p>
          </p:txBody>
        </p:sp>
        <p:sp>
          <p:nvSpPr>
            <p:cNvPr id="13" name="フリーフォーム 17">
              <a:extLst>
                <a:ext uri="{FF2B5EF4-FFF2-40B4-BE49-F238E27FC236}">
                  <a16:creationId xmlns:a16="http://schemas.microsoft.com/office/drawing/2014/main" id="{F27BD243-E337-3B42-CC8C-8CC8F1A5DED8}"/>
                </a:ext>
              </a:extLst>
            </p:cNvPr>
            <p:cNvSpPr/>
            <p:nvPr/>
          </p:nvSpPr>
          <p:spPr>
            <a:xfrm>
              <a:off x="7886230" y="2462427"/>
              <a:ext cx="1171091" cy="360000"/>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3001" tIns="93001" rIns="93001" bIns="93001" numCol="1" spcCol="1270" anchor="ctr" anchorCtr="0">
              <a:noAutofit/>
            </a:bodyPr>
            <a:lstStyle/>
            <a:p>
              <a:pPr algn="ctr" defTabSz="734952">
                <a:lnSpc>
                  <a:spcPct val="90000"/>
                </a:lnSpc>
                <a:spcBef>
                  <a:spcPct val="0"/>
                </a:spcBef>
                <a:spcAft>
                  <a:spcPct val="35000"/>
                </a:spcAft>
                <a:defRPr/>
              </a:pPr>
              <a:r>
                <a:rPr lang="ja-JP" altLang="en-US" sz="1600" b="1" dirty="0">
                  <a:solidFill>
                    <a:prstClr val="white"/>
                  </a:solidFill>
                  <a:latin typeface="+mn-ea"/>
                  <a:cs typeface="Meiryo UI" panose="020B0604030504040204" pitchFamily="50" charset="-128"/>
                </a:rPr>
                <a:t>カウント機能設定</a:t>
              </a:r>
              <a:endParaRPr lang="en-US" altLang="ja-JP" sz="1600" b="1" dirty="0">
                <a:solidFill>
                  <a:prstClr val="white"/>
                </a:solidFill>
                <a:latin typeface="+mn-ea"/>
                <a:cs typeface="Meiryo UI" panose="020B0604030504040204" pitchFamily="50" charset="-128"/>
              </a:endParaRPr>
            </a:p>
          </p:txBody>
        </p:sp>
        <p:sp>
          <p:nvSpPr>
            <p:cNvPr id="14" name="フリーフォーム 18">
              <a:extLst>
                <a:ext uri="{FF2B5EF4-FFF2-40B4-BE49-F238E27FC236}">
                  <a16:creationId xmlns:a16="http://schemas.microsoft.com/office/drawing/2014/main" id="{040D2455-4D99-8381-C4E8-A00D7956E9E6}"/>
                </a:ext>
              </a:extLst>
            </p:cNvPr>
            <p:cNvSpPr/>
            <p:nvPr/>
          </p:nvSpPr>
          <p:spPr>
            <a:xfrm>
              <a:off x="7886230" y="3064699"/>
              <a:ext cx="1171091" cy="360000"/>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3001" tIns="93001" rIns="93001" bIns="93001" numCol="1" spcCol="1270" anchor="ctr" anchorCtr="0">
              <a:noAutofit/>
            </a:bodyPr>
            <a:lstStyle/>
            <a:p>
              <a:pPr algn="ctr" defTabSz="734952">
                <a:lnSpc>
                  <a:spcPct val="90000"/>
                </a:lnSpc>
                <a:spcBef>
                  <a:spcPct val="0"/>
                </a:spcBef>
                <a:spcAft>
                  <a:spcPct val="35000"/>
                </a:spcAft>
              </a:pPr>
              <a:r>
                <a:rPr lang="ja-JP" altLang="en-US" sz="1600" b="1" dirty="0">
                  <a:solidFill>
                    <a:prstClr val="white"/>
                  </a:solidFill>
                  <a:latin typeface="+mn-ea"/>
                </a:rPr>
                <a:t>詳細設定</a:t>
              </a:r>
            </a:p>
          </p:txBody>
        </p:sp>
        <p:sp>
          <p:nvSpPr>
            <p:cNvPr id="15" name="フリーフォーム 20">
              <a:extLst>
                <a:ext uri="{FF2B5EF4-FFF2-40B4-BE49-F238E27FC236}">
                  <a16:creationId xmlns:a16="http://schemas.microsoft.com/office/drawing/2014/main" id="{15BD8FE3-D14D-309F-0D91-E17DB1D3B787}"/>
                </a:ext>
              </a:extLst>
            </p:cNvPr>
            <p:cNvSpPr/>
            <p:nvPr/>
          </p:nvSpPr>
          <p:spPr>
            <a:xfrm>
              <a:off x="7886230" y="3666971"/>
              <a:ext cx="1171091" cy="360000"/>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accent1">
                <a:lumMod val="50000"/>
              </a:schemeClr>
            </a:solidFill>
            <a:effectLst>
              <a:outerShdw blurRad="50800" dist="38100" dir="2700000" algn="tl"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3001" tIns="93001" rIns="93001" bIns="93001" numCol="1" spcCol="1270" anchor="ctr" anchorCtr="0">
              <a:noAutofit/>
            </a:bodyPr>
            <a:lstStyle/>
            <a:p>
              <a:pPr algn="ctr" defTabSz="734952">
                <a:lnSpc>
                  <a:spcPct val="90000"/>
                </a:lnSpc>
                <a:spcBef>
                  <a:spcPct val="0"/>
                </a:spcBef>
                <a:spcAft>
                  <a:spcPct val="35000"/>
                </a:spcAft>
              </a:pPr>
              <a:r>
                <a:rPr lang="ja-JP" altLang="en-US" sz="1600" b="1" dirty="0">
                  <a:solidFill>
                    <a:prstClr val="white"/>
                  </a:solidFill>
                  <a:latin typeface="+mn-ea"/>
                </a:rPr>
                <a:t>スケジュール設定</a:t>
              </a:r>
            </a:p>
          </p:txBody>
        </p:sp>
        <p:sp>
          <p:nvSpPr>
            <p:cNvPr id="16" name="フリーフォーム 21">
              <a:extLst>
                <a:ext uri="{FF2B5EF4-FFF2-40B4-BE49-F238E27FC236}">
                  <a16:creationId xmlns:a16="http://schemas.microsoft.com/office/drawing/2014/main" id="{CF1082F8-BE13-33B0-EBC7-75B2FB138774}"/>
                </a:ext>
              </a:extLst>
            </p:cNvPr>
            <p:cNvSpPr/>
            <p:nvPr/>
          </p:nvSpPr>
          <p:spPr>
            <a:xfrm>
              <a:off x="7886230" y="4269243"/>
              <a:ext cx="1171091" cy="360000"/>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3001" tIns="93001" rIns="93001" bIns="93001" numCol="1" spcCol="1270" anchor="ctr" anchorCtr="0">
              <a:noAutofit/>
            </a:bodyPr>
            <a:lstStyle/>
            <a:p>
              <a:pPr algn="ctr" defTabSz="734952">
                <a:lnSpc>
                  <a:spcPct val="90000"/>
                </a:lnSpc>
                <a:spcBef>
                  <a:spcPct val="0"/>
                </a:spcBef>
                <a:spcAft>
                  <a:spcPct val="35000"/>
                </a:spcAft>
                <a:defRPr/>
              </a:pPr>
              <a:r>
                <a:rPr lang="ja-JP" altLang="en-US" sz="1600" b="1" dirty="0">
                  <a:solidFill>
                    <a:prstClr val="white"/>
                  </a:solidFill>
                  <a:latin typeface="+mn-ea"/>
                  <a:cs typeface="Meiryo UI" panose="020B0604030504040204" pitchFamily="50" charset="-128"/>
                </a:rPr>
                <a:t>アラーム設定</a:t>
              </a:r>
            </a:p>
          </p:txBody>
        </p:sp>
        <p:sp>
          <p:nvSpPr>
            <p:cNvPr id="17" name="フリーフォーム 23">
              <a:extLst>
                <a:ext uri="{FF2B5EF4-FFF2-40B4-BE49-F238E27FC236}">
                  <a16:creationId xmlns:a16="http://schemas.microsoft.com/office/drawing/2014/main" id="{5A1C7936-1206-FA57-9B53-A5F09EC764B2}"/>
                </a:ext>
              </a:extLst>
            </p:cNvPr>
            <p:cNvSpPr/>
            <p:nvPr/>
          </p:nvSpPr>
          <p:spPr>
            <a:xfrm rot="28406">
              <a:off x="8325389" y="2248481"/>
              <a:ext cx="292773" cy="185620"/>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92206" tIns="0" rIns="92206" bIns="115458" numCol="1" spcCol="1270" anchor="ctr" anchorCtr="0">
              <a:noAutofit/>
            </a:bodyPr>
            <a:lstStyle/>
            <a:p>
              <a:pPr algn="ctr" defTabSz="262484">
                <a:lnSpc>
                  <a:spcPct val="90000"/>
                </a:lnSpc>
                <a:spcBef>
                  <a:spcPct val="0"/>
                </a:spcBef>
                <a:spcAft>
                  <a:spcPct val="35000"/>
                </a:spcAft>
                <a:defRPr/>
              </a:pPr>
              <a:endParaRPr lang="ja-JP" altLang="en-US" sz="1600" b="1">
                <a:solidFill>
                  <a:prstClr val="white"/>
                </a:solidFill>
                <a:latin typeface="+mn-ea"/>
                <a:cs typeface="Meiryo UI" panose="020B0604030504040204" pitchFamily="50" charset="-128"/>
              </a:endParaRPr>
            </a:p>
          </p:txBody>
        </p:sp>
        <p:sp>
          <p:nvSpPr>
            <p:cNvPr id="18" name="フリーフォーム 24">
              <a:extLst>
                <a:ext uri="{FF2B5EF4-FFF2-40B4-BE49-F238E27FC236}">
                  <a16:creationId xmlns:a16="http://schemas.microsoft.com/office/drawing/2014/main" id="{9BDF013C-A7E6-1AC0-F635-53BBBD21FD49}"/>
                </a:ext>
              </a:extLst>
            </p:cNvPr>
            <p:cNvSpPr/>
            <p:nvPr/>
          </p:nvSpPr>
          <p:spPr>
            <a:xfrm rot="28406">
              <a:off x="8325389" y="2850753"/>
              <a:ext cx="292773" cy="185620"/>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92206" tIns="0" rIns="92206" bIns="115458" numCol="1" spcCol="1270" anchor="ctr" anchorCtr="0">
              <a:noAutofit/>
            </a:bodyPr>
            <a:lstStyle/>
            <a:p>
              <a:pPr algn="ctr" defTabSz="262484">
                <a:lnSpc>
                  <a:spcPct val="90000"/>
                </a:lnSpc>
                <a:spcBef>
                  <a:spcPct val="0"/>
                </a:spcBef>
                <a:spcAft>
                  <a:spcPct val="35000"/>
                </a:spcAft>
                <a:defRPr/>
              </a:pPr>
              <a:endParaRPr lang="ja-JP" altLang="en-US" sz="1600" b="1">
                <a:solidFill>
                  <a:prstClr val="white"/>
                </a:solidFill>
                <a:latin typeface="+mn-ea"/>
                <a:cs typeface="Meiryo UI" panose="020B0604030504040204" pitchFamily="50" charset="-128"/>
              </a:endParaRPr>
            </a:p>
          </p:txBody>
        </p:sp>
        <p:sp>
          <p:nvSpPr>
            <p:cNvPr id="19" name="フリーフォーム 25">
              <a:extLst>
                <a:ext uri="{FF2B5EF4-FFF2-40B4-BE49-F238E27FC236}">
                  <a16:creationId xmlns:a16="http://schemas.microsoft.com/office/drawing/2014/main" id="{4F213F56-51F7-BB48-78EA-41A2A765EBA6}"/>
                </a:ext>
              </a:extLst>
            </p:cNvPr>
            <p:cNvSpPr/>
            <p:nvPr/>
          </p:nvSpPr>
          <p:spPr>
            <a:xfrm rot="28406">
              <a:off x="8325389" y="3453025"/>
              <a:ext cx="292773" cy="185620"/>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92206" tIns="0" rIns="92206" bIns="115458" numCol="1" spcCol="1270" anchor="ctr" anchorCtr="0">
              <a:noAutofit/>
            </a:bodyPr>
            <a:lstStyle/>
            <a:p>
              <a:pPr algn="ctr" defTabSz="262484">
                <a:lnSpc>
                  <a:spcPct val="90000"/>
                </a:lnSpc>
                <a:spcBef>
                  <a:spcPct val="0"/>
                </a:spcBef>
                <a:spcAft>
                  <a:spcPct val="35000"/>
                </a:spcAft>
                <a:defRPr/>
              </a:pPr>
              <a:endParaRPr lang="ja-JP" altLang="en-US" sz="1600" b="1">
                <a:solidFill>
                  <a:prstClr val="white"/>
                </a:solidFill>
                <a:latin typeface="+mn-ea"/>
                <a:cs typeface="Meiryo UI" panose="020B0604030504040204" pitchFamily="50" charset="-128"/>
              </a:endParaRPr>
            </a:p>
          </p:txBody>
        </p:sp>
        <p:sp>
          <p:nvSpPr>
            <p:cNvPr id="20" name="フリーフォーム 26">
              <a:extLst>
                <a:ext uri="{FF2B5EF4-FFF2-40B4-BE49-F238E27FC236}">
                  <a16:creationId xmlns:a16="http://schemas.microsoft.com/office/drawing/2014/main" id="{9C4DBDD6-BBEC-9EFD-FD07-C75C941A5E01}"/>
                </a:ext>
              </a:extLst>
            </p:cNvPr>
            <p:cNvSpPr/>
            <p:nvPr/>
          </p:nvSpPr>
          <p:spPr>
            <a:xfrm rot="28406">
              <a:off x="8325389" y="4055297"/>
              <a:ext cx="292773" cy="185620"/>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92206" tIns="0" rIns="92206" bIns="115458" numCol="1" spcCol="1270" anchor="ctr" anchorCtr="0">
              <a:noAutofit/>
            </a:bodyPr>
            <a:lstStyle/>
            <a:p>
              <a:pPr algn="ctr" defTabSz="262484">
                <a:lnSpc>
                  <a:spcPct val="90000"/>
                </a:lnSpc>
                <a:spcBef>
                  <a:spcPct val="0"/>
                </a:spcBef>
                <a:spcAft>
                  <a:spcPct val="35000"/>
                </a:spcAft>
                <a:defRPr/>
              </a:pPr>
              <a:endParaRPr lang="ja-JP" altLang="en-US" sz="1600" b="1">
                <a:solidFill>
                  <a:prstClr val="white"/>
                </a:solidFill>
                <a:latin typeface="+mn-ea"/>
                <a:cs typeface="Meiryo UI" panose="020B0604030504040204" pitchFamily="50" charset="-128"/>
              </a:endParaRPr>
            </a:p>
          </p:txBody>
        </p:sp>
        <p:sp>
          <p:nvSpPr>
            <p:cNvPr id="21" name="フリーフォーム 14">
              <a:extLst>
                <a:ext uri="{FF2B5EF4-FFF2-40B4-BE49-F238E27FC236}">
                  <a16:creationId xmlns:a16="http://schemas.microsoft.com/office/drawing/2014/main" id="{06DADDC9-F446-F6F7-6A6E-0EEF84CFD91C}"/>
                </a:ext>
              </a:extLst>
            </p:cNvPr>
            <p:cNvSpPr/>
            <p:nvPr/>
          </p:nvSpPr>
          <p:spPr>
            <a:xfrm>
              <a:off x="7886230" y="655611"/>
              <a:ext cx="1171091" cy="360000"/>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3001" tIns="93001" rIns="93001" bIns="93001" numCol="1" spcCol="1270" anchor="ctr" anchorCtr="0">
              <a:noAutofit/>
            </a:bodyPr>
            <a:lstStyle/>
            <a:p>
              <a:pPr algn="ctr" defTabSz="734952">
                <a:lnSpc>
                  <a:spcPct val="90000"/>
                </a:lnSpc>
                <a:spcBef>
                  <a:spcPct val="0"/>
                </a:spcBef>
                <a:spcAft>
                  <a:spcPct val="35000"/>
                </a:spcAft>
                <a:defRPr/>
              </a:pPr>
              <a:r>
                <a:rPr lang="ja-JP" altLang="en-US" sz="1600" b="1" dirty="0">
                  <a:solidFill>
                    <a:prstClr val="white"/>
                  </a:solidFill>
                  <a:latin typeface="+mn-ea"/>
                </a:rPr>
                <a:t>設定画面を開く</a:t>
              </a:r>
            </a:p>
          </p:txBody>
        </p:sp>
        <p:sp>
          <p:nvSpPr>
            <p:cNvPr id="22" name="フリーフォーム 15">
              <a:extLst>
                <a:ext uri="{FF2B5EF4-FFF2-40B4-BE49-F238E27FC236}">
                  <a16:creationId xmlns:a16="http://schemas.microsoft.com/office/drawing/2014/main" id="{F804F907-81E0-E9DC-FF6D-5B52BACD7BDD}"/>
                </a:ext>
              </a:extLst>
            </p:cNvPr>
            <p:cNvSpPr/>
            <p:nvPr/>
          </p:nvSpPr>
          <p:spPr>
            <a:xfrm rot="28406">
              <a:off x="8325389" y="1043937"/>
              <a:ext cx="292773" cy="185620"/>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92206" tIns="0" rIns="92206" bIns="115458" numCol="1" spcCol="1270" anchor="ctr" anchorCtr="0">
              <a:noAutofit/>
            </a:bodyPr>
            <a:lstStyle/>
            <a:p>
              <a:pPr algn="ctr" defTabSz="262484">
                <a:lnSpc>
                  <a:spcPct val="90000"/>
                </a:lnSpc>
                <a:spcBef>
                  <a:spcPct val="0"/>
                </a:spcBef>
                <a:spcAft>
                  <a:spcPct val="35000"/>
                </a:spcAft>
                <a:defRPr/>
              </a:pPr>
              <a:endParaRPr lang="ja-JP" altLang="en-US" sz="1600" b="1">
                <a:solidFill>
                  <a:prstClr val="white"/>
                </a:solidFill>
                <a:latin typeface="+mn-ea"/>
                <a:cs typeface="Meiryo UI" panose="020B0604030504040204" pitchFamily="50" charset="-128"/>
              </a:endParaRPr>
            </a:p>
          </p:txBody>
        </p:sp>
        <p:sp>
          <p:nvSpPr>
            <p:cNvPr id="23" name="フリーフォーム 16">
              <a:extLst>
                <a:ext uri="{FF2B5EF4-FFF2-40B4-BE49-F238E27FC236}">
                  <a16:creationId xmlns:a16="http://schemas.microsoft.com/office/drawing/2014/main" id="{4DBE92ED-0DCC-9B98-FDD5-8D84F71C43A5}"/>
                </a:ext>
              </a:extLst>
            </p:cNvPr>
            <p:cNvSpPr/>
            <p:nvPr/>
          </p:nvSpPr>
          <p:spPr>
            <a:xfrm>
              <a:off x="7886230" y="1257883"/>
              <a:ext cx="1171091" cy="360000"/>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3001" tIns="93001" rIns="93001" bIns="93001" numCol="1" spcCol="1270" anchor="ctr" anchorCtr="0">
              <a:noAutofit/>
            </a:bodyPr>
            <a:lstStyle/>
            <a:p>
              <a:pPr algn="ctr" defTabSz="734952">
                <a:lnSpc>
                  <a:spcPct val="90000"/>
                </a:lnSpc>
                <a:spcBef>
                  <a:spcPct val="0"/>
                </a:spcBef>
                <a:spcAft>
                  <a:spcPct val="35000"/>
                </a:spcAft>
                <a:defRPr/>
              </a:pPr>
              <a:r>
                <a:rPr lang="ja-JP" altLang="en-US" sz="1600" b="1" dirty="0">
                  <a:solidFill>
                    <a:prstClr val="white"/>
                  </a:solidFill>
                  <a:latin typeface="+mn-ea"/>
                </a:rPr>
                <a:t>モード選択</a:t>
              </a:r>
            </a:p>
          </p:txBody>
        </p:sp>
        <p:sp>
          <p:nvSpPr>
            <p:cNvPr id="24" name="フリーフォーム 23">
              <a:extLst>
                <a:ext uri="{FF2B5EF4-FFF2-40B4-BE49-F238E27FC236}">
                  <a16:creationId xmlns:a16="http://schemas.microsoft.com/office/drawing/2014/main" id="{0FA32A71-52F1-11D3-0C45-859F77FFA4B2}"/>
                </a:ext>
              </a:extLst>
            </p:cNvPr>
            <p:cNvSpPr/>
            <p:nvPr/>
          </p:nvSpPr>
          <p:spPr>
            <a:xfrm rot="28406">
              <a:off x="8325389" y="1646209"/>
              <a:ext cx="292773" cy="185620"/>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92206" tIns="0" rIns="92206" bIns="115458" numCol="1" spcCol="1270" anchor="ctr" anchorCtr="0">
              <a:noAutofit/>
            </a:bodyPr>
            <a:lstStyle/>
            <a:p>
              <a:pPr algn="ctr" defTabSz="262484">
                <a:lnSpc>
                  <a:spcPct val="90000"/>
                </a:lnSpc>
                <a:spcBef>
                  <a:spcPct val="0"/>
                </a:spcBef>
                <a:spcAft>
                  <a:spcPct val="35000"/>
                </a:spcAft>
                <a:defRPr/>
              </a:pPr>
              <a:endParaRPr lang="ja-JP" altLang="en-US" sz="1600" b="1">
                <a:solidFill>
                  <a:prstClr val="white"/>
                </a:solidFill>
                <a:latin typeface="+mn-ea"/>
                <a:cs typeface="Meiryo UI" panose="020B0604030504040204" pitchFamily="50" charset="-128"/>
              </a:endParaRPr>
            </a:p>
          </p:txBody>
        </p:sp>
      </p:grpSp>
      <p:sp>
        <p:nvSpPr>
          <p:cNvPr id="3" name="テキスト ボックス 2">
            <a:extLst>
              <a:ext uri="{FF2B5EF4-FFF2-40B4-BE49-F238E27FC236}">
                <a16:creationId xmlns:a16="http://schemas.microsoft.com/office/drawing/2014/main" id="{3D4974CD-9542-D0F6-BA81-8DD299733B64}"/>
              </a:ext>
            </a:extLst>
          </p:cNvPr>
          <p:cNvSpPr txBox="1"/>
          <p:nvPr/>
        </p:nvSpPr>
        <p:spPr>
          <a:xfrm>
            <a:off x="247532" y="1238377"/>
            <a:ext cx="9810868" cy="383182"/>
          </a:xfrm>
          <a:prstGeom prst="rect">
            <a:avLst/>
          </a:prstGeom>
          <a:noFill/>
        </p:spPr>
        <p:txBody>
          <a:bodyPr wrap="square" rtlCol="0">
            <a:spAutoFit/>
          </a:bodyPr>
          <a:lstStyle/>
          <a:p>
            <a:pPr>
              <a:defRPr/>
            </a:pPr>
            <a:r>
              <a:rPr lang="ja-JP" altLang="en-US" sz="1800" b="1" dirty="0">
                <a:solidFill>
                  <a:prstClr val="black"/>
                </a:solidFill>
                <a:latin typeface="+mn-ea"/>
                <a:cs typeface="Meiryo UI" panose="020B0604030504040204" pitchFamily="50" charset="-128"/>
              </a:rPr>
              <a:t>設定 </a:t>
            </a:r>
            <a:r>
              <a:rPr lang="en-US" altLang="ja-JP" sz="1800" b="1" dirty="0">
                <a:solidFill>
                  <a:prstClr val="black"/>
                </a:solidFill>
                <a:latin typeface="+mn-ea"/>
                <a:cs typeface="Meiryo UI" panose="020B0604030504040204" pitchFamily="50" charset="-128"/>
              </a:rPr>
              <a:t>&gt; </a:t>
            </a:r>
            <a:r>
              <a:rPr lang="ja-JP" altLang="en-US" sz="1800" b="1" dirty="0">
                <a:solidFill>
                  <a:prstClr val="black"/>
                </a:solidFill>
                <a:latin typeface="+mn-ea"/>
                <a:cs typeface="Meiryo UI" panose="020B0604030504040204" pitchFamily="50" charset="-128"/>
              </a:rPr>
              <a:t>詳細設定 </a:t>
            </a:r>
            <a:r>
              <a:rPr lang="en-US" altLang="ja-JP" sz="1800" b="1" dirty="0">
                <a:solidFill>
                  <a:prstClr val="black"/>
                </a:solidFill>
                <a:latin typeface="+mn-ea"/>
                <a:cs typeface="Meiryo UI" panose="020B0604030504040204" pitchFamily="50" charset="-128"/>
              </a:rPr>
              <a:t>&gt; </a:t>
            </a:r>
            <a:r>
              <a:rPr lang="ja-JP" altLang="en-US" sz="1800" b="1" dirty="0">
                <a:solidFill>
                  <a:prstClr val="black"/>
                </a:solidFill>
                <a:latin typeface="+mn-ea"/>
                <a:cs typeface="Meiryo UI" panose="020B0604030504040204" pitchFamily="50" charset="-128"/>
              </a:rPr>
              <a:t>カメラの詳細設定 </a:t>
            </a:r>
            <a:r>
              <a:rPr lang="en-US" altLang="ja-JP" sz="1800" b="1" dirty="0">
                <a:solidFill>
                  <a:prstClr val="black"/>
                </a:solidFill>
                <a:latin typeface="+mn-ea"/>
                <a:cs typeface="Meiryo UI" panose="020B0604030504040204" pitchFamily="50" charset="-128"/>
              </a:rPr>
              <a:t>&gt; </a:t>
            </a:r>
            <a:r>
              <a:rPr lang="ja-JP" altLang="en-US" sz="1800" b="1" dirty="0">
                <a:solidFill>
                  <a:prstClr val="black"/>
                </a:solidFill>
                <a:latin typeface="+mn-ea"/>
                <a:cs typeface="Meiryo UI" panose="020B0604030504040204" pitchFamily="50" charset="-128"/>
              </a:rPr>
              <a:t>機能拡張ソフトウェア </a:t>
            </a:r>
            <a:r>
              <a:rPr lang="en-US" altLang="ja-JP" sz="1800" b="1" dirty="0">
                <a:solidFill>
                  <a:prstClr val="black"/>
                </a:solidFill>
                <a:latin typeface="+mn-ea"/>
                <a:cs typeface="Meiryo UI" panose="020B0604030504040204" pitchFamily="50" charset="-128"/>
              </a:rPr>
              <a:t>&gt; </a:t>
            </a:r>
            <a:r>
              <a:rPr lang="ja-JP" altLang="en-US" sz="1800" b="1" dirty="0">
                <a:solidFill>
                  <a:prstClr val="black"/>
                </a:solidFill>
                <a:latin typeface="+mn-ea"/>
                <a:cs typeface="Meiryo UI" panose="020B0604030504040204" pitchFamily="50" charset="-128"/>
              </a:rPr>
              <a:t>動作スケジュール</a:t>
            </a:r>
            <a:endParaRPr lang="en-US" altLang="ja-JP" sz="1800" b="1" dirty="0">
              <a:solidFill>
                <a:prstClr val="black"/>
              </a:solidFill>
              <a:latin typeface="+mn-ea"/>
              <a:cs typeface="Meiryo UI" panose="020B0604030504040204" pitchFamily="50" charset="-128"/>
            </a:endParaRPr>
          </a:p>
        </p:txBody>
      </p:sp>
      <p:sp>
        <p:nvSpPr>
          <p:cNvPr id="28" name="正方形/長方形 27">
            <a:extLst>
              <a:ext uri="{FF2B5EF4-FFF2-40B4-BE49-F238E27FC236}">
                <a16:creationId xmlns:a16="http://schemas.microsoft.com/office/drawing/2014/main" id="{692CBB1A-94C8-816A-A538-7E02CA7AA8EA}"/>
              </a:ext>
            </a:extLst>
          </p:cNvPr>
          <p:cNvSpPr/>
          <p:nvPr/>
        </p:nvSpPr>
        <p:spPr>
          <a:xfrm>
            <a:off x="1485913" y="2194327"/>
            <a:ext cx="3572345" cy="200487"/>
          </a:xfrm>
          <a:prstGeom prst="rect">
            <a:avLst/>
          </a:prstGeom>
          <a:noFill/>
          <a:ln w="19050" cap="flat" cmpd="sng" algn="ctr">
            <a:solidFill>
              <a:srgbClr val="FF0000"/>
            </a:solidFill>
            <a:prstDash val="solid"/>
            <a:miter lim="800000"/>
          </a:ln>
          <a:effectLst/>
        </p:spPr>
        <p:txBody>
          <a:bodyPr rtlCol="0" anchor="ctr"/>
          <a:lstStyle/>
          <a:p>
            <a:pPr algn="ctr" defTabSz="1439906">
              <a:defRPr/>
            </a:pPr>
            <a:endParaRPr kumimoji="0" lang="ja-JP" altLang="en-US" sz="2834" b="1" kern="0">
              <a:solidFill>
                <a:prstClr val="white"/>
              </a:solidFill>
              <a:latin typeface="+mn-ea"/>
            </a:endParaRPr>
          </a:p>
        </p:txBody>
      </p:sp>
      <p:sp>
        <p:nvSpPr>
          <p:cNvPr id="29" name="線吹き出し 2 (枠付き) 62">
            <a:extLst>
              <a:ext uri="{FF2B5EF4-FFF2-40B4-BE49-F238E27FC236}">
                <a16:creationId xmlns:a16="http://schemas.microsoft.com/office/drawing/2014/main" id="{E6972730-D9CB-47A0-BFDE-C35CCC1BD36C}"/>
              </a:ext>
            </a:extLst>
          </p:cNvPr>
          <p:cNvSpPr/>
          <p:nvPr/>
        </p:nvSpPr>
        <p:spPr>
          <a:xfrm>
            <a:off x="5766209" y="1856883"/>
            <a:ext cx="6488794" cy="436188"/>
          </a:xfrm>
          <a:prstGeom prst="borderCallout2">
            <a:avLst>
              <a:gd name="adj1" fmla="val 19446"/>
              <a:gd name="adj2" fmla="val -248"/>
              <a:gd name="adj3" fmla="val 19467"/>
              <a:gd name="adj4" fmla="val -5721"/>
              <a:gd name="adj5" fmla="val 96267"/>
              <a:gd name="adj6" fmla="val -10796"/>
            </a:avLst>
          </a:prstGeom>
          <a:noFill/>
          <a:ln w="19050" cap="flat" cmpd="sng" algn="ctr">
            <a:solidFill>
              <a:srgbClr val="FF0000"/>
            </a:solidFill>
            <a:prstDash val="solid"/>
            <a:miter lim="800000"/>
          </a:ln>
          <a:effectLst/>
        </p:spPr>
        <p:txBody>
          <a:bodyPr rtlCol="0" anchor="ctr"/>
          <a:lstStyle/>
          <a:p>
            <a:pPr algn="ctr" defTabSz="1439906">
              <a:defRPr/>
            </a:pPr>
            <a:endParaRPr kumimoji="0" lang="ja-JP" altLang="en-US" sz="1400" b="1" kern="0">
              <a:solidFill>
                <a:prstClr val="white"/>
              </a:solidFill>
              <a:latin typeface="+mn-ea"/>
            </a:endParaRPr>
          </a:p>
        </p:txBody>
      </p:sp>
      <p:sp>
        <p:nvSpPr>
          <p:cNvPr id="30" name="テキスト ボックス 29">
            <a:extLst>
              <a:ext uri="{FF2B5EF4-FFF2-40B4-BE49-F238E27FC236}">
                <a16:creationId xmlns:a16="http://schemas.microsoft.com/office/drawing/2014/main" id="{A326756B-E6DD-053F-BE8F-0BF672777F3A}"/>
              </a:ext>
            </a:extLst>
          </p:cNvPr>
          <p:cNvSpPr txBox="1"/>
          <p:nvPr/>
        </p:nvSpPr>
        <p:spPr>
          <a:xfrm>
            <a:off x="5792854" y="1880348"/>
            <a:ext cx="6426149" cy="310406"/>
          </a:xfrm>
          <a:prstGeom prst="rect">
            <a:avLst/>
          </a:prstGeom>
          <a:noFill/>
          <a:ln w="19050">
            <a:noFill/>
          </a:ln>
        </p:spPr>
        <p:txBody>
          <a:bodyPr wrap="square" rtlCol="0">
            <a:spAutoFit/>
          </a:bodyPr>
          <a:lstStyle/>
          <a:p>
            <a:r>
              <a:rPr lang="ja-JP" altLang="en-US" sz="1400" b="1" dirty="0">
                <a:solidFill>
                  <a:prstClr val="black"/>
                </a:solidFill>
                <a:latin typeface="+mn-ea"/>
              </a:rPr>
              <a:t>動作スケジュールを設定する機能を選択します。</a:t>
            </a:r>
            <a:endParaRPr lang="en-US" altLang="ja-JP" sz="1400" b="1" dirty="0">
              <a:solidFill>
                <a:prstClr val="black"/>
              </a:solidFill>
              <a:latin typeface="+mn-ea"/>
            </a:endParaRPr>
          </a:p>
        </p:txBody>
      </p:sp>
    </p:spTree>
    <p:extLst>
      <p:ext uri="{BB962C8B-B14F-4D97-AF65-F5344CB8AC3E}">
        <p14:creationId xmlns:p14="http://schemas.microsoft.com/office/powerpoint/2010/main" val="96588189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図 34">
            <a:extLst>
              <a:ext uri="{FF2B5EF4-FFF2-40B4-BE49-F238E27FC236}">
                <a16:creationId xmlns:a16="http://schemas.microsoft.com/office/drawing/2014/main" id="{D85EC6E6-20AF-6F82-B92E-250DF6A5FA77}"/>
              </a:ext>
            </a:extLst>
          </p:cNvPr>
          <p:cNvPicPr>
            <a:picLocks noChangeAspect="1"/>
          </p:cNvPicPr>
          <p:nvPr/>
        </p:nvPicPr>
        <p:blipFill rotWithShape="1">
          <a:blip r:embed="rId2"/>
          <a:srcRect t="9998" r="6807"/>
          <a:stretch/>
        </p:blipFill>
        <p:spPr>
          <a:xfrm>
            <a:off x="237067" y="1381272"/>
            <a:ext cx="7585838" cy="4184256"/>
          </a:xfrm>
          <a:prstGeom prst="rect">
            <a:avLst/>
          </a:prstGeom>
        </p:spPr>
      </p:pic>
      <p:sp>
        <p:nvSpPr>
          <p:cNvPr id="2" name="タイトル 1"/>
          <p:cNvSpPr>
            <a:spLocks noGrp="1"/>
          </p:cNvSpPr>
          <p:nvPr>
            <p:ph type="title"/>
          </p:nvPr>
        </p:nvSpPr>
        <p:spPr/>
        <p:txBody>
          <a:bodyPr/>
          <a:lstStyle/>
          <a:p>
            <a:r>
              <a:rPr lang="ja-JP" altLang="en-US" dirty="0"/>
              <a:t>アラーム</a:t>
            </a:r>
            <a:r>
              <a:rPr kumimoji="1" lang="ja-JP" altLang="en-US" dirty="0"/>
              <a:t>設定</a:t>
            </a:r>
          </a:p>
        </p:txBody>
      </p:sp>
      <p:sp>
        <p:nvSpPr>
          <p:cNvPr id="19" name="テキスト ボックス 18"/>
          <p:cNvSpPr txBox="1"/>
          <p:nvPr/>
        </p:nvSpPr>
        <p:spPr>
          <a:xfrm>
            <a:off x="237067" y="787977"/>
            <a:ext cx="6132159" cy="400110"/>
          </a:xfrm>
          <a:prstGeom prst="rect">
            <a:avLst/>
          </a:prstGeom>
          <a:noFill/>
        </p:spPr>
        <p:txBody>
          <a:bodyPr wrap="square" rtlCol="0">
            <a:spAutoFit/>
          </a:bodyPr>
          <a:lstStyle/>
          <a:p>
            <a:pPr>
              <a:defRPr/>
            </a:pPr>
            <a:r>
              <a:rPr lang="en-US" altLang="ja-JP" sz="2000" b="1" dirty="0">
                <a:solidFill>
                  <a:prstClr val="black"/>
                </a:solidFill>
                <a:latin typeface="+mn-ea"/>
                <a:cs typeface="Meiryo UI" panose="020B0604030504040204" pitchFamily="50" charset="-128"/>
              </a:rPr>
              <a:t>AI-VMD</a:t>
            </a:r>
            <a:r>
              <a:rPr lang="ja-JP" altLang="en-US" sz="2000" b="1" dirty="0">
                <a:solidFill>
                  <a:prstClr val="black"/>
                </a:solidFill>
                <a:latin typeface="+mn-ea"/>
                <a:cs typeface="Meiryo UI" panose="020B0604030504040204" pitchFamily="50" charset="-128"/>
              </a:rPr>
              <a:t>のアラーム連動動作を設定します。</a:t>
            </a:r>
            <a:endParaRPr lang="en-US" altLang="ja-JP" sz="2000" b="1" dirty="0">
              <a:solidFill>
                <a:prstClr val="black"/>
              </a:solidFill>
              <a:latin typeface="+mn-ea"/>
              <a:cs typeface="Meiryo UI" panose="020B0604030504040204" pitchFamily="50" charset="-128"/>
            </a:endParaRPr>
          </a:p>
        </p:txBody>
      </p:sp>
      <p:sp>
        <p:nvSpPr>
          <p:cNvPr id="5" name="正方形/長方形 4">
            <a:extLst>
              <a:ext uri="{FF2B5EF4-FFF2-40B4-BE49-F238E27FC236}">
                <a16:creationId xmlns:a16="http://schemas.microsoft.com/office/drawing/2014/main" id="{174CB0B4-6F98-E871-C8B8-190B2907E476}"/>
              </a:ext>
            </a:extLst>
          </p:cNvPr>
          <p:cNvSpPr/>
          <p:nvPr/>
        </p:nvSpPr>
        <p:spPr>
          <a:xfrm>
            <a:off x="4152488" y="2285839"/>
            <a:ext cx="3533584" cy="184755"/>
          </a:xfrm>
          <a:prstGeom prst="rect">
            <a:avLst/>
          </a:prstGeom>
          <a:noFill/>
          <a:ln w="19050" cap="flat" cmpd="sng" algn="ctr">
            <a:solidFill>
              <a:srgbClr val="FF0000"/>
            </a:solidFill>
            <a:prstDash val="solid"/>
            <a:miter lim="800000"/>
          </a:ln>
          <a:effectLst/>
        </p:spPr>
        <p:txBody>
          <a:bodyPr rtlCol="0" anchor="ctr"/>
          <a:lstStyle/>
          <a:p>
            <a:pPr algn="ctr" defTabSz="1439906">
              <a:defRPr/>
            </a:pPr>
            <a:endParaRPr kumimoji="0" lang="ja-JP" altLang="en-US" sz="2834" b="1" kern="0">
              <a:solidFill>
                <a:prstClr val="white"/>
              </a:solidFill>
              <a:latin typeface="+mn-ea"/>
            </a:endParaRPr>
          </a:p>
        </p:txBody>
      </p:sp>
      <p:sp>
        <p:nvSpPr>
          <p:cNvPr id="6" name="正方形/長方形 5">
            <a:extLst>
              <a:ext uri="{FF2B5EF4-FFF2-40B4-BE49-F238E27FC236}">
                <a16:creationId xmlns:a16="http://schemas.microsoft.com/office/drawing/2014/main" id="{880D7564-4A3F-2FD9-1FCD-5FB138CF7506}"/>
              </a:ext>
            </a:extLst>
          </p:cNvPr>
          <p:cNvSpPr/>
          <p:nvPr/>
        </p:nvSpPr>
        <p:spPr>
          <a:xfrm>
            <a:off x="4152488" y="2531822"/>
            <a:ext cx="3533584" cy="184755"/>
          </a:xfrm>
          <a:prstGeom prst="rect">
            <a:avLst/>
          </a:prstGeom>
          <a:noFill/>
          <a:ln w="19050" cap="flat" cmpd="sng" algn="ctr">
            <a:solidFill>
              <a:srgbClr val="FF0000"/>
            </a:solidFill>
            <a:prstDash val="solid"/>
            <a:miter lim="800000"/>
          </a:ln>
          <a:effectLst/>
        </p:spPr>
        <p:txBody>
          <a:bodyPr rtlCol="0" anchor="ctr"/>
          <a:lstStyle/>
          <a:p>
            <a:pPr algn="ctr" defTabSz="1439906">
              <a:defRPr/>
            </a:pPr>
            <a:endParaRPr kumimoji="0" lang="ja-JP" altLang="en-US" sz="2834" b="1" kern="0">
              <a:solidFill>
                <a:prstClr val="white"/>
              </a:solidFill>
              <a:latin typeface="+mn-ea"/>
            </a:endParaRPr>
          </a:p>
        </p:txBody>
      </p:sp>
      <p:sp>
        <p:nvSpPr>
          <p:cNvPr id="7" name="正方形/長方形 6">
            <a:extLst>
              <a:ext uri="{FF2B5EF4-FFF2-40B4-BE49-F238E27FC236}">
                <a16:creationId xmlns:a16="http://schemas.microsoft.com/office/drawing/2014/main" id="{A8708C06-8413-A933-3DEF-7CA8AFB653E0}"/>
              </a:ext>
            </a:extLst>
          </p:cNvPr>
          <p:cNvSpPr/>
          <p:nvPr/>
        </p:nvSpPr>
        <p:spPr>
          <a:xfrm>
            <a:off x="4152488" y="2769804"/>
            <a:ext cx="3533584" cy="180921"/>
          </a:xfrm>
          <a:prstGeom prst="rect">
            <a:avLst/>
          </a:prstGeom>
          <a:noFill/>
          <a:ln w="19050" cap="flat" cmpd="sng" algn="ctr">
            <a:solidFill>
              <a:srgbClr val="FF0000"/>
            </a:solidFill>
            <a:prstDash val="solid"/>
            <a:miter lim="800000"/>
          </a:ln>
          <a:effectLst/>
        </p:spPr>
        <p:txBody>
          <a:bodyPr rtlCol="0" anchor="ctr"/>
          <a:lstStyle/>
          <a:p>
            <a:pPr algn="ctr" defTabSz="1439906">
              <a:defRPr/>
            </a:pPr>
            <a:endParaRPr kumimoji="0" lang="ja-JP" altLang="en-US" sz="2834" b="1" kern="0">
              <a:solidFill>
                <a:prstClr val="white"/>
              </a:solidFill>
              <a:latin typeface="+mn-ea"/>
            </a:endParaRPr>
          </a:p>
        </p:txBody>
      </p:sp>
      <p:sp>
        <p:nvSpPr>
          <p:cNvPr id="8" name="正方形/長方形 7">
            <a:extLst>
              <a:ext uri="{FF2B5EF4-FFF2-40B4-BE49-F238E27FC236}">
                <a16:creationId xmlns:a16="http://schemas.microsoft.com/office/drawing/2014/main" id="{B65D8599-AB78-DE00-EA30-666CED25D13C}"/>
              </a:ext>
            </a:extLst>
          </p:cNvPr>
          <p:cNvSpPr/>
          <p:nvPr/>
        </p:nvSpPr>
        <p:spPr>
          <a:xfrm>
            <a:off x="4152488" y="3011629"/>
            <a:ext cx="3533584" cy="173243"/>
          </a:xfrm>
          <a:prstGeom prst="rect">
            <a:avLst/>
          </a:prstGeom>
          <a:noFill/>
          <a:ln w="19050" cap="flat" cmpd="sng" algn="ctr">
            <a:solidFill>
              <a:srgbClr val="FF0000"/>
            </a:solidFill>
            <a:prstDash val="solid"/>
            <a:miter lim="800000"/>
          </a:ln>
          <a:effectLst/>
        </p:spPr>
        <p:txBody>
          <a:bodyPr rtlCol="0" anchor="ctr"/>
          <a:lstStyle/>
          <a:p>
            <a:pPr algn="ctr" defTabSz="1439906">
              <a:defRPr/>
            </a:pPr>
            <a:endParaRPr kumimoji="0" lang="ja-JP" altLang="en-US" sz="2834" b="1" kern="0">
              <a:solidFill>
                <a:prstClr val="white"/>
              </a:solidFill>
              <a:latin typeface="+mn-ea"/>
            </a:endParaRPr>
          </a:p>
        </p:txBody>
      </p:sp>
      <p:sp>
        <p:nvSpPr>
          <p:cNvPr id="10" name="テキスト ボックス 9">
            <a:extLst>
              <a:ext uri="{FF2B5EF4-FFF2-40B4-BE49-F238E27FC236}">
                <a16:creationId xmlns:a16="http://schemas.microsoft.com/office/drawing/2014/main" id="{B90A5889-9964-AA33-DE3C-1BBA2482C9FB}"/>
              </a:ext>
            </a:extLst>
          </p:cNvPr>
          <p:cNvSpPr txBox="1"/>
          <p:nvPr/>
        </p:nvSpPr>
        <p:spPr>
          <a:xfrm>
            <a:off x="383746" y="5799674"/>
            <a:ext cx="7026047" cy="738344"/>
          </a:xfrm>
          <a:prstGeom prst="rect">
            <a:avLst/>
          </a:prstGeom>
          <a:noFill/>
        </p:spPr>
        <p:txBody>
          <a:bodyPr wrap="square" rtlCol="0">
            <a:spAutoFit/>
          </a:bodyPr>
          <a:lstStyle/>
          <a:p>
            <a:pPr>
              <a:lnSpc>
                <a:spcPct val="120000"/>
              </a:lnSpc>
            </a:pPr>
            <a:r>
              <a:rPr lang="en-US" altLang="ja-JP" sz="1800" b="1" dirty="0">
                <a:solidFill>
                  <a:prstClr val="black"/>
                </a:solidFill>
                <a:latin typeface="+mn-ea"/>
                <a:cs typeface="Meiryo UI" panose="020B0604030504040204" pitchFamily="50" charset="-128"/>
              </a:rPr>
              <a:t>※NX</a:t>
            </a:r>
            <a:r>
              <a:rPr lang="ja-JP" altLang="en-US" sz="1800" b="1" dirty="0">
                <a:solidFill>
                  <a:prstClr val="black"/>
                </a:solidFill>
                <a:latin typeface="+mn-ea"/>
                <a:cs typeface="Meiryo UI" panose="020B0604030504040204" pitchFamily="50" charset="-128"/>
              </a:rPr>
              <a:t>レコーダや</a:t>
            </a:r>
            <a:r>
              <a:rPr lang="en-US" altLang="ja-JP" sz="1800" b="1" dirty="0">
                <a:solidFill>
                  <a:prstClr val="black"/>
                </a:solidFill>
                <a:latin typeface="+mn-ea"/>
                <a:cs typeface="Meiryo UI" panose="020B0604030504040204" pitchFamily="50" charset="-128"/>
              </a:rPr>
              <a:t>ASM300</a:t>
            </a:r>
            <a:r>
              <a:rPr lang="ja-JP" altLang="en-US" sz="1800" b="1" dirty="0">
                <a:solidFill>
                  <a:prstClr val="black"/>
                </a:solidFill>
                <a:latin typeface="+mn-ea"/>
                <a:cs typeface="Meiryo UI" panose="020B0604030504040204" pitchFamily="50" charset="-128"/>
              </a:rPr>
              <a:t>と連携するためには、</a:t>
            </a:r>
            <a:endParaRPr lang="en-US" altLang="ja-JP" sz="1800" b="1" dirty="0">
              <a:solidFill>
                <a:prstClr val="black"/>
              </a:solidFill>
              <a:latin typeface="+mn-ea"/>
              <a:cs typeface="Meiryo UI" panose="020B0604030504040204" pitchFamily="50" charset="-128"/>
            </a:endParaRPr>
          </a:p>
          <a:p>
            <a:pPr>
              <a:lnSpc>
                <a:spcPct val="120000"/>
              </a:lnSpc>
            </a:pPr>
            <a:r>
              <a:rPr lang="ja-JP" altLang="en-US" sz="1800" b="1" dirty="0">
                <a:solidFill>
                  <a:prstClr val="black"/>
                </a:solidFill>
                <a:latin typeface="+mn-ea"/>
                <a:cs typeface="Meiryo UI" panose="020B0604030504040204" pitchFamily="50" charset="-128"/>
              </a:rPr>
              <a:t>　 独自アラーム通知設定が必要になりますのでご注意ください。</a:t>
            </a:r>
            <a:endParaRPr lang="en-US" altLang="ja-JP" sz="1800" b="1" dirty="0">
              <a:solidFill>
                <a:srgbClr val="FF0000"/>
              </a:solidFill>
              <a:latin typeface="+mn-ea"/>
              <a:cs typeface="Meiryo UI" panose="020B0604030504040204" pitchFamily="50" charset="-128"/>
            </a:endParaRPr>
          </a:p>
        </p:txBody>
      </p:sp>
      <p:sp>
        <p:nvSpPr>
          <p:cNvPr id="11" name="線吹き出し 2 (枠付き) 26">
            <a:extLst>
              <a:ext uri="{FF2B5EF4-FFF2-40B4-BE49-F238E27FC236}">
                <a16:creationId xmlns:a16="http://schemas.microsoft.com/office/drawing/2014/main" id="{AAFC497D-C8EF-4DB0-B119-253BE5D1BC94}"/>
              </a:ext>
            </a:extLst>
          </p:cNvPr>
          <p:cNvSpPr/>
          <p:nvPr/>
        </p:nvSpPr>
        <p:spPr>
          <a:xfrm>
            <a:off x="8034576" y="1417349"/>
            <a:ext cx="4283548" cy="827371"/>
          </a:xfrm>
          <a:prstGeom prst="borderCallout2">
            <a:avLst>
              <a:gd name="adj1" fmla="val 19446"/>
              <a:gd name="adj2" fmla="val -248"/>
              <a:gd name="adj3" fmla="val 19996"/>
              <a:gd name="adj4" fmla="val -5164"/>
              <a:gd name="adj5" fmla="val 115267"/>
              <a:gd name="adj6" fmla="val -7918"/>
            </a:avLst>
          </a:prstGeom>
          <a:noFill/>
          <a:ln w="19050" cap="flat" cmpd="sng" algn="ctr">
            <a:solidFill>
              <a:srgbClr val="FF0000"/>
            </a:solidFill>
            <a:prstDash val="solid"/>
            <a:miter lim="800000"/>
          </a:ln>
          <a:effectLst/>
        </p:spPr>
        <p:txBody>
          <a:bodyPr rtlCol="0" anchor="ctr"/>
          <a:lstStyle/>
          <a:p>
            <a:pPr algn="ctr" defTabSz="1439906">
              <a:defRPr/>
            </a:pPr>
            <a:endParaRPr kumimoji="0" lang="ja-JP" altLang="en-US" sz="1400" b="1" kern="0">
              <a:solidFill>
                <a:prstClr val="white"/>
              </a:solidFill>
              <a:latin typeface="+mn-ea"/>
            </a:endParaRPr>
          </a:p>
        </p:txBody>
      </p:sp>
      <p:sp>
        <p:nvSpPr>
          <p:cNvPr id="12" name="テキスト ボックス 11">
            <a:extLst>
              <a:ext uri="{FF2B5EF4-FFF2-40B4-BE49-F238E27FC236}">
                <a16:creationId xmlns:a16="http://schemas.microsoft.com/office/drawing/2014/main" id="{7A305662-4FD1-AA8E-95F6-F1266571C59B}"/>
              </a:ext>
            </a:extLst>
          </p:cNvPr>
          <p:cNvSpPr txBox="1"/>
          <p:nvPr/>
        </p:nvSpPr>
        <p:spPr>
          <a:xfrm>
            <a:off x="8037515" y="1434643"/>
            <a:ext cx="4381481" cy="784830"/>
          </a:xfrm>
          <a:prstGeom prst="rect">
            <a:avLst/>
          </a:prstGeom>
          <a:noFill/>
          <a:ln w="19050">
            <a:noFill/>
          </a:ln>
        </p:spPr>
        <p:txBody>
          <a:bodyPr wrap="square" rtlCol="0">
            <a:spAutoFit/>
          </a:bodyPr>
          <a:lstStyle/>
          <a:p>
            <a:r>
              <a:rPr lang="ja-JP" altLang="en-US" sz="1400" b="1" u="sng" dirty="0">
                <a:solidFill>
                  <a:prstClr val="black"/>
                </a:solidFill>
                <a:latin typeface="+mn-ea"/>
              </a:rPr>
              <a:t>アラーム時のメール送信</a:t>
            </a:r>
          </a:p>
          <a:p>
            <a:pPr>
              <a:spcBef>
                <a:spcPts val="600"/>
              </a:spcBef>
            </a:pPr>
            <a:r>
              <a:rPr lang="ja-JP" altLang="en-US" sz="1300" b="1" dirty="0">
                <a:solidFill>
                  <a:prstClr val="black"/>
                </a:solidFill>
                <a:latin typeface="+mn-ea"/>
              </a:rPr>
              <a:t>「メール設定へ」をクリックすると、アラーム発生時のメールに関する設定画面が別ウインドウで表示されます。</a:t>
            </a:r>
            <a:endParaRPr lang="en-US" altLang="ja-JP" sz="1300" b="1" dirty="0">
              <a:solidFill>
                <a:prstClr val="black"/>
              </a:solidFill>
              <a:latin typeface="+mn-ea"/>
            </a:endParaRPr>
          </a:p>
        </p:txBody>
      </p:sp>
      <p:sp>
        <p:nvSpPr>
          <p:cNvPr id="13" name="線吹き出し 2 (枠付き) 28">
            <a:extLst>
              <a:ext uri="{FF2B5EF4-FFF2-40B4-BE49-F238E27FC236}">
                <a16:creationId xmlns:a16="http://schemas.microsoft.com/office/drawing/2014/main" id="{E1DEDF67-3A9A-5914-2669-3F91781536A5}"/>
              </a:ext>
            </a:extLst>
          </p:cNvPr>
          <p:cNvSpPr/>
          <p:nvPr/>
        </p:nvSpPr>
        <p:spPr>
          <a:xfrm>
            <a:off x="8044578" y="2321333"/>
            <a:ext cx="4273546" cy="1077279"/>
          </a:xfrm>
          <a:prstGeom prst="borderCallout2">
            <a:avLst>
              <a:gd name="adj1" fmla="val 13877"/>
              <a:gd name="adj2" fmla="val -248"/>
              <a:gd name="adj3" fmla="val 14500"/>
              <a:gd name="adj4" fmla="val -5839"/>
              <a:gd name="adj5" fmla="val 30313"/>
              <a:gd name="adj6" fmla="val -8347"/>
            </a:avLst>
          </a:prstGeom>
          <a:noFill/>
          <a:ln w="19050" cap="flat" cmpd="sng" algn="ctr">
            <a:solidFill>
              <a:srgbClr val="FF0000"/>
            </a:solidFill>
            <a:prstDash val="solid"/>
            <a:miter lim="800000"/>
          </a:ln>
          <a:effectLst/>
        </p:spPr>
        <p:txBody>
          <a:bodyPr rtlCol="0" anchor="ctr"/>
          <a:lstStyle/>
          <a:p>
            <a:pPr algn="ctr" defTabSz="1439906">
              <a:defRPr/>
            </a:pPr>
            <a:endParaRPr kumimoji="0" lang="ja-JP" altLang="en-US" sz="1400" b="1" kern="0">
              <a:solidFill>
                <a:prstClr val="white"/>
              </a:solidFill>
              <a:latin typeface="+mn-ea"/>
            </a:endParaRPr>
          </a:p>
        </p:txBody>
      </p:sp>
      <p:sp>
        <p:nvSpPr>
          <p:cNvPr id="14" name="テキスト ボックス 13">
            <a:extLst>
              <a:ext uri="{FF2B5EF4-FFF2-40B4-BE49-F238E27FC236}">
                <a16:creationId xmlns:a16="http://schemas.microsoft.com/office/drawing/2014/main" id="{FD9C77AA-7429-8657-6F54-AEEA546FB92B}"/>
              </a:ext>
            </a:extLst>
          </p:cNvPr>
          <p:cNvSpPr txBox="1"/>
          <p:nvPr/>
        </p:nvSpPr>
        <p:spPr>
          <a:xfrm>
            <a:off x="8057636" y="5861611"/>
            <a:ext cx="4066548" cy="984885"/>
          </a:xfrm>
          <a:prstGeom prst="rect">
            <a:avLst/>
          </a:prstGeom>
          <a:noFill/>
          <a:ln w="19050">
            <a:noFill/>
          </a:ln>
        </p:spPr>
        <p:txBody>
          <a:bodyPr wrap="square" rtlCol="0">
            <a:spAutoFit/>
          </a:bodyPr>
          <a:lstStyle/>
          <a:p>
            <a:r>
              <a:rPr lang="en-US" altLang="ja-JP" sz="1400" b="1" u="sng" dirty="0">
                <a:solidFill>
                  <a:prstClr val="black"/>
                </a:solidFill>
                <a:latin typeface="+mn-ea"/>
              </a:rPr>
              <a:t>MQTT</a:t>
            </a:r>
            <a:r>
              <a:rPr lang="ja-JP" altLang="en-US" sz="1400" b="1" u="sng" dirty="0">
                <a:solidFill>
                  <a:prstClr val="black"/>
                </a:solidFill>
                <a:latin typeface="+mn-ea"/>
              </a:rPr>
              <a:t>アラーム通知</a:t>
            </a:r>
          </a:p>
          <a:p>
            <a:pPr>
              <a:spcBef>
                <a:spcPts val="600"/>
              </a:spcBef>
            </a:pPr>
            <a:r>
              <a:rPr lang="ja-JP" altLang="en-US" sz="1300" b="1" dirty="0">
                <a:solidFill>
                  <a:prstClr val="black"/>
                </a:solidFill>
                <a:latin typeface="+mn-ea"/>
              </a:rPr>
              <a:t>「</a:t>
            </a:r>
            <a:r>
              <a:rPr lang="en-US" altLang="ja-JP" sz="1300" b="1" dirty="0">
                <a:solidFill>
                  <a:prstClr val="black"/>
                </a:solidFill>
                <a:latin typeface="+mn-ea"/>
              </a:rPr>
              <a:t>MQTT</a:t>
            </a:r>
            <a:r>
              <a:rPr lang="ja-JP" altLang="en-US" sz="1300" b="1" dirty="0">
                <a:solidFill>
                  <a:prstClr val="black"/>
                </a:solidFill>
                <a:latin typeface="+mn-ea"/>
              </a:rPr>
              <a:t>アラーム通知設定へ」をクリックすると、</a:t>
            </a:r>
            <a:endParaRPr lang="en-US" altLang="ja-JP" sz="1300" b="1" dirty="0">
              <a:solidFill>
                <a:prstClr val="black"/>
              </a:solidFill>
              <a:latin typeface="+mn-ea"/>
            </a:endParaRPr>
          </a:p>
          <a:p>
            <a:r>
              <a:rPr lang="ja-JP" altLang="en-US" sz="1300" b="1" dirty="0">
                <a:solidFill>
                  <a:prstClr val="black"/>
                </a:solidFill>
                <a:latin typeface="+mn-ea"/>
              </a:rPr>
              <a:t>アラーム発生時の</a:t>
            </a:r>
            <a:r>
              <a:rPr lang="en-US" altLang="ja-JP" sz="1300" b="1" dirty="0">
                <a:solidFill>
                  <a:prstClr val="black"/>
                </a:solidFill>
                <a:latin typeface="+mn-ea"/>
              </a:rPr>
              <a:t>MQTT</a:t>
            </a:r>
            <a:r>
              <a:rPr lang="ja-JP" altLang="en-US" sz="1300" b="1" dirty="0">
                <a:solidFill>
                  <a:prstClr val="black"/>
                </a:solidFill>
                <a:latin typeface="+mn-ea"/>
              </a:rPr>
              <a:t>アラーム通知送信に関する</a:t>
            </a:r>
            <a:endParaRPr lang="en-US" altLang="ja-JP" sz="1300" b="1" dirty="0">
              <a:solidFill>
                <a:prstClr val="black"/>
              </a:solidFill>
              <a:latin typeface="+mn-ea"/>
            </a:endParaRPr>
          </a:p>
          <a:p>
            <a:r>
              <a:rPr lang="ja-JP" altLang="en-US" sz="1300" b="1" dirty="0">
                <a:solidFill>
                  <a:prstClr val="black"/>
                </a:solidFill>
                <a:latin typeface="+mn-ea"/>
              </a:rPr>
              <a:t>設定画面が別ウインドウで表示されます。</a:t>
            </a:r>
            <a:endParaRPr lang="en-US" altLang="ja-JP" sz="1300" b="1" dirty="0">
              <a:solidFill>
                <a:prstClr val="black"/>
              </a:solidFill>
              <a:latin typeface="+mn-ea"/>
            </a:endParaRPr>
          </a:p>
        </p:txBody>
      </p:sp>
      <p:sp>
        <p:nvSpPr>
          <p:cNvPr id="15" name="線吹き出し 2 (枠付き) 30">
            <a:extLst>
              <a:ext uri="{FF2B5EF4-FFF2-40B4-BE49-F238E27FC236}">
                <a16:creationId xmlns:a16="http://schemas.microsoft.com/office/drawing/2014/main" id="{7F6F00E5-B7AC-5608-7683-D8378F841467}"/>
              </a:ext>
            </a:extLst>
          </p:cNvPr>
          <p:cNvSpPr/>
          <p:nvPr/>
        </p:nvSpPr>
        <p:spPr>
          <a:xfrm>
            <a:off x="8036640" y="3480404"/>
            <a:ext cx="4273546" cy="1077279"/>
          </a:xfrm>
          <a:prstGeom prst="borderCallout2">
            <a:avLst>
              <a:gd name="adj1" fmla="val 19446"/>
              <a:gd name="adj2" fmla="val -248"/>
              <a:gd name="adj3" fmla="val 18831"/>
              <a:gd name="adj4" fmla="val -2608"/>
              <a:gd name="adj5" fmla="val -58813"/>
              <a:gd name="adj6" fmla="val -8524"/>
            </a:avLst>
          </a:prstGeom>
          <a:noFill/>
          <a:ln w="19050" cap="flat" cmpd="sng" algn="ctr">
            <a:solidFill>
              <a:srgbClr val="FF0000"/>
            </a:solidFill>
            <a:prstDash val="solid"/>
            <a:miter lim="800000"/>
          </a:ln>
          <a:effectLst/>
        </p:spPr>
        <p:txBody>
          <a:bodyPr rtlCol="0" anchor="ctr"/>
          <a:lstStyle/>
          <a:p>
            <a:pPr algn="ctr" defTabSz="1439906">
              <a:defRPr/>
            </a:pPr>
            <a:endParaRPr kumimoji="0" lang="ja-JP" altLang="en-US" sz="1400" b="1" kern="0">
              <a:solidFill>
                <a:prstClr val="white"/>
              </a:solidFill>
              <a:latin typeface="+mn-ea"/>
            </a:endParaRPr>
          </a:p>
        </p:txBody>
      </p:sp>
      <p:sp>
        <p:nvSpPr>
          <p:cNvPr id="16" name="テキスト ボックス 15">
            <a:extLst>
              <a:ext uri="{FF2B5EF4-FFF2-40B4-BE49-F238E27FC236}">
                <a16:creationId xmlns:a16="http://schemas.microsoft.com/office/drawing/2014/main" id="{A02B9DDC-760D-CBBD-045B-E4BD97D1A511}"/>
              </a:ext>
            </a:extLst>
          </p:cNvPr>
          <p:cNvSpPr txBox="1"/>
          <p:nvPr/>
        </p:nvSpPr>
        <p:spPr>
          <a:xfrm>
            <a:off x="8064418" y="2339681"/>
            <a:ext cx="4243704" cy="984885"/>
          </a:xfrm>
          <a:prstGeom prst="rect">
            <a:avLst/>
          </a:prstGeom>
          <a:noFill/>
          <a:ln w="19050">
            <a:noFill/>
          </a:ln>
        </p:spPr>
        <p:txBody>
          <a:bodyPr wrap="square" rtlCol="0">
            <a:spAutoFit/>
          </a:bodyPr>
          <a:lstStyle/>
          <a:p>
            <a:r>
              <a:rPr lang="ja-JP" altLang="en-US" sz="1400" b="1" u="sng" dirty="0">
                <a:solidFill>
                  <a:prstClr val="black"/>
                </a:solidFill>
                <a:latin typeface="+mn-ea"/>
              </a:rPr>
              <a:t>アラーム時の画像保存（</a:t>
            </a:r>
            <a:r>
              <a:rPr lang="en-US" altLang="ja-JP" sz="1400" b="1" u="sng" dirty="0">
                <a:solidFill>
                  <a:prstClr val="black"/>
                </a:solidFill>
                <a:latin typeface="+mn-ea"/>
              </a:rPr>
              <a:t>SD</a:t>
            </a:r>
            <a:r>
              <a:rPr lang="ja-JP" altLang="en-US" sz="1400" b="1" u="sng" dirty="0">
                <a:solidFill>
                  <a:prstClr val="black"/>
                </a:solidFill>
                <a:latin typeface="+mn-ea"/>
              </a:rPr>
              <a:t>メモリーカード）</a:t>
            </a:r>
          </a:p>
          <a:p>
            <a:pPr>
              <a:spcBef>
                <a:spcPts val="600"/>
              </a:spcBef>
            </a:pPr>
            <a:r>
              <a:rPr lang="ja-JP" altLang="en-US" sz="1300" b="1" dirty="0">
                <a:solidFill>
                  <a:prstClr val="black"/>
                </a:solidFill>
                <a:latin typeface="+mn-ea"/>
              </a:rPr>
              <a:t>「</a:t>
            </a:r>
            <a:r>
              <a:rPr lang="en-US" altLang="ja-JP" sz="1300" b="1" dirty="0">
                <a:solidFill>
                  <a:prstClr val="black"/>
                </a:solidFill>
                <a:latin typeface="+mn-ea"/>
              </a:rPr>
              <a:t>SD</a:t>
            </a:r>
            <a:r>
              <a:rPr lang="ja-JP" altLang="en-US" sz="1300" b="1" dirty="0">
                <a:solidFill>
                  <a:prstClr val="black"/>
                </a:solidFill>
                <a:latin typeface="+mn-ea"/>
              </a:rPr>
              <a:t>メモリーカード設定へ」をクリックすると、</a:t>
            </a:r>
            <a:endParaRPr lang="en-US" altLang="ja-JP" sz="1300" b="1" dirty="0">
              <a:solidFill>
                <a:prstClr val="black"/>
              </a:solidFill>
              <a:latin typeface="+mn-ea"/>
            </a:endParaRPr>
          </a:p>
          <a:p>
            <a:r>
              <a:rPr lang="ja-JP" altLang="en-US" sz="1300" b="1" dirty="0">
                <a:solidFill>
                  <a:prstClr val="black"/>
                </a:solidFill>
                <a:latin typeface="+mn-ea"/>
              </a:rPr>
              <a:t>アラーム発生時の</a:t>
            </a:r>
            <a:r>
              <a:rPr lang="en-US" altLang="ja-JP" sz="1300" b="1" dirty="0">
                <a:solidFill>
                  <a:prstClr val="black"/>
                </a:solidFill>
                <a:latin typeface="+mn-ea"/>
              </a:rPr>
              <a:t>SD</a:t>
            </a:r>
            <a:r>
              <a:rPr lang="ja-JP" altLang="en-US" sz="1300" b="1" dirty="0">
                <a:solidFill>
                  <a:prstClr val="black"/>
                </a:solidFill>
                <a:latin typeface="+mn-ea"/>
              </a:rPr>
              <a:t>メモリーカードへの録画に関する</a:t>
            </a:r>
            <a:endParaRPr lang="en-US" altLang="ja-JP" sz="1300" b="1" dirty="0">
              <a:solidFill>
                <a:prstClr val="black"/>
              </a:solidFill>
              <a:latin typeface="+mn-ea"/>
            </a:endParaRPr>
          </a:p>
          <a:p>
            <a:r>
              <a:rPr lang="ja-JP" altLang="en-US" sz="1300" b="1" dirty="0">
                <a:solidFill>
                  <a:prstClr val="black"/>
                </a:solidFill>
                <a:latin typeface="+mn-ea"/>
              </a:rPr>
              <a:t>設定画面が別ウインドウで表示されます。</a:t>
            </a:r>
            <a:endParaRPr lang="en-US" altLang="ja-JP" sz="1300" b="1" dirty="0">
              <a:solidFill>
                <a:prstClr val="black"/>
              </a:solidFill>
              <a:latin typeface="+mn-ea"/>
            </a:endParaRPr>
          </a:p>
        </p:txBody>
      </p:sp>
      <p:sp>
        <p:nvSpPr>
          <p:cNvPr id="17" name="線吹き出し 2 (枠付き) 32">
            <a:extLst>
              <a:ext uri="{FF2B5EF4-FFF2-40B4-BE49-F238E27FC236}">
                <a16:creationId xmlns:a16="http://schemas.microsoft.com/office/drawing/2014/main" id="{DA142B51-3786-D777-7098-8828B3F9BFF9}"/>
              </a:ext>
            </a:extLst>
          </p:cNvPr>
          <p:cNvSpPr/>
          <p:nvPr/>
        </p:nvSpPr>
        <p:spPr>
          <a:xfrm>
            <a:off x="8034576" y="4649932"/>
            <a:ext cx="4273546" cy="1077279"/>
          </a:xfrm>
          <a:prstGeom prst="borderCallout2">
            <a:avLst>
              <a:gd name="adj1" fmla="val 19446"/>
              <a:gd name="adj2" fmla="val -248"/>
              <a:gd name="adj3" fmla="val 19388"/>
              <a:gd name="adj4" fmla="val -2319"/>
              <a:gd name="adj5" fmla="val -141853"/>
              <a:gd name="adj6" fmla="val -7917"/>
            </a:avLst>
          </a:prstGeom>
          <a:noFill/>
          <a:ln w="19050" cap="flat" cmpd="sng" algn="ctr">
            <a:solidFill>
              <a:srgbClr val="FF0000"/>
            </a:solidFill>
            <a:prstDash val="solid"/>
            <a:miter lim="800000"/>
          </a:ln>
          <a:effectLst/>
        </p:spPr>
        <p:txBody>
          <a:bodyPr rtlCol="0" anchor="ctr"/>
          <a:lstStyle/>
          <a:p>
            <a:pPr algn="ctr" defTabSz="1439906">
              <a:defRPr/>
            </a:pPr>
            <a:endParaRPr kumimoji="0" lang="ja-JP" altLang="en-US" sz="1400" b="1" kern="0">
              <a:solidFill>
                <a:prstClr val="white"/>
              </a:solidFill>
              <a:latin typeface="+mn-ea"/>
            </a:endParaRPr>
          </a:p>
        </p:txBody>
      </p:sp>
      <p:sp>
        <p:nvSpPr>
          <p:cNvPr id="18" name="テキスト ボックス 17">
            <a:extLst>
              <a:ext uri="{FF2B5EF4-FFF2-40B4-BE49-F238E27FC236}">
                <a16:creationId xmlns:a16="http://schemas.microsoft.com/office/drawing/2014/main" id="{9D06A788-53DE-0960-A389-CE529A4262BD}"/>
              </a:ext>
            </a:extLst>
          </p:cNvPr>
          <p:cNvSpPr txBox="1"/>
          <p:nvPr/>
        </p:nvSpPr>
        <p:spPr>
          <a:xfrm>
            <a:off x="8056235" y="3497357"/>
            <a:ext cx="4225928" cy="984885"/>
          </a:xfrm>
          <a:prstGeom prst="rect">
            <a:avLst/>
          </a:prstGeom>
          <a:noFill/>
          <a:ln w="19050">
            <a:noFill/>
          </a:ln>
        </p:spPr>
        <p:txBody>
          <a:bodyPr wrap="square" rtlCol="0">
            <a:spAutoFit/>
          </a:bodyPr>
          <a:lstStyle/>
          <a:p>
            <a:r>
              <a:rPr lang="ja-JP" altLang="en-US" sz="1400" b="1" u="sng" dirty="0">
                <a:solidFill>
                  <a:prstClr val="black"/>
                </a:solidFill>
                <a:latin typeface="+mn-ea"/>
              </a:rPr>
              <a:t>独自アラーム通知</a:t>
            </a:r>
          </a:p>
          <a:p>
            <a:pPr>
              <a:spcBef>
                <a:spcPts val="600"/>
              </a:spcBef>
            </a:pPr>
            <a:r>
              <a:rPr lang="ja-JP" altLang="en-US" sz="1300" b="1" dirty="0">
                <a:solidFill>
                  <a:prstClr val="black"/>
                </a:solidFill>
                <a:latin typeface="+mn-ea"/>
              </a:rPr>
              <a:t>「独自アラーム通知設定へ」をクリックすると、</a:t>
            </a:r>
            <a:endParaRPr lang="en-US" altLang="ja-JP" sz="1300" b="1" dirty="0">
              <a:solidFill>
                <a:prstClr val="black"/>
              </a:solidFill>
              <a:latin typeface="+mn-ea"/>
            </a:endParaRPr>
          </a:p>
          <a:p>
            <a:r>
              <a:rPr lang="ja-JP" altLang="en-US" sz="1300" b="1" dirty="0">
                <a:solidFill>
                  <a:prstClr val="black"/>
                </a:solidFill>
                <a:latin typeface="+mn-ea"/>
              </a:rPr>
              <a:t>アラーム発生時の独自アラーム通知送信に関する設定画面が別ウインドウで表示されます。</a:t>
            </a:r>
            <a:endParaRPr lang="en-US" altLang="ja-JP" sz="1300" b="1" dirty="0">
              <a:solidFill>
                <a:prstClr val="black"/>
              </a:solidFill>
              <a:latin typeface="+mn-ea"/>
            </a:endParaRPr>
          </a:p>
        </p:txBody>
      </p:sp>
      <p:sp>
        <p:nvSpPr>
          <p:cNvPr id="20" name="線吹き出し 2 (枠付き) 34">
            <a:extLst>
              <a:ext uri="{FF2B5EF4-FFF2-40B4-BE49-F238E27FC236}">
                <a16:creationId xmlns:a16="http://schemas.microsoft.com/office/drawing/2014/main" id="{B44DE71E-BC72-8FBE-9F7C-1F7ABD66E51A}"/>
              </a:ext>
            </a:extLst>
          </p:cNvPr>
          <p:cNvSpPr/>
          <p:nvPr/>
        </p:nvSpPr>
        <p:spPr>
          <a:xfrm>
            <a:off x="8034576" y="5834661"/>
            <a:ext cx="4283548" cy="1077281"/>
          </a:xfrm>
          <a:prstGeom prst="borderCallout2">
            <a:avLst>
              <a:gd name="adj1" fmla="val 19446"/>
              <a:gd name="adj2" fmla="val -248"/>
              <a:gd name="adj3" fmla="val 19996"/>
              <a:gd name="adj4" fmla="val -9697"/>
              <a:gd name="adj5" fmla="val -166199"/>
              <a:gd name="adj6" fmla="val -21677"/>
            </a:avLst>
          </a:prstGeom>
          <a:noFill/>
          <a:ln w="19050" cap="flat" cmpd="sng" algn="ctr">
            <a:solidFill>
              <a:srgbClr val="FF0000"/>
            </a:solidFill>
            <a:prstDash val="solid"/>
            <a:miter lim="800000"/>
          </a:ln>
          <a:effectLst/>
        </p:spPr>
        <p:txBody>
          <a:bodyPr rtlCol="0" anchor="ctr"/>
          <a:lstStyle/>
          <a:p>
            <a:pPr algn="ctr" defTabSz="1439906">
              <a:defRPr/>
            </a:pPr>
            <a:endParaRPr kumimoji="0" lang="ja-JP" altLang="en-US" sz="1400" b="1" kern="0">
              <a:solidFill>
                <a:prstClr val="white"/>
              </a:solidFill>
              <a:latin typeface="+mn-ea"/>
            </a:endParaRPr>
          </a:p>
        </p:txBody>
      </p:sp>
      <p:sp>
        <p:nvSpPr>
          <p:cNvPr id="38" name="テキスト ボックス 37">
            <a:extLst>
              <a:ext uri="{FF2B5EF4-FFF2-40B4-BE49-F238E27FC236}">
                <a16:creationId xmlns:a16="http://schemas.microsoft.com/office/drawing/2014/main" id="{727ECE96-27BC-9D55-BCE2-1235DFFF4303}"/>
              </a:ext>
            </a:extLst>
          </p:cNvPr>
          <p:cNvSpPr txBox="1"/>
          <p:nvPr/>
        </p:nvSpPr>
        <p:spPr>
          <a:xfrm>
            <a:off x="8058300" y="4671117"/>
            <a:ext cx="4065885" cy="984885"/>
          </a:xfrm>
          <a:prstGeom prst="rect">
            <a:avLst/>
          </a:prstGeom>
          <a:noFill/>
          <a:ln w="19050">
            <a:noFill/>
          </a:ln>
        </p:spPr>
        <p:txBody>
          <a:bodyPr wrap="square" rtlCol="0">
            <a:spAutoFit/>
          </a:bodyPr>
          <a:lstStyle/>
          <a:p>
            <a:r>
              <a:rPr lang="en-US" altLang="ja-JP" sz="1400" b="1" u="sng" dirty="0">
                <a:solidFill>
                  <a:prstClr val="black"/>
                </a:solidFill>
                <a:latin typeface="+mn-ea"/>
              </a:rPr>
              <a:t>HTTP</a:t>
            </a:r>
            <a:r>
              <a:rPr lang="ja-JP" altLang="en-US" sz="1400" b="1" u="sng" dirty="0">
                <a:solidFill>
                  <a:prstClr val="black"/>
                </a:solidFill>
                <a:latin typeface="+mn-ea"/>
              </a:rPr>
              <a:t>アラーム通知</a:t>
            </a:r>
          </a:p>
          <a:p>
            <a:pPr>
              <a:spcBef>
                <a:spcPts val="600"/>
              </a:spcBef>
            </a:pPr>
            <a:r>
              <a:rPr lang="ja-JP" altLang="en-US" sz="1300" b="1" dirty="0">
                <a:solidFill>
                  <a:prstClr val="black"/>
                </a:solidFill>
                <a:latin typeface="+mn-ea"/>
              </a:rPr>
              <a:t>「</a:t>
            </a:r>
            <a:r>
              <a:rPr lang="en-US" altLang="ja-JP" sz="1300" b="1" dirty="0">
                <a:solidFill>
                  <a:prstClr val="black"/>
                </a:solidFill>
                <a:latin typeface="+mn-ea"/>
              </a:rPr>
              <a:t>HTTP</a:t>
            </a:r>
            <a:r>
              <a:rPr lang="ja-JP" altLang="en-US" sz="1300" b="1" dirty="0">
                <a:solidFill>
                  <a:prstClr val="black"/>
                </a:solidFill>
                <a:latin typeface="+mn-ea"/>
              </a:rPr>
              <a:t>アラーム通知設定へ」をクリックすると、</a:t>
            </a:r>
            <a:endParaRPr lang="en-US" altLang="ja-JP" sz="1300" b="1" dirty="0">
              <a:solidFill>
                <a:prstClr val="black"/>
              </a:solidFill>
              <a:latin typeface="+mn-ea"/>
            </a:endParaRPr>
          </a:p>
          <a:p>
            <a:r>
              <a:rPr lang="ja-JP" altLang="en-US" sz="1300" b="1" dirty="0">
                <a:solidFill>
                  <a:prstClr val="black"/>
                </a:solidFill>
                <a:latin typeface="+mn-ea"/>
              </a:rPr>
              <a:t>アラーム発生時の</a:t>
            </a:r>
            <a:r>
              <a:rPr lang="en-US" altLang="ja-JP" sz="1300" b="1" dirty="0">
                <a:solidFill>
                  <a:prstClr val="black"/>
                </a:solidFill>
                <a:latin typeface="+mn-ea"/>
              </a:rPr>
              <a:t>HTTP</a:t>
            </a:r>
            <a:r>
              <a:rPr lang="ja-JP" altLang="en-US" sz="1300" b="1" dirty="0">
                <a:solidFill>
                  <a:prstClr val="black"/>
                </a:solidFill>
                <a:latin typeface="+mn-ea"/>
              </a:rPr>
              <a:t>アラーム通知送信に関する</a:t>
            </a:r>
            <a:endParaRPr lang="en-US" altLang="ja-JP" sz="1300" b="1" dirty="0">
              <a:solidFill>
                <a:prstClr val="black"/>
              </a:solidFill>
              <a:latin typeface="+mn-ea"/>
            </a:endParaRPr>
          </a:p>
          <a:p>
            <a:r>
              <a:rPr lang="ja-JP" altLang="en-US" sz="1300" b="1" dirty="0">
                <a:solidFill>
                  <a:prstClr val="black"/>
                </a:solidFill>
                <a:latin typeface="+mn-ea"/>
              </a:rPr>
              <a:t>設定画面が別ウインドウで表示されます。</a:t>
            </a:r>
            <a:endParaRPr lang="en-US" altLang="ja-JP" sz="1300" b="1" dirty="0">
              <a:solidFill>
                <a:prstClr val="black"/>
              </a:solidFill>
              <a:latin typeface="+mn-ea"/>
            </a:endParaRPr>
          </a:p>
        </p:txBody>
      </p:sp>
      <p:pic>
        <p:nvPicPr>
          <p:cNvPr id="39" name="図 38">
            <a:extLst>
              <a:ext uri="{FF2B5EF4-FFF2-40B4-BE49-F238E27FC236}">
                <a16:creationId xmlns:a16="http://schemas.microsoft.com/office/drawing/2014/main" id="{28AB32D9-EE18-B87A-D267-644D1012B2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064" y="1999874"/>
            <a:ext cx="3443559" cy="1957759"/>
          </a:xfrm>
          <a:prstGeom prst="rect">
            <a:avLst/>
          </a:prstGeom>
        </p:spPr>
      </p:pic>
      <p:grpSp>
        <p:nvGrpSpPr>
          <p:cNvPr id="34" name="グループ化 33">
            <a:extLst>
              <a:ext uri="{FF2B5EF4-FFF2-40B4-BE49-F238E27FC236}">
                <a16:creationId xmlns:a16="http://schemas.microsoft.com/office/drawing/2014/main" id="{E113C9B5-FC03-129F-4B86-5D599C96E538}"/>
              </a:ext>
            </a:extLst>
          </p:cNvPr>
          <p:cNvGrpSpPr/>
          <p:nvPr/>
        </p:nvGrpSpPr>
        <p:grpSpPr>
          <a:xfrm>
            <a:off x="12418996" y="1032384"/>
            <a:ext cx="1844107" cy="6257244"/>
            <a:chOff x="7886230" y="655611"/>
            <a:chExt cx="1171091" cy="3973632"/>
          </a:xfrm>
        </p:grpSpPr>
        <p:sp>
          <p:nvSpPr>
            <p:cNvPr id="21" name="フリーフォーム 16">
              <a:extLst>
                <a:ext uri="{FF2B5EF4-FFF2-40B4-BE49-F238E27FC236}">
                  <a16:creationId xmlns:a16="http://schemas.microsoft.com/office/drawing/2014/main" id="{677B67E3-EF82-C2D6-E3C5-CFE5E568BEA4}"/>
                </a:ext>
              </a:extLst>
            </p:cNvPr>
            <p:cNvSpPr/>
            <p:nvPr/>
          </p:nvSpPr>
          <p:spPr>
            <a:xfrm>
              <a:off x="7886230" y="1860155"/>
              <a:ext cx="1171091" cy="360000"/>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3001" tIns="93001" rIns="93001" bIns="93001" numCol="1" spcCol="1270" anchor="ctr" anchorCtr="0">
              <a:noAutofit/>
            </a:bodyPr>
            <a:lstStyle/>
            <a:p>
              <a:pPr algn="ctr" defTabSz="734952">
                <a:lnSpc>
                  <a:spcPct val="90000"/>
                </a:lnSpc>
                <a:spcBef>
                  <a:spcPct val="0"/>
                </a:spcBef>
                <a:spcAft>
                  <a:spcPct val="35000"/>
                </a:spcAft>
              </a:pPr>
              <a:r>
                <a:rPr lang="en-US" altLang="ja-JP" sz="1600" b="1" dirty="0">
                  <a:solidFill>
                    <a:prstClr val="white"/>
                  </a:solidFill>
                  <a:latin typeface="+mn-ea"/>
                </a:rPr>
                <a:t>AI</a:t>
              </a:r>
              <a:r>
                <a:rPr lang="ja-JP" altLang="en-US" sz="1600" b="1" dirty="0">
                  <a:solidFill>
                    <a:prstClr val="white"/>
                  </a:solidFill>
                  <a:latin typeface="+mn-ea"/>
                </a:rPr>
                <a:t>動体検知設定</a:t>
              </a:r>
            </a:p>
          </p:txBody>
        </p:sp>
        <p:sp>
          <p:nvSpPr>
            <p:cNvPr id="22" name="フリーフォーム 17">
              <a:extLst>
                <a:ext uri="{FF2B5EF4-FFF2-40B4-BE49-F238E27FC236}">
                  <a16:creationId xmlns:a16="http://schemas.microsoft.com/office/drawing/2014/main" id="{A01EB190-5BCA-6174-A850-3BB52D385801}"/>
                </a:ext>
              </a:extLst>
            </p:cNvPr>
            <p:cNvSpPr/>
            <p:nvPr/>
          </p:nvSpPr>
          <p:spPr>
            <a:xfrm>
              <a:off x="7886230" y="2462427"/>
              <a:ext cx="1171091" cy="360000"/>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3001" tIns="93001" rIns="93001" bIns="93001" numCol="1" spcCol="1270" anchor="ctr" anchorCtr="0">
              <a:noAutofit/>
            </a:bodyPr>
            <a:lstStyle/>
            <a:p>
              <a:pPr algn="ctr" defTabSz="734952">
                <a:lnSpc>
                  <a:spcPct val="90000"/>
                </a:lnSpc>
                <a:spcBef>
                  <a:spcPct val="0"/>
                </a:spcBef>
                <a:spcAft>
                  <a:spcPct val="35000"/>
                </a:spcAft>
                <a:defRPr/>
              </a:pPr>
              <a:r>
                <a:rPr lang="ja-JP" altLang="en-US" sz="1600" b="1" dirty="0">
                  <a:solidFill>
                    <a:prstClr val="white"/>
                  </a:solidFill>
                  <a:latin typeface="+mn-ea"/>
                  <a:cs typeface="Meiryo UI" panose="020B0604030504040204" pitchFamily="50" charset="-128"/>
                </a:rPr>
                <a:t>カウント機能設定</a:t>
              </a:r>
              <a:endParaRPr lang="en-US" altLang="ja-JP" sz="1600" b="1" dirty="0">
                <a:solidFill>
                  <a:prstClr val="white"/>
                </a:solidFill>
                <a:latin typeface="+mn-ea"/>
                <a:cs typeface="Meiryo UI" panose="020B0604030504040204" pitchFamily="50" charset="-128"/>
              </a:endParaRPr>
            </a:p>
          </p:txBody>
        </p:sp>
        <p:sp>
          <p:nvSpPr>
            <p:cNvPr id="23" name="フリーフォーム 18">
              <a:extLst>
                <a:ext uri="{FF2B5EF4-FFF2-40B4-BE49-F238E27FC236}">
                  <a16:creationId xmlns:a16="http://schemas.microsoft.com/office/drawing/2014/main" id="{47B0D126-F90D-E3A7-C6B7-3CB5C1DD0A38}"/>
                </a:ext>
              </a:extLst>
            </p:cNvPr>
            <p:cNvSpPr/>
            <p:nvPr/>
          </p:nvSpPr>
          <p:spPr>
            <a:xfrm>
              <a:off x="7886230" y="3064699"/>
              <a:ext cx="1171091" cy="360000"/>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3001" tIns="93001" rIns="93001" bIns="93001" numCol="1" spcCol="1270" anchor="ctr" anchorCtr="0">
              <a:noAutofit/>
            </a:bodyPr>
            <a:lstStyle/>
            <a:p>
              <a:pPr algn="ctr" defTabSz="734952">
                <a:lnSpc>
                  <a:spcPct val="90000"/>
                </a:lnSpc>
                <a:spcBef>
                  <a:spcPct val="0"/>
                </a:spcBef>
                <a:spcAft>
                  <a:spcPct val="35000"/>
                </a:spcAft>
              </a:pPr>
              <a:r>
                <a:rPr lang="ja-JP" altLang="en-US" sz="1600" b="1" dirty="0">
                  <a:solidFill>
                    <a:prstClr val="white"/>
                  </a:solidFill>
                  <a:latin typeface="+mn-ea"/>
                </a:rPr>
                <a:t>詳細設定</a:t>
              </a:r>
            </a:p>
          </p:txBody>
        </p:sp>
        <p:sp>
          <p:nvSpPr>
            <p:cNvPr id="24" name="フリーフォーム 20">
              <a:extLst>
                <a:ext uri="{FF2B5EF4-FFF2-40B4-BE49-F238E27FC236}">
                  <a16:creationId xmlns:a16="http://schemas.microsoft.com/office/drawing/2014/main" id="{27720B28-A40E-771B-8094-C07CA1EA453F}"/>
                </a:ext>
              </a:extLst>
            </p:cNvPr>
            <p:cNvSpPr/>
            <p:nvPr/>
          </p:nvSpPr>
          <p:spPr>
            <a:xfrm>
              <a:off x="7886230" y="3666971"/>
              <a:ext cx="1171091" cy="360000"/>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3001" tIns="93001" rIns="93001" bIns="93001" numCol="1" spcCol="1270" anchor="ctr" anchorCtr="0">
              <a:noAutofit/>
            </a:bodyPr>
            <a:lstStyle/>
            <a:p>
              <a:pPr algn="ctr" defTabSz="734952">
                <a:lnSpc>
                  <a:spcPct val="90000"/>
                </a:lnSpc>
                <a:spcBef>
                  <a:spcPct val="0"/>
                </a:spcBef>
                <a:spcAft>
                  <a:spcPct val="35000"/>
                </a:spcAft>
              </a:pPr>
              <a:r>
                <a:rPr lang="ja-JP" altLang="en-US" sz="1600" b="1" dirty="0">
                  <a:solidFill>
                    <a:prstClr val="white"/>
                  </a:solidFill>
                  <a:latin typeface="+mn-ea"/>
                </a:rPr>
                <a:t>スケジュール設定</a:t>
              </a:r>
            </a:p>
          </p:txBody>
        </p:sp>
        <p:sp>
          <p:nvSpPr>
            <p:cNvPr id="25" name="フリーフォーム 21">
              <a:extLst>
                <a:ext uri="{FF2B5EF4-FFF2-40B4-BE49-F238E27FC236}">
                  <a16:creationId xmlns:a16="http://schemas.microsoft.com/office/drawing/2014/main" id="{87200270-54CD-6E93-0E5F-A3395685D523}"/>
                </a:ext>
              </a:extLst>
            </p:cNvPr>
            <p:cNvSpPr/>
            <p:nvPr/>
          </p:nvSpPr>
          <p:spPr>
            <a:xfrm>
              <a:off x="7886230" y="4269243"/>
              <a:ext cx="1171091" cy="360000"/>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accent1">
                <a:lumMod val="50000"/>
              </a:schemeClr>
            </a:solidFill>
            <a:effectLst>
              <a:outerShdw blurRad="50800" dist="38100" dir="2700000" algn="tl"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3001" tIns="93001" rIns="93001" bIns="93001" numCol="1" spcCol="1270" anchor="ctr" anchorCtr="0">
              <a:noAutofit/>
            </a:bodyPr>
            <a:lstStyle/>
            <a:p>
              <a:pPr algn="ctr" defTabSz="734952">
                <a:lnSpc>
                  <a:spcPct val="90000"/>
                </a:lnSpc>
                <a:spcBef>
                  <a:spcPct val="0"/>
                </a:spcBef>
                <a:spcAft>
                  <a:spcPct val="35000"/>
                </a:spcAft>
              </a:pPr>
              <a:r>
                <a:rPr lang="ja-JP" altLang="en-US" sz="1600" b="1" dirty="0">
                  <a:solidFill>
                    <a:prstClr val="white"/>
                  </a:solidFill>
                  <a:latin typeface="+mn-ea"/>
                </a:rPr>
                <a:t>アラーム設定</a:t>
              </a:r>
            </a:p>
          </p:txBody>
        </p:sp>
        <p:sp>
          <p:nvSpPr>
            <p:cNvPr id="26" name="フリーフォーム 23">
              <a:extLst>
                <a:ext uri="{FF2B5EF4-FFF2-40B4-BE49-F238E27FC236}">
                  <a16:creationId xmlns:a16="http://schemas.microsoft.com/office/drawing/2014/main" id="{6FECD3D8-0631-6714-4887-5999DE37327F}"/>
                </a:ext>
              </a:extLst>
            </p:cNvPr>
            <p:cNvSpPr/>
            <p:nvPr/>
          </p:nvSpPr>
          <p:spPr>
            <a:xfrm rot="28406">
              <a:off x="8325389" y="2248481"/>
              <a:ext cx="292773" cy="185620"/>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92206" tIns="0" rIns="92206" bIns="115458" numCol="1" spcCol="1270" anchor="ctr" anchorCtr="0">
              <a:noAutofit/>
            </a:bodyPr>
            <a:lstStyle/>
            <a:p>
              <a:pPr algn="ctr" defTabSz="262484">
                <a:lnSpc>
                  <a:spcPct val="90000"/>
                </a:lnSpc>
                <a:spcBef>
                  <a:spcPct val="0"/>
                </a:spcBef>
                <a:spcAft>
                  <a:spcPct val="35000"/>
                </a:spcAft>
                <a:defRPr/>
              </a:pPr>
              <a:endParaRPr lang="ja-JP" altLang="en-US" sz="1600" b="1">
                <a:solidFill>
                  <a:prstClr val="white"/>
                </a:solidFill>
                <a:latin typeface="+mn-ea"/>
                <a:cs typeface="Meiryo UI" panose="020B0604030504040204" pitchFamily="50" charset="-128"/>
              </a:endParaRPr>
            </a:p>
          </p:txBody>
        </p:sp>
        <p:sp>
          <p:nvSpPr>
            <p:cNvPr id="27" name="フリーフォーム 24">
              <a:extLst>
                <a:ext uri="{FF2B5EF4-FFF2-40B4-BE49-F238E27FC236}">
                  <a16:creationId xmlns:a16="http://schemas.microsoft.com/office/drawing/2014/main" id="{F51E6A6D-6886-2577-A728-105E6759705D}"/>
                </a:ext>
              </a:extLst>
            </p:cNvPr>
            <p:cNvSpPr/>
            <p:nvPr/>
          </p:nvSpPr>
          <p:spPr>
            <a:xfrm rot="28406">
              <a:off x="8325389" y="2850753"/>
              <a:ext cx="292773" cy="185620"/>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92206" tIns="0" rIns="92206" bIns="115458" numCol="1" spcCol="1270" anchor="ctr" anchorCtr="0">
              <a:noAutofit/>
            </a:bodyPr>
            <a:lstStyle/>
            <a:p>
              <a:pPr algn="ctr" defTabSz="262484">
                <a:lnSpc>
                  <a:spcPct val="90000"/>
                </a:lnSpc>
                <a:spcBef>
                  <a:spcPct val="0"/>
                </a:spcBef>
                <a:spcAft>
                  <a:spcPct val="35000"/>
                </a:spcAft>
                <a:defRPr/>
              </a:pPr>
              <a:endParaRPr lang="ja-JP" altLang="en-US" sz="1600" b="1">
                <a:solidFill>
                  <a:prstClr val="white"/>
                </a:solidFill>
                <a:latin typeface="+mn-ea"/>
                <a:cs typeface="Meiryo UI" panose="020B0604030504040204" pitchFamily="50" charset="-128"/>
              </a:endParaRPr>
            </a:p>
          </p:txBody>
        </p:sp>
        <p:sp>
          <p:nvSpPr>
            <p:cNvPr id="28" name="フリーフォーム 25">
              <a:extLst>
                <a:ext uri="{FF2B5EF4-FFF2-40B4-BE49-F238E27FC236}">
                  <a16:creationId xmlns:a16="http://schemas.microsoft.com/office/drawing/2014/main" id="{E2668BCD-9B00-CEEB-2456-0A49C17A2ABD}"/>
                </a:ext>
              </a:extLst>
            </p:cNvPr>
            <p:cNvSpPr/>
            <p:nvPr/>
          </p:nvSpPr>
          <p:spPr>
            <a:xfrm rot="28406">
              <a:off x="8325389" y="3453025"/>
              <a:ext cx="292773" cy="185620"/>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92206" tIns="0" rIns="92206" bIns="115458" numCol="1" spcCol="1270" anchor="ctr" anchorCtr="0">
              <a:noAutofit/>
            </a:bodyPr>
            <a:lstStyle/>
            <a:p>
              <a:pPr algn="ctr" defTabSz="262484">
                <a:lnSpc>
                  <a:spcPct val="90000"/>
                </a:lnSpc>
                <a:spcBef>
                  <a:spcPct val="0"/>
                </a:spcBef>
                <a:spcAft>
                  <a:spcPct val="35000"/>
                </a:spcAft>
                <a:defRPr/>
              </a:pPr>
              <a:endParaRPr lang="ja-JP" altLang="en-US" sz="1600" b="1">
                <a:solidFill>
                  <a:prstClr val="white"/>
                </a:solidFill>
                <a:latin typeface="+mn-ea"/>
                <a:cs typeface="Meiryo UI" panose="020B0604030504040204" pitchFamily="50" charset="-128"/>
              </a:endParaRPr>
            </a:p>
          </p:txBody>
        </p:sp>
        <p:sp>
          <p:nvSpPr>
            <p:cNvPr id="29" name="フリーフォーム 26">
              <a:extLst>
                <a:ext uri="{FF2B5EF4-FFF2-40B4-BE49-F238E27FC236}">
                  <a16:creationId xmlns:a16="http://schemas.microsoft.com/office/drawing/2014/main" id="{1E9747DC-4B66-3235-1744-01AC38D14EC6}"/>
                </a:ext>
              </a:extLst>
            </p:cNvPr>
            <p:cNvSpPr/>
            <p:nvPr/>
          </p:nvSpPr>
          <p:spPr>
            <a:xfrm rot="28406">
              <a:off x="8325389" y="4055297"/>
              <a:ext cx="292773" cy="185620"/>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92206" tIns="0" rIns="92206" bIns="115458" numCol="1" spcCol="1270" anchor="ctr" anchorCtr="0">
              <a:noAutofit/>
            </a:bodyPr>
            <a:lstStyle/>
            <a:p>
              <a:pPr algn="ctr" defTabSz="262484">
                <a:lnSpc>
                  <a:spcPct val="90000"/>
                </a:lnSpc>
                <a:spcBef>
                  <a:spcPct val="0"/>
                </a:spcBef>
                <a:spcAft>
                  <a:spcPct val="35000"/>
                </a:spcAft>
                <a:defRPr/>
              </a:pPr>
              <a:endParaRPr lang="ja-JP" altLang="en-US" sz="1600" b="1">
                <a:solidFill>
                  <a:prstClr val="white"/>
                </a:solidFill>
                <a:latin typeface="+mn-ea"/>
                <a:cs typeface="Meiryo UI" panose="020B0604030504040204" pitchFamily="50" charset="-128"/>
              </a:endParaRPr>
            </a:p>
          </p:txBody>
        </p:sp>
        <p:sp>
          <p:nvSpPr>
            <p:cNvPr id="30" name="フリーフォーム 14">
              <a:extLst>
                <a:ext uri="{FF2B5EF4-FFF2-40B4-BE49-F238E27FC236}">
                  <a16:creationId xmlns:a16="http://schemas.microsoft.com/office/drawing/2014/main" id="{915FE670-EA39-EECF-8952-D19BDD87A470}"/>
                </a:ext>
              </a:extLst>
            </p:cNvPr>
            <p:cNvSpPr/>
            <p:nvPr/>
          </p:nvSpPr>
          <p:spPr>
            <a:xfrm>
              <a:off x="7886230" y="655611"/>
              <a:ext cx="1171091" cy="360000"/>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3001" tIns="93001" rIns="93001" bIns="93001" numCol="1" spcCol="1270" anchor="ctr" anchorCtr="0">
              <a:noAutofit/>
            </a:bodyPr>
            <a:lstStyle/>
            <a:p>
              <a:pPr algn="ctr" defTabSz="734952">
                <a:lnSpc>
                  <a:spcPct val="90000"/>
                </a:lnSpc>
                <a:spcBef>
                  <a:spcPct val="0"/>
                </a:spcBef>
                <a:spcAft>
                  <a:spcPct val="35000"/>
                </a:spcAft>
                <a:defRPr/>
              </a:pPr>
              <a:r>
                <a:rPr lang="ja-JP" altLang="en-US" sz="1600" b="1" dirty="0">
                  <a:solidFill>
                    <a:prstClr val="white"/>
                  </a:solidFill>
                  <a:latin typeface="+mn-ea"/>
                </a:rPr>
                <a:t>設定画面を開く</a:t>
              </a:r>
            </a:p>
          </p:txBody>
        </p:sp>
        <p:sp>
          <p:nvSpPr>
            <p:cNvPr id="31" name="フリーフォーム 15">
              <a:extLst>
                <a:ext uri="{FF2B5EF4-FFF2-40B4-BE49-F238E27FC236}">
                  <a16:creationId xmlns:a16="http://schemas.microsoft.com/office/drawing/2014/main" id="{F9A1B21D-5D21-59AD-4DA7-80B004CF45FB}"/>
                </a:ext>
              </a:extLst>
            </p:cNvPr>
            <p:cNvSpPr/>
            <p:nvPr/>
          </p:nvSpPr>
          <p:spPr>
            <a:xfrm rot="28406">
              <a:off x="8325389" y="1043937"/>
              <a:ext cx="292773" cy="185620"/>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92206" tIns="0" rIns="92206" bIns="115458" numCol="1" spcCol="1270" anchor="ctr" anchorCtr="0">
              <a:noAutofit/>
            </a:bodyPr>
            <a:lstStyle/>
            <a:p>
              <a:pPr algn="ctr" defTabSz="262484">
                <a:lnSpc>
                  <a:spcPct val="90000"/>
                </a:lnSpc>
                <a:spcBef>
                  <a:spcPct val="0"/>
                </a:spcBef>
                <a:spcAft>
                  <a:spcPct val="35000"/>
                </a:spcAft>
                <a:defRPr/>
              </a:pPr>
              <a:endParaRPr lang="ja-JP" altLang="en-US" sz="1600" b="1">
                <a:solidFill>
                  <a:prstClr val="white"/>
                </a:solidFill>
                <a:latin typeface="+mn-ea"/>
                <a:cs typeface="Meiryo UI" panose="020B0604030504040204" pitchFamily="50" charset="-128"/>
              </a:endParaRPr>
            </a:p>
          </p:txBody>
        </p:sp>
        <p:sp>
          <p:nvSpPr>
            <p:cNvPr id="32" name="フリーフォーム 16">
              <a:extLst>
                <a:ext uri="{FF2B5EF4-FFF2-40B4-BE49-F238E27FC236}">
                  <a16:creationId xmlns:a16="http://schemas.microsoft.com/office/drawing/2014/main" id="{9BE793E2-2FC1-750C-2812-02BCEE232B12}"/>
                </a:ext>
              </a:extLst>
            </p:cNvPr>
            <p:cNvSpPr/>
            <p:nvPr/>
          </p:nvSpPr>
          <p:spPr>
            <a:xfrm>
              <a:off x="7886230" y="1257883"/>
              <a:ext cx="1171091" cy="360000"/>
            </a:xfrm>
            <a:custGeom>
              <a:avLst/>
              <a:gdLst>
                <a:gd name="connsiteX0" fmla="*/ 0 w 1561455"/>
                <a:gd name="connsiteY0" fmla="*/ 86748 h 867475"/>
                <a:gd name="connsiteX1" fmla="*/ 86748 w 1561455"/>
                <a:gd name="connsiteY1" fmla="*/ 0 h 867475"/>
                <a:gd name="connsiteX2" fmla="*/ 1474708 w 1561455"/>
                <a:gd name="connsiteY2" fmla="*/ 0 h 867475"/>
                <a:gd name="connsiteX3" fmla="*/ 1561456 w 1561455"/>
                <a:gd name="connsiteY3" fmla="*/ 86748 h 867475"/>
                <a:gd name="connsiteX4" fmla="*/ 1561455 w 1561455"/>
                <a:gd name="connsiteY4" fmla="*/ 780728 h 867475"/>
                <a:gd name="connsiteX5" fmla="*/ 1474707 w 1561455"/>
                <a:gd name="connsiteY5" fmla="*/ 867476 h 867475"/>
                <a:gd name="connsiteX6" fmla="*/ 86748 w 1561455"/>
                <a:gd name="connsiteY6" fmla="*/ 867475 h 867475"/>
                <a:gd name="connsiteX7" fmla="*/ 0 w 1561455"/>
                <a:gd name="connsiteY7" fmla="*/ 780727 h 867475"/>
                <a:gd name="connsiteX8" fmla="*/ 0 w 1561455"/>
                <a:gd name="connsiteY8" fmla="*/ 86748 h 86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455" h="867475">
                  <a:moveTo>
                    <a:pt x="0" y="86748"/>
                  </a:moveTo>
                  <a:cubicBezTo>
                    <a:pt x="0" y="38838"/>
                    <a:pt x="38838" y="0"/>
                    <a:pt x="86748" y="0"/>
                  </a:cubicBezTo>
                  <a:lnTo>
                    <a:pt x="1474708" y="0"/>
                  </a:lnTo>
                  <a:cubicBezTo>
                    <a:pt x="1522618" y="0"/>
                    <a:pt x="1561456" y="38838"/>
                    <a:pt x="1561456" y="86748"/>
                  </a:cubicBezTo>
                  <a:cubicBezTo>
                    <a:pt x="1561456" y="318075"/>
                    <a:pt x="1561455" y="549401"/>
                    <a:pt x="1561455" y="780728"/>
                  </a:cubicBezTo>
                  <a:cubicBezTo>
                    <a:pt x="1561455" y="828638"/>
                    <a:pt x="1522617" y="867476"/>
                    <a:pt x="1474707" y="867476"/>
                  </a:cubicBezTo>
                  <a:lnTo>
                    <a:pt x="86748" y="867475"/>
                  </a:lnTo>
                  <a:cubicBezTo>
                    <a:pt x="38838" y="867475"/>
                    <a:pt x="0" y="828637"/>
                    <a:pt x="0" y="780727"/>
                  </a:cubicBezTo>
                  <a:lnTo>
                    <a:pt x="0" y="86748"/>
                  </a:lnTo>
                  <a:close/>
                </a:path>
              </a:pathLst>
            </a:cu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3001" tIns="93001" rIns="93001" bIns="93001" numCol="1" spcCol="1270" anchor="ctr" anchorCtr="0">
              <a:noAutofit/>
            </a:bodyPr>
            <a:lstStyle/>
            <a:p>
              <a:pPr algn="ctr" defTabSz="734952">
                <a:lnSpc>
                  <a:spcPct val="90000"/>
                </a:lnSpc>
                <a:spcBef>
                  <a:spcPct val="0"/>
                </a:spcBef>
                <a:spcAft>
                  <a:spcPct val="35000"/>
                </a:spcAft>
                <a:defRPr/>
              </a:pPr>
              <a:r>
                <a:rPr lang="ja-JP" altLang="en-US" sz="1600" b="1" dirty="0">
                  <a:solidFill>
                    <a:prstClr val="white"/>
                  </a:solidFill>
                  <a:latin typeface="+mn-ea"/>
                </a:rPr>
                <a:t>モード選択</a:t>
              </a:r>
            </a:p>
          </p:txBody>
        </p:sp>
        <p:sp>
          <p:nvSpPr>
            <p:cNvPr id="33" name="フリーフォーム 23">
              <a:extLst>
                <a:ext uri="{FF2B5EF4-FFF2-40B4-BE49-F238E27FC236}">
                  <a16:creationId xmlns:a16="http://schemas.microsoft.com/office/drawing/2014/main" id="{83160F16-8243-4EA6-66A3-A38DBD2B1877}"/>
                </a:ext>
              </a:extLst>
            </p:cNvPr>
            <p:cNvSpPr/>
            <p:nvPr/>
          </p:nvSpPr>
          <p:spPr>
            <a:xfrm rot="28406">
              <a:off x="8325389" y="1646209"/>
              <a:ext cx="292773" cy="185620"/>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92206" tIns="0" rIns="92206" bIns="115458" numCol="1" spcCol="1270" anchor="ctr" anchorCtr="0">
              <a:noAutofit/>
            </a:bodyPr>
            <a:lstStyle/>
            <a:p>
              <a:pPr algn="ctr" defTabSz="262484">
                <a:lnSpc>
                  <a:spcPct val="90000"/>
                </a:lnSpc>
                <a:spcBef>
                  <a:spcPct val="0"/>
                </a:spcBef>
                <a:spcAft>
                  <a:spcPct val="35000"/>
                </a:spcAft>
                <a:defRPr/>
              </a:pPr>
              <a:endParaRPr lang="ja-JP" altLang="en-US" sz="1600" b="1">
                <a:solidFill>
                  <a:prstClr val="white"/>
                </a:solidFill>
                <a:latin typeface="+mn-ea"/>
                <a:cs typeface="Meiryo UI" panose="020B0604030504040204" pitchFamily="50" charset="-128"/>
              </a:endParaRPr>
            </a:p>
          </p:txBody>
        </p:sp>
      </p:grpSp>
      <p:sp>
        <p:nvSpPr>
          <p:cNvPr id="42" name="フリーフォーム: 図形 41">
            <a:extLst>
              <a:ext uri="{FF2B5EF4-FFF2-40B4-BE49-F238E27FC236}">
                <a16:creationId xmlns:a16="http://schemas.microsoft.com/office/drawing/2014/main" id="{1005908F-D580-C008-A78D-E879D9F6E0D3}"/>
              </a:ext>
            </a:extLst>
          </p:cNvPr>
          <p:cNvSpPr/>
          <p:nvPr/>
        </p:nvSpPr>
        <p:spPr>
          <a:xfrm>
            <a:off x="4152488" y="3247607"/>
            <a:ext cx="3533584" cy="1310076"/>
          </a:xfrm>
          <a:custGeom>
            <a:avLst/>
            <a:gdLst>
              <a:gd name="connsiteX0" fmla="*/ 2540 w 2296160"/>
              <a:gd name="connsiteY0" fmla="*/ 0 h 800100"/>
              <a:gd name="connsiteX1" fmla="*/ 0 w 2296160"/>
              <a:gd name="connsiteY1" fmla="*/ 800100 h 800100"/>
              <a:gd name="connsiteX2" fmla="*/ 1160780 w 2296160"/>
              <a:gd name="connsiteY2" fmla="*/ 789940 h 800100"/>
              <a:gd name="connsiteX3" fmla="*/ 1163320 w 2296160"/>
              <a:gd name="connsiteY3" fmla="*/ 449580 h 800100"/>
              <a:gd name="connsiteX4" fmla="*/ 2296160 w 2296160"/>
              <a:gd name="connsiteY4" fmla="*/ 452120 h 800100"/>
              <a:gd name="connsiteX5" fmla="*/ 2291080 w 2296160"/>
              <a:gd name="connsiteY5" fmla="*/ 2540 h 800100"/>
              <a:gd name="connsiteX6" fmla="*/ 2540 w 2296160"/>
              <a:gd name="connsiteY6" fmla="*/ 0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6160" h="800100">
                <a:moveTo>
                  <a:pt x="2540" y="0"/>
                </a:moveTo>
                <a:cubicBezTo>
                  <a:pt x="1693" y="266700"/>
                  <a:pt x="847" y="533400"/>
                  <a:pt x="0" y="800100"/>
                </a:cubicBezTo>
                <a:lnTo>
                  <a:pt x="1160780" y="789940"/>
                </a:lnTo>
                <a:cubicBezTo>
                  <a:pt x="1161627" y="676487"/>
                  <a:pt x="1162473" y="563033"/>
                  <a:pt x="1163320" y="449580"/>
                </a:cubicBezTo>
                <a:lnTo>
                  <a:pt x="2296160" y="452120"/>
                </a:lnTo>
                <a:cubicBezTo>
                  <a:pt x="2294467" y="302260"/>
                  <a:pt x="2292773" y="152400"/>
                  <a:pt x="2291080" y="2540"/>
                </a:cubicBezTo>
                <a:lnTo>
                  <a:pt x="2540" y="0"/>
                </a:lnTo>
                <a:close/>
              </a:path>
            </a:pathLst>
          </a:custGeom>
          <a:noFill/>
          <a:ln w="19050" cap="flat" cmpd="sng" algn="ctr">
            <a:solidFill>
              <a:srgbClr val="FF0000"/>
            </a:solidFill>
            <a:prstDash val="solid"/>
            <a:miter lim="800000"/>
          </a:ln>
          <a:effectLst/>
        </p:spPr>
        <p:txBody>
          <a:bodyPr rtlCol="0" anchor="ctr"/>
          <a:lstStyle/>
          <a:p>
            <a:pPr algn="ctr" defTabSz="1439906"/>
            <a:endParaRPr kumimoji="0" lang="ja-JP" altLang="en-US" sz="2834" b="1" kern="0">
              <a:solidFill>
                <a:prstClr val="white"/>
              </a:solidFill>
              <a:latin typeface="+mn-ea"/>
            </a:endParaRPr>
          </a:p>
        </p:txBody>
      </p:sp>
    </p:spTree>
    <p:extLst>
      <p:ext uri="{BB962C8B-B14F-4D97-AF65-F5344CB8AC3E}">
        <p14:creationId xmlns:p14="http://schemas.microsoft.com/office/powerpoint/2010/main" val="353305685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動作確認</a:t>
            </a:r>
          </a:p>
        </p:txBody>
      </p:sp>
      <p:sp>
        <p:nvSpPr>
          <p:cNvPr id="4" name="スライド番号プレースホルダー 3"/>
          <p:cNvSpPr>
            <a:spLocks noGrp="1"/>
          </p:cNvSpPr>
          <p:nvPr>
            <p:ph type="sldNum" sz="quarter" idx="4294967295"/>
          </p:nvPr>
        </p:nvSpPr>
        <p:spPr>
          <a:xfrm>
            <a:off x="11160125" y="230188"/>
            <a:ext cx="3240088" cy="430212"/>
          </a:xfrm>
          <a:prstGeom prst="rect">
            <a:avLst/>
          </a:prstGeom>
        </p:spPr>
        <p:txBody>
          <a:bodyPr/>
          <a:lstStyle/>
          <a:p>
            <a:fld id="{75438C89-2E4A-459A-A240-7BEE69BDF8CF}" type="slidenum">
              <a:rPr lang="ja-JP" altLang="en-US">
                <a:solidFill>
                  <a:prstClr val="black">
                    <a:tint val="75000"/>
                  </a:prstClr>
                </a:solidFill>
              </a:rPr>
              <a:pPr/>
              <a:t>55</a:t>
            </a:fld>
            <a:endParaRPr lang="ja-JP" altLang="en-US">
              <a:solidFill>
                <a:prstClr val="black">
                  <a:tint val="75000"/>
                </a:prstClr>
              </a:solidFill>
            </a:endParaRPr>
          </a:p>
        </p:txBody>
      </p:sp>
    </p:spTree>
    <p:extLst>
      <p:ext uri="{BB962C8B-B14F-4D97-AF65-F5344CB8AC3E}">
        <p14:creationId xmlns:p14="http://schemas.microsoft.com/office/powerpoint/2010/main" val="405422077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0683E1B5-30E3-B5B7-6850-28C0AFBD4D15}"/>
              </a:ext>
            </a:extLst>
          </p:cNvPr>
          <p:cNvSpPr/>
          <p:nvPr/>
        </p:nvSpPr>
        <p:spPr>
          <a:xfrm>
            <a:off x="25887" y="874755"/>
            <a:ext cx="14138771" cy="2012607"/>
          </a:xfrm>
          <a:prstGeom prst="rect">
            <a:avLst/>
          </a:prstGeom>
          <a:solidFill>
            <a:srgbClr val="5B9BD5">
              <a:lumMod val="20000"/>
              <a:lumOff val="80000"/>
              <a:alpha val="50000"/>
            </a:srgbClr>
          </a:solidFill>
          <a:ln w="12700" cap="flat" cmpd="sng" algn="ctr">
            <a:noFill/>
            <a:prstDash val="solid"/>
            <a:miter lim="800000"/>
          </a:ln>
          <a:effectLst/>
        </p:spPr>
        <p:txBody>
          <a:bodyPr rtlCol="0" anchor="ctr"/>
          <a:lstStyle/>
          <a:p>
            <a:pPr algn="ctr" defTabSz="1439906">
              <a:defRPr/>
            </a:pPr>
            <a:endParaRPr kumimoji="0" lang="ja-JP" altLang="en-US" sz="2400" b="1" kern="0" dirty="0">
              <a:solidFill>
                <a:prstClr val="white"/>
              </a:solidFill>
              <a:latin typeface="+mn-ea"/>
            </a:endParaRPr>
          </a:p>
        </p:txBody>
      </p:sp>
      <p:sp>
        <p:nvSpPr>
          <p:cNvPr id="2" name="タイトル 1"/>
          <p:cNvSpPr>
            <a:spLocks noGrp="1"/>
          </p:cNvSpPr>
          <p:nvPr>
            <p:ph type="title"/>
          </p:nvPr>
        </p:nvSpPr>
        <p:spPr/>
        <p:txBody>
          <a:bodyPr/>
          <a:lstStyle/>
          <a:p>
            <a:r>
              <a:rPr kumimoji="1" lang="ja-JP" altLang="en-US" dirty="0"/>
              <a:t>参考：侵入検知動作確認の事例</a:t>
            </a:r>
          </a:p>
        </p:txBody>
      </p:sp>
      <p:sp>
        <p:nvSpPr>
          <p:cNvPr id="4" name="正方形/長方形 3">
            <a:extLst>
              <a:ext uri="{FF2B5EF4-FFF2-40B4-BE49-F238E27FC236}">
                <a16:creationId xmlns:a16="http://schemas.microsoft.com/office/drawing/2014/main" id="{9ABB7B64-4241-CE98-989B-1D71996B9B97}"/>
              </a:ext>
            </a:extLst>
          </p:cNvPr>
          <p:cNvSpPr/>
          <p:nvPr/>
        </p:nvSpPr>
        <p:spPr>
          <a:xfrm>
            <a:off x="65376" y="3051988"/>
            <a:ext cx="14138771" cy="4438953"/>
          </a:xfrm>
          <a:prstGeom prst="rect">
            <a:avLst/>
          </a:prstGeom>
          <a:solidFill>
            <a:srgbClr val="5B9BD5">
              <a:lumMod val="20000"/>
              <a:lumOff val="80000"/>
              <a:alpha val="50000"/>
            </a:srgbClr>
          </a:solidFill>
          <a:ln w="12700" cap="flat" cmpd="sng" algn="ctr">
            <a:noFill/>
            <a:prstDash val="solid"/>
            <a:miter lim="800000"/>
          </a:ln>
          <a:effectLst/>
        </p:spPr>
        <p:txBody>
          <a:bodyPr rtlCol="0" anchor="ctr"/>
          <a:lstStyle/>
          <a:p>
            <a:pPr algn="ctr" defTabSz="1439906">
              <a:defRPr/>
            </a:pPr>
            <a:endParaRPr kumimoji="0" lang="ja-JP" altLang="en-US" sz="2834" b="1" kern="0" dirty="0">
              <a:solidFill>
                <a:prstClr val="white"/>
              </a:solidFill>
              <a:latin typeface="+mn-ea"/>
            </a:endParaRPr>
          </a:p>
        </p:txBody>
      </p:sp>
      <p:graphicFrame>
        <p:nvGraphicFramePr>
          <p:cNvPr id="6" name="表 5">
            <a:extLst>
              <a:ext uri="{FF2B5EF4-FFF2-40B4-BE49-F238E27FC236}">
                <a16:creationId xmlns:a16="http://schemas.microsoft.com/office/drawing/2014/main" id="{9EF40083-6A78-F921-C77E-17A35377D714}"/>
              </a:ext>
            </a:extLst>
          </p:cNvPr>
          <p:cNvGraphicFramePr>
            <a:graphicFrameLocks noGrp="1"/>
          </p:cNvGraphicFramePr>
          <p:nvPr>
            <p:extLst>
              <p:ext uri="{D42A27DB-BD31-4B8C-83A1-F6EECF244321}">
                <p14:modId xmlns:p14="http://schemas.microsoft.com/office/powerpoint/2010/main" val="2396944255"/>
              </p:ext>
            </p:extLst>
          </p:nvPr>
        </p:nvGraphicFramePr>
        <p:xfrm>
          <a:off x="113110" y="3691569"/>
          <a:ext cx="14016042" cy="3699594"/>
        </p:xfrm>
        <a:graphic>
          <a:graphicData uri="http://schemas.openxmlformats.org/drawingml/2006/table">
            <a:tbl>
              <a:tblPr firstRow="1" bandRow="1">
                <a:effectLst>
                  <a:outerShdw blurRad="50800" dist="38100" dir="2700000" algn="tl" rotWithShape="0">
                    <a:prstClr val="black">
                      <a:alpha val="40000"/>
                    </a:prstClr>
                  </a:outerShdw>
                </a:effectLst>
              </a:tblPr>
              <a:tblGrid>
                <a:gridCol w="1659163">
                  <a:extLst>
                    <a:ext uri="{9D8B030D-6E8A-4147-A177-3AD203B41FA5}">
                      <a16:colId xmlns:a16="http://schemas.microsoft.com/office/drawing/2014/main" val="20000"/>
                    </a:ext>
                  </a:extLst>
                </a:gridCol>
                <a:gridCol w="2027867">
                  <a:extLst>
                    <a:ext uri="{9D8B030D-6E8A-4147-A177-3AD203B41FA5}">
                      <a16:colId xmlns:a16="http://schemas.microsoft.com/office/drawing/2014/main" val="20001"/>
                    </a:ext>
                  </a:extLst>
                </a:gridCol>
                <a:gridCol w="8514605">
                  <a:extLst>
                    <a:ext uri="{9D8B030D-6E8A-4147-A177-3AD203B41FA5}">
                      <a16:colId xmlns:a16="http://schemas.microsoft.com/office/drawing/2014/main" val="20002"/>
                    </a:ext>
                  </a:extLst>
                </a:gridCol>
                <a:gridCol w="1814407">
                  <a:extLst>
                    <a:ext uri="{9D8B030D-6E8A-4147-A177-3AD203B41FA5}">
                      <a16:colId xmlns:a16="http://schemas.microsoft.com/office/drawing/2014/main" val="20003"/>
                    </a:ext>
                  </a:extLst>
                </a:gridCol>
              </a:tblGrid>
              <a:tr h="395972">
                <a:tc>
                  <a:txBody>
                    <a:bodyPr/>
                    <a:lstStyle>
                      <a:lvl1pPr marL="0" algn="l" defTabSz="685800" rtl="0" eaLnBrk="1" latinLnBrk="0" hangingPunct="1">
                        <a:defRPr kumimoji="1" sz="1350" b="1" kern="1200">
                          <a:solidFill>
                            <a:schemeClr val="lt1"/>
                          </a:solidFill>
                          <a:latin typeface="游ゴシック" panose="020F0502020204030204"/>
                        </a:defRPr>
                      </a:lvl1pPr>
                      <a:lvl2pPr marL="342900" algn="l" defTabSz="685800" rtl="0" eaLnBrk="1" latinLnBrk="0" hangingPunct="1">
                        <a:defRPr kumimoji="1" sz="1350" b="1" kern="1200">
                          <a:solidFill>
                            <a:schemeClr val="lt1"/>
                          </a:solidFill>
                          <a:latin typeface="游ゴシック" panose="020F0502020204030204"/>
                        </a:defRPr>
                      </a:lvl2pPr>
                      <a:lvl3pPr marL="685800" algn="l" defTabSz="685800" rtl="0" eaLnBrk="1" latinLnBrk="0" hangingPunct="1">
                        <a:defRPr kumimoji="1" sz="1350" b="1" kern="1200">
                          <a:solidFill>
                            <a:schemeClr val="lt1"/>
                          </a:solidFill>
                          <a:latin typeface="游ゴシック" panose="020F0502020204030204"/>
                        </a:defRPr>
                      </a:lvl3pPr>
                      <a:lvl4pPr marL="1028700" algn="l" defTabSz="685800" rtl="0" eaLnBrk="1" latinLnBrk="0" hangingPunct="1">
                        <a:defRPr kumimoji="1" sz="1350" b="1" kern="1200">
                          <a:solidFill>
                            <a:schemeClr val="lt1"/>
                          </a:solidFill>
                          <a:latin typeface="游ゴシック" panose="020F0502020204030204"/>
                        </a:defRPr>
                      </a:lvl4pPr>
                      <a:lvl5pPr marL="1371600" algn="l" defTabSz="685800" rtl="0" eaLnBrk="1" latinLnBrk="0" hangingPunct="1">
                        <a:defRPr kumimoji="1" sz="1350" b="1" kern="1200">
                          <a:solidFill>
                            <a:schemeClr val="lt1"/>
                          </a:solidFill>
                          <a:latin typeface="游ゴシック" panose="020F0502020204030204"/>
                        </a:defRPr>
                      </a:lvl5pPr>
                      <a:lvl6pPr marL="1714500" algn="l" defTabSz="685800" rtl="0" eaLnBrk="1" latinLnBrk="0" hangingPunct="1">
                        <a:defRPr kumimoji="1" sz="1350" b="1" kern="1200">
                          <a:solidFill>
                            <a:schemeClr val="lt1"/>
                          </a:solidFill>
                          <a:latin typeface="游ゴシック" panose="020F0502020204030204"/>
                        </a:defRPr>
                      </a:lvl6pPr>
                      <a:lvl7pPr marL="2057400" algn="l" defTabSz="685800" rtl="0" eaLnBrk="1" latinLnBrk="0" hangingPunct="1">
                        <a:defRPr kumimoji="1" sz="1350" b="1" kern="1200">
                          <a:solidFill>
                            <a:schemeClr val="lt1"/>
                          </a:solidFill>
                          <a:latin typeface="游ゴシック" panose="020F0502020204030204"/>
                        </a:defRPr>
                      </a:lvl7pPr>
                      <a:lvl8pPr marL="2400300" algn="l" defTabSz="685800" rtl="0" eaLnBrk="1" latinLnBrk="0" hangingPunct="1">
                        <a:defRPr kumimoji="1" sz="1350" b="1" kern="1200">
                          <a:solidFill>
                            <a:schemeClr val="lt1"/>
                          </a:solidFill>
                          <a:latin typeface="游ゴシック" panose="020F0502020204030204"/>
                        </a:defRPr>
                      </a:lvl8pPr>
                      <a:lvl9pPr marL="2743200" algn="l" defTabSz="685800" rtl="0" eaLnBrk="1" latinLnBrk="0" hangingPunct="1">
                        <a:defRPr kumimoji="1" sz="1350" b="1" kern="1200">
                          <a:solidFill>
                            <a:schemeClr val="lt1"/>
                          </a:solidFill>
                          <a:latin typeface="游ゴシック" panose="020F0502020204030204"/>
                        </a:defRPr>
                      </a:lvl9pPr>
                    </a:lstStyle>
                    <a:p>
                      <a:pPr algn="ctr"/>
                      <a:r>
                        <a:rPr kumimoji="1" lang="ja-JP" altLang="en-US" sz="1800" b="1" dirty="0">
                          <a:effectLst>
                            <a:outerShdw blurRad="38100" dist="38100" dir="2700000" algn="tl">
                              <a:srgbClr val="000000">
                                <a:alpha val="43137"/>
                              </a:srgbClr>
                            </a:outerShdw>
                          </a:effectLst>
                          <a:latin typeface="+mn-ea"/>
                          <a:ea typeface="+mn-ea"/>
                        </a:rPr>
                        <a:t>試験分類</a:t>
                      </a:r>
                      <a:endParaRPr kumimoji="1" lang="ja-JP" altLang="en-US" sz="1800" b="1" dirty="0">
                        <a:effectLst>
                          <a:outerShdw blurRad="38100" dist="38100" dir="2700000" algn="tl">
                            <a:srgbClr val="000000">
                              <a:alpha val="43137"/>
                            </a:srgbClr>
                          </a:outerShdw>
                        </a:effectLst>
                        <a:latin typeface="+mn-ea"/>
                        <a:ea typeface="+mn-ea"/>
                        <a:cs typeface="Meiryo UI" panose="020B0604030504040204" pitchFamily="50" charset="-128"/>
                      </a:endParaRPr>
                    </a:p>
                  </a:txBody>
                  <a:tcPr marL="107992" marR="107992" marT="53996" marB="53996"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472C4"/>
                    </a:solidFill>
                  </a:tcPr>
                </a:tc>
                <a:tc>
                  <a:txBody>
                    <a:bodyPr/>
                    <a:lstStyle>
                      <a:lvl1pPr marL="0" algn="l" defTabSz="685800" rtl="0" eaLnBrk="1" latinLnBrk="0" hangingPunct="1">
                        <a:defRPr kumimoji="1" sz="1350" b="1" kern="1200">
                          <a:solidFill>
                            <a:schemeClr val="lt1"/>
                          </a:solidFill>
                          <a:latin typeface="游ゴシック" panose="020F0502020204030204"/>
                        </a:defRPr>
                      </a:lvl1pPr>
                      <a:lvl2pPr marL="342900" algn="l" defTabSz="685800" rtl="0" eaLnBrk="1" latinLnBrk="0" hangingPunct="1">
                        <a:defRPr kumimoji="1" sz="1350" b="1" kern="1200">
                          <a:solidFill>
                            <a:schemeClr val="lt1"/>
                          </a:solidFill>
                          <a:latin typeface="游ゴシック" panose="020F0502020204030204"/>
                        </a:defRPr>
                      </a:lvl2pPr>
                      <a:lvl3pPr marL="685800" algn="l" defTabSz="685800" rtl="0" eaLnBrk="1" latinLnBrk="0" hangingPunct="1">
                        <a:defRPr kumimoji="1" sz="1350" b="1" kern="1200">
                          <a:solidFill>
                            <a:schemeClr val="lt1"/>
                          </a:solidFill>
                          <a:latin typeface="游ゴシック" panose="020F0502020204030204"/>
                        </a:defRPr>
                      </a:lvl3pPr>
                      <a:lvl4pPr marL="1028700" algn="l" defTabSz="685800" rtl="0" eaLnBrk="1" latinLnBrk="0" hangingPunct="1">
                        <a:defRPr kumimoji="1" sz="1350" b="1" kern="1200">
                          <a:solidFill>
                            <a:schemeClr val="lt1"/>
                          </a:solidFill>
                          <a:latin typeface="游ゴシック" panose="020F0502020204030204"/>
                        </a:defRPr>
                      </a:lvl4pPr>
                      <a:lvl5pPr marL="1371600" algn="l" defTabSz="685800" rtl="0" eaLnBrk="1" latinLnBrk="0" hangingPunct="1">
                        <a:defRPr kumimoji="1" sz="1350" b="1" kern="1200">
                          <a:solidFill>
                            <a:schemeClr val="lt1"/>
                          </a:solidFill>
                          <a:latin typeface="游ゴシック" panose="020F0502020204030204"/>
                        </a:defRPr>
                      </a:lvl5pPr>
                      <a:lvl6pPr marL="1714500" algn="l" defTabSz="685800" rtl="0" eaLnBrk="1" latinLnBrk="0" hangingPunct="1">
                        <a:defRPr kumimoji="1" sz="1350" b="1" kern="1200">
                          <a:solidFill>
                            <a:schemeClr val="lt1"/>
                          </a:solidFill>
                          <a:latin typeface="游ゴシック" panose="020F0502020204030204"/>
                        </a:defRPr>
                      </a:lvl6pPr>
                      <a:lvl7pPr marL="2057400" algn="l" defTabSz="685800" rtl="0" eaLnBrk="1" latinLnBrk="0" hangingPunct="1">
                        <a:defRPr kumimoji="1" sz="1350" b="1" kern="1200">
                          <a:solidFill>
                            <a:schemeClr val="lt1"/>
                          </a:solidFill>
                          <a:latin typeface="游ゴシック" panose="020F0502020204030204"/>
                        </a:defRPr>
                      </a:lvl7pPr>
                      <a:lvl8pPr marL="2400300" algn="l" defTabSz="685800" rtl="0" eaLnBrk="1" latinLnBrk="0" hangingPunct="1">
                        <a:defRPr kumimoji="1" sz="1350" b="1" kern="1200">
                          <a:solidFill>
                            <a:schemeClr val="lt1"/>
                          </a:solidFill>
                          <a:latin typeface="游ゴシック" panose="020F0502020204030204"/>
                        </a:defRPr>
                      </a:lvl8pPr>
                      <a:lvl9pPr marL="2743200" algn="l" defTabSz="685800" rtl="0" eaLnBrk="1" latinLnBrk="0" hangingPunct="1">
                        <a:defRPr kumimoji="1" sz="1350" b="1" kern="1200">
                          <a:solidFill>
                            <a:schemeClr val="lt1"/>
                          </a:solidFill>
                          <a:latin typeface="游ゴシック" panose="020F0502020204030204"/>
                        </a:defRPr>
                      </a:lvl9pPr>
                    </a:lstStyle>
                    <a:p>
                      <a:pPr algn="ctr"/>
                      <a:r>
                        <a:rPr kumimoji="1" lang="ja-JP" altLang="en-US" sz="1800" b="1" dirty="0">
                          <a:effectLst>
                            <a:outerShdw blurRad="38100" dist="38100" dir="2700000" algn="tl">
                              <a:srgbClr val="000000">
                                <a:alpha val="43137"/>
                              </a:srgbClr>
                            </a:outerShdw>
                          </a:effectLst>
                          <a:latin typeface="+mn-ea"/>
                          <a:ea typeface="+mn-ea"/>
                        </a:rPr>
                        <a:t>項目</a:t>
                      </a:r>
                      <a:endParaRPr kumimoji="1" lang="ja-JP" altLang="en-US" sz="1800" b="1" dirty="0">
                        <a:effectLst>
                          <a:outerShdw blurRad="38100" dist="38100" dir="2700000" algn="tl">
                            <a:srgbClr val="000000">
                              <a:alpha val="43137"/>
                            </a:srgbClr>
                          </a:outerShdw>
                        </a:effectLst>
                        <a:latin typeface="+mn-ea"/>
                        <a:ea typeface="+mn-ea"/>
                        <a:cs typeface="Meiryo UI" panose="020B0604030504040204" pitchFamily="50" charset="-128"/>
                      </a:endParaRPr>
                    </a:p>
                  </a:txBody>
                  <a:tcPr marL="107992" marR="107992" marT="53996" marB="53996"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472C4"/>
                    </a:solidFill>
                  </a:tcPr>
                </a:tc>
                <a:tc>
                  <a:txBody>
                    <a:bodyPr/>
                    <a:lstStyle>
                      <a:lvl1pPr marL="0" algn="l" defTabSz="685800" rtl="0" eaLnBrk="1" latinLnBrk="0" hangingPunct="1">
                        <a:defRPr kumimoji="1" sz="1350" b="1" kern="1200">
                          <a:solidFill>
                            <a:schemeClr val="lt1"/>
                          </a:solidFill>
                          <a:latin typeface="游ゴシック" panose="020F0502020204030204"/>
                        </a:defRPr>
                      </a:lvl1pPr>
                      <a:lvl2pPr marL="342900" algn="l" defTabSz="685800" rtl="0" eaLnBrk="1" latinLnBrk="0" hangingPunct="1">
                        <a:defRPr kumimoji="1" sz="1350" b="1" kern="1200">
                          <a:solidFill>
                            <a:schemeClr val="lt1"/>
                          </a:solidFill>
                          <a:latin typeface="游ゴシック" panose="020F0502020204030204"/>
                        </a:defRPr>
                      </a:lvl2pPr>
                      <a:lvl3pPr marL="685800" algn="l" defTabSz="685800" rtl="0" eaLnBrk="1" latinLnBrk="0" hangingPunct="1">
                        <a:defRPr kumimoji="1" sz="1350" b="1" kern="1200">
                          <a:solidFill>
                            <a:schemeClr val="lt1"/>
                          </a:solidFill>
                          <a:latin typeface="游ゴシック" panose="020F0502020204030204"/>
                        </a:defRPr>
                      </a:lvl3pPr>
                      <a:lvl4pPr marL="1028700" algn="l" defTabSz="685800" rtl="0" eaLnBrk="1" latinLnBrk="0" hangingPunct="1">
                        <a:defRPr kumimoji="1" sz="1350" b="1" kern="1200">
                          <a:solidFill>
                            <a:schemeClr val="lt1"/>
                          </a:solidFill>
                          <a:latin typeface="游ゴシック" panose="020F0502020204030204"/>
                        </a:defRPr>
                      </a:lvl4pPr>
                      <a:lvl5pPr marL="1371600" algn="l" defTabSz="685800" rtl="0" eaLnBrk="1" latinLnBrk="0" hangingPunct="1">
                        <a:defRPr kumimoji="1" sz="1350" b="1" kern="1200">
                          <a:solidFill>
                            <a:schemeClr val="lt1"/>
                          </a:solidFill>
                          <a:latin typeface="游ゴシック" panose="020F0502020204030204"/>
                        </a:defRPr>
                      </a:lvl5pPr>
                      <a:lvl6pPr marL="1714500" algn="l" defTabSz="685800" rtl="0" eaLnBrk="1" latinLnBrk="0" hangingPunct="1">
                        <a:defRPr kumimoji="1" sz="1350" b="1" kern="1200">
                          <a:solidFill>
                            <a:schemeClr val="lt1"/>
                          </a:solidFill>
                          <a:latin typeface="游ゴシック" panose="020F0502020204030204"/>
                        </a:defRPr>
                      </a:lvl6pPr>
                      <a:lvl7pPr marL="2057400" algn="l" defTabSz="685800" rtl="0" eaLnBrk="1" latinLnBrk="0" hangingPunct="1">
                        <a:defRPr kumimoji="1" sz="1350" b="1" kern="1200">
                          <a:solidFill>
                            <a:schemeClr val="lt1"/>
                          </a:solidFill>
                          <a:latin typeface="游ゴシック" panose="020F0502020204030204"/>
                        </a:defRPr>
                      </a:lvl7pPr>
                      <a:lvl8pPr marL="2400300" algn="l" defTabSz="685800" rtl="0" eaLnBrk="1" latinLnBrk="0" hangingPunct="1">
                        <a:defRPr kumimoji="1" sz="1350" b="1" kern="1200">
                          <a:solidFill>
                            <a:schemeClr val="lt1"/>
                          </a:solidFill>
                          <a:latin typeface="游ゴシック" panose="020F0502020204030204"/>
                        </a:defRPr>
                      </a:lvl8pPr>
                      <a:lvl9pPr marL="2743200" algn="l" defTabSz="685800" rtl="0" eaLnBrk="1" latinLnBrk="0" hangingPunct="1">
                        <a:defRPr kumimoji="1" sz="1350" b="1" kern="1200">
                          <a:solidFill>
                            <a:schemeClr val="lt1"/>
                          </a:solidFill>
                          <a:latin typeface="游ゴシック" panose="020F0502020204030204"/>
                        </a:defRPr>
                      </a:lvl9pPr>
                    </a:lstStyle>
                    <a:p>
                      <a:pPr algn="ctr"/>
                      <a:r>
                        <a:rPr kumimoji="1" lang="ja-JP" altLang="en-US" sz="1800" b="1" dirty="0">
                          <a:effectLst>
                            <a:outerShdw blurRad="38100" dist="38100" dir="2700000" algn="tl">
                              <a:srgbClr val="000000">
                                <a:alpha val="43137"/>
                              </a:srgbClr>
                            </a:outerShdw>
                          </a:effectLst>
                          <a:latin typeface="+mn-ea"/>
                          <a:ea typeface="+mn-ea"/>
                        </a:rPr>
                        <a:t>確認内容</a:t>
                      </a:r>
                      <a:endParaRPr kumimoji="1" lang="ja-JP" altLang="en-US" sz="1800" b="1" dirty="0">
                        <a:effectLst>
                          <a:outerShdw blurRad="38100" dist="38100" dir="2700000" algn="tl">
                            <a:srgbClr val="000000">
                              <a:alpha val="43137"/>
                            </a:srgbClr>
                          </a:outerShdw>
                        </a:effectLst>
                        <a:latin typeface="+mn-ea"/>
                        <a:ea typeface="+mn-ea"/>
                        <a:cs typeface="Meiryo UI" panose="020B0604030504040204" pitchFamily="50" charset="-128"/>
                      </a:endParaRPr>
                    </a:p>
                  </a:txBody>
                  <a:tcPr marL="107992" marR="107992" marT="53996" marB="53996"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472C4"/>
                    </a:solidFill>
                  </a:tcPr>
                </a:tc>
                <a:tc>
                  <a:txBody>
                    <a:bodyPr/>
                    <a:lstStyle>
                      <a:lvl1pPr marL="0" algn="l" defTabSz="685800" rtl="0" eaLnBrk="1" latinLnBrk="0" hangingPunct="1">
                        <a:defRPr kumimoji="1" sz="1350" b="1" kern="1200">
                          <a:solidFill>
                            <a:schemeClr val="lt1"/>
                          </a:solidFill>
                          <a:latin typeface="游ゴシック" panose="020F0502020204030204"/>
                        </a:defRPr>
                      </a:lvl1pPr>
                      <a:lvl2pPr marL="342900" algn="l" defTabSz="685800" rtl="0" eaLnBrk="1" latinLnBrk="0" hangingPunct="1">
                        <a:defRPr kumimoji="1" sz="1350" b="1" kern="1200">
                          <a:solidFill>
                            <a:schemeClr val="lt1"/>
                          </a:solidFill>
                          <a:latin typeface="游ゴシック" panose="020F0502020204030204"/>
                        </a:defRPr>
                      </a:lvl2pPr>
                      <a:lvl3pPr marL="685800" algn="l" defTabSz="685800" rtl="0" eaLnBrk="1" latinLnBrk="0" hangingPunct="1">
                        <a:defRPr kumimoji="1" sz="1350" b="1" kern="1200">
                          <a:solidFill>
                            <a:schemeClr val="lt1"/>
                          </a:solidFill>
                          <a:latin typeface="游ゴシック" panose="020F0502020204030204"/>
                        </a:defRPr>
                      </a:lvl3pPr>
                      <a:lvl4pPr marL="1028700" algn="l" defTabSz="685800" rtl="0" eaLnBrk="1" latinLnBrk="0" hangingPunct="1">
                        <a:defRPr kumimoji="1" sz="1350" b="1" kern="1200">
                          <a:solidFill>
                            <a:schemeClr val="lt1"/>
                          </a:solidFill>
                          <a:latin typeface="游ゴシック" panose="020F0502020204030204"/>
                        </a:defRPr>
                      </a:lvl4pPr>
                      <a:lvl5pPr marL="1371600" algn="l" defTabSz="685800" rtl="0" eaLnBrk="1" latinLnBrk="0" hangingPunct="1">
                        <a:defRPr kumimoji="1" sz="1350" b="1" kern="1200">
                          <a:solidFill>
                            <a:schemeClr val="lt1"/>
                          </a:solidFill>
                          <a:latin typeface="游ゴシック" panose="020F0502020204030204"/>
                        </a:defRPr>
                      </a:lvl5pPr>
                      <a:lvl6pPr marL="1714500" algn="l" defTabSz="685800" rtl="0" eaLnBrk="1" latinLnBrk="0" hangingPunct="1">
                        <a:defRPr kumimoji="1" sz="1350" b="1" kern="1200">
                          <a:solidFill>
                            <a:schemeClr val="lt1"/>
                          </a:solidFill>
                          <a:latin typeface="游ゴシック" panose="020F0502020204030204"/>
                        </a:defRPr>
                      </a:lvl6pPr>
                      <a:lvl7pPr marL="2057400" algn="l" defTabSz="685800" rtl="0" eaLnBrk="1" latinLnBrk="0" hangingPunct="1">
                        <a:defRPr kumimoji="1" sz="1350" b="1" kern="1200">
                          <a:solidFill>
                            <a:schemeClr val="lt1"/>
                          </a:solidFill>
                          <a:latin typeface="游ゴシック" panose="020F0502020204030204"/>
                        </a:defRPr>
                      </a:lvl7pPr>
                      <a:lvl8pPr marL="2400300" algn="l" defTabSz="685800" rtl="0" eaLnBrk="1" latinLnBrk="0" hangingPunct="1">
                        <a:defRPr kumimoji="1" sz="1350" b="1" kern="1200">
                          <a:solidFill>
                            <a:schemeClr val="lt1"/>
                          </a:solidFill>
                          <a:latin typeface="游ゴシック" panose="020F0502020204030204"/>
                        </a:defRPr>
                      </a:lvl8pPr>
                      <a:lvl9pPr marL="2743200" algn="l" defTabSz="685800" rtl="0" eaLnBrk="1" latinLnBrk="0" hangingPunct="1">
                        <a:defRPr kumimoji="1" sz="1350" b="1" kern="1200">
                          <a:solidFill>
                            <a:schemeClr val="lt1"/>
                          </a:solidFill>
                          <a:latin typeface="游ゴシック" panose="020F0502020204030204"/>
                        </a:defRPr>
                      </a:lvl9pPr>
                    </a:lstStyle>
                    <a:p>
                      <a:pPr algn="ctr"/>
                      <a:r>
                        <a:rPr kumimoji="1" lang="ja-JP" altLang="en-US" sz="1800" b="1" dirty="0">
                          <a:effectLst>
                            <a:outerShdw blurRad="38100" dist="38100" dir="2700000" algn="tl">
                              <a:srgbClr val="000000">
                                <a:alpha val="43137"/>
                              </a:srgbClr>
                            </a:outerShdw>
                          </a:effectLst>
                          <a:latin typeface="+mn-ea"/>
                          <a:ea typeface="+mn-ea"/>
                        </a:rPr>
                        <a:t>確認動作</a:t>
                      </a:r>
                      <a:endParaRPr kumimoji="1" lang="ja-JP" altLang="en-US" sz="1800" b="1" dirty="0">
                        <a:effectLst>
                          <a:outerShdw blurRad="38100" dist="38100" dir="2700000" algn="tl">
                            <a:srgbClr val="000000">
                              <a:alpha val="43137"/>
                            </a:srgbClr>
                          </a:outerShdw>
                        </a:effectLst>
                        <a:latin typeface="+mn-ea"/>
                        <a:ea typeface="+mn-ea"/>
                        <a:cs typeface="Meiryo UI" panose="020B0604030504040204" pitchFamily="50" charset="-128"/>
                      </a:endParaRPr>
                    </a:p>
                  </a:txBody>
                  <a:tcPr marL="107992" marR="107992" marT="53996" marB="53996"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472C4"/>
                    </a:solidFill>
                  </a:tcPr>
                </a:tc>
                <a:extLst>
                  <a:ext uri="{0D108BD9-81ED-4DB2-BD59-A6C34878D82A}">
                    <a16:rowId xmlns:a16="http://schemas.microsoft.com/office/drawing/2014/main" val="10000"/>
                  </a:ext>
                </a:extLst>
              </a:tr>
              <a:tr h="395972">
                <a:tc rowSpan="6">
                  <a:txBody>
                    <a:bodyPr/>
                    <a:lstStyle>
                      <a:lvl1pPr marL="0" algn="l" defTabSz="685800" rtl="0" eaLnBrk="1" latinLnBrk="0" hangingPunct="1">
                        <a:defRPr kumimoji="1" sz="1350" kern="1200">
                          <a:solidFill>
                            <a:schemeClr val="dk1"/>
                          </a:solidFill>
                          <a:latin typeface="游ゴシック" panose="020F0502020204030204"/>
                        </a:defRPr>
                      </a:lvl1pPr>
                      <a:lvl2pPr marL="342900" algn="l" defTabSz="685800" rtl="0" eaLnBrk="1" latinLnBrk="0" hangingPunct="1">
                        <a:defRPr kumimoji="1" sz="1350" kern="1200">
                          <a:solidFill>
                            <a:schemeClr val="dk1"/>
                          </a:solidFill>
                          <a:latin typeface="游ゴシック" panose="020F0502020204030204"/>
                        </a:defRPr>
                      </a:lvl2pPr>
                      <a:lvl3pPr marL="685800" algn="l" defTabSz="685800" rtl="0" eaLnBrk="1" latinLnBrk="0" hangingPunct="1">
                        <a:defRPr kumimoji="1" sz="1350" kern="1200">
                          <a:solidFill>
                            <a:schemeClr val="dk1"/>
                          </a:solidFill>
                          <a:latin typeface="游ゴシック" panose="020F0502020204030204"/>
                        </a:defRPr>
                      </a:lvl3pPr>
                      <a:lvl4pPr marL="1028700" algn="l" defTabSz="685800" rtl="0" eaLnBrk="1" latinLnBrk="0" hangingPunct="1">
                        <a:defRPr kumimoji="1" sz="1350" kern="1200">
                          <a:solidFill>
                            <a:schemeClr val="dk1"/>
                          </a:solidFill>
                          <a:latin typeface="游ゴシック" panose="020F0502020204030204"/>
                        </a:defRPr>
                      </a:lvl4pPr>
                      <a:lvl5pPr marL="1371600" algn="l" defTabSz="685800" rtl="0" eaLnBrk="1" latinLnBrk="0" hangingPunct="1">
                        <a:defRPr kumimoji="1" sz="1350" kern="1200">
                          <a:solidFill>
                            <a:schemeClr val="dk1"/>
                          </a:solidFill>
                          <a:latin typeface="游ゴシック" panose="020F0502020204030204"/>
                        </a:defRPr>
                      </a:lvl5pPr>
                      <a:lvl6pPr marL="1714500" algn="l" defTabSz="685800" rtl="0" eaLnBrk="1" latinLnBrk="0" hangingPunct="1">
                        <a:defRPr kumimoji="1" sz="1350" kern="1200">
                          <a:solidFill>
                            <a:schemeClr val="dk1"/>
                          </a:solidFill>
                          <a:latin typeface="游ゴシック" panose="020F0502020204030204"/>
                        </a:defRPr>
                      </a:lvl6pPr>
                      <a:lvl7pPr marL="2057400" algn="l" defTabSz="685800" rtl="0" eaLnBrk="1" latinLnBrk="0" hangingPunct="1">
                        <a:defRPr kumimoji="1" sz="1350" kern="1200">
                          <a:solidFill>
                            <a:schemeClr val="dk1"/>
                          </a:solidFill>
                          <a:latin typeface="游ゴシック" panose="020F0502020204030204"/>
                        </a:defRPr>
                      </a:lvl7pPr>
                      <a:lvl8pPr marL="2400300" algn="l" defTabSz="685800" rtl="0" eaLnBrk="1" latinLnBrk="0" hangingPunct="1">
                        <a:defRPr kumimoji="1" sz="1350" kern="1200">
                          <a:solidFill>
                            <a:schemeClr val="dk1"/>
                          </a:solidFill>
                          <a:latin typeface="游ゴシック" panose="020F0502020204030204"/>
                        </a:defRPr>
                      </a:lvl8pPr>
                      <a:lvl9pPr marL="2743200" algn="l" defTabSz="685800" rtl="0" eaLnBrk="1" latinLnBrk="0" hangingPunct="1">
                        <a:defRPr kumimoji="1" sz="1350" kern="1200">
                          <a:solidFill>
                            <a:schemeClr val="dk1"/>
                          </a:solidFill>
                          <a:latin typeface="游ゴシック" panose="020F0502020204030204"/>
                        </a:defRPr>
                      </a:lvl9pPr>
                    </a:lstStyle>
                    <a:p>
                      <a:pPr algn="ctr"/>
                      <a:r>
                        <a:rPr kumimoji="1" lang="ja-JP" altLang="en-US" sz="1800" b="1" dirty="0">
                          <a:latin typeface="+mn-ea"/>
                          <a:ea typeface="+mn-ea"/>
                        </a:rPr>
                        <a:t>現場確認</a:t>
                      </a:r>
                      <a:endParaRPr kumimoji="1" lang="ja-JP" altLang="en-US" sz="1800" b="1" dirty="0">
                        <a:latin typeface="+mn-ea"/>
                        <a:ea typeface="+mn-ea"/>
                        <a:cs typeface="Meiryo UI" panose="020B0604030504040204" pitchFamily="50" charset="-128"/>
                      </a:endParaRPr>
                    </a:p>
                  </a:txBody>
                  <a:tcPr marL="107992" marR="107992" marT="53996" marB="53996"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685800" rtl="0" eaLnBrk="1" latinLnBrk="0" hangingPunct="1">
                        <a:defRPr kumimoji="1" sz="1350" kern="1200">
                          <a:solidFill>
                            <a:schemeClr val="dk1"/>
                          </a:solidFill>
                          <a:latin typeface="游ゴシック" panose="020F0502020204030204"/>
                        </a:defRPr>
                      </a:lvl1pPr>
                      <a:lvl2pPr marL="342900" algn="l" defTabSz="685800" rtl="0" eaLnBrk="1" latinLnBrk="0" hangingPunct="1">
                        <a:defRPr kumimoji="1" sz="1350" kern="1200">
                          <a:solidFill>
                            <a:schemeClr val="dk1"/>
                          </a:solidFill>
                          <a:latin typeface="游ゴシック" panose="020F0502020204030204"/>
                        </a:defRPr>
                      </a:lvl2pPr>
                      <a:lvl3pPr marL="685800" algn="l" defTabSz="685800" rtl="0" eaLnBrk="1" latinLnBrk="0" hangingPunct="1">
                        <a:defRPr kumimoji="1" sz="1350" kern="1200">
                          <a:solidFill>
                            <a:schemeClr val="dk1"/>
                          </a:solidFill>
                          <a:latin typeface="游ゴシック" panose="020F0502020204030204"/>
                        </a:defRPr>
                      </a:lvl3pPr>
                      <a:lvl4pPr marL="1028700" algn="l" defTabSz="685800" rtl="0" eaLnBrk="1" latinLnBrk="0" hangingPunct="1">
                        <a:defRPr kumimoji="1" sz="1350" kern="1200">
                          <a:solidFill>
                            <a:schemeClr val="dk1"/>
                          </a:solidFill>
                          <a:latin typeface="游ゴシック" panose="020F0502020204030204"/>
                        </a:defRPr>
                      </a:lvl4pPr>
                      <a:lvl5pPr marL="1371600" algn="l" defTabSz="685800" rtl="0" eaLnBrk="1" latinLnBrk="0" hangingPunct="1">
                        <a:defRPr kumimoji="1" sz="1350" kern="1200">
                          <a:solidFill>
                            <a:schemeClr val="dk1"/>
                          </a:solidFill>
                          <a:latin typeface="游ゴシック" panose="020F0502020204030204"/>
                        </a:defRPr>
                      </a:lvl5pPr>
                      <a:lvl6pPr marL="1714500" algn="l" defTabSz="685800" rtl="0" eaLnBrk="1" latinLnBrk="0" hangingPunct="1">
                        <a:defRPr kumimoji="1" sz="1350" kern="1200">
                          <a:solidFill>
                            <a:schemeClr val="dk1"/>
                          </a:solidFill>
                          <a:latin typeface="游ゴシック" panose="020F0502020204030204"/>
                        </a:defRPr>
                      </a:lvl6pPr>
                      <a:lvl7pPr marL="2057400" algn="l" defTabSz="685800" rtl="0" eaLnBrk="1" latinLnBrk="0" hangingPunct="1">
                        <a:defRPr kumimoji="1" sz="1350" kern="1200">
                          <a:solidFill>
                            <a:schemeClr val="dk1"/>
                          </a:solidFill>
                          <a:latin typeface="游ゴシック" panose="020F0502020204030204"/>
                        </a:defRPr>
                      </a:lvl7pPr>
                      <a:lvl8pPr marL="2400300" algn="l" defTabSz="685800" rtl="0" eaLnBrk="1" latinLnBrk="0" hangingPunct="1">
                        <a:defRPr kumimoji="1" sz="1350" kern="1200">
                          <a:solidFill>
                            <a:schemeClr val="dk1"/>
                          </a:solidFill>
                          <a:latin typeface="游ゴシック" panose="020F0502020204030204"/>
                        </a:defRPr>
                      </a:lvl8pPr>
                      <a:lvl9pPr marL="2743200" algn="l" defTabSz="685800" rtl="0" eaLnBrk="1" latinLnBrk="0" hangingPunct="1">
                        <a:defRPr kumimoji="1" sz="1350" kern="1200">
                          <a:solidFill>
                            <a:schemeClr val="dk1"/>
                          </a:solidFill>
                          <a:latin typeface="游ゴシック" panose="020F0502020204030204"/>
                        </a:defRPr>
                      </a:lvl9pPr>
                    </a:lstStyle>
                    <a:p>
                      <a:r>
                        <a:rPr kumimoji="1" lang="ja-JP" altLang="en-US" sz="1800" b="1" dirty="0">
                          <a:latin typeface="+mn-ea"/>
                          <a:ea typeface="+mn-ea"/>
                        </a:rPr>
                        <a:t>横方向</a:t>
                      </a:r>
                      <a:endParaRPr kumimoji="1" lang="ja-JP" altLang="en-US" sz="1800" b="1" dirty="0">
                        <a:latin typeface="+mn-ea"/>
                        <a:ea typeface="+mn-ea"/>
                        <a:cs typeface="Meiryo UI" panose="020B0604030504040204" pitchFamily="50" charset="-128"/>
                      </a:endParaRPr>
                    </a:p>
                  </a:txBody>
                  <a:tcPr marL="107992" marR="107992" marT="53996" marB="53996"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685800" rtl="0" eaLnBrk="1" latinLnBrk="0" hangingPunct="1">
                        <a:defRPr kumimoji="1" sz="1350" kern="1200">
                          <a:solidFill>
                            <a:schemeClr val="dk1"/>
                          </a:solidFill>
                          <a:latin typeface="游ゴシック" panose="020F0502020204030204"/>
                        </a:defRPr>
                      </a:lvl1pPr>
                      <a:lvl2pPr marL="342900" algn="l" defTabSz="685800" rtl="0" eaLnBrk="1" latinLnBrk="0" hangingPunct="1">
                        <a:defRPr kumimoji="1" sz="1350" kern="1200">
                          <a:solidFill>
                            <a:schemeClr val="dk1"/>
                          </a:solidFill>
                          <a:latin typeface="游ゴシック" panose="020F0502020204030204"/>
                        </a:defRPr>
                      </a:lvl2pPr>
                      <a:lvl3pPr marL="685800" algn="l" defTabSz="685800" rtl="0" eaLnBrk="1" latinLnBrk="0" hangingPunct="1">
                        <a:defRPr kumimoji="1" sz="1350" kern="1200">
                          <a:solidFill>
                            <a:schemeClr val="dk1"/>
                          </a:solidFill>
                          <a:latin typeface="游ゴシック" panose="020F0502020204030204"/>
                        </a:defRPr>
                      </a:lvl3pPr>
                      <a:lvl4pPr marL="1028700" algn="l" defTabSz="685800" rtl="0" eaLnBrk="1" latinLnBrk="0" hangingPunct="1">
                        <a:defRPr kumimoji="1" sz="1350" kern="1200">
                          <a:solidFill>
                            <a:schemeClr val="dk1"/>
                          </a:solidFill>
                          <a:latin typeface="游ゴシック" panose="020F0502020204030204"/>
                        </a:defRPr>
                      </a:lvl4pPr>
                      <a:lvl5pPr marL="1371600" algn="l" defTabSz="685800" rtl="0" eaLnBrk="1" latinLnBrk="0" hangingPunct="1">
                        <a:defRPr kumimoji="1" sz="1350" kern="1200">
                          <a:solidFill>
                            <a:schemeClr val="dk1"/>
                          </a:solidFill>
                          <a:latin typeface="游ゴシック" panose="020F0502020204030204"/>
                        </a:defRPr>
                      </a:lvl5pPr>
                      <a:lvl6pPr marL="1714500" algn="l" defTabSz="685800" rtl="0" eaLnBrk="1" latinLnBrk="0" hangingPunct="1">
                        <a:defRPr kumimoji="1" sz="1350" kern="1200">
                          <a:solidFill>
                            <a:schemeClr val="dk1"/>
                          </a:solidFill>
                          <a:latin typeface="游ゴシック" panose="020F0502020204030204"/>
                        </a:defRPr>
                      </a:lvl6pPr>
                      <a:lvl7pPr marL="2057400" algn="l" defTabSz="685800" rtl="0" eaLnBrk="1" latinLnBrk="0" hangingPunct="1">
                        <a:defRPr kumimoji="1" sz="1350" kern="1200">
                          <a:solidFill>
                            <a:schemeClr val="dk1"/>
                          </a:solidFill>
                          <a:latin typeface="游ゴシック" panose="020F0502020204030204"/>
                        </a:defRPr>
                      </a:lvl7pPr>
                      <a:lvl8pPr marL="2400300" algn="l" defTabSz="685800" rtl="0" eaLnBrk="1" latinLnBrk="0" hangingPunct="1">
                        <a:defRPr kumimoji="1" sz="1350" kern="1200">
                          <a:solidFill>
                            <a:schemeClr val="dk1"/>
                          </a:solidFill>
                          <a:latin typeface="游ゴシック" panose="020F0502020204030204"/>
                        </a:defRPr>
                      </a:lvl8pPr>
                      <a:lvl9pPr marL="2743200" algn="l" defTabSz="685800" rtl="0" eaLnBrk="1" latinLnBrk="0" hangingPunct="1">
                        <a:defRPr kumimoji="1" sz="1350" kern="1200">
                          <a:solidFill>
                            <a:schemeClr val="dk1"/>
                          </a:solidFill>
                          <a:latin typeface="游ゴシック" panose="020F0502020204030204"/>
                        </a:defRPr>
                      </a:lvl9pPr>
                    </a:lstStyle>
                    <a:p>
                      <a:r>
                        <a:rPr kumimoji="1" lang="ja-JP" altLang="en-US" sz="1600" b="1" dirty="0">
                          <a:latin typeface="+mn-ea"/>
                          <a:ea typeface="+mn-ea"/>
                        </a:rPr>
                        <a:t>検知エリア手前</a:t>
                      </a:r>
                      <a:r>
                        <a:rPr kumimoji="1" lang="en-US" altLang="ja-JP" sz="1600" b="1" dirty="0">
                          <a:latin typeface="+mn-ea"/>
                          <a:ea typeface="+mn-ea"/>
                        </a:rPr>
                        <a:t>/</a:t>
                      </a:r>
                      <a:r>
                        <a:rPr kumimoji="1" lang="ja-JP" altLang="en-US" sz="1600" b="1" dirty="0">
                          <a:latin typeface="+mn-ea"/>
                          <a:ea typeface="+mn-ea"/>
                        </a:rPr>
                        <a:t>中</a:t>
                      </a:r>
                      <a:r>
                        <a:rPr kumimoji="1" lang="en-US" altLang="ja-JP" sz="1600" b="1" dirty="0">
                          <a:latin typeface="+mn-ea"/>
                          <a:ea typeface="+mn-ea"/>
                        </a:rPr>
                        <a:t>/</a:t>
                      </a:r>
                      <a:r>
                        <a:rPr kumimoji="1" lang="ja-JP" altLang="en-US" sz="1600" b="1" dirty="0">
                          <a:latin typeface="+mn-ea"/>
                          <a:ea typeface="+mn-ea"/>
                        </a:rPr>
                        <a:t>奥（</a:t>
                      </a:r>
                      <a:r>
                        <a:rPr kumimoji="1" lang="en-US" altLang="ja-JP" sz="1600" b="1" dirty="0">
                          <a:latin typeface="+mn-ea"/>
                          <a:ea typeface="+mn-ea"/>
                        </a:rPr>
                        <a:t>10/15/20m</a:t>
                      </a:r>
                      <a:r>
                        <a:rPr kumimoji="1" lang="ja-JP" altLang="en-US" sz="1600" b="1" dirty="0">
                          <a:latin typeface="+mn-ea"/>
                          <a:ea typeface="+mn-ea"/>
                        </a:rPr>
                        <a:t>など）で正報を確認する</a:t>
                      </a:r>
                      <a:endParaRPr kumimoji="1" lang="ja-JP" altLang="en-US" sz="1600" b="1" dirty="0">
                        <a:latin typeface="+mn-ea"/>
                        <a:ea typeface="+mn-ea"/>
                        <a:cs typeface="Meiryo UI" panose="020B0604030504040204" pitchFamily="50" charset="-128"/>
                      </a:endParaRPr>
                    </a:p>
                  </a:txBody>
                  <a:tcPr marL="107992" marR="107992" marT="53996" marB="53996"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685800" rtl="0" eaLnBrk="1" latinLnBrk="0" hangingPunct="1">
                        <a:defRPr kumimoji="1" sz="1350" kern="1200">
                          <a:solidFill>
                            <a:schemeClr val="dk1"/>
                          </a:solidFill>
                          <a:latin typeface="游ゴシック" panose="020F0502020204030204"/>
                        </a:defRPr>
                      </a:lvl1pPr>
                      <a:lvl2pPr marL="342900" algn="l" defTabSz="685800" rtl="0" eaLnBrk="1" latinLnBrk="0" hangingPunct="1">
                        <a:defRPr kumimoji="1" sz="1350" kern="1200">
                          <a:solidFill>
                            <a:schemeClr val="dk1"/>
                          </a:solidFill>
                          <a:latin typeface="游ゴシック" panose="020F0502020204030204"/>
                        </a:defRPr>
                      </a:lvl2pPr>
                      <a:lvl3pPr marL="685800" algn="l" defTabSz="685800" rtl="0" eaLnBrk="1" latinLnBrk="0" hangingPunct="1">
                        <a:defRPr kumimoji="1" sz="1350" kern="1200">
                          <a:solidFill>
                            <a:schemeClr val="dk1"/>
                          </a:solidFill>
                          <a:latin typeface="游ゴシック" panose="020F0502020204030204"/>
                        </a:defRPr>
                      </a:lvl3pPr>
                      <a:lvl4pPr marL="1028700" algn="l" defTabSz="685800" rtl="0" eaLnBrk="1" latinLnBrk="0" hangingPunct="1">
                        <a:defRPr kumimoji="1" sz="1350" kern="1200">
                          <a:solidFill>
                            <a:schemeClr val="dk1"/>
                          </a:solidFill>
                          <a:latin typeface="游ゴシック" panose="020F0502020204030204"/>
                        </a:defRPr>
                      </a:lvl4pPr>
                      <a:lvl5pPr marL="1371600" algn="l" defTabSz="685800" rtl="0" eaLnBrk="1" latinLnBrk="0" hangingPunct="1">
                        <a:defRPr kumimoji="1" sz="1350" kern="1200">
                          <a:solidFill>
                            <a:schemeClr val="dk1"/>
                          </a:solidFill>
                          <a:latin typeface="游ゴシック" panose="020F0502020204030204"/>
                        </a:defRPr>
                      </a:lvl5pPr>
                      <a:lvl6pPr marL="1714500" algn="l" defTabSz="685800" rtl="0" eaLnBrk="1" latinLnBrk="0" hangingPunct="1">
                        <a:defRPr kumimoji="1" sz="1350" kern="1200">
                          <a:solidFill>
                            <a:schemeClr val="dk1"/>
                          </a:solidFill>
                          <a:latin typeface="游ゴシック" panose="020F0502020204030204"/>
                        </a:defRPr>
                      </a:lvl6pPr>
                      <a:lvl7pPr marL="2057400" algn="l" defTabSz="685800" rtl="0" eaLnBrk="1" latinLnBrk="0" hangingPunct="1">
                        <a:defRPr kumimoji="1" sz="1350" kern="1200">
                          <a:solidFill>
                            <a:schemeClr val="dk1"/>
                          </a:solidFill>
                          <a:latin typeface="游ゴシック" panose="020F0502020204030204"/>
                        </a:defRPr>
                      </a:lvl7pPr>
                      <a:lvl8pPr marL="2400300" algn="l" defTabSz="685800" rtl="0" eaLnBrk="1" latinLnBrk="0" hangingPunct="1">
                        <a:defRPr kumimoji="1" sz="1350" kern="1200">
                          <a:solidFill>
                            <a:schemeClr val="dk1"/>
                          </a:solidFill>
                          <a:latin typeface="游ゴシック" panose="020F0502020204030204"/>
                        </a:defRPr>
                      </a:lvl8pPr>
                      <a:lvl9pPr marL="2743200" algn="l" defTabSz="685800" rtl="0" eaLnBrk="1" latinLnBrk="0" hangingPunct="1">
                        <a:defRPr kumimoji="1" sz="1350" kern="1200">
                          <a:solidFill>
                            <a:schemeClr val="dk1"/>
                          </a:solidFill>
                          <a:latin typeface="游ゴシック" panose="020F0502020204030204"/>
                        </a:defRPr>
                      </a:lvl9pPr>
                    </a:lstStyle>
                    <a:p>
                      <a:r>
                        <a:rPr kumimoji="1" lang="en-US" altLang="ja-JP" sz="1600" b="1" dirty="0">
                          <a:latin typeface="+mn-ea"/>
                          <a:ea typeface="+mn-ea"/>
                        </a:rPr>
                        <a:t>1</a:t>
                      </a:r>
                      <a:r>
                        <a:rPr kumimoji="1" lang="ja-JP" altLang="en-US" sz="1600" b="1" dirty="0">
                          <a:latin typeface="+mn-ea"/>
                          <a:ea typeface="+mn-ea"/>
                        </a:rPr>
                        <a:t>人で横切る</a:t>
                      </a:r>
                      <a:endParaRPr kumimoji="1" lang="ja-JP" altLang="en-US" sz="1600" b="1" dirty="0">
                        <a:latin typeface="+mn-ea"/>
                        <a:ea typeface="+mn-ea"/>
                        <a:cs typeface="Meiryo UI" panose="020B0604030504040204" pitchFamily="50" charset="-128"/>
                      </a:endParaRPr>
                    </a:p>
                  </a:txBody>
                  <a:tcPr marL="107992" marR="107992" marT="53996" marB="53996"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10001"/>
                  </a:ext>
                </a:extLst>
              </a:tr>
              <a:tr h="395972">
                <a:tc vMerge="1">
                  <a:txBody>
                    <a:bodyPr/>
                    <a:lstStyle/>
                    <a:p>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tc>
                <a:tc rowSpan="4">
                  <a:txBody>
                    <a:bodyPr/>
                    <a:lstStyle>
                      <a:lvl1pPr marL="0" algn="l" defTabSz="685800" rtl="0" eaLnBrk="1" latinLnBrk="0" hangingPunct="1">
                        <a:defRPr kumimoji="1" sz="1350" kern="1200">
                          <a:solidFill>
                            <a:schemeClr val="dk1"/>
                          </a:solidFill>
                          <a:latin typeface="游ゴシック" panose="020F0502020204030204"/>
                        </a:defRPr>
                      </a:lvl1pPr>
                      <a:lvl2pPr marL="342900" algn="l" defTabSz="685800" rtl="0" eaLnBrk="1" latinLnBrk="0" hangingPunct="1">
                        <a:defRPr kumimoji="1" sz="1350" kern="1200">
                          <a:solidFill>
                            <a:schemeClr val="dk1"/>
                          </a:solidFill>
                          <a:latin typeface="游ゴシック" panose="020F0502020204030204"/>
                        </a:defRPr>
                      </a:lvl2pPr>
                      <a:lvl3pPr marL="685800" algn="l" defTabSz="685800" rtl="0" eaLnBrk="1" latinLnBrk="0" hangingPunct="1">
                        <a:defRPr kumimoji="1" sz="1350" kern="1200">
                          <a:solidFill>
                            <a:schemeClr val="dk1"/>
                          </a:solidFill>
                          <a:latin typeface="游ゴシック" panose="020F0502020204030204"/>
                        </a:defRPr>
                      </a:lvl3pPr>
                      <a:lvl4pPr marL="1028700" algn="l" defTabSz="685800" rtl="0" eaLnBrk="1" latinLnBrk="0" hangingPunct="1">
                        <a:defRPr kumimoji="1" sz="1350" kern="1200">
                          <a:solidFill>
                            <a:schemeClr val="dk1"/>
                          </a:solidFill>
                          <a:latin typeface="游ゴシック" panose="020F0502020204030204"/>
                        </a:defRPr>
                      </a:lvl4pPr>
                      <a:lvl5pPr marL="1371600" algn="l" defTabSz="685800" rtl="0" eaLnBrk="1" latinLnBrk="0" hangingPunct="1">
                        <a:defRPr kumimoji="1" sz="1350" kern="1200">
                          <a:solidFill>
                            <a:schemeClr val="dk1"/>
                          </a:solidFill>
                          <a:latin typeface="游ゴシック" panose="020F0502020204030204"/>
                        </a:defRPr>
                      </a:lvl5pPr>
                      <a:lvl6pPr marL="1714500" algn="l" defTabSz="685800" rtl="0" eaLnBrk="1" latinLnBrk="0" hangingPunct="1">
                        <a:defRPr kumimoji="1" sz="1350" kern="1200">
                          <a:solidFill>
                            <a:schemeClr val="dk1"/>
                          </a:solidFill>
                          <a:latin typeface="游ゴシック" panose="020F0502020204030204"/>
                        </a:defRPr>
                      </a:lvl6pPr>
                      <a:lvl7pPr marL="2057400" algn="l" defTabSz="685800" rtl="0" eaLnBrk="1" latinLnBrk="0" hangingPunct="1">
                        <a:defRPr kumimoji="1" sz="1350" kern="1200">
                          <a:solidFill>
                            <a:schemeClr val="dk1"/>
                          </a:solidFill>
                          <a:latin typeface="游ゴシック" panose="020F0502020204030204"/>
                        </a:defRPr>
                      </a:lvl7pPr>
                      <a:lvl8pPr marL="2400300" algn="l" defTabSz="685800" rtl="0" eaLnBrk="1" latinLnBrk="0" hangingPunct="1">
                        <a:defRPr kumimoji="1" sz="1350" kern="1200">
                          <a:solidFill>
                            <a:schemeClr val="dk1"/>
                          </a:solidFill>
                          <a:latin typeface="游ゴシック" panose="020F0502020204030204"/>
                        </a:defRPr>
                      </a:lvl8pPr>
                      <a:lvl9pPr marL="2743200" algn="l" defTabSz="685800" rtl="0" eaLnBrk="1" latinLnBrk="0" hangingPunct="1">
                        <a:defRPr kumimoji="1" sz="1350" kern="1200">
                          <a:solidFill>
                            <a:schemeClr val="dk1"/>
                          </a:solidFill>
                          <a:latin typeface="游ゴシック" panose="020F0502020204030204"/>
                        </a:defRPr>
                      </a:lvl9pPr>
                    </a:lstStyle>
                    <a:p>
                      <a:r>
                        <a:rPr kumimoji="1" lang="ja-JP" altLang="en-US" sz="1800" b="1" dirty="0">
                          <a:latin typeface="+mn-ea"/>
                          <a:ea typeface="+mn-ea"/>
                        </a:rPr>
                        <a:t>縦方向</a:t>
                      </a:r>
                      <a:endParaRPr kumimoji="1" lang="ja-JP" altLang="en-US" sz="1800" b="1" dirty="0">
                        <a:latin typeface="+mn-ea"/>
                        <a:ea typeface="+mn-ea"/>
                        <a:cs typeface="Meiryo UI" panose="020B0604030504040204" pitchFamily="50" charset="-128"/>
                      </a:endParaRPr>
                    </a:p>
                  </a:txBody>
                  <a:tcPr marL="107992" marR="107992" marT="53996" marB="53996"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rowSpan="2">
                  <a:txBody>
                    <a:bodyPr/>
                    <a:lstStyle>
                      <a:lvl1pPr marL="0" algn="l" defTabSz="685800" rtl="0" eaLnBrk="1" latinLnBrk="0" hangingPunct="1">
                        <a:defRPr kumimoji="1" sz="1350" kern="1200">
                          <a:solidFill>
                            <a:schemeClr val="dk1"/>
                          </a:solidFill>
                          <a:latin typeface="游ゴシック" panose="020F0502020204030204"/>
                        </a:defRPr>
                      </a:lvl1pPr>
                      <a:lvl2pPr marL="342900" algn="l" defTabSz="685800" rtl="0" eaLnBrk="1" latinLnBrk="0" hangingPunct="1">
                        <a:defRPr kumimoji="1" sz="1350" kern="1200">
                          <a:solidFill>
                            <a:schemeClr val="dk1"/>
                          </a:solidFill>
                          <a:latin typeface="游ゴシック" panose="020F0502020204030204"/>
                        </a:defRPr>
                      </a:lvl2pPr>
                      <a:lvl3pPr marL="685800" algn="l" defTabSz="685800" rtl="0" eaLnBrk="1" latinLnBrk="0" hangingPunct="1">
                        <a:defRPr kumimoji="1" sz="1350" kern="1200">
                          <a:solidFill>
                            <a:schemeClr val="dk1"/>
                          </a:solidFill>
                          <a:latin typeface="游ゴシック" panose="020F0502020204030204"/>
                        </a:defRPr>
                      </a:lvl3pPr>
                      <a:lvl4pPr marL="1028700" algn="l" defTabSz="685800" rtl="0" eaLnBrk="1" latinLnBrk="0" hangingPunct="1">
                        <a:defRPr kumimoji="1" sz="1350" kern="1200">
                          <a:solidFill>
                            <a:schemeClr val="dk1"/>
                          </a:solidFill>
                          <a:latin typeface="游ゴシック" panose="020F0502020204030204"/>
                        </a:defRPr>
                      </a:lvl4pPr>
                      <a:lvl5pPr marL="1371600" algn="l" defTabSz="685800" rtl="0" eaLnBrk="1" latinLnBrk="0" hangingPunct="1">
                        <a:defRPr kumimoji="1" sz="1350" kern="1200">
                          <a:solidFill>
                            <a:schemeClr val="dk1"/>
                          </a:solidFill>
                          <a:latin typeface="游ゴシック" panose="020F0502020204030204"/>
                        </a:defRPr>
                      </a:lvl5pPr>
                      <a:lvl6pPr marL="1714500" algn="l" defTabSz="685800" rtl="0" eaLnBrk="1" latinLnBrk="0" hangingPunct="1">
                        <a:defRPr kumimoji="1" sz="1350" kern="1200">
                          <a:solidFill>
                            <a:schemeClr val="dk1"/>
                          </a:solidFill>
                          <a:latin typeface="游ゴシック" panose="020F0502020204030204"/>
                        </a:defRPr>
                      </a:lvl6pPr>
                      <a:lvl7pPr marL="2057400" algn="l" defTabSz="685800" rtl="0" eaLnBrk="1" latinLnBrk="0" hangingPunct="1">
                        <a:defRPr kumimoji="1" sz="1350" kern="1200">
                          <a:solidFill>
                            <a:schemeClr val="dk1"/>
                          </a:solidFill>
                          <a:latin typeface="游ゴシック" panose="020F0502020204030204"/>
                        </a:defRPr>
                      </a:lvl7pPr>
                      <a:lvl8pPr marL="2400300" algn="l" defTabSz="685800" rtl="0" eaLnBrk="1" latinLnBrk="0" hangingPunct="1">
                        <a:defRPr kumimoji="1" sz="1350" kern="1200">
                          <a:solidFill>
                            <a:schemeClr val="dk1"/>
                          </a:solidFill>
                          <a:latin typeface="游ゴシック" panose="020F0502020204030204"/>
                        </a:defRPr>
                      </a:lvl8pPr>
                      <a:lvl9pPr marL="2743200" algn="l" defTabSz="685800" rtl="0" eaLnBrk="1" latinLnBrk="0" hangingPunct="1">
                        <a:defRPr kumimoji="1" sz="1350" kern="1200">
                          <a:solidFill>
                            <a:schemeClr val="dk1"/>
                          </a:solidFill>
                          <a:latin typeface="游ゴシック" panose="020F0502020204030204"/>
                        </a:defRPr>
                      </a:lvl9pPr>
                    </a:lstStyle>
                    <a:p>
                      <a:r>
                        <a:rPr kumimoji="1" lang="ja-JP" altLang="en-US" sz="1600" b="1" dirty="0">
                          <a:latin typeface="+mn-ea"/>
                          <a:ea typeface="+mn-ea"/>
                        </a:rPr>
                        <a:t>手前から奥へ移動して、正報を確認する</a:t>
                      </a:r>
                      <a:endParaRPr kumimoji="1" lang="ja-JP" altLang="en-US" sz="1600" b="1" dirty="0">
                        <a:latin typeface="+mn-ea"/>
                        <a:ea typeface="+mn-ea"/>
                        <a:cs typeface="Meiryo UI" panose="020B0604030504040204" pitchFamily="50" charset="-128"/>
                      </a:endParaRPr>
                    </a:p>
                  </a:txBody>
                  <a:tcPr marL="107992" marR="107992" marT="53996" marB="53996"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685800" rtl="0" eaLnBrk="1" latinLnBrk="0" hangingPunct="1">
                        <a:defRPr kumimoji="1" sz="1350" kern="1200">
                          <a:solidFill>
                            <a:schemeClr val="dk1"/>
                          </a:solidFill>
                          <a:latin typeface="游ゴシック" panose="020F0502020204030204"/>
                        </a:defRPr>
                      </a:lvl1pPr>
                      <a:lvl2pPr marL="342900" algn="l" defTabSz="685800" rtl="0" eaLnBrk="1" latinLnBrk="0" hangingPunct="1">
                        <a:defRPr kumimoji="1" sz="1350" kern="1200">
                          <a:solidFill>
                            <a:schemeClr val="dk1"/>
                          </a:solidFill>
                          <a:latin typeface="游ゴシック" panose="020F0502020204030204"/>
                        </a:defRPr>
                      </a:lvl2pPr>
                      <a:lvl3pPr marL="685800" algn="l" defTabSz="685800" rtl="0" eaLnBrk="1" latinLnBrk="0" hangingPunct="1">
                        <a:defRPr kumimoji="1" sz="1350" kern="1200">
                          <a:solidFill>
                            <a:schemeClr val="dk1"/>
                          </a:solidFill>
                          <a:latin typeface="游ゴシック" panose="020F0502020204030204"/>
                        </a:defRPr>
                      </a:lvl3pPr>
                      <a:lvl4pPr marL="1028700" algn="l" defTabSz="685800" rtl="0" eaLnBrk="1" latinLnBrk="0" hangingPunct="1">
                        <a:defRPr kumimoji="1" sz="1350" kern="1200">
                          <a:solidFill>
                            <a:schemeClr val="dk1"/>
                          </a:solidFill>
                          <a:latin typeface="游ゴシック" panose="020F0502020204030204"/>
                        </a:defRPr>
                      </a:lvl4pPr>
                      <a:lvl5pPr marL="1371600" algn="l" defTabSz="685800" rtl="0" eaLnBrk="1" latinLnBrk="0" hangingPunct="1">
                        <a:defRPr kumimoji="1" sz="1350" kern="1200">
                          <a:solidFill>
                            <a:schemeClr val="dk1"/>
                          </a:solidFill>
                          <a:latin typeface="游ゴシック" panose="020F0502020204030204"/>
                        </a:defRPr>
                      </a:lvl5pPr>
                      <a:lvl6pPr marL="1714500" algn="l" defTabSz="685800" rtl="0" eaLnBrk="1" latinLnBrk="0" hangingPunct="1">
                        <a:defRPr kumimoji="1" sz="1350" kern="1200">
                          <a:solidFill>
                            <a:schemeClr val="dk1"/>
                          </a:solidFill>
                          <a:latin typeface="游ゴシック" panose="020F0502020204030204"/>
                        </a:defRPr>
                      </a:lvl6pPr>
                      <a:lvl7pPr marL="2057400" algn="l" defTabSz="685800" rtl="0" eaLnBrk="1" latinLnBrk="0" hangingPunct="1">
                        <a:defRPr kumimoji="1" sz="1350" kern="1200">
                          <a:solidFill>
                            <a:schemeClr val="dk1"/>
                          </a:solidFill>
                          <a:latin typeface="游ゴシック" panose="020F0502020204030204"/>
                        </a:defRPr>
                      </a:lvl7pPr>
                      <a:lvl8pPr marL="2400300" algn="l" defTabSz="685800" rtl="0" eaLnBrk="1" latinLnBrk="0" hangingPunct="1">
                        <a:defRPr kumimoji="1" sz="1350" kern="1200">
                          <a:solidFill>
                            <a:schemeClr val="dk1"/>
                          </a:solidFill>
                          <a:latin typeface="游ゴシック" panose="020F0502020204030204"/>
                        </a:defRPr>
                      </a:lvl8pPr>
                      <a:lvl9pPr marL="2743200" algn="l" defTabSz="685800" rtl="0" eaLnBrk="1" latinLnBrk="0" hangingPunct="1">
                        <a:defRPr kumimoji="1" sz="1350" kern="1200">
                          <a:solidFill>
                            <a:schemeClr val="dk1"/>
                          </a:solidFill>
                          <a:latin typeface="游ゴシック" panose="020F0502020204030204"/>
                        </a:defRPr>
                      </a:lvl9pPr>
                    </a:lstStyle>
                    <a:p>
                      <a:r>
                        <a:rPr kumimoji="1" lang="en-US" altLang="ja-JP" sz="1600" b="1" dirty="0">
                          <a:latin typeface="+mn-ea"/>
                          <a:ea typeface="+mn-ea"/>
                        </a:rPr>
                        <a:t>1</a:t>
                      </a:r>
                      <a:r>
                        <a:rPr kumimoji="1" lang="ja-JP" altLang="en-US" sz="1600" b="1" dirty="0">
                          <a:latin typeface="+mn-ea"/>
                          <a:ea typeface="+mn-ea"/>
                        </a:rPr>
                        <a:t>人で歩く</a:t>
                      </a:r>
                      <a:endParaRPr kumimoji="1" lang="ja-JP" altLang="en-US" sz="1600" b="1" dirty="0">
                        <a:latin typeface="+mn-ea"/>
                        <a:ea typeface="+mn-ea"/>
                        <a:cs typeface="Meiryo UI" panose="020B0604030504040204" pitchFamily="50" charset="-128"/>
                      </a:endParaRPr>
                    </a:p>
                  </a:txBody>
                  <a:tcPr marL="107992" marR="107992" marT="53996" marB="53996"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10002"/>
                  </a:ext>
                </a:extLst>
              </a:tr>
              <a:tr h="247973">
                <a:tc vMerge="1">
                  <a:txBody>
                    <a:bodyPr/>
                    <a:lstStyle/>
                    <a:p>
                      <a:endParaRPr kumimoji="1" lang="ja-JP" altLang="en-US" sz="1200">
                        <a:latin typeface="Meiryo UI" panose="020B0604030504040204" pitchFamily="50" charset="-128"/>
                        <a:ea typeface="Meiryo UI" panose="020B0604030504040204" pitchFamily="50" charset="-128"/>
                        <a:cs typeface="Meiryo UI" panose="020B0604030504040204" pitchFamily="50" charset="-128"/>
                      </a:endParaRPr>
                    </a:p>
                  </a:txBody>
                  <a:tcPr/>
                </a:tc>
                <a:tc vMerge="1">
                  <a:txBody>
                    <a:bodyPr/>
                    <a:lstStyle/>
                    <a:p>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tc>
                <a:tc vMerge="1">
                  <a:txBody>
                    <a:bodyPr/>
                    <a:lstStyle/>
                    <a:p>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lvl1pPr marL="0" algn="l" defTabSz="685800" rtl="0" eaLnBrk="1" latinLnBrk="0" hangingPunct="1">
                        <a:defRPr kumimoji="1" sz="1350" kern="1200">
                          <a:solidFill>
                            <a:schemeClr val="dk1"/>
                          </a:solidFill>
                          <a:latin typeface="游ゴシック" panose="020F0502020204030204"/>
                        </a:defRPr>
                      </a:lvl1pPr>
                      <a:lvl2pPr marL="342900" algn="l" defTabSz="685800" rtl="0" eaLnBrk="1" latinLnBrk="0" hangingPunct="1">
                        <a:defRPr kumimoji="1" sz="1350" kern="1200">
                          <a:solidFill>
                            <a:schemeClr val="dk1"/>
                          </a:solidFill>
                          <a:latin typeface="游ゴシック" panose="020F0502020204030204"/>
                        </a:defRPr>
                      </a:lvl2pPr>
                      <a:lvl3pPr marL="685800" algn="l" defTabSz="685800" rtl="0" eaLnBrk="1" latinLnBrk="0" hangingPunct="1">
                        <a:defRPr kumimoji="1" sz="1350" kern="1200">
                          <a:solidFill>
                            <a:schemeClr val="dk1"/>
                          </a:solidFill>
                          <a:latin typeface="游ゴシック" panose="020F0502020204030204"/>
                        </a:defRPr>
                      </a:lvl3pPr>
                      <a:lvl4pPr marL="1028700" algn="l" defTabSz="685800" rtl="0" eaLnBrk="1" latinLnBrk="0" hangingPunct="1">
                        <a:defRPr kumimoji="1" sz="1350" kern="1200">
                          <a:solidFill>
                            <a:schemeClr val="dk1"/>
                          </a:solidFill>
                          <a:latin typeface="游ゴシック" panose="020F0502020204030204"/>
                        </a:defRPr>
                      </a:lvl4pPr>
                      <a:lvl5pPr marL="1371600" algn="l" defTabSz="685800" rtl="0" eaLnBrk="1" latinLnBrk="0" hangingPunct="1">
                        <a:defRPr kumimoji="1" sz="1350" kern="1200">
                          <a:solidFill>
                            <a:schemeClr val="dk1"/>
                          </a:solidFill>
                          <a:latin typeface="游ゴシック" panose="020F0502020204030204"/>
                        </a:defRPr>
                      </a:lvl5pPr>
                      <a:lvl6pPr marL="1714500" algn="l" defTabSz="685800" rtl="0" eaLnBrk="1" latinLnBrk="0" hangingPunct="1">
                        <a:defRPr kumimoji="1" sz="1350" kern="1200">
                          <a:solidFill>
                            <a:schemeClr val="dk1"/>
                          </a:solidFill>
                          <a:latin typeface="游ゴシック" panose="020F0502020204030204"/>
                        </a:defRPr>
                      </a:lvl6pPr>
                      <a:lvl7pPr marL="2057400" algn="l" defTabSz="685800" rtl="0" eaLnBrk="1" latinLnBrk="0" hangingPunct="1">
                        <a:defRPr kumimoji="1" sz="1350" kern="1200">
                          <a:solidFill>
                            <a:schemeClr val="dk1"/>
                          </a:solidFill>
                          <a:latin typeface="游ゴシック" panose="020F0502020204030204"/>
                        </a:defRPr>
                      </a:lvl7pPr>
                      <a:lvl8pPr marL="2400300" algn="l" defTabSz="685800" rtl="0" eaLnBrk="1" latinLnBrk="0" hangingPunct="1">
                        <a:defRPr kumimoji="1" sz="1350" kern="1200">
                          <a:solidFill>
                            <a:schemeClr val="dk1"/>
                          </a:solidFill>
                          <a:latin typeface="游ゴシック" panose="020F0502020204030204"/>
                        </a:defRPr>
                      </a:lvl8pPr>
                      <a:lvl9pPr marL="2743200" algn="l" defTabSz="685800" rtl="0" eaLnBrk="1" latinLnBrk="0" hangingPunct="1">
                        <a:defRPr kumimoji="1" sz="1350" kern="1200">
                          <a:solidFill>
                            <a:schemeClr val="dk1"/>
                          </a:solidFill>
                          <a:latin typeface="游ゴシック" panose="020F0502020204030204"/>
                        </a:defRPr>
                      </a:lvl9pPr>
                    </a:lstStyle>
                    <a:p>
                      <a:r>
                        <a:rPr kumimoji="1" lang="en-US" altLang="ja-JP" sz="1600" b="1" dirty="0">
                          <a:latin typeface="+mn-ea"/>
                          <a:ea typeface="+mn-ea"/>
                        </a:rPr>
                        <a:t>3</a:t>
                      </a:r>
                      <a:r>
                        <a:rPr kumimoji="1" lang="ja-JP" altLang="en-US" sz="1600" b="1" dirty="0">
                          <a:latin typeface="+mn-ea"/>
                          <a:ea typeface="+mn-ea"/>
                        </a:rPr>
                        <a:t>人で並んで歩く</a:t>
                      </a:r>
                      <a:endParaRPr kumimoji="1" lang="ja-JP" altLang="en-US" sz="1600" b="1" dirty="0">
                        <a:latin typeface="+mn-ea"/>
                        <a:ea typeface="+mn-ea"/>
                        <a:cs typeface="Meiryo UI" panose="020B0604030504040204" pitchFamily="50" charset="-128"/>
                      </a:endParaRPr>
                    </a:p>
                  </a:txBody>
                  <a:tcPr marL="107992" marR="107992" marT="53996" marB="53996"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10003"/>
                  </a:ext>
                </a:extLst>
              </a:tr>
              <a:tr h="395972">
                <a:tc vMerge="1">
                  <a:txBody>
                    <a:bodyPr/>
                    <a:lstStyle/>
                    <a:p>
                      <a:endParaRPr kumimoji="1" lang="ja-JP" altLang="en-US" sz="1200">
                        <a:latin typeface="Meiryo UI" panose="020B0604030504040204" pitchFamily="50" charset="-128"/>
                        <a:ea typeface="Meiryo UI" panose="020B0604030504040204" pitchFamily="50" charset="-128"/>
                        <a:cs typeface="Meiryo UI" panose="020B0604030504040204" pitchFamily="50" charset="-128"/>
                      </a:endParaRPr>
                    </a:p>
                  </a:txBody>
                  <a:tcPr/>
                </a:tc>
                <a:tc vMerge="1">
                  <a:txBody>
                    <a:bodyPr/>
                    <a:lstStyle/>
                    <a:p>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tc>
                <a:tc rowSpan="2">
                  <a:txBody>
                    <a:bodyPr/>
                    <a:lstStyle>
                      <a:lvl1pPr marL="0" algn="l" defTabSz="685800" rtl="0" eaLnBrk="1" latinLnBrk="0" hangingPunct="1">
                        <a:defRPr kumimoji="1" sz="1350" kern="1200">
                          <a:solidFill>
                            <a:schemeClr val="dk1"/>
                          </a:solidFill>
                          <a:latin typeface="游ゴシック" panose="020F0502020204030204"/>
                        </a:defRPr>
                      </a:lvl1pPr>
                      <a:lvl2pPr marL="342900" algn="l" defTabSz="685800" rtl="0" eaLnBrk="1" latinLnBrk="0" hangingPunct="1">
                        <a:defRPr kumimoji="1" sz="1350" kern="1200">
                          <a:solidFill>
                            <a:schemeClr val="dk1"/>
                          </a:solidFill>
                          <a:latin typeface="游ゴシック" panose="020F0502020204030204"/>
                        </a:defRPr>
                      </a:lvl2pPr>
                      <a:lvl3pPr marL="685800" algn="l" defTabSz="685800" rtl="0" eaLnBrk="1" latinLnBrk="0" hangingPunct="1">
                        <a:defRPr kumimoji="1" sz="1350" kern="1200">
                          <a:solidFill>
                            <a:schemeClr val="dk1"/>
                          </a:solidFill>
                          <a:latin typeface="游ゴシック" panose="020F0502020204030204"/>
                        </a:defRPr>
                      </a:lvl3pPr>
                      <a:lvl4pPr marL="1028700" algn="l" defTabSz="685800" rtl="0" eaLnBrk="1" latinLnBrk="0" hangingPunct="1">
                        <a:defRPr kumimoji="1" sz="1350" kern="1200">
                          <a:solidFill>
                            <a:schemeClr val="dk1"/>
                          </a:solidFill>
                          <a:latin typeface="游ゴシック" panose="020F0502020204030204"/>
                        </a:defRPr>
                      </a:lvl4pPr>
                      <a:lvl5pPr marL="1371600" algn="l" defTabSz="685800" rtl="0" eaLnBrk="1" latinLnBrk="0" hangingPunct="1">
                        <a:defRPr kumimoji="1" sz="1350" kern="1200">
                          <a:solidFill>
                            <a:schemeClr val="dk1"/>
                          </a:solidFill>
                          <a:latin typeface="游ゴシック" panose="020F0502020204030204"/>
                        </a:defRPr>
                      </a:lvl5pPr>
                      <a:lvl6pPr marL="1714500" algn="l" defTabSz="685800" rtl="0" eaLnBrk="1" latinLnBrk="0" hangingPunct="1">
                        <a:defRPr kumimoji="1" sz="1350" kern="1200">
                          <a:solidFill>
                            <a:schemeClr val="dk1"/>
                          </a:solidFill>
                          <a:latin typeface="游ゴシック" panose="020F0502020204030204"/>
                        </a:defRPr>
                      </a:lvl6pPr>
                      <a:lvl7pPr marL="2057400" algn="l" defTabSz="685800" rtl="0" eaLnBrk="1" latinLnBrk="0" hangingPunct="1">
                        <a:defRPr kumimoji="1" sz="1350" kern="1200">
                          <a:solidFill>
                            <a:schemeClr val="dk1"/>
                          </a:solidFill>
                          <a:latin typeface="游ゴシック" panose="020F0502020204030204"/>
                        </a:defRPr>
                      </a:lvl7pPr>
                      <a:lvl8pPr marL="2400300" algn="l" defTabSz="685800" rtl="0" eaLnBrk="1" latinLnBrk="0" hangingPunct="1">
                        <a:defRPr kumimoji="1" sz="1350" kern="1200">
                          <a:solidFill>
                            <a:schemeClr val="dk1"/>
                          </a:solidFill>
                          <a:latin typeface="游ゴシック" panose="020F0502020204030204"/>
                        </a:defRPr>
                      </a:lvl8pPr>
                      <a:lvl9pPr marL="2743200" algn="l" defTabSz="685800" rtl="0" eaLnBrk="1" latinLnBrk="0" hangingPunct="1">
                        <a:defRPr kumimoji="1" sz="1350" kern="1200">
                          <a:solidFill>
                            <a:schemeClr val="dk1"/>
                          </a:solidFill>
                          <a:latin typeface="游ゴシック" panose="020F0502020204030204"/>
                        </a:defRPr>
                      </a:lvl9pPr>
                    </a:lstStyle>
                    <a:p>
                      <a:pPr marL="0" marR="0" indent="0" algn="l" defTabSz="851426" rtl="0" eaLnBrk="1" fontAlgn="auto" latinLnBrk="0" hangingPunct="1">
                        <a:lnSpc>
                          <a:spcPct val="100000"/>
                        </a:lnSpc>
                        <a:spcBef>
                          <a:spcPts val="0"/>
                        </a:spcBef>
                        <a:spcAft>
                          <a:spcPts val="0"/>
                        </a:spcAft>
                        <a:buClrTx/>
                        <a:buSzTx/>
                        <a:buFontTx/>
                        <a:buNone/>
                        <a:tabLst/>
                        <a:defRPr/>
                      </a:pPr>
                      <a:r>
                        <a:rPr kumimoji="1" lang="ja-JP" altLang="en-US" sz="1600" b="1" dirty="0">
                          <a:latin typeface="+mn-ea"/>
                          <a:ea typeface="+mn-ea"/>
                        </a:rPr>
                        <a:t>奥から手前へ移動して、正報を確認する</a:t>
                      </a:r>
                      <a:endParaRPr kumimoji="1" lang="ja-JP" altLang="en-US" sz="1600" b="1" dirty="0">
                        <a:latin typeface="+mn-ea"/>
                        <a:ea typeface="+mn-ea"/>
                        <a:cs typeface="Meiryo UI" panose="020B0604030504040204" pitchFamily="50" charset="-128"/>
                      </a:endParaRPr>
                    </a:p>
                  </a:txBody>
                  <a:tcPr marL="107992" marR="107992" marT="53996" marB="53996"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685800" rtl="0" eaLnBrk="1" latinLnBrk="0" hangingPunct="1">
                        <a:defRPr kumimoji="1" sz="1350" kern="1200">
                          <a:solidFill>
                            <a:schemeClr val="dk1"/>
                          </a:solidFill>
                          <a:latin typeface="游ゴシック" panose="020F0502020204030204"/>
                        </a:defRPr>
                      </a:lvl1pPr>
                      <a:lvl2pPr marL="342900" algn="l" defTabSz="685800" rtl="0" eaLnBrk="1" latinLnBrk="0" hangingPunct="1">
                        <a:defRPr kumimoji="1" sz="1350" kern="1200">
                          <a:solidFill>
                            <a:schemeClr val="dk1"/>
                          </a:solidFill>
                          <a:latin typeface="游ゴシック" panose="020F0502020204030204"/>
                        </a:defRPr>
                      </a:lvl2pPr>
                      <a:lvl3pPr marL="685800" algn="l" defTabSz="685800" rtl="0" eaLnBrk="1" latinLnBrk="0" hangingPunct="1">
                        <a:defRPr kumimoji="1" sz="1350" kern="1200">
                          <a:solidFill>
                            <a:schemeClr val="dk1"/>
                          </a:solidFill>
                          <a:latin typeface="游ゴシック" panose="020F0502020204030204"/>
                        </a:defRPr>
                      </a:lvl3pPr>
                      <a:lvl4pPr marL="1028700" algn="l" defTabSz="685800" rtl="0" eaLnBrk="1" latinLnBrk="0" hangingPunct="1">
                        <a:defRPr kumimoji="1" sz="1350" kern="1200">
                          <a:solidFill>
                            <a:schemeClr val="dk1"/>
                          </a:solidFill>
                          <a:latin typeface="游ゴシック" panose="020F0502020204030204"/>
                        </a:defRPr>
                      </a:lvl4pPr>
                      <a:lvl5pPr marL="1371600" algn="l" defTabSz="685800" rtl="0" eaLnBrk="1" latinLnBrk="0" hangingPunct="1">
                        <a:defRPr kumimoji="1" sz="1350" kern="1200">
                          <a:solidFill>
                            <a:schemeClr val="dk1"/>
                          </a:solidFill>
                          <a:latin typeface="游ゴシック" panose="020F0502020204030204"/>
                        </a:defRPr>
                      </a:lvl5pPr>
                      <a:lvl6pPr marL="1714500" algn="l" defTabSz="685800" rtl="0" eaLnBrk="1" latinLnBrk="0" hangingPunct="1">
                        <a:defRPr kumimoji="1" sz="1350" kern="1200">
                          <a:solidFill>
                            <a:schemeClr val="dk1"/>
                          </a:solidFill>
                          <a:latin typeface="游ゴシック" panose="020F0502020204030204"/>
                        </a:defRPr>
                      </a:lvl6pPr>
                      <a:lvl7pPr marL="2057400" algn="l" defTabSz="685800" rtl="0" eaLnBrk="1" latinLnBrk="0" hangingPunct="1">
                        <a:defRPr kumimoji="1" sz="1350" kern="1200">
                          <a:solidFill>
                            <a:schemeClr val="dk1"/>
                          </a:solidFill>
                          <a:latin typeface="游ゴシック" panose="020F0502020204030204"/>
                        </a:defRPr>
                      </a:lvl7pPr>
                      <a:lvl8pPr marL="2400300" algn="l" defTabSz="685800" rtl="0" eaLnBrk="1" latinLnBrk="0" hangingPunct="1">
                        <a:defRPr kumimoji="1" sz="1350" kern="1200">
                          <a:solidFill>
                            <a:schemeClr val="dk1"/>
                          </a:solidFill>
                          <a:latin typeface="游ゴシック" panose="020F0502020204030204"/>
                        </a:defRPr>
                      </a:lvl8pPr>
                      <a:lvl9pPr marL="2743200" algn="l" defTabSz="685800" rtl="0" eaLnBrk="1" latinLnBrk="0" hangingPunct="1">
                        <a:defRPr kumimoji="1" sz="1350" kern="1200">
                          <a:solidFill>
                            <a:schemeClr val="dk1"/>
                          </a:solidFill>
                          <a:latin typeface="游ゴシック" panose="020F0502020204030204"/>
                        </a:defRPr>
                      </a:lvl9pPr>
                    </a:lstStyle>
                    <a:p>
                      <a:r>
                        <a:rPr kumimoji="1" lang="en-US" altLang="ja-JP" sz="1600" b="1" dirty="0">
                          <a:latin typeface="+mn-ea"/>
                          <a:ea typeface="+mn-ea"/>
                        </a:rPr>
                        <a:t>1</a:t>
                      </a:r>
                      <a:r>
                        <a:rPr kumimoji="1" lang="ja-JP" altLang="en-US" sz="1600" b="1" dirty="0">
                          <a:latin typeface="+mn-ea"/>
                          <a:ea typeface="+mn-ea"/>
                        </a:rPr>
                        <a:t>人で歩く</a:t>
                      </a:r>
                      <a:endParaRPr kumimoji="1" lang="ja-JP" altLang="en-US" sz="1600" b="1" dirty="0">
                        <a:latin typeface="+mn-ea"/>
                        <a:ea typeface="+mn-ea"/>
                        <a:cs typeface="Meiryo UI" panose="020B0604030504040204" pitchFamily="50" charset="-128"/>
                      </a:endParaRPr>
                    </a:p>
                  </a:txBody>
                  <a:tcPr marL="107992" marR="107992" marT="53996" marB="53996"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10004"/>
                  </a:ext>
                </a:extLst>
              </a:tr>
              <a:tr h="395972">
                <a:tc vMerge="1">
                  <a:txBody>
                    <a:bodyPr/>
                    <a:lstStyle/>
                    <a:p>
                      <a:endParaRPr kumimoji="1" lang="ja-JP" altLang="en-US" sz="1200">
                        <a:latin typeface="Meiryo UI" panose="020B0604030504040204" pitchFamily="50" charset="-128"/>
                        <a:ea typeface="Meiryo UI" panose="020B0604030504040204" pitchFamily="50" charset="-128"/>
                        <a:cs typeface="Meiryo UI" panose="020B0604030504040204" pitchFamily="50" charset="-128"/>
                      </a:endParaRPr>
                    </a:p>
                  </a:txBody>
                  <a:tcPr/>
                </a:tc>
                <a:tc vMerge="1">
                  <a:txBody>
                    <a:bodyPr/>
                    <a:lstStyle/>
                    <a:p>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tc>
                <a:tc vMerge="1">
                  <a:txBody>
                    <a:bodyPr/>
                    <a:lstStyle/>
                    <a:p>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lvl1pPr marL="0" algn="l" defTabSz="685800" rtl="0" eaLnBrk="1" latinLnBrk="0" hangingPunct="1">
                        <a:defRPr kumimoji="1" sz="1350" kern="1200">
                          <a:solidFill>
                            <a:schemeClr val="dk1"/>
                          </a:solidFill>
                          <a:latin typeface="游ゴシック" panose="020F0502020204030204"/>
                        </a:defRPr>
                      </a:lvl1pPr>
                      <a:lvl2pPr marL="342900" algn="l" defTabSz="685800" rtl="0" eaLnBrk="1" latinLnBrk="0" hangingPunct="1">
                        <a:defRPr kumimoji="1" sz="1350" kern="1200">
                          <a:solidFill>
                            <a:schemeClr val="dk1"/>
                          </a:solidFill>
                          <a:latin typeface="游ゴシック" panose="020F0502020204030204"/>
                        </a:defRPr>
                      </a:lvl2pPr>
                      <a:lvl3pPr marL="685800" algn="l" defTabSz="685800" rtl="0" eaLnBrk="1" latinLnBrk="0" hangingPunct="1">
                        <a:defRPr kumimoji="1" sz="1350" kern="1200">
                          <a:solidFill>
                            <a:schemeClr val="dk1"/>
                          </a:solidFill>
                          <a:latin typeface="游ゴシック" panose="020F0502020204030204"/>
                        </a:defRPr>
                      </a:lvl3pPr>
                      <a:lvl4pPr marL="1028700" algn="l" defTabSz="685800" rtl="0" eaLnBrk="1" latinLnBrk="0" hangingPunct="1">
                        <a:defRPr kumimoji="1" sz="1350" kern="1200">
                          <a:solidFill>
                            <a:schemeClr val="dk1"/>
                          </a:solidFill>
                          <a:latin typeface="游ゴシック" panose="020F0502020204030204"/>
                        </a:defRPr>
                      </a:lvl4pPr>
                      <a:lvl5pPr marL="1371600" algn="l" defTabSz="685800" rtl="0" eaLnBrk="1" latinLnBrk="0" hangingPunct="1">
                        <a:defRPr kumimoji="1" sz="1350" kern="1200">
                          <a:solidFill>
                            <a:schemeClr val="dk1"/>
                          </a:solidFill>
                          <a:latin typeface="游ゴシック" panose="020F0502020204030204"/>
                        </a:defRPr>
                      </a:lvl5pPr>
                      <a:lvl6pPr marL="1714500" algn="l" defTabSz="685800" rtl="0" eaLnBrk="1" latinLnBrk="0" hangingPunct="1">
                        <a:defRPr kumimoji="1" sz="1350" kern="1200">
                          <a:solidFill>
                            <a:schemeClr val="dk1"/>
                          </a:solidFill>
                          <a:latin typeface="游ゴシック" panose="020F0502020204030204"/>
                        </a:defRPr>
                      </a:lvl6pPr>
                      <a:lvl7pPr marL="2057400" algn="l" defTabSz="685800" rtl="0" eaLnBrk="1" latinLnBrk="0" hangingPunct="1">
                        <a:defRPr kumimoji="1" sz="1350" kern="1200">
                          <a:solidFill>
                            <a:schemeClr val="dk1"/>
                          </a:solidFill>
                          <a:latin typeface="游ゴシック" panose="020F0502020204030204"/>
                        </a:defRPr>
                      </a:lvl7pPr>
                      <a:lvl8pPr marL="2400300" algn="l" defTabSz="685800" rtl="0" eaLnBrk="1" latinLnBrk="0" hangingPunct="1">
                        <a:defRPr kumimoji="1" sz="1350" kern="1200">
                          <a:solidFill>
                            <a:schemeClr val="dk1"/>
                          </a:solidFill>
                          <a:latin typeface="游ゴシック" panose="020F0502020204030204"/>
                        </a:defRPr>
                      </a:lvl8pPr>
                      <a:lvl9pPr marL="2743200" algn="l" defTabSz="685800" rtl="0" eaLnBrk="1" latinLnBrk="0" hangingPunct="1">
                        <a:defRPr kumimoji="1" sz="1350" kern="1200">
                          <a:solidFill>
                            <a:schemeClr val="dk1"/>
                          </a:solidFill>
                          <a:latin typeface="游ゴシック" panose="020F0502020204030204"/>
                        </a:defRPr>
                      </a:lvl9pPr>
                    </a:lstStyle>
                    <a:p>
                      <a:r>
                        <a:rPr kumimoji="1" lang="en-US" altLang="ja-JP" sz="1600" b="1" dirty="0">
                          <a:latin typeface="+mn-ea"/>
                          <a:ea typeface="+mn-ea"/>
                        </a:rPr>
                        <a:t>3</a:t>
                      </a:r>
                      <a:r>
                        <a:rPr kumimoji="1" lang="ja-JP" altLang="en-US" sz="1600" b="1" dirty="0">
                          <a:latin typeface="+mn-ea"/>
                          <a:ea typeface="+mn-ea"/>
                        </a:rPr>
                        <a:t>人で並んで歩く</a:t>
                      </a:r>
                      <a:endParaRPr kumimoji="1" lang="ja-JP" altLang="en-US" sz="1600" b="1" dirty="0">
                        <a:latin typeface="+mn-ea"/>
                        <a:ea typeface="+mn-ea"/>
                        <a:cs typeface="Meiryo UI" panose="020B0604030504040204" pitchFamily="50" charset="-128"/>
                      </a:endParaRPr>
                    </a:p>
                  </a:txBody>
                  <a:tcPr marL="107992" marR="107992" marT="53996" marB="53996"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10005"/>
                  </a:ext>
                </a:extLst>
              </a:tr>
              <a:tr h="683951">
                <a:tc vMerge="1">
                  <a:txBody>
                    <a:bodyPr/>
                    <a:lstStyle/>
                    <a:p>
                      <a:endParaRPr kumimoji="1" lang="ja-JP" altLang="en-US" sz="120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lvl1pPr marL="0" algn="l" defTabSz="685800" rtl="0" eaLnBrk="1" latinLnBrk="0" hangingPunct="1">
                        <a:defRPr kumimoji="1" sz="1350" kern="1200">
                          <a:solidFill>
                            <a:schemeClr val="dk1"/>
                          </a:solidFill>
                          <a:latin typeface="游ゴシック" panose="020F0502020204030204"/>
                        </a:defRPr>
                      </a:lvl1pPr>
                      <a:lvl2pPr marL="342900" algn="l" defTabSz="685800" rtl="0" eaLnBrk="1" latinLnBrk="0" hangingPunct="1">
                        <a:defRPr kumimoji="1" sz="1350" kern="1200">
                          <a:solidFill>
                            <a:schemeClr val="dk1"/>
                          </a:solidFill>
                          <a:latin typeface="游ゴシック" panose="020F0502020204030204"/>
                        </a:defRPr>
                      </a:lvl2pPr>
                      <a:lvl3pPr marL="685800" algn="l" defTabSz="685800" rtl="0" eaLnBrk="1" latinLnBrk="0" hangingPunct="1">
                        <a:defRPr kumimoji="1" sz="1350" kern="1200">
                          <a:solidFill>
                            <a:schemeClr val="dk1"/>
                          </a:solidFill>
                          <a:latin typeface="游ゴシック" panose="020F0502020204030204"/>
                        </a:defRPr>
                      </a:lvl3pPr>
                      <a:lvl4pPr marL="1028700" algn="l" defTabSz="685800" rtl="0" eaLnBrk="1" latinLnBrk="0" hangingPunct="1">
                        <a:defRPr kumimoji="1" sz="1350" kern="1200">
                          <a:solidFill>
                            <a:schemeClr val="dk1"/>
                          </a:solidFill>
                          <a:latin typeface="游ゴシック" panose="020F0502020204030204"/>
                        </a:defRPr>
                      </a:lvl4pPr>
                      <a:lvl5pPr marL="1371600" algn="l" defTabSz="685800" rtl="0" eaLnBrk="1" latinLnBrk="0" hangingPunct="1">
                        <a:defRPr kumimoji="1" sz="1350" kern="1200">
                          <a:solidFill>
                            <a:schemeClr val="dk1"/>
                          </a:solidFill>
                          <a:latin typeface="游ゴシック" panose="020F0502020204030204"/>
                        </a:defRPr>
                      </a:lvl5pPr>
                      <a:lvl6pPr marL="1714500" algn="l" defTabSz="685800" rtl="0" eaLnBrk="1" latinLnBrk="0" hangingPunct="1">
                        <a:defRPr kumimoji="1" sz="1350" kern="1200">
                          <a:solidFill>
                            <a:schemeClr val="dk1"/>
                          </a:solidFill>
                          <a:latin typeface="游ゴシック" panose="020F0502020204030204"/>
                        </a:defRPr>
                      </a:lvl6pPr>
                      <a:lvl7pPr marL="2057400" algn="l" defTabSz="685800" rtl="0" eaLnBrk="1" latinLnBrk="0" hangingPunct="1">
                        <a:defRPr kumimoji="1" sz="1350" kern="1200">
                          <a:solidFill>
                            <a:schemeClr val="dk1"/>
                          </a:solidFill>
                          <a:latin typeface="游ゴシック" panose="020F0502020204030204"/>
                        </a:defRPr>
                      </a:lvl7pPr>
                      <a:lvl8pPr marL="2400300" algn="l" defTabSz="685800" rtl="0" eaLnBrk="1" latinLnBrk="0" hangingPunct="1">
                        <a:defRPr kumimoji="1" sz="1350" kern="1200">
                          <a:solidFill>
                            <a:schemeClr val="dk1"/>
                          </a:solidFill>
                          <a:latin typeface="游ゴシック" panose="020F0502020204030204"/>
                        </a:defRPr>
                      </a:lvl8pPr>
                      <a:lvl9pPr marL="2743200" algn="l" defTabSz="685800" rtl="0" eaLnBrk="1" latinLnBrk="0" hangingPunct="1">
                        <a:defRPr kumimoji="1" sz="1350" kern="1200">
                          <a:solidFill>
                            <a:schemeClr val="dk1"/>
                          </a:solidFill>
                          <a:latin typeface="游ゴシック" panose="020F0502020204030204"/>
                        </a:defRPr>
                      </a:lvl9pPr>
                    </a:lstStyle>
                    <a:p>
                      <a:r>
                        <a:rPr kumimoji="1" lang="ja-JP" altLang="en-US" sz="1800" b="1" dirty="0">
                          <a:latin typeface="+mn-ea"/>
                          <a:ea typeface="+mn-ea"/>
                        </a:rPr>
                        <a:t>検知エリア境界</a:t>
                      </a:r>
                      <a:endParaRPr kumimoji="1" lang="ja-JP" altLang="en-US" sz="1800" b="1" dirty="0">
                        <a:latin typeface="+mn-ea"/>
                        <a:ea typeface="+mn-ea"/>
                        <a:cs typeface="Meiryo UI" panose="020B0604030504040204" pitchFamily="50" charset="-128"/>
                      </a:endParaRPr>
                    </a:p>
                  </a:txBody>
                  <a:tcPr marL="107992" marR="107992" marT="53996" marB="53996"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685800" rtl="0" eaLnBrk="1" latinLnBrk="0" hangingPunct="1">
                        <a:defRPr kumimoji="1" sz="1350" kern="1200">
                          <a:solidFill>
                            <a:schemeClr val="dk1"/>
                          </a:solidFill>
                          <a:latin typeface="游ゴシック" panose="020F0502020204030204"/>
                        </a:defRPr>
                      </a:lvl1pPr>
                      <a:lvl2pPr marL="342900" algn="l" defTabSz="685800" rtl="0" eaLnBrk="1" latinLnBrk="0" hangingPunct="1">
                        <a:defRPr kumimoji="1" sz="1350" kern="1200">
                          <a:solidFill>
                            <a:schemeClr val="dk1"/>
                          </a:solidFill>
                          <a:latin typeface="游ゴシック" panose="020F0502020204030204"/>
                        </a:defRPr>
                      </a:lvl2pPr>
                      <a:lvl3pPr marL="685800" algn="l" defTabSz="685800" rtl="0" eaLnBrk="1" latinLnBrk="0" hangingPunct="1">
                        <a:defRPr kumimoji="1" sz="1350" kern="1200">
                          <a:solidFill>
                            <a:schemeClr val="dk1"/>
                          </a:solidFill>
                          <a:latin typeface="游ゴシック" panose="020F0502020204030204"/>
                        </a:defRPr>
                      </a:lvl3pPr>
                      <a:lvl4pPr marL="1028700" algn="l" defTabSz="685800" rtl="0" eaLnBrk="1" latinLnBrk="0" hangingPunct="1">
                        <a:defRPr kumimoji="1" sz="1350" kern="1200">
                          <a:solidFill>
                            <a:schemeClr val="dk1"/>
                          </a:solidFill>
                          <a:latin typeface="游ゴシック" panose="020F0502020204030204"/>
                        </a:defRPr>
                      </a:lvl4pPr>
                      <a:lvl5pPr marL="1371600" algn="l" defTabSz="685800" rtl="0" eaLnBrk="1" latinLnBrk="0" hangingPunct="1">
                        <a:defRPr kumimoji="1" sz="1350" kern="1200">
                          <a:solidFill>
                            <a:schemeClr val="dk1"/>
                          </a:solidFill>
                          <a:latin typeface="游ゴシック" panose="020F0502020204030204"/>
                        </a:defRPr>
                      </a:lvl5pPr>
                      <a:lvl6pPr marL="1714500" algn="l" defTabSz="685800" rtl="0" eaLnBrk="1" latinLnBrk="0" hangingPunct="1">
                        <a:defRPr kumimoji="1" sz="1350" kern="1200">
                          <a:solidFill>
                            <a:schemeClr val="dk1"/>
                          </a:solidFill>
                          <a:latin typeface="游ゴシック" panose="020F0502020204030204"/>
                        </a:defRPr>
                      </a:lvl6pPr>
                      <a:lvl7pPr marL="2057400" algn="l" defTabSz="685800" rtl="0" eaLnBrk="1" latinLnBrk="0" hangingPunct="1">
                        <a:defRPr kumimoji="1" sz="1350" kern="1200">
                          <a:solidFill>
                            <a:schemeClr val="dk1"/>
                          </a:solidFill>
                          <a:latin typeface="游ゴシック" panose="020F0502020204030204"/>
                        </a:defRPr>
                      </a:lvl7pPr>
                      <a:lvl8pPr marL="2400300" algn="l" defTabSz="685800" rtl="0" eaLnBrk="1" latinLnBrk="0" hangingPunct="1">
                        <a:defRPr kumimoji="1" sz="1350" kern="1200">
                          <a:solidFill>
                            <a:schemeClr val="dk1"/>
                          </a:solidFill>
                          <a:latin typeface="游ゴシック" panose="020F0502020204030204"/>
                        </a:defRPr>
                      </a:lvl8pPr>
                      <a:lvl9pPr marL="2743200" algn="l" defTabSz="685800" rtl="0" eaLnBrk="1" latinLnBrk="0" hangingPunct="1">
                        <a:defRPr kumimoji="1" sz="1350" kern="1200">
                          <a:solidFill>
                            <a:schemeClr val="dk1"/>
                          </a:solidFill>
                          <a:latin typeface="游ゴシック" panose="020F0502020204030204"/>
                        </a:defRPr>
                      </a:lvl9pPr>
                    </a:lstStyle>
                    <a:p>
                      <a:r>
                        <a:rPr kumimoji="1" lang="ja-JP" altLang="en-US" sz="1600" b="1" dirty="0">
                          <a:latin typeface="+mn-ea"/>
                          <a:ea typeface="+mn-ea"/>
                        </a:rPr>
                        <a:t>境界上を移動して正報を確認する</a:t>
                      </a:r>
                      <a:endParaRPr kumimoji="1" lang="en-US" altLang="ja-JP" sz="1600" b="1" dirty="0">
                        <a:latin typeface="+mn-ea"/>
                        <a:ea typeface="+mn-ea"/>
                      </a:endParaRPr>
                    </a:p>
                    <a:p>
                      <a:r>
                        <a:rPr kumimoji="1" lang="ja-JP" altLang="en-US" sz="1600" b="1" dirty="0">
                          <a:latin typeface="+mn-ea"/>
                          <a:ea typeface="+mn-ea"/>
                        </a:rPr>
                        <a:t>境界付近のエリア外の歩行者の影等の影響により、誤報がないことを確認する</a:t>
                      </a:r>
                      <a:endParaRPr kumimoji="1" lang="ja-JP" altLang="en-US" sz="1600" b="1" dirty="0">
                        <a:latin typeface="+mn-ea"/>
                        <a:ea typeface="+mn-ea"/>
                        <a:cs typeface="Meiryo UI" panose="020B0604030504040204" pitchFamily="50" charset="-128"/>
                      </a:endParaRPr>
                    </a:p>
                  </a:txBody>
                  <a:tcPr marL="107992" marR="107992" marT="53996" marB="53996"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685800" rtl="0" eaLnBrk="1" latinLnBrk="0" hangingPunct="1">
                        <a:defRPr kumimoji="1" sz="1350" kern="1200">
                          <a:solidFill>
                            <a:schemeClr val="dk1"/>
                          </a:solidFill>
                          <a:latin typeface="游ゴシック" panose="020F0502020204030204"/>
                        </a:defRPr>
                      </a:lvl1pPr>
                      <a:lvl2pPr marL="342900" algn="l" defTabSz="685800" rtl="0" eaLnBrk="1" latinLnBrk="0" hangingPunct="1">
                        <a:defRPr kumimoji="1" sz="1350" kern="1200">
                          <a:solidFill>
                            <a:schemeClr val="dk1"/>
                          </a:solidFill>
                          <a:latin typeface="游ゴシック" panose="020F0502020204030204"/>
                        </a:defRPr>
                      </a:lvl2pPr>
                      <a:lvl3pPr marL="685800" algn="l" defTabSz="685800" rtl="0" eaLnBrk="1" latinLnBrk="0" hangingPunct="1">
                        <a:defRPr kumimoji="1" sz="1350" kern="1200">
                          <a:solidFill>
                            <a:schemeClr val="dk1"/>
                          </a:solidFill>
                          <a:latin typeface="游ゴシック" panose="020F0502020204030204"/>
                        </a:defRPr>
                      </a:lvl3pPr>
                      <a:lvl4pPr marL="1028700" algn="l" defTabSz="685800" rtl="0" eaLnBrk="1" latinLnBrk="0" hangingPunct="1">
                        <a:defRPr kumimoji="1" sz="1350" kern="1200">
                          <a:solidFill>
                            <a:schemeClr val="dk1"/>
                          </a:solidFill>
                          <a:latin typeface="游ゴシック" panose="020F0502020204030204"/>
                        </a:defRPr>
                      </a:lvl4pPr>
                      <a:lvl5pPr marL="1371600" algn="l" defTabSz="685800" rtl="0" eaLnBrk="1" latinLnBrk="0" hangingPunct="1">
                        <a:defRPr kumimoji="1" sz="1350" kern="1200">
                          <a:solidFill>
                            <a:schemeClr val="dk1"/>
                          </a:solidFill>
                          <a:latin typeface="游ゴシック" panose="020F0502020204030204"/>
                        </a:defRPr>
                      </a:lvl5pPr>
                      <a:lvl6pPr marL="1714500" algn="l" defTabSz="685800" rtl="0" eaLnBrk="1" latinLnBrk="0" hangingPunct="1">
                        <a:defRPr kumimoji="1" sz="1350" kern="1200">
                          <a:solidFill>
                            <a:schemeClr val="dk1"/>
                          </a:solidFill>
                          <a:latin typeface="游ゴシック" panose="020F0502020204030204"/>
                        </a:defRPr>
                      </a:lvl6pPr>
                      <a:lvl7pPr marL="2057400" algn="l" defTabSz="685800" rtl="0" eaLnBrk="1" latinLnBrk="0" hangingPunct="1">
                        <a:defRPr kumimoji="1" sz="1350" kern="1200">
                          <a:solidFill>
                            <a:schemeClr val="dk1"/>
                          </a:solidFill>
                          <a:latin typeface="游ゴシック" panose="020F0502020204030204"/>
                        </a:defRPr>
                      </a:lvl7pPr>
                      <a:lvl8pPr marL="2400300" algn="l" defTabSz="685800" rtl="0" eaLnBrk="1" latinLnBrk="0" hangingPunct="1">
                        <a:defRPr kumimoji="1" sz="1350" kern="1200">
                          <a:solidFill>
                            <a:schemeClr val="dk1"/>
                          </a:solidFill>
                          <a:latin typeface="游ゴシック" panose="020F0502020204030204"/>
                        </a:defRPr>
                      </a:lvl8pPr>
                      <a:lvl9pPr marL="2743200" algn="l" defTabSz="685800" rtl="0" eaLnBrk="1" latinLnBrk="0" hangingPunct="1">
                        <a:defRPr kumimoji="1" sz="1350" kern="1200">
                          <a:solidFill>
                            <a:schemeClr val="dk1"/>
                          </a:solidFill>
                          <a:latin typeface="游ゴシック" panose="020F0502020204030204"/>
                        </a:defRPr>
                      </a:lvl9pPr>
                    </a:lstStyle>
                    <a:p>
                      <a:r>
                        <a:rPr kumimoji="1" lang="en-US" altLang="ja-JP" sz="1600" b="1" dirty="0">
                          <a:latin typeface="+mn-ea"/>
                          <a:ea typeface="+mn-ea"/>
                        </a:rPr>
                        <a:t>1</a:t>
                      </a:r>
                      <a:r>
                        <a:rPr kumimoji="1" lang="ja-JP" altLang="en-US" sz="1600" b="1" dirty="0">
                          <a:latin typeface="+mn-ea"/>
                          <a:ea typeface="+mn-ea"/>
                        </a:rPr>
                        <a:t>人で歩く</a:t>
                      </a:r>
                      <a:endParaRPr kumimoji="1" lang="ja-JP" altLang="en-US" sz="1600" b="1" dirty="0">
                        <a:latin typeface="+mn-ea"/>
                        <a:ea typeface="+mn-ea"/>
                        <a:cs typeface="Meiryo UI" panose="020B0604030504040204" pitchFamily="50" charset="-128"/>
                      </a:endParaRPr>
                    </a:p>
                  </a:txBody>
                  <a:tcPr marL="107992" marR="107992" marT="53996" marB="53996"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10006"/>
                  </a:ext>
                </a:extLst>
              </a:tr>
              <a:tr h="683951">
                <a:tc>
                  <a:txBody>
                    <a:bodyPr/>
                    <a:lstStyle>
                      <a:lvl1pPr marL="0" algn="l" defTabSz="685800" rtl="0" eaLnBrk="1" latinLnBrk="0" hangingPunct="1">
                        <a:defRPr kumimoji="1" sz="1350" kern="1200">
                          <a:solidFill>
                            <a:schemeClr val="dk1"/>
                          </a:solidFill>
                          <a:latin typeface="游ゴシック" panose="020F0502020204030204"/>
                        </a:defRPr>
                      </a:lvl1pPr>
                      <a:lvl2pPr marL="342900" algn="l" defTabSz="685800" rtl="0" eaLnBrk="1" latinLnBrk="0" hangingPunct="1">
                        <a:defRPr kumimoji="1" sz="1350" kern="1200">
                          <a:solidFill>
                            <a:schemeClr val="dk1"/>
                          </a:solidFill>
                          <a:latin typeface="游ゴシック" panose="020F0502020204030204"/>
                        </a:defRPr>
                      </a:lvl2pPr>
                      <a:lvl3pPr marL="685800" algn="l" defTabSz="685800" rtl="0" eaLnBrk="1" latinLnBrk="0" hangingPunct="1">
                        <a:defRPr kumimoji="1" sz="1350" kern="1200">
                          <a:solidFill>
                            <a:schemeClr val="dk1"/>
                          </a:solidFill>
                          <a:latin typeface="游ゴシック" panose="020F0502020204030204"/>
                        </a:defRPr>
                      </a:lvl3pPr>
                      <a:lvl4pPr marL="1028700" algn="l" defTabSz="685800" rtl="0" eaLnBrk="1" latinLnBrk="0" hangingPunct="1">
                        <a:defRPr kumimoji="1" sz="1350" kern="1200">
                          <a:solidFill>
                            <a:schemeClr val="dk1"/>
                          </a:solidFill>
                          <a:latin typeface="游ゴシック" panose="020F0502020204030204"/>
                        </a:defRPr>
                      </a:lvl4pPr>
                      <a:lvl5pPr marL="1371600" algn="l" defTabSz="685800" rtl="0" eaLnBrk="1" latinLnBrk="0" hangingPunct="1">
                        <a:defRPr kumimoji="1" sz="1350" kern="1200">
                          <a:solidFill>
                            <a:schemeClr val="dk1"/>
                          </a:solidFill>
                          <a:latin typeface="游ゴシック" panose="020F0502020204030204"/>
                        </a:defRPr>
                      </a:lvl5pPr>
                      <a:lvl6pPr marL="1714500" algn="l" defTabSz="685800" rtl="0" eaLnBrk="1" latinLnBrk="0" hangingPunct="1">
                        <a:defRPr kumimoji="1" sz="1350" kern="1200">
                          <a:solidFill>
                            <a:schemeClr val="dk1"/>
                          </a:solidFill>
                          <a:latin typeface="游ゴシック" panose="020F0502020204030204"/>
                        </a:defRPr>
                      </a:lvl6pPr>
                      <a:lvl7pPr marL="2057400" algn="l" defTabSz="685800" rtl="0" eaLnBrk="1" latinLnBrk="0" hangingPunct="1">
                        <a:defRPr kumimoji="1" sz="1350" kern="1200">
                          <a:solidFill>
                            <a:schemeClr val="dk1"/>
                          </a:solidFill>
                          <a:latin typeface="游ゴシック" panose="020F0502020204030204"/>
                        </a:defRPr>
                      </a:lvl7pPr>
                      <a:lvl8pPr marL="2400300" algn="l" defTabSz="685800" rtl="0" eaLnBrk="1" latinLnBrk="0" hangingPunct="1">
                        <a:defRPr kumimoji="1" sz="1350" kern="1200">
                          <a:solidFill>
                            <a:schemeClr val="dk1"/>
                          </a:solidFill>
                          <a:latin typeface="游ゴシック" panose="020F0502020204030204"/>
                        </a:defRPr>
                      </a:lvl8pPr>
                      <a:lvl9pPr marL="2743200" algn="l" defTabSz="685800" rtl="0" eaLnBrk="1" latinLnBrk="0" hangingPunct="1">
                        <a:defRPr kumimoji="1" sz="1350" kern="1200">
                          <a:solidFill>
                            <a:schemeClr val="dk1"/>
                          </a:solidFill>
                          <a:latin typeface="游ゴシック" panose="020F0502020204030204"/>
                        </a:defRPr>
                      </a:lvl9pPr>
                    </a:lstStyle>
                    <a:p>
                      <a:pPr algn="ctr"/>
                      <a:r>
                        <a:rPr kumimoji="1" lang="ja-JP" altLang="en-US" sz="1800" b="1" dirty="0">
                          <a:latin typeface="+mn-ea"/>
                          <a:ea typeface="+mn-ea"/>
                        </a:rPr>
                        <a:t>試験運用</a:t>
                      </a:r>
                      <a:endParaRPr kumimoji="1" lang="en-US" altLang="ja-JP" sz="1800" b="1" dirty="0">
                        <a:latin typeface="+mn-ea"/>
                        <a:ea typeface="+mn-ea"/>
                      </a:endParaRPr>
                    </a:p>
                    <a:p>
                      <a:pPr algn="ctr"/>
                      <a:r>
                        <a:rPr kumimoji="1" lang="en-US" altLang="ja-JP" sz="1800" b="1" dirty="0">
                          <a:latin typeface="+mn-ea"/>
                          <a:ea typeface="+mn-ea"/>
                        </a:rPr>
                        <a:t>(1</a:t>
                      </a:r>
                      <a:r>
                        <a:rPr kumimoji="1" lang="ja-JP" altLang="en-US" sz="1800" b="1" dirty="0">
                          <a:latin typeface="+mn-ea"/>
                          <a:ea typeface="+mn-ea"/>
                        </a:rPr>
                        <a:t>週間程度</a:t>
                      </a:r>
                      <a:r>
                        <a:rPr kumimoji="1" lang="en-US" altLang="ja-JP" sz="1800" b="1" dirty="0">
                          <a:latin typeface="+mn-ea"/>
                          <a:ea typeface="+mn-ea"/>
                        </a:rPr>
                        <a:t>)</a:t>
                      </a:r>
                      <a:endParaRPr kumimoji="1" lang="ja-JP" altLang="en-US" sz="1800" b="1" dirty="0">
                        <a:latin typeface="+mn-ea"/>
                        <a:ea typeface="+mn-ea"/>
                        <a:cs typeface="Meiryo UI" panose="020B0604030504040204" pitchFamily="50" charset="-128"/>
                      </a:endParaRPr>
                    </a:p>
                  </a:txBody>
                  <a:tcPr marL="107992" marR="107992" marT="53996" marB="53996"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685800" rtl="0" eaLnBrk="1" latinLnBrk="0" hangingPunct="1">
                        <a:defRPr kumimoji="1" sz="1350" kern="1200">
                          <a:solidFill>
                            <a:schemeClr val="dk1"/>
                          </a:solidFill>
                          <a:latin typeface="游ゴシック" panose="020F0502020204030204"/>
                        </a:defRPr>
                      </a:lvl1pPr>
                      <a:lvl2pPr marL="342900" algn="l" defTabSz="685800" rtl="0" eaLnBrk="1" latinLnBrk="0" hangingPunct="1">
                        <a:defRPr kumimoji="1" sz="1350" kern="1200">
                          <a:solidFill>
                            <a:schemeClr val="dk1"/>
                          </a:solidFill>
                          <a:latin typeface="游ゴシック" panose="020F0502020204030204"/>
                        </a:defRPr>
                      </a:lvl2pPr>
                      <a:lvl3pPr marL="685800" algn="l" defTabSz="685800" rtl="0" eaLnBrk="1" latinLnBrk="0" hangingPunct="1">
                        <a:defRPr kumimoji="1" sz="1350" kern="1200">
                          <a:solidFill>
                            <a:schemeClr val="dk1"/>
                          </a:solidFill>
                          <a:latin typeface="游ゴシック" panose="020F0502020204030204"/>
                        </a:defRPr>
                      </a:lvl3pPr>
                      <a:lvl4pPr marL="1028700" algn="l" defTabSz="685800" rtl="0" eaLnBrk="1" latinLnBrk="0" hangingPunct="1">
                        <a:defRPr kumimoji="1" sz="1350" kern="1200">
                          <a:solidFill>
                            <a:schemeClr val="dk1"/>
                          </a:solidFill>
                          <a:latin typeface="游ゴシック" panose="020F0502020204030204"/>
                        </a:defRPr>
                      </a:lvl4pPr>
                      <a:lvl5pPr marL="1371600" algn="l" defTabSz="685800" rtl="0" eaLnBrk="1" latinLnBrk="0" hangingPunct="1">
                        <a:defRPr kumimoji="1" sz="1350" kern="1200">
                          <a:solidFill>
                            <a:schemeClr val="dk1"/>
                          </a:solidFill>
                          <a:latin typeface="游ゴシック" panose="020F0502020204030204"/>
                        </a:defRPr>
                      </a:lvl5pPr>
                      <a:lvl6pPr marL="1714500" algn="l" defTabSz="685800" rtl="0" eaLnBrk="1" latinLnBrk="0" hangingPunct="1">
                        <a:defRPr kumimoji="1" sz="1350" kern="1200">
                          <a:solidFill>
                            <a:schemeClr val="dk1"/>
                          </a:solidFill>
                          <a:latin typeface="游ゴシック" panose="020F0502020204030204"/>
                        </a:defRPr>
                      </a:lvl6pPr>
                      <a:lvl7pPr marL="2057400" algn="l" defTabSz="685800" rtl="0" eaLnBrk="1" latinLnBrk="0" hangingPunct="1">
                        <a:defRPr kumimoji="1" sz="1350" kern="1200">
                          <a:solidFill>
                            <a:schemeClr val="dk1"/>
                          </a:solidFill>
                          <a:latin typeface="游ゴシック" panose="020F0502020204030204"/>
                        </a:defRPr>
                      </a:lvl7pPr>
                      <a:lvl8pPr marL="2400300" algn="l" defTabSz="685800" rtl="0" eaLnBrk="1" latinLnBrk="0" hangingPunct="1">
                        <a:defRPr kumimoji="1" sz="1350" kern="1200">
                          <a:solidFill>
                            <a:schemeClr val="dk1"/>
                          </a:solidFill>
                          <a:latin typeface="游ゴシック" panose="020F0502020204030204"/>
                        </a:defRPr>
                      </a:lvl8pPr>
                      <a:lvl9pPr marL="2743200" algn="l" defTabSz="685800" rtl="0" eaLnBrk="1" latinLnBrk="0" hangingPunct="1">
                        <a:defRPr kumimoji="1" sz="1350" kern="1200">
                          <a:solidFill>
                            <a:schemeClr val="dk1"/>
                          </a:solidFill>
                          <a:latin typeface="游ゴシック" panose="020F0502020204030204"/>
                        </a:defRPr>
                      </a:lvl9pPr>
                    </a:lstStyle>
                    <a:p>
                      <a:r>
                        <a:rPr kumimoji="1" lang="ja-JP" altLang="en-US" sz="1800" b="1" dirty="0">
                          <a:latin typeface="+mn-ea"/>
                          <a:ea typeface="+mn-ea"/>
                        </a:rPr>
                        <a:t>誤報確認</a:t>
                      </a:r>
                      <a:endParaRPr kumimoji="1" lang="ja-JP" altLang="en-US" sz="1800" b="1" dirty="0">
                        <a:latin typeface="+mn-ea"/>
                        <a:ea typeface="+mn-ea"/>
                        <a:cs typeface="Meiryo UI" panose="020B0604030504040204" pitchFamily="50" charset="-128"/>
                      </a:endParaRPr>
                    </a:p>
                  </a:txBody>
                  <a:tcPr marL="107992" marR="107992" marT="53996" marB="53996"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685800" rtl="0" eaLnBrk="1" latinLnBrk="0" hangingPunct="1">
                        <a:defRPr kumimoji="1" sz="1350" kern="1200">
                          <a:solidFill>
                            <a:schemeClr val="dk1"/>
                          </a:solidFill>
                          <a:latin typeface="游ゴシック" panose="020F0502020204030204"/>
                        </a:defRPr>
                      </a:lvl1pPr>
                      <a:lvl2pPr marL="342900" algn="l" defTabSz="685800" rtl="0" eaLnBrk="1" latinLnBrk="0" hangingPunct="1">
                        <a:defRPr kumimoji="1" sz="1350" kern="1200">
                          <a:solidFill>
                            <a:schemeClr val="dk1"/>
                          </a:solidFill>
                          <a:latin typeface="游ゴシック" panose="020F0502020204030204"/>
                        </a:defRPr>
                      </a:lvl2pPr>
                      <a:lvl3pPr marL="685800" algn="l" defTabSz="685800" rtl="0" eaLnBrk="1" latinLnBrk="0" hangingPunct="1">
                        <a:defRPr kumimoji="1" sz="1350" kern="1200">
                          <a:solidFill>
                            <a:schemeClr val="dk1"/>
                          </a:solidFill>
                          <a:latin typeface="游ゴシック" panose="020F0502020204030204"/>
                        </a:defRPr>
                      </a:lvl3pPr>
                      <a:lvl4pPr marL="1028700" algn="l" defTabSz="685800" rtl="0" eaLnBrk="1" latinLnBrk="0" hangingPunct="1">
                        <a:defRPr kumimoji="1" sz="1350" kern="1200">
                          <a:solidFill>
                            <a:schemeClr val="dk1"/>
                          </a:solidFill>
                          <a:latin typeface="游ゴシック" panose="020F0502020204030204"/>
                        </a:defRPr>
                      </a:lvl4pPr>
                      <a:lvl5pPr marL="1371600" algn="l" defTabSz="685800" rtl="0" eaLnBrk="1" latinLnBrk="0" hangingPunct="1">
                        <a:defRPr kumimoji="1" sz="1350" kern="1200">
                          <a:solidFill>
                            <a:schemeClr val="dk1"/>
                          </a:solidFill>
                          <a:latin typeface="游ゴシック" panose="020F0502020204030204"/>
                        </a:defRPr>
                      </a:lvl5pPr>
                      <a:lvl6pPr marL="1714500" algn="l" defTabSz="685800" rtl="0" eaLnBrk="1" latinLnBrk="0" hangingPunct="1">
                        <a:defRPr kumimoji="1" sz="1350" kern="1200">
                          <a:solidFill>
                            <a:schemeClr val="dk1"/>
                          </a:solidFill>
                          <a:latin typeface="游ゴシック" panose="020F0502020204030204"/>
                        </a:defRPr>
                      </a:lvl6pPr>
                      <a:lvl7pPr marL="2057400" algn="l" defTabSz="685800" rtl="0" eaLnBrk="1" latinLnBrk="0" hangingPunct="1">
                        <a:defRPr kumimoji="1" sz="1350" kern="1200">
                          <a:solidFill>
                            <a:schemeClr val="dk1"/>
                          </a:solidFill>
                          <a:latin typeface="游ゴシック" panose="020F0502020204030204"/>
                        </a:defRPr>
                      </a:lvl7pPr>
                      <a:lvl8pPr marL="2400300" algn="l" defTabSz="685800" rtl="0" eaLnBrk="1" latinLnBrk="0" hangingPunct="1">
                        <a:defRPr kumimoji="1" sz="1350" kern="1200">
                          <a:solidFill>
                            <a:schemeClr val="dk1"/>
                          </a:solidFill>
                          <a:latin typeface="游ゴシック" panose="020F0502020204030204"/>
                        </a:defRPr>
                      </a:lvl8pPr>
                      <a:lvl9pPr marL="2743200" algn="l" defTabSz="685800" rtl="0" eaLnBrk="1" latinLnBrk="0" hangingPunct="1">
                        <a:defRPr kumimoji="1" sz="1350" kern="1200">
                          <a:solidFill>
                            <a:schemeClr val="dk1"/>
                          </a:solidFill>
                          <a:latin typeface="游ゴシック" panose="020F0502020204030204"/>
                        </a:defRPr>
                      </a:lvl9pPr>
                    </a:lstStyle>
                    <a:p>
                      <a:r>
                        <a:rPr kumimoji="1" lang="ja-JP" altLang="en-US" sz="1600" b="1" dirty="0">
                          <a:latin typeface="+mn-ea"/>
                          <a:ea typeface="+mn-ea"/>
                        </a:rPr>
                        <a:t>夜間の明るさ・照明変動、ヘッドライト、天気等環境変化の影響による誤報を確認する</a:t>
                      </a:r>
                      <a:endParaRPr kumimoji="1" lang="ja-JP" altLang="en-US" sz="1600" b="1" dirty="0">
                        <a:latin typeface="+mn-ea"/>
                        <a:ea typeface="+mn-ea"/>
                        <a:cs typeface="Meiryo UI" panose="020B0604030504040204" pitchFamily="50" charset="-128"/>
                      </a:endParaRPr>
                    </a:p>
                  </a:txBody>
                  <a:tcPr marL="107992" marR="107992" marT="53996" marB="53996"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685800" rtl="0" eaLnBrk="1" latinLnBrk="0" hangingPunct="1">
                        <a:defRPr kumimoji="1" sz="1350" kern="1200">
                          <a:solidFill>
                            <a:schemeClr val="dk1"/>
                          </a:solidFill>
                          <a:latin typeface="游ゴシック" panose="020F0502020204030204"/>
                        </a:defRPr>
                      </a:lvl1pPr>
                      <a:lvl2pPr marL="342900" algn="l" defTabSz="685800" rtl="0" eaLnBrk="1" latinLnBrk="0" hangingPunct="1">
                        <a:defRPr kumimoji="1" sz="1350" kern="1200">
                          <a:solidFill>
                            <a:schemeClr val="dk1"/>
                          </a:solidFill>
                          <a:latin typeface="游ゴシック" panose="020F0502020204030204"/>
                        </a:defRPr>
                      </a:lvl2pPr>
                      <a:lvl3pPr marL="685800" algn="l" defTabSz="685800" rtl="0" eaLnBrk="1" latinLnBrk="0" hangingPunct="1">
                        <a:defRPr kumimoji="1" sz="1350" kern="1200">
                          <a:solidFill>
                            <a:schemeClr val="dk1"/>
                          </a:solidFill>
                          <a:latin typeface="游ゴシック" panose="020F0502020204030204"/>
                        </a:defRPr>
                      </a:lvl3pPr>
                      <a:lvl4pPr marL="1028700" algn="l" defTabSz="685800" rtl="0" eaLnBrk="1" latinLnBrk="0" hangingPunct="1">
                        <a:defRPr kumimoji="1" sz="1350" kern="1200">
                          <a:solidFill>
                            <a:schemeClr val="dk1"/>
                          </a:solidFill>
                          <a:latin typeface="游ゴシック" panose="020F0502020204030204"/>
                        </a:defRPr>
                      </a:lvl4pPr>
                      <a:lvl5pPr marL="1371600" algn="l" defTabSz="685800" rtl="0" eaLnBrk="1" latinLnBrk="0" hangingPunct="1">
                        <a:defRPr kumimoji="1" sz="1350" kern="1200">
                          <a:solidFill>
                            <a:schemeClr val="dk1"/>
                          </a:solidFill>
                          <a:latin typeface="游ゴシック" panose="020F0502020204030204"/>
                        </a:defRPr>
                      </a:lvl5pPr>
                      <a:lvl6pPr marL="1714500" algn="l" defTabSz="685800" rtl="0" eaLnBrk="1" latinLnBrk="0" hangingPunct="1">
                        <a:defRPr kumimoji="1" sz="1350" kern="1200">
                          <a:solidFill>
                            <a:schemeClr val="dk1"/>
                          </a:solidFill>
                          <a:latin typeface="游ゴシック" panose="020F0502020204030204"/>
                        </a:defRPr>
                      </a:lvl6pPr>
                      <a:lvl7pPr marL="2057400" algn="l" defTabSz="685800" rtl="0" eaLnBrk="1" latinLnBrk="0" hangingPunct="1">
                        <a:defRPr kumimoji="1" sz="1350" kern="1200">
                          <a:solidFill>
                            <a:schemeClr val="dk1"/>
                          </a:solidFill>
                          <a:latin typeface="游ゴシック" panose="020F0502020204030204"/>
                        </a:defRPr>
                      </a:lvl7pPr>
                      <a:lvl8pPr marL="2400300" algn="l" defTabSz="685800" rtl="0" eaLnBrk="1" latinLnBrk="0" hangingPunct="1">
                        <a:defRPr kumimoji="1" sz="1350" kern="1200">
                          <a:solidFill>
                            <a:schemeClr val="dk1"/>
                          </a:solidFill>
                          <a:latin typeface="游ゴシック" panose="020F0502020204030204"/>
                        </a:defRPr>
                      </a:lvl8pPr>
                      <a:lvl9pPr marL="2743200" algn="l" defTabSz="685800" rtl="0" eaLnBrk="1" latinLnBrk="0" hangingPunct="1">
                        <a:defRPr kumimoji="1" sz="1350" kern="1200">
                          <a:solidFill>
                            <a:schemeClr val="dk1"/>
                          </a:solidFill>
                          <a:latin typeface="游ゴシック" panose="020F0502020204030204"/>
                        </a:defRPr>
                      </a:lvl9pPr>
                    </a:lstStyle>
                    <a:p>
                      <a:r>
                        <a:rPr kumimoji="1" lang="ja-JP" altLang="en-US" sz="1600" b="1" dirty="0" err="1">
                          <a:latin typeface="+mn-ea"/>
                          <a:ea typeface="+mn-ea"/>
                        </a:rPr>
                        <a:t>ー</a:t>
                      </a:r>
                      <a:endParaRPr kumimoji="1" lang="ja-JP" altLang="en-US" sz="1600" b="1" dirty="0">
                        <a:latin typeface="+mn-ea"/>
                        <a:ea typeface="+mn-ea"/>
                        <a:cs typeface="Meiryo UI" panose="020B0604030504040204" pitchFamily="50" charset="-128"/>
                      </a:endParaRPr>
                    </a:p>
                  </a:txBody>
                  <a:tcPr marL="107992" marR="107992" marT="53996" marB="53996"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10007"/>
                  </a:ext>
                </a:extLst>
              </a:tr>
            </a:tbl>
          </a:graphicData>
        </a:graphic>
      </p:graphicFrame>
      <p:sp>
        <p:nvSpPr>
          <p:cNvPr id="7" name="正方形/長方形 6">
            <a:extLst>
              <a:ext uri="{FF2B5EF4-FFF2-40B4-BE49-F238E27FC236}">
                <a16:creationId xmlns:a16="http://schemas.microsoft.com/office/drawing/2014/main" id="{7861F7D0-0F97-44B3-67EB-00F3EFA85C14}"/>
              </a:ext>
            </a:extLst>
          </p:cNvPr>
          <p:cNvSpPr/>
          <p:nvPr/>
        </p:nvSpPr>
        <p:spPr>
          <a:xfrm>
            <a:off x="541702" y="1290613"/>
            <a:ext cx="13471835" cy="1477328"/>
          </a:xfrm>
          <a:prstGeom prst="rect">
            <a:avLst/>
          </a:prstGeom>
        </p:spPr>
        <p:txBody>
          <a:bodyPr wrap="square">
            <a:spAutoFit/>
          </a:bodyPr>
          <a:lstStyle/>
          <a:p>
            <a:r>
              <a:rPr lang="ja-JP" altLang="en-US" sz="2000" b="1" dirty="0">
                <a:solidFill>
                  <a:prstClr val="black"/>
                </a:solidFill>
                <a:latin typeface="+mn-ea"/>
              </a:rPr>
              <a:t>時刻同期</a:t>
            </a:r>
          </a:p>
          <a:p>
            <a:r>
              <a:rPr lang="ja-JP" altLang="en-US" sz="2000" b="1" dirty="0">
                <a:solidFill>
                  <a:prstClr val="black"/>
                </a:solidFill>
                <a:latin typeface="+mn-ea"/>
              </a:rPr>
              <a:t>　</a:t>
            </a:r>
            <a:r>
              <a:rPr lang="ja-JP" altLang="en-US" sz="1800" b="1" dirty="0">
                <a:solidFill>
                  <a:prstClr val="black"/>
                </a:solidFill>
                <a:latin typeface="+mn-ea"/>
              </a:rPr>
              <a:t>カメラ、</a:t>
            </a:r>
            <a:r>
              <a:rPr lang="en-US" altLang="ja-JP" sz="1800" b="1" dirty="0">
                <a:solidFill>
                  <a:prstClr val="black"/>
                </a:solidFill>
                <a:latin typeface="+mn-ea"/>
              </a:rPr>
              <a:t>NX</a:t>
            </a:r>
            <a:r>
              <a:rPr lang="ja-JP" altLang="en-US" sz="1800" b="1" dirty="0">
                <a:solidFill>
                  <a:prstClr val="black"/>
                </a:solidFill>
                <a:latin typeface="+mn-ea"/>
              </a:rPr>
              <a:t>レコーダー、</a:t>
            </a:r>
            <a:r>
              <a:rPr lang="en-US" altLang="ja-JP" sz="1800" b="1" dirty="0">
                <a:solidFill>
                  <a:prstClr val="black"/>
                </a:solidFill>
                <a:latin typeface="+mn-ea"/>
              </a:rPr>
              <a:t>ASM300</a:t>
            </a:r>
            <a:r>
              <a:rPr lang="ja-JP" altLang="en-US" sz="1800" b="1" dirty="0">
                <a:solidFill>
                  <a:prstClr val="black"/>
                </a:solidFill>
                <a:latin typeface="+mn-ea"/>
              </a:rPr>
              <a:t>の時刻は同期させておく</a:t>
            </a:r>
          </a:p>
          <a:p>
            <a:pPr>
              <a:spcBef>
                <a:spcPts val="1200"/>
              </a:spcBef>
            </a:pPr>
            <a:r>
              <a:rPr lang="ja-JP" altLang="en-US" sz="2000" b="1" dirty="0">
                <a:solidFill>
                  <a:prstClr val="black"/>
                </a:solidFill>
                <a:latin typeface="+mn-ea"/>
              </a:rPr>
              <a:t>アラームログ記録設定</a:t>
            </a:r>
          </a:p>
          <a:p>
            <a:r>
              <a:rPr lang="ja-JP" altLang="en-US" sz="2000" b="1" dirty="0">
                <a:solidFill>
                  <a:prstClr val="black"/>
                </a:solidFill>
                <a:latin typeface="+mn-ea"/>
              </a:rPr>
              <a:t>　</a:t>
            </a:r>
            <a:r>
              <a:rPr lang="ja-JP" altLang="en-US" sz="1800" b="1" dirty="0">
                <a:solidFill>
                  <a:prstClr val="black"/>
                </a:solidFill>
                <a:latin typeface="+mn-ea"/>
              </a:rPr>
              <a:t>アラームログは、</a:t>
            </a:r>
            <a:r>
              <a:rPr lang="en-US" altLang="ja-JP" sz="1800" b="1" dirty="0">
                <a:solidFill>
                  <a:prstClr val="black"/>
                </a:solidFill>
                <a:latin typeface="+mn-ea"/>
              </a:rPr>
              <a:t>ASM300</a:t>
            </a:r>
            <a:r>
              <a:rPr lang="ja-JP" altLang="en-US" sz="1800" b="1" dirty="0">
                <a:solidFill>
                  <a:prstClr val="black"/>
                </a:solidFill>
                <a:latin typeface="+mn-ea"/>
              </a:rPr>
              <a:t>で取得したほうが良い（最大ログ数は、</a:t>
            </a:r>
            <a:r>
              <a:rPr lang="en-US" altLang="ja-JP" sz="1800" b="1" dirty="0">
                <a:solidFill>
                  <a:prstClr val="black"/>
                </a:solidFill>
                <a:latin typeface="+mn-ea"/>
              </a:rPr>
              <a:t>ASM300</a:t>
            </a:r>
            <a:r>
              <a:rPr lang="ja-JP" altLang="en-US" sz="1800" b="1" dirty="0">
                <a:solidFill>
                  <a:prstClr val="black"/>
                </a:solidFill>
                <a:latin typeface="+mn-ea"/>
              </a:rPr>
              <a:t>は数万件、</a:t>
            </a:r>
            <a:r>
              <a:rPr lang="en-US" altLang="ja-JP" sz="1800" b="1" dirty="0">
                <a:solidFill>
                  <a:prstClr val="black"/>
                </a:solidFill>
                <a:latin typeface="+mn-ea"/>
              </a:rPr>
              <a:t>NX</a:t>
            </a:r>
            <a:r>
              <a:rPr lang="ja-JP" altLang="en-US" sz="1800" b="1" dirty="0">
                <a:solidFill>
                  <a:prstClr val="black"/>
                </a:solidFill>
                <a:latin typeface="+mn-ea"/>
              </a:rPr>
              <a:t>レコーダーは数千件）</a:t>
            </a:r>
          </a:p>
        </p:txBody>
      </p:sp>
      <p:sp>
        <p:nvSpPr>
          <p:cNvPr id="8" name="正方形/長方形 7">
            <a:extLst>
              <a:ext uri="{FF2B5EF4-FFF2-40B4-BE49-F238E27FC236}">
                <a16:creationId xmlns:a16="http://schemas.microsoft.com/office/drawing/2014/main" id="{F81FDFA6-CA29-7C7A-8B98-F8ECDF69C54F}"/>
              </a:ext>
            </a:extLst>
          </p:cNvPr>
          <p:cNvSpPr/>
          <p:nvPr/>
        </p:nvSpPr>
        <p:spPr>
          <a:xfrm>
            <a:off x="242435" y="851435"/>
            <a:ext cx="1415772" cy="461665"/>
          </a:xfrm>
          <a:prstGeom prst="rect">
            <a:avLst/>
          </a:prstGeom>
        </p:spPr>
        <p:txBody>
          <a:bodyPr wrap="none">
            <a:spAutoFit/>
          </a:bodyPr>
          <a:lstStyle/>
          <a:p>
            <a:r>
              <a:rPr lang="ja-JP" altLang="en-US" sz="2400" b="1" dirty="0">
                <a:solidFill>
                  <a:prstClr val="black"/>
                </a:solidFill>
                <a:latin typeface="+mn-ea"/>
              </a:rPr>
              <a:t>事前確認</a:t>
            </a:r>
            <a:endParaRPr lang="en-US" altLang="ja-JP" sz="2400" b="1" dirty="0">
              <a:solidFill>
                <a:prstClr val="black"/>
              </a:solidFill>
              <a:latin typeface="+mn-ea"/>
            </a:endParaRPr>
          </a:p>
        </p:txBody>
      </p:sp>
      <p:sp>
        <p:nvSpPr>
          <p:cNvPr id="9" name="正方形/長方形 8">
            <a:extLst>
              <a:ext uri="{FF2B5EF4-FFF2-40B4-BE49-F238E27FC236}">
                <a16:creationId xmlns:a16="http://schemas.microsoft.com/office/drawing/2014/main" id="{F5CD10D3-91B2-9EAC-EE71-B9A3843842C9}"/>
              </a:ext>
            </a:extLst>
          </p:cNvPr>
          <p:cNvSpPr/>
          <p:nvPr/>
        </p:nvSpPr>
        <p:spPr>
          <a:xfrm>
            <a:off x="242435" y="3155748"/>
            <a:ext cx="1415772" cy="461665"/>
          </a:xfrm>
          <a:prstGeom prst="rect">
            <a:avLst/>
          </a:prstGeom>
        </p:spPr>
        <p:txBody>
          <a:bodyPr wrap="none">
            <a:spAutoFit/>
          </a:bodyPr>
          <a:lstStyle/>
          <a:p>
            <a:r>
              <a:rPr lang="ja-JP" altLang="en-US" sz="2400" b="1" dirty="0">
                <a:solidFill>
                  <a:prstClr val="black"/>
                </a:solidFill>
                <a:latin typeface="+mn-ea"/>
              </a:rPr>
              <a:t>動作確認</a:t>
            </a:r>
            <a:endParaRPr lang="en-US" altLang="ja-JP" sz="2400" b="1" dirty="0">
              <a:solidFill>
                <a:prstClr val="black"/>
              </a:solidFill>
              <a:latin typeface="+mn-ea"/>
            </a:endParaRPr>
          </a:p>
        </p:txBody>
      </p:sp>
      <p:sp>
        <p:nvSpPr>
          <p:cNvPr id="10" name="二等辺三角形 9">
            <a:extLst>
              <a:ext uri="{FF2B5EF4-FFF2-40B4-BE49-F238E27FC236}">
                <a16:creationId xmlns:a16="http://schemas.microsoft.com/office/drawing/2014/main" id="{AA6A52B6-915E-9C8E-C7D1-15C1B7A1939A}"/>
              </a:ext>
            </a:extLst>
          </p:cNvPr>
          <p:cNvSpPr/>
          <p:nvPr/>
        </p:nvSpPr>
        <p:spPr>
          <a:xfrm rot="10800000">
            <a:off x="5665704" y="2847933"/>
            <a:ext cx="1852166" cy="198074"/>
          </a:xfrm>
          <a:prstGeom prst="triangle">
            <a:avLst/>
          </a:prstGeom>
          <a:solidFill>
            <a:srgbClr val="5B9BD5">
              <a:lumMod val="20000"/>
              <a:lumOff val="80000"/>
              <a:alpha val="50000"/>
            </a:srgbClr>
          </a:solidFill>
          <a:ln w="12700" cap="flat" cmpd="sng" algn="ctr">
            <a:noFill/>
            <a:prstDash val="solid"/>
            <a:miter lim="800000"/>
          </a:ln>
          <a:effectLst/>
        </p:spPr>
        <p:txBody>
          <a:bodyPr rtlCol="0" anchor="ctr"/>
          <a:lstStyle/>
          <a:p>
            <a:pPr algn="ctr" defTabSz="1439906">
              <a:defRPr/>
            </a:pPr>
            <a:endParaRPr kumimoji="0" lang="ja-JP" altLang="en-US" sz="2834" b="1" kern="0">
              <a:solidFill>
                <a:prstClr val="white"/>
              </a:solidFill>
              <a:latin typeface="+mn-ea"/>
            </a:endParaRPr>
          </a:p>
        </p:txBody>
      </p:sp>
    </p:spTree>
    <p:extLst>
      <p:ext uri="{BB962C8B-B14F-4D97-AF65-F5344CB8AC3E}">
        <p14:creationId xmlns:p14="http://schemas.microsoft.com/office/powerpoint/2010/main" val="55371086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保守・メンテナンス</a:t>
            </a:r>
          </a:p>
        </p:txBody>
      </p:sp>
    </p:spTree>
    <p:extLst>
      <p:ext uri="{BB962C8B-B14F-4D97-AF65-F5344CB8AC3E}">
        <p14:creationId xmlns:p14="http://schemas.microsoft.com/office/powerpoint/2010/main" val="368109392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C8D22A76-018B-0AF9-F054-CAC09E7B6EA0}"/>
              </a:ext>
            </a:extLst>
          </p:cNvPr>
          <p:cNvSpPr/>
          <p:nvPr/>
        </p:nvSpPr>
        <p:spPr>
          <a:xfrm>
            <a:off x="80374" y="2033421"/>
            <a:ext cx="14206730" cy="2641742"/>
          </a:xfrm>
          <a:prstGeom prst="rect">
            <a:avLst/>
          </a:prstGeom>
          <a:solidFill>
            <a:srgbClr val="5B9BD5">
              <a:lumMod val="20000"/>
              <a:lumOff val="80000"/>
              <a:alpha val="50000"/>
            </a:srgbClr>
          </a:solidFill>
          <a:ln w="12700" cap="flat" cmpd="sng" algn="ctr">
            <a:noFill/>
            <a:prstDash val="solid"/>
            <a:miter lim="800000"/>
          </a:ln>
          <a:effectLst/>
        </p:spPr>
        <p:txBody>
          <a:bodyPr rtlCol="0" anchor="ctr"/>
          <a:lstStyle/>
          <a:p>
            <a:pPr algn="ctr" defTabSz="1439906">
              <a:defRPr/>
            </a:pPr>
            <a:endParaRPr kumimoji="0" lang="ja-JP" altLang="en-US" sz="2834" b="1" kern="0" dirty="0">
              <a:solidFill>
                <a:prstClr val="white"/>
              </a:solidFill>
              <a:latin typeface="+mn-ea"/>
            </a:endParaRPr>
          </a:p>
        </p:txBody>
      </p:sp>
      <p:sp>
        <p:nvSpPr>
          <p:cNvPr id="2" name="タイトル 1"/>
          <p:cNvSpPr>
            <a:spLocks noGrp="1"/>
          </p:cNvSpPr>
          <p:nvPr>
            <p:ph type="title"/>
          </p:nvPr>
        </p:nvSpPr>
        <p:spPr/>
        <p:txBody>
          <a:bodyPr/>
          <a:lstStyle/>
          <a:p>
            <a:r>
              <a:rPr kumimoji="1" lang="ja-JP" altLang="en-US" dirty="0"/>
              <a:t>保守・メンテナンス</a:t>
            </a:r>
          </a:p>
        </p:txBody>
      </p:sp>
      <p:sp>
        <p:nvSpPr>
          <p:cNvPr id="3" name="正方形/長方形 2">
            <a:extLst>
              <a:ext uri="{FF2B5EF4-FFF2-40B4-BE49-F238E27FC236}">
                <a16:creationId xmlns:a16="http://schemas.microsoft.com/office/drawing/2014/main" id="{E0018E16-4367-8191-C314-00A293340F3A}"/>
              </a:ext>
            </a:extLst>
          </p:cNvPr>
          <p:cNvSpPr/>
          <p:nvPr/>
        </p:nvSpPr>
        <p:spPr>
          <a:xfrm>
            <a:off x="96741" y="4779579"/>
            <a:ext cx="14206730" cy="2719242"/>
          </a:xfrm>
          <a:prstGeom prst="rect">
            <a:avLst/>
          </a:prstGeom>
          <a:solidFill>
            <a:srgbClr val="5B9BD5">
              <a:lumMod val="20000"/>
              <a:lumOff val="80000"/>
              <a:alpha val="50000"/>
            </a:srgbClr>
          </a:solidFill>
          <a:ln w="12700" cap="flat" cmpd="sng" algn="ctr">
            <a:noFill/>
            <a:prstDash val="solid"/>
            <a:miter lim="800000"/>
          </a:ln>
          <a:effectLst/>
        </p:spPr>
        <p:txBody>
          <a:bodyPr rtlCol="0" anchor="ctr"/>
          <a:lstStyle/>
          <a:p>
            <a:pPr algn="ctr" defTabSz="1439906">
              <a:defRPr/>
            </a:pPr>
            <a:endParaRPr kumimoji="0" lang="ja-JP" altLang="en-US" sz="2834" b="1" kern="0" dirty="0">
              <a:solidFill>
                <a:prstClr val="white"/>
              </a:solidFill>
              <a:latin typeface="+mn-ea"/>
            </a:endParaRPr>
          </a:p>
        </p:txBody>
      </p:sp>
      <p:sp>
        <p:nvSpPr>
          <p:cNvPr id="5" name="正方形/長方形 4">
            <a:extLst>
              <a:ext uri="{FF2B5EF4-FFF2-40B4-BE49-F238E27FC236}">
                <a16:creationId xmlns:a16="http://schemas.microsoft.com/office/drawing/2014/main" id="{A98532B7-D232-FEBB-1D20-E78740481B68}"/>
              </a:ext>
            </a:extLst>
          </p:cNvPr>
          <p:cNvSpPr/>
          <p:nvPr/>
        </p:nvSpPr>
        <p:spPr>
          <a:xfrm>
            <a:off x="227624" y="671115"/>
            <a:ext cx="11354776" cy="461665"/>
          </a:xfrm>
          <a:prstGeom prst="rect">
            <a:avLst/>
          </a:prstGeom>
          <a:noFill/>
        </p:spPr>
        <p:txBody>
          <a:bodyPr wrap="square">
            <a:spAutoFit/>
          </a:bodyPr>
          <a:lstStyle/>
          <a:p>
            <a:pPr fontAlgn="base">
              <a:spcBef>
                <a:spcPct val="0"/>
              </a:spcBef>
              <a:spcAft>
                <a:spcPct val="0"/>
              </a:spcAft>
              <a:defRPr/>
            </a:pPr>
            <a:r>
              <a:rPr kumimoji="0" lang="ja-JP" altLang="en-US" sz="2400" b="1" kern="0" dirty="0">
                <a:solidFill>
                  <a:srgbClr val="002060"/>
                </a:solidFill>
                <a:latin typeface="+mn-ea"/>
                <a:cs typeface="Meiryo UI" panose="020B0604030504040204" pitchFamily="50" charset="-128"/>
              </a:rPr>
              <a:t>保守・メンテナンスのため、設定データを保存しておくことをお勧めします</a:t>
            </a:r>
            <a:endParaRPr kumimoji="0" lang="en-US" altLang="ja-JP" sz="2400" b="1" kern="0" dirty="0">
              <a:solidFill>
                <a:srgbClr val="002060"/>
              </a:solidFill>
              <a:latin typeface="+mn-ea"/>
              <a:cs typeface="Meiryo UI" panose="020B0604030504040204" pitchFamily="50" charset="-128"/>
            </a:endParaRPr>
          </a:p>
        </p:txBody>
      </p:sp>
      <p:sp>
        <p:nvSpPr>
          <p:cNvPr id="6" name="Rectangle 3">
            <a:extLst>
              <a:ext uri="{FF2B5EF4-FFF2-40B4-BE49-F238E27FC236}">
                <a16:creationId xmlns:a16="http://schemas.microsoft.com/office/drawing/2014/main" id="{99CC05EA-4EDC-9800-2F43-F00B31A99390}"/>
              </a:ext>
            </a:extLst>
          </p:cNvPr>
          <p:cNvSpPr>
            <a:spLocks noChangeArrowheads="1"/>
          </p:cNvSpPr>
          <p:nvPr/>
        </p:nvSpPr>
        <p:spPr bwMode="auto">
          <a:xfrm>
            <a:off x="190681" y="2099679"/>
            <a:ext cx="4860405" cy="935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Char char="•"/>
              <a:defRPr kumimoji="1" sz="3200">
                <a:solidFill>
                  <a:schemeClr val="tx1"/>
                </a:solidFill>
                <a:latin typeface="HGP創英角ｺﾞｼｯｸUB" pitchFamily="50" charset="-128"/>
                <a:ea typeface="ＭＳ Ｐゴシック" pitchFamily="50" charset="-128"/>
              </a:defRPr>
            </a:lvl1pPr>
            <a:lvl2pPr marL="742950" indent="-285750" eaLnBrk="0" hangingPunct="0">
              <a:buChar char="–"/>
              <a:defRPr kumimoji="1" sz="2800">
                <a:solidFill>
                  <a:schemeClr val="tx1"/>
                </a:solidFill>
                <a:latin typeface="HGP創英角ｺﾞｼｯｸUB" pitchFamily="50" charset="-128"/>
                <a:ea typeface="ＭＳ Ｐゴシック" pitchFamily="50" charset="-128"/>
              </a:defRPr>
            </a:lvl2pPr>
            <a:lvl3pPr marL="1143000" indent="-228600" eaLnBrk="0" hangingPunct="0">
              <a:buChar char="•"/>
              <a:defRPr kumimoji="1" sz="2400">
                <a:solidFill>
                  <a:schemeClr val="tx1"/>
                </a:solidFill>
                <a:latin typeface="HGP創英角ｺﾞｼｯｸUB" pitchFamily="50" charset="-128"/>
                <a:ea typeface="ＭＳ Ｐゴシック" pitchFamily="50" charset="-128"/>
              </a:defRPr>
            </a:lvl3pPr>
            <a:lvl4pPr marL="1600200" indent="-228600" eaLnBrk="0" hangingPunct="0">
              <a:buChar char="–"/>
              <a:defRPr kumimoji="1" sz="2000">
                <a:solidFill>
                  <a:schemeClr val="tx1"/>
                </a:solidFill>
                <a:latin typeface="HGP創英角ｺﾞｼｯｸUB" pitchFamily="50" charset="-128"/>
                <a:ea typeface="ＭＳ Ｐゴシック" pitchFamily="50" charset="-128"/>
              </a:defRPr>
            </a:lvl4pPr>
            <a:lvl5pPr marL="2057400" indent="-228600" eaLnBrk="0" hangingPunct="0">
              <a:buChar char="»"/>
              <a:defRPr kumimoji="1" sz="2000">
                <a:solidFill>
                  <a:schemeClr val="tx1"/>
                </a:solidFill>
                <a:latin typeface="HGP創英角ｺﾞｼｯｸUB" pitchFamily="50" charset="-128"/>
                <a:ea typeface="ＭＳ Ｐゴシック" pitchFamily="50" charset="-128"/>
              </a:defRPr>
            </a:lvl5pPr>
            <a:lvl6pPr marL="2514600" indent="-228600" eaLnBrk="0" fontAlgn="base" hangingPunct="0">
              <a:spcBef>
                <a:spcPct val="0"/>
              </a:spcBef>
              <a:spcAft>
                <a:spcPct val="0"/>
              </a:spcAft>
              <a:buChar char="»"/>
              <a:defRPr kumimoji="1" sz="2000">
                <a:solidFill>
                  <a:schemeClr val="tx1"/>
                </a:solidFill>
                <a:latin typeface="HGP創英角ｺﾞｼｯｸUB" pitchFamily="50" charset="-128"/>
                <a:ea typeface="ＭＳ Ｐゴシック" pitchFamily="50" charset="-128"/>
              </a:defRPr>
            </a:lvl6pPr>
            <a:lvl7pPr marL="2971800" indent="-228600" eaLnBrk="0" fontAlgn="base" hangingPunct="0">
              <a:spcBef>
                <a:spcPct val="0"/>
              </a:spcBef>
              <a:spcAft>
                <a:spcPct val="0"/>
              </a:spcAft>
              <a:buChar char="»"/>
              <a:defRPr kumimoji="1" sz="2000">
                <a:solidFill>
                  <a:schemeClr val="tx1"/>
                </a:solidFill>
                <a:latin typeface="HGP創英角ｺﾞｼｯｸUB" pitchFamily="50" charset="-128"/>
                <a:ea typeface="ＭＳ Ｐゴシック" pitchFamily="50" charset="-128"/>
              </a:defRPr>
            </a:lvl7pPr>
            <a:lvl8pPr marL="3429000" indent="-228600" eaLnBrk="0" fontAlgn="base" hangingPunct="0">
              <a:spcBef>
                <a:spcPct val="0"/>
              </a:spcBef>
              <a:spcAft>
                <a:spcPct val="0"/>
              </a:spcAft>
              <a:buChar char="»"/>
              <a:defRPr kumimoji="1" sz="2000">
                <a:solidFill>
                  <a:schemeClr val="tx1"/>
                </a:solidFill>
                <a:latin typeface="HGP創英角ｺﾞｼｯｸUB" pitchFamily="50" charset="-128"/>
                <a:ea typeface="ＭＳ Ｐゴシック" pitchFamily="50" charset="-128"/>
              </a:defRPr>
            </a:lvl8pPr>
            <a:lvl9pPr marL="3886200" indent="-228600" eaLnBrk="0" fontAlgn="base" hangingPunct="0">
              <a:spcBef>
                <a:spcPct val="0"/>
              </a:spcBef>
              <a:spcAft>
                <a:spcPct val="0"/>
              </a:spcAft>
              <a:buChar char="»"/>
              <a:defRPr kumimoji="1" sz="2000">
                <a:solidFill>
                  <a:schemeClr val="tx1"/>
                </a:solidFill>
                <a:latin typeface="HGP創英角ｺﾞｼｯｸUB" pitchFamily="50" charset="-128"/>
                <a:ea typeface="ＭＳ Ｐゴシック" pitchFamily="50" charset="-128"/>
              </a:defRPr>
            </a:lvl9pPr>
          </a:lstStyle>
          <a:p>
            <a:pPr marL="0" indent="0" fontAlgn="base">
              <a:spcAft>
                <a:spcPct val="0"/>
              </a:spcAft>
              <a:buNone/>
            </a:pPr>
            <a:r>
              <a:rPr lang="ja-JP" altLang="en-US" sz="2400" b="1" dirty="0">
                <a:solidFill>
                  <a:prstClr val="black"/>
                </a:solidFill>
                <a:latin typeface="+mn-ea"/>
                <a:ea typeface="+mn-ea"/>
                <a:cs typeface="Meiryo UI" panose="020B0604030504040204" pitchFamily="50" charset="-128"/>
              </a:rPr>
              <a:t>設定データをバックアップする</a:t>
            </a:r>
            <a:endParaRPr lang="en-US" altLang="ja-JP" sz="2400" b="1" dirty="0">
              <a:solidFill>
                <a:prstClr val="black"/>
              </a:solidFill>
              <a:latin typeface="+mn-ea"/>
              <a:ea typeface="+mn-ea"/>
              <a:cs typeface="Meiryo UI" panose="020B0604030504040204" pitchFamily="50" charset="-128"/>
            </a:endParaRPr>
          </a:p>
        </p:txBody>
      </p:sp>
      <p:sp>
        <p:nvSpPr>
          <p:cNvPr id="7" name="Rectangle 3">
            <a:extLst>
              <a:ext uri="{FF2B5EF4-FFF2-40B4-BE49-F238E27FC236}">
                <a16:creationId xmlns:a16="http://schemas.microsoft.com/office/drawing/2014/main" id="{F2717973-D924-963B-28B8-D1128ADA7EDE}"/>
              </a:ext>
            </a:extLst>
          </p:cNvPr>
          <p:cNvSpPr>
            <a:spLocks noChangeArrowheads="1"/>
          </p:cNvSpPr>
          <p:nvPr/>
        </p:nvSpPr>
        <p:spPr bwMode="auto">
          <a:xfrm>
            <a:off x="227624" y="4779579"/>
            <a:ext cx="7972295" cy="50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Char char="•"/>
              <a:defRPr kumimoji="1" sz="3200">
                <a:solidFill>
                  <a:schemeClr val="tx1"/>
                </a:solidFill>
                <a:latin typeface="HGP創英角ｺﾞｼｯｸUB" pitchFamily="50" charset="-128"/>
                <a:ea typeface="ＭＳ Ｐゴシック" pitchFamily="50" charset="-128"/>
              </a:defRPr>
            </a:lvl1pPr>
            <a:lvl2pPr marL="742950" indent="-285750" eaLnBrk="0" hangingPunct="0">
              <a:buChar char="–"/>
              <a:defRPr kumimoji="1" sz="2800">
                <a:solidFill>
                  <a:schemeClr val="tx1"/>
                </a:solidFill>
                <a:latin typeface="HGP創英角ｺﾞｼｯｸUB" pitchFamily="50" charset="-128"/>
                <a:ea typeface="ＭＳ Ｐゴシック" pitchFamily="50" charset="-128"/>
              </a:defRPr>
            </a:lvl2pPr>
            <a:lvl3pPr marL="1143000" indent="-228600" eaLnBrk="0" hangingPunct="0">
              <a:buChar char="•"/>
              <a:defRPr kumimoji="1" sz="2400">
                <a:solidFill>
                  <a:schemeClr val="tx1"/>
                </a:solidFill>
                <a:latin typeface="HGP創英角ｺﾞｼｯｸUB" pitchFamily="50" charset="-128"/>
                <a:ea typeface="ＭＳ Ｐゴシック" pitchFamily="50" charset="-128"/>
              </a:defRPr>
            </a:lvl3pPr>
            <a:lvl4pPr marL="1600200" indent="-228600" eaLnBrk="0" hangingPunct="0">
              <a:buChar char="–"/>
              <a:defRPr kumimoji="1" sz="2000">
                <a:solidFill>
                  <a:schemeClr val="tx1"/>
                </a:solidFill>
                <a:latin typeface="HGP創英角ｺﾞｼｯｸUB" pitchFamily="50" charset="-128"/>
                <a:ea typeface="ＭＳ Ｐゴシック" pitchFamily="50" charset="-128"/>
              </a:defRPr>
            </a:lvl4pPr>
            <a:lvl5pPr marL="2057400" indent="-228600" eaLnBrk="0" hangingPunct="0">
              <a:buChar char="»"/>
              <a:defRPr kumimoji="1" sz="2000">
                <a:solidFill>
                  <a:schemeClr val="tx1"/>
                </a:solidFill>
                <a:latin typeface="HGP創英角ｺﾞｼｯｸUB" pitchFamily="50" charset="-128"/>
                <a:ea typeface="ＭＳ Ｐゴシック" pitchFamily="50" charset="-128"/>
              </a:defRPr>
            </a:lvl5pPr>
            <a:lvl6pPr marL="2514600" indent="-228600" eaLnBrk="0" fontAlgn="base" hangingPunct="0">
              <a:spcBef>
                <a:spcPct val="0"/>
              </a:spcBef>
              <a:spcAft>
                <a:spcPct val="0"/>
              </a:spcAft>
              <a:buChar char="»"/>
              <a:defRPr kumimoji="1" sz="2000">
                <a:solidFill>
                  <a:schemeClr val="tx1"/>
                </a:solidFill>
                <a:latin typeface="HGP創英角ｺﾞｼｯｸUB" pitchFamily="50" charset="-128"/>
                <a:ea typeface="ＭＳ Ｐゴシック" pitchFamily="50" charset="-128"/>
              </a:defRPr>
            </a:lvl6pPr>
            <a:lvl7pPr marL="2971800" indent="-228600" eaLnBrk="0" fontAlgn="base" hangingPunct="0">
              <a:spcBef>
                <a:spcPct val="0"/>
              </a:spcBef>
              <a:spcAft>
                <a:spcPct val="0"/>
              </a:spcAft>
              <a:buChar char="»"/>
              <a:defRPr kumimoji="1" sz="2000">
                <a:solidFill>
                  <a:schemeClr val="tx1"/>
                </a:solidFill>
                <a:latin typeface="HGP創英角ｺﾞｼｯｸUB" pitchFamily="50" charset="-128"/>
                <a:ea typeface="ＭＳ Ｐゴシック" pitchFamily="50" charset="-128"/>
              </a:defRPr>
            </a:lvl7pPr>
            <a:lvl8pPr marL="3429000" indent="-228600" eaLnBrk="0" fontAlgn="base" hangingPunct="0">
              <a:spcBef>
                <a:spcPct val="0"/>
              </a:spcBef>
              <a:spcAft>
                <a:spcPct val="0"/>
              </a:spcAft>
              <a:buChar char="»"/>
              <a:defRPr kumimoji="1" sz="2000">
                <a:solidFill>
                  <a:schemeClr val="tx1"/>
                </a:solidFill>
                <a:latin typeface="HGP創英角ｺﾞｼｯｸUB" pitchFamily="50" charset="-128"/>
                <a:ea typeface="ＭＳ Ｐゴシック" pitchFamily="50" charset="-128"/>
              </a:defRPr>
            </a:lvl8pPr>
            <a:lvl9pPr marL="3886200" indent="-228600" eaLnBrk="0" fontAlgn="base" hangingPunct="0">
              <a:spcBef>
                <a:spcPct val="0"/>
              </a:spcBef>
              <a:spcAft>
                <a:spcPct val="0"/>
              </a:spcAft>
              <a:buChar char="»"/>
              <a:defRPr kumimoji="1" sz="2000">
                <a:solidFill>
                  <a:schemeClr val="tx1"/>
                </a:solidFill>
                <a:latin typeface="HGP創英角ｺﾞｼｯｸUB" pitchFamily="50" charset="-128"/>
                <a:ea typeface="ＭＳ Ｐゴシック" pitchFamily="50" charset="-128"/>
              </a:defRPr>
            </a:lvl9pPr>
          </a:lstStyle>
          <a:p>
            <a:pPr marL="0" indent="0" fontAlgn="base">
              <a:spcAft>
                <a:spcPct val="0"/>
              </a:spcAft>
              <a:buNone/>
            </a:pPr>
            <a:r>
              <a:rPr lang="ja-JP" altLang="en-US" sz="2400" b="1" dirty="0">
                <a:solidFill>
                  <a:prstClr val="black"/>
                </a:solidFill>
                <a:latin typeface="+mn-ea"/>
                <a:ea typeface="+mn-ea"/>
                <a:cs typeface="Meiryo UI" panose="020B0604030504040204" pitchFamily="50" charset="-128"/>
              </a:rPr>
              <a:t>検知エリア</a:t>
            </a:r>
            <a:r>
              <a:rPr lang="en-US" altLang="ja-JP" sz="2400" b="1" dirty="0">
                <a:solidFill>
                  <a:prstClr val="black"/>
                </a:solidFill>
                <a:latin typeface="+mn-ea"/>
                <a:ea typeface="+mn-ea"/>
                <a:cs typeface="Meiryo UI" panose="020B0604030504040204" pitchFamily="50" charset="-128"/>
              </a:rPr>
              <a:t>/</a:t>
            </a:r>
            <a:r>
              <a:rPr lang="ja-JP" altLang="en-US" sz="2400" b="1" dirty="0">
                <a:solidFill>
                  <a:prstClr val="black"/>
                </a:solidFill>
                <a:latin typeface="+mn-ea"/>
                <a:ea typeface="+mn-ea"/>
                <a:cs typeface="Meiryo UI" panose="020B0604030504040204" pitchFamily="50" charset="-128"/>
              </a:rPr>
              <a:t>マスクエリア設定をキャプチャする</a:t>
            </a:r>
          </a:p>
        </p:txBody>
      </p:sp>
      <p:sp>
        <p:nvSpPr>
          <p:cNvPr id="9" name="テキスト ボックス 8">
            <a:extLst>
              <a:ext uri="{FF2B5EF4-FFF2-40B4-BE49-F238E27FC236}">
                <a16:creationId xmlns:a16="http://schemas.microsoft.com/office/drawing/2014/main" id="{17137779-0120-38BA-F0C9-60542F4F609A}"/>
              </a:ext>
            </a:extLst>
          </p:cNvPr>
          <p:cNvSpPr txBox="1"/>
          <p:nvPr/>
        </p:nvSpPr>
        <p:spPr>
          <a:xfrm>
            <a:off x="1065146" y="2568109"/>
            <a:ext cx="7693132" cy="400110"/>
          </a:xfrm>
          <a:prstGeom prst="rect">
            <a:avLst/>
          </a:prstGeom>
          <a:noFill/>
        </p:spPr>
        <p:txBody>
          <a:bodyPr wrap="none" rtlCol="0">
            <a:spAutoFit/>
          </a:bodyPr>
          <a:lstStyle/>
          <a:p>
            <a:pPr defTabSz="1439906">
              <a:defRPr/>
            </a:pPr>
            <a:r>
              <a:rPr kumimoji="0" lang="ja-JP" altLang="en-US" sz="2000" b="1" kern="0" dirty="0">
                <a:solidFill>
                  <a:prstClr val="black"/>
                </a:solidFill>
                <a:latin typeface="+mn-ea"/>
              </a:rPr>
              <a:t>設定 </a:t>
            </a:r>
            <a:r>
              <a:rPr kumimoji="0" lang="en-US" altLang="ja-JP" sz="2000" b="1" kern="0" dirty="0">
                <a:solidFill>
                  <a:prstClr val="black"/>
                </a:solidFill>
                <a:latin typeface="+mn-ea"/>
              </a:rPr>
              <a:t>&gt; </a:t>
            </a:r>
            <a:r>
              <a:rPr kumimoji="0" lang="ja-JP" altLang="en-US" sz="2000" b="1" kern="0" dirty="0">
                <a:solidFill>
                  <a:prstClr val="black"/>
                </a:solidFill>
                <a:latin typeface="+mn-ea"/>
              </a:rPr>
              <a:t>詳細設定 </a:t>
            </a:r>
            <a:r>
              <a:rPr kumimoji="0" lang="en-US" altLang="ja-JP" sz="2000" b="1" kern="0" dirty="0">
                <a:solidFill>
                  <a:prstClr val="black"/>
                </a:solidFill>
                <a:latin typeface="+mn-ea"/>
              </a:rPr>
              <a:t>&gt; </a:t>
            </a:r>
            <a:r>
              <a:rPr kumimoji="0" lang="ja-JP" altLang="en-US" sz="2000" b="1" kern="0" dirty="0">
                <a:solidFill>
                  <a:prstClr val="black"/>
                </a:solidFill>
                <a:latin typeface="+mn-ea"/>
              </a:rPr>
              <a:t>カメラの詳細設定 </a:t>
            </a:r>
            <a:r>
              <a:rPr kumimoji="0" lang="en-US" altLang="ja-JP" sz="2000" b="1" kern="0" dirty="0">
                <a:solidFill>
                  <a:prstClr val="black"/>
                </a:solidFill>
                <a:latin typeface="+mn-ea"/>
              </a:rPr>
              <a:t>&gt; </a:t>
            </a:r>
            <a:r>
              <a:rPr kumimoji="0" lang="ja-JP" altLang="en-US" sz="2000" b="1" kern="0" dirty="0">
                <a:solidFill>
                  <a:prstClr val="black"/>
                </a:solidFill>
                <a:latin typeface="+mn-ea"/>
              </a:rPr>
              <a:t>メンテナンス </a:t>
            </a:r>
            <a:r>
              <a:rPr kumimoji="0" lang="en-US" altLang="ja-JP" sz="2000" b="1" kern="0" dirty="0">
                <a:solidFill>
                  <a:prstClr val="black"/>
                </a:solidFill>
                <a:latin typeface="+mn-ea"/>
              </a:rPr>
              <a:t>&gt; </a:t>
            </a:r>
            <a:r>
              <a:rPr kumimoji="0" lang="ja-JP" altLang="en-US" sz="2000" b="1" kern="0" dirty="0">
                <a:solidFill>
                  <a:prstClr val="black"/>
                </a:solidFill>
                <a:latin typeface="+mn-ea"/>
              </a:rPr>
              <a:t>データ</a:t>
            </a:r>
            <a:endParaRPr kumimoji="0" lang="en-US" altLang="ja-JP" sz="2000" b="1" kern="0" dirty="0">
              <a:solidFill>
                <a:prstClr val="black"/>
              </a:solidFill>
              <a:latin typeface="+mn-ea"/>
            </a:endParaRPr>
          </a:p>
        </p:txBody>
      </p:sp>
      <p:sp>
        <p:nvSpPr>
          <p:cNvPr id="12" name="テキスト ボックス 11">
            <a:extLst>
              <a:ext uri="{FF2B5EF4-FFF2-40B4-BE49-F238E27FC236}">
                <a16:creationId xmlns:a16="http://schemas.microsoft.com/office/drawing/2014/main" id="{50467010-6318-7662-FF83-086F5A17663C}"/>
              </a:ext>
            </a:extLst>
          </p:cNvPr>
          <p:cNvSpPr txBox="1"/>
          <p:nvPr/>
        </p:nvSpPr>
        <p:spPr>
          <a:xfrm>
            <a:off x="1153757" y="3182170"/>
            <a:ext cx="6434712" cy="369332"/>
          </a:xfrm>
          <a:prstGeom prst="rect">
            <a:avLst/>
          </a:prstGeom>
          <a:noFill/>
        </p:spPr>
        <p:txBody>
          <a:bodyPr wrap="square" rtlCol="0">
            <a:spAutoFit/>
          </a:bodyPr>
          <a:lstStyle/>
          <a:p>
            <a:pPr fontAlgn="base">
              <a:spcBef>
                <a:spcPct val="0"/>
              </a:spcBef>
              <a:spcAft>
                <a:spcPct val="0"/>
              </a:spcAft>
            </a:pPr>
            <a:r>
              <a:rPr lang="ja-JP" altLang="en-US" sz="1800" b="1" dirty="0">
                <a:solidFill>
                  <a:prstClr val="black"/>
                </a:solidFill>
                <a:latin typeface="+mn-ea"/>
                <a:cs typeface="Meiryo UI" panose="020B0604030504040204" pitchFamily="50" charset="-128"/>
              </a:rPr>
              <a:t>設定データのバックアップを実行し、ファイルを生成する</a:t>
            </a:r>
            <a:endParaRPr lang="en-US" altLang="ja-JP" sz="1800" b="1" dirty="0">
              <a:solidFill>
                <a:prstClr val="black"/>
              </a:solidFill>
              <a:latin typeface="+mn-ea"/>
              <a:cs typeface="Meiryo UI" panose="020B0604030504040204" pitchFamily="50" charset="-128"/>
            </a:endParaRPr>
          </a:p>
        </p:txBody>
      </p:sp>
      <p:sp>
        <p:nvSpPr>
          <p:cNvPr id="15" name="テキスト ボックス 14">
            <a:extLst>
              <a:ext uri="{FF2B5EF4-FFF2-40B4-BE49-F238E27FC236}">
                <a16:creationId xmlns:a16="http://schemas.microsoft.com/office/drawing/2014/main" id="{D3E0CC0C-EE57-B827-49B9-38E1F27C088D}"/>
              </a:ext>
            </a:extLst>
          </p:cNvPr>
          <p:cNvSpPr txBox="1"/>
          <p:nvPr/>
        </p:nvSpPr>
        <p:spPr>
          <a:xfrm>
            <a:off x="1065146" y="5254984"/>
            <a:ext cx="6290505" cy="400110"/>
          </a:xfrm>
          <a:prstGeom prst="rect">
            <a:avLst/>
          </a:prstGeom>
          <a:noFill/>
        </p:spPr>
        <p:txBody>
          <a:bodyPr wrap="none" rtlCol="0">
            <a:spAutoFit/>
          </a:bodyPr>
          <a:lstStyle/>
          <a:p>
            <a:pPr defTabSz="1439906">
              <a:defRPr/>
            </a:pPr>
            <a:r>
              <a:rPr kumimoji="0" lang="ja-JP" altLang="en-US" sz="2000" b="1" kern="0" dirty="0">
                <a:solidFill>
                  <a:prstClr val="black"/>
                </a:solidFill>
                <a:latin typeface="+mn-ea"/>
              </a:rPr>
              <a:t>設定 </a:t>
            </a:r>
            <a:r>
              <a:rPr kumimoji="0" lang="en-US" altLang="ja-JP" sz="2000" b="1" kern="0" dirty="0">
                <a:solidFill>
                  <a:prstClr val="black"/>
                </a:solidFill>
                <a:latin typeface="+mn-ea"/>
              </a:rPr>
              <a:t>&gt; </a:t>
            </a:r>
            <a:r>
              <a:rPr kumimoji="0" lang="ja-JP" altLang="en-US" sz="2000" b="1" kern="0" dirty="0">
                <a:solidFill>
                  <a:prstClr val="black"/>
                </a:solidFill>
                <a:latin typeface="+mn-ea"/>
              </a:rPr>
              <a:t>詳細設定 </a:t>
            </a:r>
            <a:r>
              <a:rPr kumimoji="0" lang="en-US" altLang="ja-JP" sz="2000" b="1" kern="0" dirty="0">
                <a:solidFill>
                  <a:prstClr val="black"/>
                </a:solidFill>
                <a:latin typeface="+mn-ea"/>
              </a:rPr>
              <a:t>&gt; </a:t>
            </a:r>
            <a:r>
              <a:rPr kumimoji="0" lang="ja-JP" altLang="en-US" sz="2000" b="1" kern="0" dirty="0">
                <a:solidFill>
                  <a:prstClr val="black"/>
                </a:solidFill>
                <a:latin typeface="+mn-ea"/>
              </a:rPr>
              <a:t>機能拡張ソフトウェア </a:t>
            </a:r>
            <a:r>
              <a:rPr kumimoji="0" lang="en-US" altLang="ja-JP" sz="2000" b="1" kern="0" dirty="0">
                <a:solidFill>
                  <a:prstClr val="black"/>
                </a:solidFill>
                <a:latin typeface="+mn-ea"/>
              </a:rPr>
              <a:t>&gt; AI-VMD</a:t>
            </a:r>
          </a:p>
        </p:txBody>
      </p:sp>
      <p:sp>
        <p:nvSpPr>
          <p:cNvPr id="18" name="テキスト ボックス 17">
            <a:extLst>
              <a:ext uri="{FF2B5EF4-FFF2-40B4-BE49-F238E27FC236}">
                <a16:creationId xmlns:a16="http://schemas.microsoft.com/office/drawing/2014/main" id="{20BC06FF-8CE6-E23B-A855-FBB7124AF537}"/>
              </a:ext>
            </a:extLst>
          </p:cNvPr>
          <p:cNvSpPr txBox="1"/>
          <p:nvPr/>
        </p:nvSpPr>
        <p:spPr>
          <a:xfrm>
            <a:off x="1153757" y="5977062"/>
            <a:ext cx="7748505" cy="383182"/>
          </a:xfrm>
          <a:prstGeom prst="rect">
            <a:avLst/>
          </a:prstGeom>
          <a:noFill/>
        </p:spPr>
        <p:txBody>
          <a:bodyPr wrap="square" rtlCol="0">
            <a:spAutoFit/>
          </a:bodyPr>
          <a:lstStyle/>
          <a:p>
            <a:pPr fontAlgn="base">
              <a:spcBef>
                <a:spcPct val="0"/>
              </a:spcBef>
              <a:spcAft>
                <a:spcPct val="0"/>
              </a:spcAft>
            </a:pPr>
            <a:r>
              <a:rPr lang="ja-JP" altLang="en-US" sz="1890" b="1" dirty="0">
                <a:solidFill>
                  <a:prstClr val="black"/>
                </a:solidFill>
                <a:latin typeface="+mn-ea"/>
                <a:cs typeface="Meiryo UI" panose="020B0604030504040204" pitchFamily="50" charset="-128"/>
              </a:rPr>
              <a:t>ご使用の</a:t>
            </a:r>
            <a:r>
              <a:rPr lang="en-US" altLang="ja-JP" sz="1890" b="1" dirty="0">
                <a:solidFill>
                  <a:prstClr val="black"/>
                </a:solidFill>
                <a:latin typeface="+mn-ea"/>
                <a:cs typeface="Meiryo UI" panose="020B0604030504040204" pitchFamily="50" charset="-128"/>
              </a:rPr>
              <a:t>PC</a:t>
            </a:r>
            <a:r>
              <a:rPr lang="ja-JP" altLang="en-US" sz="1890" b="1" dirty="0">
                <a:solidFill>
                  <a:prstClr val="black"/>
                </a:solidFill>
                <a:latin typeface="+mn-ea"/>
                <a:cs typeface="Meiryo UI" panose="020B0604030504040204" pitchFamily="50" charset="-128"/>
              </a:rPr>
              <a:t>の機能を用いてそれぞれの設定画面をキャプチャしておく</a:t>
            </a:r>
            <a:endParaRPr lang="en-US" altLang="ja-JP" sz="1890" b="1" dirty="0">
              <a:solidFill>
                <a:prstClr val="black"/>
              </a:solidFill>
              <a:latin typeface="+mn-ea"/>
              <a:cs typeface="Meiryo UI" panose="020B0604030504040204" pitchFamily="50" charset="-128"/>
            </a:endParaRPr>
          </a:p>
        </p:txBody>
      </p:sp>
      <p:grpSp>
        <p:nvGrpSpPr>
          <p:cNvPr id="29" name="グループ化 28">
            <a:extLst>
              <a:ext uri="{FF2B5EF4-FFF2-40B4-BE49-F238E27FC236}">
                <a16:creationId xmlns:a16="http://schemas.microsoft.com/office/drawing/2014/main" id="{3D3FC5BD-7C5E-7ECB-F1C3-F4844C24FBD5}"/>
              </a:ext>
            </a:extLst>
          </p:cNvPr>
          <p:cNvGrpSpPr>
            <a:grpSpLocks noChangeAspect="1"/>
          </p:cNvGrpSpPr>
          <p:nvPr/>
        </p:nvGrpSpPr>
        <p:grpSpPr>
          <a:xfrm>
            <a:off x="9057102" y="4854581"/>
            <a:ext cx="4262019" cy="2593076"/>
            <a:chOff x="5732219" y="3035248"/>
            <a:chExt cx="4200126" cy="2555419"/>
          </a:xfrm>
          <a:effectLst>
            <a:outerShdw blurRad="50800" dist="38100" dir="2700000" algn="tl" rotWithShape="0">
              <a:prstClr val="black">
                <a:alpha val="40000"/>
              </a:prstClr>
            </a:outerShdw>
          </a:effectLst>
        </p:grpSpPr>
        <p:pic>
          <p:nvPicPr>
            <p:cNvPr id="28" name="図 27">
              <a:extLst>
                <a:ext uri="{FF2B5EF4-FFF2-40B4-BE49-F238E27FC236}">
                  <a16:creationId xmlns:a16="http://schemas.microsoft.com/office/drawing/2014/main" id="{0C746D52-9347-C8FB-90FE-EFFEFFE1DCBA}"/>
                </a:ext>
              </a:extLst>
            </p:cNvPr>
            <p:cNvPicPr>
              <a:picLocks noChangeAspect="1"/>
            </p:cNvPicPr>
            <p:nvPr/>
          </p:nvPicPr>
          <p:blipFill rotWithShape="1">
            <a:blip r:embed="rId2"/>
            <a:srcRect t="9412" r="14543"/>
            <a:stretch/>
          </p:blipFill>
          <p:spPr>
            <a:xfrm>
              <a:off x="5732219" y="3035248"/>
              <a:ext cx="4200126" cy="2555419"/>
            </a:xfrm>
            <a:prstGeom prst="rect">
              <a:avLst/>
            </a:prstGeom>
          </p:spPr>
        </p:pic>
        <p:pic>
          <p:nvPicPr>
            <p:cNvPr id="20" name="図 19">
              <a:extLst>
                <a:ext uri="{FF2B5EF4-FFF2-40B4-BE49-F238E27FC236}">
                  <a16:creationId xmlns:a16="http://schemas.microsoft.com/office/drawing/2014/main" id="{6C0FF7B1-4763-E547-F31B-0CC37639E53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5867399" y="3462020"/>
              <a:ext cx="1945641" cy="1094740"/>
            </a:xfrm>
            <a:prstGeom prst="rect">
              <a:avLst/>
            </a:prstGeom>
          </p:spPr>
        </p:pic>
      </p:grpSp>
      <p:pic>
        <p:nvPicPr>
          <p:cNvPr id="26" name="図 25">
            <a:extLst>
              <a:ext uri="{FF2B5EF4-FFF2-40B4-BE49-F238E27FC236}">
                <a16:creationId xmlns:a16="http://schemas.microsoft.com/office/drawing/2014/main" id="{10C15197-42B8-56B1-B8DE-16D3D39AFE0E}"/>
              </a:ext>
            </a:extLst>
          </p:cNvPr>
          <p:cNvPicPr>
            <a:picLocks noChangeAspect="1"/>
          </p:cNvPicPr>
          <p:nvPr/>
        </p:nvPicPr>
        <p:blipFill rotWithShape="1">
          <a:blip r:embed="rId4"/>
          <a:srcRect t="13037"/>
          <a:stretch/>
        </p:blipFill>
        <p:spPr>
          <a:xfrm>
            <a:off x="9076355" y="2109820"/>
            <a:ext cx="3415258" cy="2505139"/>
          </a:xfrm>
          <a:prstGeom prst="rect">
            <a:avLst/>
          </a:prstGeom>
          <a:effectLst>
            <a:outerShdw blurRad="50800" dist="38100" dir="2700000" algn="tl" rotWithShape="0">
              <a:prstClr val="black">
                <a:alpha val="40000"/>
              </a:prstClr>
            </a:outerShdw>
          </a:effectLst>
        </p:spPr>
      </p:pic>
      <p:sp>
        <p:nvSpPr>
          <p:cNvPr id="22" name="正方形/長方形 21">
            <a:extLst>
              <a:ext uri="{FF2B5EF4-FFF2-40B4-BE49-F238E27FC236}">
                <a16:creationId xmlns:a16="http://schemas.microsoft.com/office/drawing/2014/main" id="{2C670A71-4BC4-E4A5-EA1C-C82BC231AA5B}"/>
              </a:ext>
            </a:extLst>
          </p:cNvPr>
          <p:cNvSpPr/>
          <p:nvPr/>
        </p:nvSpPr>
        <p:spPr>
          <a:xfrm>
            <a:off x="494976" y="1096614"/>
            <a:ext cx="13116469" cy="923330"/>
          </a:xfrm>
          <a:prstGeom prst="rect">
            <a:avLst/>
          </a:prstGeom>
          <a:noFill/>
        </p:spPr>
        <p:txBody>
          <a:bodyPr wrap="square">
            <a:spAutoFit/>
          </a:bodyPr>
          <a:lstStyle/>
          <a:p>
            <a:pPr fontAlgn="base">
              <a:spcBef>
                <a:spcPct val="0"/>
              </a:spcBef>
              <a:spcAft>
                <a:spcPct val="0"/>
              </a:spcAft>
              <a:defRPr/>
            </a:pPr>
            <a:r>
              <a:rPr kumimoji="0" lang="ja-JP" altLang="en-US" sz="1800" b="1" kern="0" dirty="0">
                <a:solidFill>
                  <a:srgbClr val="002060"/>
                </a:solidFill>
                <a:latin typeface="+mn-ea"/>
                <a:cs typeface="Meiryo UI" panose="020B0604030504040204" pitchFamily="50" charset="-128"/>
              </a:rPr>
              <a:t>保存した設定データには、検知エリアや露光マスクの設定内容も含まれます。ただし、カメラ交換時には画角がズレ</a:t>
            </a:r>
            <a:r>
              <a:rPr kumimoji="0" lang="ja-JP" altLang="en-US" sz="1800" b="1" kern="0" dirty="0" err="1">
                <a:solidFill>
                  <a:srgbClr val="002060"/>
                </a:solidFill>
                <a:latin typeface="+mn-ea"/>
                <a:cs typeface="Meiryo UI" panose="020B0604030504040204" pitchFamily="50" charset="-128"/>
              </a:rPr>
              <a:t>る</a:t>
            </a:r>
            <a:r>
              <a:rPr kumimoji="0" lang="ja-JP" altLang="en-US" sz="1800" b="1" kern="0" dirty="0">
                <a:solidFill>
                  <a:srgbClr val="002060"/>
                </a:solidFill>
                <a:latin typeface="+mn-ea"/>
                <a:cs typeface="Meiryo UI" panose="020B0604030504040204" pitchFamily="50" charset="-128"/>
              </a:rPr>
              <a:t>ことも想定されるため、画角がわかるような画面キャプチャも取得しておき、</a:t>
            </a:r>
            <a:r>
              <a:rPr kumimoji="0" lang="ja-JP" altLang="en-US" sz="1800" b="1" kern="0" dirty="0">
                <a:solidFill>
                  <a:srgbClr val="FF0000"/>
                </a:solidFill>
                <a:latin typeface="+mn-ea"/>
                <a:cs typeface="Meiryo UI" panose="020B0604030504040204" pitchFamily="50" charset="-128"/>
              </a:rPr>
              <a:t>リストア時に検知エリアや露光マスクエリアが正しく行われているかを必ず確認</a:t>
            </a:r>
            <a:r>
              <a:rPr kumimoji="0" lang="ja-JP" altLang="en-US" sz="1800" b="1" kern="0" dirty="0">
                <a:solidFill>
                  <a:srgbClr val="002060"/>
                </a:solidFill>
                <a:latin typeface="+mn-ea"/>
                <a:cs typeface="Meiryo UI" panose="020B0604030504040204" pitchFamily="50" charset="-128"/>
              </a:rPr>
              <a:t>してください。</a:t>
            </a:r>
          </a:p>
        </p:txBody>
      </p:sp>
    </p:spTree>
    <p:extLst>
      <p:ext uri="{BB962C8B-B14F-4D97-AF65-F5344CB8AC3E}">
        <p14:creationId xmlns:p14="http://schemas.microsoft.com/office/powerpoint/2010/main" val="1998085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AI-VMD</a:t>
            </a:r>
            <a:r>
              <a:rPr kumimoji="1" lang="ja-JP" altLang="en-US" dirty="0"/>
              <a:t>の</a:t>
            </a:r>
            <a:r>
              <a:rPr lang="ja-JP" altLang="en-US" dirty="0"/>
              <a:t>概要</a:t>
            </a:r>
            <a:r>
              <a:rPr kumimoji="1" lang="ja-JP" altLang="en-US" dirty="0"/>
              <a:t>（１）</a:t>
            </a:r>
          </a:p>
        </p:txBody>
      </p:sp>
      <p:sp>
        <p:nvSpPr>
          <p:cNvPr id="3" name="テキスト ボックス 2">
            <a:extLst>
              <a:ext uri="{FF2B5EF4-FFF2-40B4-BE49-F238E27FC236}">
                <a16:creationId xmlns:a16="http://schemas.microsoft.com/office/drawing/2014/main" id="{DF19DE56-ADFC-E778-F535-F9B437168F5C}"/>
              </a:ext>
            </a:extLst>
          </p:cNvPr>
          <p:cNvSpPr txBox="1"/>
          <p:nvPr/>
        </p:nvSpPr>
        <p:spPr>
          <a:xfrm>
            <a:off x="348491" y="585218"/>
            <a:ext cx="8190063" cy="461665"/>
          </a:xfrm>
          <a:prstGeom prst="rect">
            <a:avLst/>
          </a:prstGeom>
          <a:noFill/>
        </p:spPr>
        <p:txBody>
          <a:bodyPr wrap="none" rtlCol="0">
            <a:spAutoFit/>
          </a:bodyPr>
          <a:lstStyle/>
          <a:p>
            <a:pPr>
              <a:defRPr/>
            </a:pPr>
            <a:r>
              <a:rPr lang="en-US" altLang="ja-JP" sz="2400" b="1" dirty="0">
                <a:solidFill>
                  <a:srgbClr val="002060"/>
                </a:solidFill>
                <a:latin typeface="+mn-ea"/>
                <a:cs typeface="Levenim MT" panose="020B0604020202020204" pitchFamily="2" charset="-79"/>
              </a:rPr>
              <a:t>AI</a:t>
            </a:r>
            <a:r>
              <a:rPr lang="ja-JP" altLang="en-US" sz="2400" b="1" dirty="0">
                <a:solidFill>
                  <a:srgbClr val="002060"/>
                </a:solidFill>
                <a:latin typeface="+mn-ea"/>
                <a:cs typeface="Levenim MT" panose="020B0604020202020204" pitchFamily="2" charset="-79"/>
              </a:rPr>
              <a:t>動体検知アプリケーションソフトでおこなっていること</a:t>
            </a:r>
          </a:p>
        </p:txBody>
      </p:sp>
      <p:sp>
        <p:nvSpPr>
          <p:cNvPr id="15" name="正方形/長方形 114">
            <a:extLst>
              <a:ext uri="{FF2B5EF4-FFF2-40B4-BE49-F238E27FC236}">
                <a16:creationId xmlns:a16="http://schemas.microsoft.com/office/drawing/2014/main" id="{123105B4-DEA8-6773-A482-0A75511D459D}"/>
              </a:ext>
            </a:extLst>
          </p:cNvPr>
          <p:cNvSpPr>
            <a:spLocks noChangeArrowheads="1"/>
          </p:cNvSpPr>
          <p:nvPr/>
        </p:nvSpPr>
        <p:spPr bwMode="auto">
          <a:xfrm>
            <a:off x="464232" y="1124293"/>
            <a:ext cx="13028636" cy="1548757"/>
          </a:xfrm>
          <a:prstGeom prst="rect">
            <a:avLst/>
          </a:prstGeom>
          <a:noFill/>
          <a:ln>
            <a:noFill/>
          </a:ln>
        </p:spPr>
        <p:txBody>
          <a:bodyPr wrap="square" anchor="ctr">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defTabSz="1439871" eaLnBrk="1" hangingPunct="1">
              <a:lnSpc>
                <a:spcPct val="120000"/>
              </a:lnSpc>
              <a:defRPr/>
            </a:pPr>
            <a:r>
              <a:rPr lang="ja-JP" altLang="en-US" sz="2000" b="1" dirty="0">
                <a:solidFill>
                  <a:srgbClr val="0A54A0"/>
                </a:solidFill>
                <a:latin typeface="+mn-ea"/>
                <a:ea typeface="+mn-ea"/>
                <a:cs typeface="Levenim MT" panose="020B0604020202020204" pitchFamily="2" charset="-79"/>
              </a:rPr>
              <a:t>① 撮影された画像の中から、「人」・「車」・「二輪車」を</a:t>
            </a:r>
            <a:r>
              <a:rPr lang="ja-JP" altLang="en-US" sz="2000" b="1" dirty="0">
                <a:solidFill>
                  <a:srgbClr val="FF0000"/>
                </a:solidFill>
                <a:latin typeface="+mn-ea"/>
                <a:ea typeface="+mn-ea"/>
                <a:cs typeface="Levenim MT" panose="020B0604020202020204" pitchFamily="2" charset="-79"/>
              </a:rPr>
              <a:t>カメラ内で認識</a:t>
            </a:r>
            <a:r>
              <a:rPr lang="ja-JP" altLang="en-US" sz="2000" b="1" dirty="0">
                <a:solidFill>
                  <a:srgbClr val="0A54A0"/>
                </a:solidFill>
                <a:latin typeface="+mn-ea"/>
                <a:ea typeface="+mn-ea"/>
                <a:cs typeface="Levenim MT" panose="020B0604020202020204" pitchFamily="2" charset="-79"/>
              </a:rPr>
              <a:t>。</a:t>
            </a:r>
            <a:br>
              <a:rPr lang="en-US" altLang="ja-JP" sz="2000" b="1" dirty="0">
                <a:solidFill>
                  <a:srgbClr val="0A54A0"/>
                </a:solidFill>
                <a:latin typeface="+mn-ea"/>
                <a:ea typeface="+mn-ea"/>
                <a:cs typeface="Levenim MT" panose="020B0604020202020204" pitchFamily="2" charset="-79"/>
              </a:rPr>
            </a:br>
            <a:r>
              <a:rPr lang="ja-JP" altLang="en-US" sz="2000" b="1" dirty="0">
                <a:solidFill>
                  <a:srgbClr val="0A54A0"/>
                </a:solidFill>
                <a:latin typeface="+mn-ea"/>
                <a:ea typeface="+mn-ea"/>
                <a:cs typeface="Levenim MT" panose="020B0604020202020204" pitchFamily="2" charset="-79"/>
              </a:rPr>
              <a:t>② カメラ内で「</a:t>
            </a:r>
            <a:r>
              <a:rPr lang="ja-JP" altLang="en-US" sz="2000" b="1" dirty="0">
                <a:solidFill>
                  <a:srgbClr val="FF0000"/>
                </a:solidFill>
                <a:latin typeface="+mn-ea"/>
                <a:ea typeface="+mn-ea"/>
                <a:cs typeface="Levenim MT" panose="020B0604020202020204" pitchFamily="2" charset="-79"/>
              </a:rPr>
              <a:t>一定の条件が」成立</a:t>
            </a:r>
            <a:r>
              <a:rPr lang="ja-JP" altLang="en-US" sz="2000" b="1" dirty="0">
                <a:solidFill>
                  <a:srgbClr val="0A54A0"/>
                </a:solidFill>
                <a:latin typeface="+mn-ea"/>
                <a:ea typeface="+mn-ea"/>
                <a:cs typeface="Levenim MT" panose="020B0604020202020204" pitchFamily="2" charset="-79"/>
              </a:rPr>
              <a:t>しているか？</a:t>
            </a:r>
            <a:r>
              <a:rPr lang="ja-JP" altLang="en-US" sz="2000" b="1" dirty="0">
                <a:solidFill>
                  <a:srgbClr val="FF0000"/>
                </a:solidFill>
                <a:latin typeface="+mn-ea"/>
                <a:ea typeface="+mn-ea"/>
                <a:cs typeface="Levenim MT" panose="020B0604020202020204" pitchFamily="2" charset="-79"/>
              </a:rPr>
              <a:t>判断</a:t>
            </a:r>
            <a:r>
              <a:rPr lang="ja-JP" altLang="en-US" sz="2000" b="1" dirty="0">
                <a:solidFill>
                  <a:srgbClr val="0A54A0"/>
                </a:solidFill>
                <a:latin typeface="+mn-ea"/>
                <a:ea typeface="+mn-ea"/>
                <a:cs typeface="Levenim MT" panose="020B0604020202020204" pitchFamily="2" charset="-79"/>
              </a:rPr>
              <a:t>し、アラームとして他の機器に</a:t>
            </a:r>
            <a:r>
              <a:rPr lang="ja-JP" altLang="en-US" sz="2000" b="1" dirty="0">
                <a:solidFill>
                  <a:srgbClr val="FF0000"/>
                </a:solidFill>
                <a:latin typeface="+mn-ea"/>
                <a:ea typeface="+mn-ea"/>
                <a:cs typeface="Levenim MT" panose="020B0604020202020204" pitchFamily="2" charset="-79"/>
              </a:rPr>
              <a:t>通知</a:t>
            </a:r>
            <a:r>
              <a:rPr lang="ja-JP" altLang="en-US" sz="2000" b="1" dirty="0">
                <a:solidFill>
                  <a:srgbClr val="0A54A0"/>
                </a:solidFill>
                <a:latin typeface="+mn-ea"/>
                <a:ea typeface="+mn-ea"/>
                <a:cs typeface="Levenim MT" panose="020B0604020202020204" pitchFamily="2" charset="-79"/>
              </a:rPr>
              <a:t>する。</a:t>
            </a:r>
            <a:endParaRPr lang="en-US" altLang="ja-JP" sz="2000" b="1" dirty="0">
              <a:solidFill>
                <a:srgbClr val="0A54A0"/>
              </a:solidFill>
              <a:latin typeface="+mn-ea"/>
              <a:ea typeface="+mn-ea"/>
              <a:cs typeface="Levenim MT" panose="020B0604020202020204" pitchFamily="2" charset="-79"/>
            </a:endParaRPr>
          </a:p>
          <a:p>
            <a:pPr defTabSz="1439871" eaLnBrk="1" hangingPunct="1">
              <a:lnSpc>
                <a:spcPct val="120000"/>
              </a:lnSpc>
              <a:defRPr/>
            </a:pPr>
            <a:r>
              <a:rPr lang="ja-JP" altLang="en-US" sz="2000" b="1" dirty="0">
                <a:solidFill>
                  <a:srgbClr val="0A54A0"/>
                </a:solidFill>
                <a:latin typeface="+mn-ea"/>
                <a:ea typeface="+mn-ea"/>
                <a:cs typeface="Levenim MT" panose="020B0604020202020204" pitchFamily="2" charset="-79"/>
              </a:rPr>
              <a:t>　　</a:t>
            </a:r>
            <a:r>
              <a:rPr lang="en-US" altLang="ja-JP" sz="2000" b="1" dirty="0">
                <a:solidFill>
                  <a:srgbClr val="0A54A0"/>
                </a:solidFill>
                <a:latin typeface="+mn-ea"/>
                <a:ea typeface="+mn-ea"/>
                <a:cs typeface="Levenim MT" panose="020B0604020202020204" pitchFamily="2" charset="-79"/>
              </a:rPr>
              <a:t>(</a:t>
            </a:r>
            <a:r>
              <a:rPr lang="ja-JP" altLang="en-US" sz="2000" b="1" dirty="0">
                <a:solidFill>
                  <a:srgbClr val="0A54A0"/>
                </a:solidFill>
                <a:latin typeface="+mn-ea"/>
                <a:ea typeface="+mn-ea"/>
                <a:cs typeface="Levenim MT" panose="020B0604020202020204" pitchFamily="2" charset="-79"/>
              </a:rPr>
              <a:t>例）特定のエリアに侵入したか？滞在時間が設定値を超えたか？ラインを超えたか？など</a:t>
            </a:r>
            <a:endParaRPr lang="en-US" altLang="ja-JP" sz="2000" b="1" dirty="0">
              <a:solidFill>
                <a:srgbClr val="0A54A0"/>
              </a:solidFill>
              <a:latin typeface="+mn-ea"/>
              <a:ea typeface="+mn-ea"/>
              <a:cs typeface="Levenim MT" panose="020B0604020202020204" pitchFamily="2" charset="-79"/>
            </a:endParaRPr>
          </a:p>
          <a:p>
            <a:pPr defTabSz="1439871" eaLnBrk="1" hangingPunct="1">
              <a:lnSpc>
                <a:spcPct val="120000"/>
              </a:lnSpc>
              <a:defRPr/>
            </a:pPr>
            <a:r>
              <a:rPr lang="ja-JP" altLang="en-US" sz="2000" b="1" dirty="0">
                <a:solidFill>
                  <a:srgbClr val="0A54A0"/>
                </a:solidFill>
                <a:latin typeface="+mn-ea"/>
                <a:ea typeface="+mn-ea"/>
                <a:cs typeface="Levenim MT" panose="020B0604020202020204" pitchFamily="2" charset="-79"/>
              </a:rPr>
              <a:t>③ 外部サードパーティ向けにソフトウェア開発キット（</a:t>
            </a:r>
            <a:r>
              <a:rPr lang="en-US" altLang="ja-JP" sz="2000" b="1" dirty="0">
                <a:solidFill>
                  <a:srgbClr val="0A54A0"/>
                </a:solidFill>
                <a:latin typeface="+mn-ea"/>
                <a:ea typeface="+mn-ea"/>
                <a:cs typeface="Levenim MT" panose="020B0604020202020204" pitchFamily="2" charset="-79"/>
              </a:rPr>
              <a:t>i-PRO Camera SDK</a:t>
            </a:r>
            <a:r>
              <a:rPr lang="ja-JP" altLang="en-US" sz="2000" b="1" dirty="0">
                <a:solidFill>
                  <a:srgbClr val="0A54A0"/>
                </a:solidFill>
                <a:latin typeface="+mn-ea"/>
                <a:ea typeface="+mn-ea"/>
                <a:cs typeface="Levenim MT" panose="020B0604020202020204" pitchFamily="2" charset="-79"/>
              </a:rPr>
              <a:t>）も展開</a:t>
            </a:r>
          </a:p>
        </p:txBody>
      </p:sp>
      <p:grpSp>
        <p:nvGrpSpPr>
          <p:cNvPr id="7" name="グループ化 6">
            <a:extLst>
              <a:ext uri="{FF2B5EF4-FFF2-40B4-BE49-F238E27FC236}">
                <a16:creationId xmlns:a16="http://schemas.microsoft.com/office/drawing/2014/main" id="{7E156722-4F35-6937-573F-7394D22B7470}"/>
              </a:ext>
            </a:extLst>
          </p:cNvPr>
          <p:cNvGrpSpPr/>
          <p:nvPr/>
        </p:nvGrpSpPr>
        <p:grpSpPr>
          <a:xfrm>
            <a:off x="8821502" y="3255922"/>
            <a:ext cx="5372460" cy="1696286"/>
            <a:chOff x="8810264" y="3804510"/>
            <a:chExt cx="5372460" cy="1696286"/>
          </a:xfrm>
        </p:grpSpPr>
        <p:sp>
          <p:nvSpPr>
            <p:cNvPr id="16" name="正方形/長方形 15">
              <a:extLst>
                <a:ext uri="{FF2B5EF4-FFF2-40B4-BE49-F238E27FC236}">
                  <a16:creationId xmlns:a16="http://schemas.microsoft.com/office/drawing/2014/main" id="{F565BD69-8745-A1F4-230F-59E5DF284265}"/>
                </a:ext>
              </a:extLst>
            </p:cNvPr>
            <p:cNvSpPr/>
            <p:nvPr/>
          </p:nvSpPr>
          <p:spPr>
            <a:xfrm>
              <a:off x="8810264" y="3804510"/>
              <a:ext cx="5372460" cy="1696286"/>
            </a:xfrm>
            <a:prstGeom prst="rect">
              <a:avLst/>
            </a:prstGeom>
            <a:gradFill rotWithShape="1">
              <a:gsLst>
                <a:gs pos="0">
                  <a:srgbClr val="4472C4">
                    <a:lumMod val="60000"/>
                    <a:lumOff val="40000"/>
                  </a:srgbClr>
                </a:gs>
                <a:gs pos="35000">
                  <a:srgbClr val="4472C4">
                    <a:lumMod val="40000"/>
                    <a:lumOff val="60000"/>
                  </a:srgbClr>
                </a:gs>
                <a:gs pos="100000">
                  <a:srgbClr val="4472C4">
                    <a:lumMod val="20000"/>
                    <a:lumOff val="80000"/>
                  </a:srgbClr>
                </a:gs>
              </a:gsLst>
              <a:lin ang="5400000" scaled="0"/>
            </a:gradFill>
            <a:ln w="6350" cap="flat" cmpd="sng" algn="ctr">
              <a:noFill/>
              <a:prstDash val="solid"/>
              <a:miter lim="800000"/>
            </a:ln>
            <a:effectLst/>
          </p:spPr>
          <p:txBody>
            <a:bodyPr rIns="0" anchor="ctr"/>
            <a:lstStyle/>
            <a:p>
              <a:pPr marL="539965" indent="-539965" defTabSz="1439906" fontAlgn="base">
                <a:spcBef>
                  <a:spcPct val="0"/>
                </a:spcBef>
                <a:spcAft>
                  <a:spcPct val="0"/>
                </a:spcAft>
                <a:buFont typeface="Wingdings" panose="05000000000000000000" pitchFamily="2" charset="2"/>
                <a:buChar char="ü"/>
                <a:defRPr/>
              </a:pPr>
              <a:endParaRPr kumimoji="0" lang="en-US" altLang="ja-JP" sz="3779" b="1" kern="0" dirty="0">
                <a:solidFill>
                  <a:prstClr val="black">
                    <a:lumMod val="75000"/>
                    <a:lumOff val="25000"/>
                  </a:prstClr>
                </a:solidFill>
                <a:effectLst>
                  <a:outerShdw blurRad="38100" dist="38100" dir="2700000" algn="tl">
                    <a:srgbClr val="000000">
                      <a:alpha val="43137"/>
                    </a:srgbClr>
                  </a:outerShdw>
                </a:effectLst>
                <a:latin typeface="+mn-ea"/>
                <a:cs typeface="Levenim MT" panose="020B0604020202020204" pitchFamily="2" charset="-79"/>
              </a:endParaRPr>
            </a:p>
          </p:txBody>
        </p:sp>
        <p:sp>
          <p:nvSpPr>
            <p:cNvPr id="18" name="正方形/長方形 17">
              <a:extLst>
                <a:ext uri="{FF2B5EF4-FFF2-40B4-BE49-F238E27FC236}">
                  <a16:creationId xmlns:a16="http://schemas.microsoft.com/office/drawing/2014/main" id="{4179F4C1-CB4D-EC1C-18CF-48454A257D65}"/>
                </a:ext>
              </a:extLst>
            </p:cNvPr>
            <p:cNvSpPr/>
            <p:nvPr/>
          </p:nvSpPr>
          <p:spPr>
            <a:xfrm>
              <a:off x="8955612" y="3990933"/>
              <a:ext cx="5081764" cy="1323439"/>
            </a:xfrm>
            <a:prstGeom prst="rect">
              <a:avLst/>
            </a:prstGeom>
          </p:spPr>
          <p:txBody>
            <a:bodyPr wrap="square">
              <a:spAutoFit/>
            </a:bodyPr>
            <a:lstStyle/>
            <a:p>
              <a:pPr defTabSz="719953" fontAlgn="base">
                <a:spcBef>
                  <a:spcPct val="0"/>
                </a:spcBef>
                <a:spcAft>
                  <a:spcPct val="0"/>
                </a:spcAft>
                <a:defRPr/>
              </a:pPr>
              <a:r>
                <a:rPr lang="ja-JP" altLang="en-US" sz="2000" b="1" dirty="0">
                  <a:solidFill>
                    <a:prstClr val="black"/>
                  </a:solidFill>
                  <a:latin typeface="+mn-ea"/>
                  <a:cs typeface="Levenim MT" panose="020B0604020202020204" pitchFamily="2" charset="-79"/>
                </a:rPr>
                <a:t>機能拡張ソフトウェア（②）</a:t>
              </a:r>
              <a:endParaRPr lang="en-US" altLang="ja-JP" sz="2000" b="1" dirty="0">
                <a:solidFill>
                  <a:prstClr val="black"/>
                </a:solidFill>
                <a:latin typeface="+mn-ea"/>
                <a:cs typeface="Levenim MT" panose="020B0604020202020204" pitchFamily="2" charset="-79"/>
              </a:endParaRPr>
            </a:p>
            <a:p>
              <a:pPr defTabSz="719953" fontAlgn="base">
                <a:spcBef>
                  <a:spcPct val="0"/>
                </a:spcBef>
                <a:spcAft>
                  <a:spcPct val="0"/>
                </a:spcAft>
                <a:defRPr/>
              </a:pPr>
              <a:r>
                <a:rPr lang="ja-JP" altLang="en-US" sz="2000" b="1" dirty="0">
                  <a:solidFill>
                    <a:prstClr val="black"/>
                  </a:solidFill>
                  <a:latin typeface="+mn-ea"/>
                  <a:cs typeface="Levenim MT" panose="020B0604020202020204" pitchFamily="2" charset="-79"/>
                </a:rPr>
                <a:t>・</a:t>
              </a:r>
              <a:r>
                <a:rPr lang="en-US" altLang="ja-JP" sz="2000" b="1" dirty="0">
                  <a:solidFill>
                    <a:prstClr val="black"/>
                  </a:solidFill>
                  <a:latin typeface="+mn-ea"/>
                  <a:cs typeface="Levenim MT" panose="020B0604020202020204" pitchFamily="2" charset="-79"/>
                </a:rPr>
                <a:t>AI</a:t>
              </a:r>
              <a:r>
                <a:rPr lang="ja-JP" altLang="en-US" sz="2000" b="1" dirty="0">
                  <a:solidFill>
                    <a:prstClr val="black"/>
                  </a:solidFill>
                  <a:latin typeface="+mn-ea"/>
                  <a:cs typeface="Levenim MT" panose="020B0604020202020204" pitchFamily="2" charset="-79"/>
                </a:rPr>
                <a:t>動体検知　</a:t>
              </a:r>
              <a:r>
                <a:rPr lang="en-US" altLang="ja-JP" sz="2000" b="1" dirty="0">
                  <a:solidFill>
                    <a:prstClr val="black"/>
                  </a:solidFill>
                  <a:latin typeface="+mn-ea"/>
                  <a:cs typeface="Levenim MT" panose="020B0604020202020204" pitchFamily="2" charset="-79"/>
                </a:rPr>
                <a:t>(AI-VMD)</a:t>
              </a:r>
            </a:p>
            <a:p>
              <a:pPr defTabSz="719953" fontAlgn="base">
                <a:spcBef>
                  <a:spcPct val="0"/>
                </a:spcBef>
                <a:spcAft>
                  <a:spcPct val="0"/>
                </a:spcAft>
                <a:defRPr/>
              </a:pPr>
              <a:r>
                <a:rPr lang="ja-JP" altLang="en-US" sz="2000" b="1" dirty="0">
                  <a:solidFill>
                    <a:prstClr val="black"/>
                  </a:solidFill>
                  <a:latin typeface="+mn-ea"/>
                  <a:cs typeface="Levenim MT" panose="020B0604020202020204" pitchFamily="2" charset="-79"/>
                </a:rPr>
                <a:t>・</a:t>
              </a:r>
              <a:r>
                <a:rPr lang="en-US" altLang="ja-JP" sz="2000" b="1" dirty="0">
                  <a:solidFill>
                    <a:prstClr val="black"/>
                  </a:solidFill>
                  <a:latin typeface="+mn-ea"/>
                  <a:cs typeface="Levenim MT" panose="020B0604020202020204" pitchFamily="2" charset="-79"/>
                </a:rPr>
                <a:t>AI</a:t>
              </a:r>
              <a:r>
                <a:rPr lang="ja-JP" altLang="en-US" sz="2000" b="1" dirty="0">
                  <a:solidFill>
                    <a:prstClr val="black"/>
                  </a:solidFill>
                  <a:latin typeface="+mn-ea"/>
                  <a:cs typeface="Levenim MT" panose="020B0604020202020204" pitchFamily="2" charset="-79"/>
                </a:rPr>
                <a:t>プライバシーガードなど</a:t>
              </a:r>
              <a:endParaRPr lang="en-US" altLang="ja-JP" sz="2000" b="1" dirty="0">
                <a:solidFill>
                  <a:prstClr val="black"/>
                </a:solidFill>
                <a:latin typeface="+mn-ea"/>
                <a:cs typeface="Levenim MT" panose="020B0604020202020204" pitchFamily="2" charset="-79"/>
              </a:endParaRPr>
            </a:p>
            <a:p>
              <a:pPr defTabSz="719953" fontAlgn="base">
                <a:spcBef>
                  <a:spcPct val="0"/>
                </a:spcBef>
                <a:spcAft>
                  <a:spcPct val="0"/>
                </a:spcAft>
                <a:defRPr/>
              </a:pPr>
              <a:r>
                <a:rPr lang="ja-JP" altLang="en-US" sz="2000" b="1" dirty="0">
                  <a:solidFill>
                    <a:prstClr val="black"/>
                  </a:solidFill>
                  <a:latin typeface="+mn-ea"/>
                  <a:cs typeface="Levenim MT" panose="020B0604020202020204" pitchFamily="2" charset="-79"/>
                </a:rPr>
                <a:t>・サードパーティアプリケーション（③）</a:t>
              </a:r>
              <a:endParaRPr lang="en-US" altLang="ja-JP" sz="2000" b="1" dirty="0">
                <a:solidFill>
                  <a:prstClr val="black"/>
                </a:solidFill>
                <a:latin typeface="+mn-ea"/>
                <a:cs typeface="Levenim MT" panose="020B0604020202020204" pitchFamily="2" charset="-79"/>
              </a:endParaRPr>
            </a:p>
          </p:txBody>
        </p:sp>
      </p:grpSp>
      <p:grpSp>
        <p:nvGrpSpPr>
          <p:cNvPr id="23" name="グループ化 22">
            <a:extLst>
              <a:ext uri="{FF2B5EF4-FFF2-40B4-BE49-F238E27FC236}">
                <a16:creationId xmlns:a16="http://schemas.microsoft.com/office/drawing/2014/main" id="{DA19EC88-7CA0-A609-C2BB-B4391B118B2D}"/>
              </a:ext>
            </a:extLst>
          </p:cNvPr>
          <p:cNvGrpSpPr/>
          <p:nvPr/>
        </p:nvGrpSpPr>
        <p:grpSpPr>
          <a:xfrm>
            <a:off x="541817" y="3313937"/>
            <a:ext cx="7803410" cy="3894106"/>
            <a:chOff x="348491" y="3081026"/>
            <a:chExt cx="7803410" cy="3894106"/>
          </a:xfrm>
        </p:grpSpPr>
        <p:sp>
          <p:nvSpPr>
            <p:cNvPr id="4" name="正方形/長方形 3">
              <a:extLst>
                <a:ext uri="{FF2B5EF4-FFF2-40B4-BE49-F238E27FC236}">
                  <a16:creationId xmlns:a16="http://schemas.microsoft.com/office/drawing/2014/main" id="{B5FC65B0-CBEF-F0CA-3F7C-1E7D75AD58C3}"/>
                </a:ext>
              </a:extLst>
            </p:cNvPr>
            <p:cNvSpPr/>
            <p:nvPr/>
          </p:nvSpPr>
          <p:spPr>
            <a:xfrm>
              <a:off x="348491" y="3081026"/>
              <a:ext cx="7803410" cy="3894106"/>
            </a:xfrm>
            <a:prstGeom prst="rect">
              <a:avLst/>
            </a:prstGeom>
            <a:gradFill rotWithShape="1">
              <a:gsLst>
                <a:gs pos="0">
                  <a:srgbClr val="4472C4">
                    <a:lumMod val="110000"/>
                    <a:satMod val="105000"/>
                    <a:tint val="67000"/>
                  </a:srgbClr>
                </a:gs>
                <a:gs pos="50000">
                  <a:srgbClr val="4472C4">
                    <a:lumMod val="105000"/>
                    <a:satMod val="103000"/>
                    <a:tint val="73000"/>
                  </a:srgbClr>
                </a:gs>
                <a:gs pos="100000">
                  <a:srgbClr val="4472C4">
                    <a:lumMod val="105000"/>
                    <a:satMod val="109000"/>
                    <a:tint val="81000"/>
                  </a:srgbClr>
                </a:gs>
              </a:gsLst>
              <a:lin ang="5400000" scaled="0"/>
            </a:gradFill>
            <a:ln w="6350" cap="flat" cmpd="sng" algn="ctr">
              <a:noFill/>
              <a:prstDash val="solid"/>
              <a:miter lim="800000"/>
            </a:ln>
            <a:effectLst/>
          </p:spPr>
          <p:txBody>
            <a:bodyPr rIns="0" anchor="ctr"/>
            <a:lstStyle/>
            <a:p>
              <a:pPr marL="539965" indent="-539965" defTabSz="1439906" fontAlgn="base">
                <a:spcBef>
                  <a:spcPct val="0"/>
                </a:spcBef>
                <a:spcAft>
                  <a:spcPct val="0"/>
                </a:spcAft>
                <a:buFont typeface="Wingdings" panose="05000000000000000000" pitchFamily="2" charset="2"/>
                <a:buChar char="ü"/>
                <a:defRPr/>
              </a:pPr>
              <a:endParaRPr kumimoji="0" lang="en-US" altLang="ja-JP" sz="3779" b="1" kern="0" dirty="0">
                <a:solidFill>
                  <a:prstClr val="black">
                    <a:lumMod val="75000"/>
                    <a:lumOff val="25000"/>
                  </a:prstClr>
                </a:solidFill>
                <a:effectLst>
                  <a:outerShdw blurRad="38100" dist="38100" dir="2700000" algn="tl">
                    <a:srgbClr val="000000">
                      <a:alpha val="43137"/>
                    </a:srgbClr>
                  </a:outerShdw>
                </a:effectLst>
                <a:latin typeface="+mn-ea"/>
                <a:cs typeface="Levenim MT" panose="020B0604020202020204" pitchFamily="2" charset="-79"/>
              </a:endParaRPr>
            </a:p>
          </p:txBody>
        </p:sp>
        <p:sp>
          <p:nvSpPr>
            <p:cNvPr id="5" name="正方形/長方形 4">
              <a:extLst>
                <a:ext uri="{FF2B5EF4-FFF2-40B4-BE49-F238E27FC236}">
                  <a16:creationId xmlns:a16="http://schemas.microsoft.com/office/drawing/2014/main" id="{062290E3-EAB2-982E-5A2B-3303CB744546}"/>
                </a:ext>
              </a:extLst>
            </p:cNvPr>
            <p:cNvSpPr/>
            <p:nvPr/>
          </p:nvSpPr>
          <p:spPr>
            <a:xfrm>
              <a:off x="2708161" y="6168817"/>
              <a:ext cx="1576072" cy="707886"/>
            </a:xfrm>
            <a:prstGeom prst="rect">
              <a:avLst/>
            </a:prstGeom>
          </p:spPr>
          <p:txBody>
            <a:bodyPr wrap="none">
              <a:spAutoFit/>
            </a:bodyPr>
            <a:lstStyle/>
            <a:p>
              <a:pPr defTabSz="719953" fontAlgn="base">
                <a:spcBef>
                  <a:spcPct val="0"/>
                </a:spcBef>
                <a:spcAft>
                  <a:spcPct val="0"/>
                </a:spcAft>
                <a:defRPr/>
              </a:pPr>
              <a:r>
                <a:rPr lang="ja-JP" altLang="en-US" sz="2000" b="1" dirty="0">
                  <a:solidFill>
                    <a:srgbClr val="0A54A0"/>
                  </a:solidFill>
                  <a:latin typeface="+mn-ea"/>
                  <a:cs typeface="Levenim MT" panose="020B0604020202020204" pitchFamily="2" charset="-79"/>
                </a:rPr>
                <a:t>屋内</a:t>
              </a:r>
              <a:r>
                <a:rPr lang="en-US" altLang="ja-JP" sz="2000" b="1" dirty="0">
                  <a:solidFill>
                    <a:srgbClr val="0A54A0"/>
                  </a:solidFill>
                  <a:latin typeface="+mn-ea"/>
                  <a:cs typeface="Levenim MT" panose="020B0604020202020204" pitchFamily="2" charset="-79"/>
                </a:rPr>
                <a:t> DOME</a:t>
              </a:r>
            </a:p>
            <a:p>
              <a:pPr defTabSz="719953" fontAlgn="base">
                <a:spcBef>
                  <a:spcPct val="0"/>
                </a:spcBef>
                <a:spcAft>
                  <a:spcPct val="0"/>
                </a:spcAft>
                <a:defRPr/>
              </a:pPr>
              <a:r>
                <a:rPr lang="en-US" altLang="ja-JP" sz="2000" b="1" dirty="0">
                  <a:solidFill>
                    <a:srgbClr val="0A54A0"/>
                  </a:solidFill>
                  <a:latin typeface="+mn-ea"/>
                  <a:cs typeface="Levenim MT" panose="020B0604020202020204" pitchFamily="2" charset="-79"/>
                </a:rPr>
                <a:t>(</a:t>
              </a:r>
              <a:r>
                <a:rPr lang="ja-JP" altLang="en-US" sz="2000" b="1" dirty="0">
                  <a:solidFill>
                    <a:srgbClr val="0A54A0"/>
                  </a:solidFill>
                  <a:latin typeface="+mn-ea"/>
                  <a:cs typeface="Levenim MT" panose="020B0604020202020204" pitchFamily="2" charset="-79"/>
                </a:rPr>
                <a:t>耐衝撃</a:t>
              </a:r>
              <a:r>
                <a:rPr lang="en-US" altLang="ja-JP" sz="2000" b="1" dirty="0">
                  <a:solidFill>
                    <a:srgbClr val="0A54A0"/>
                  </a:solidFill>
                  <a:latin typeface="+mn-ea"/>
                  <a:cs typeface="Levenim MT" panose="020B0604020202020204" pitchFamily="2" charset="-79"/>
                </a:rPr>
                <a:t>)</a:t>
              </a:r>
            </a:p>
          </p:txBody>
        </p:sp>
        <p:sp>
          <p:nvSpPr>
            <p:cNvPr id="9" name="正方形/長方形 8">
              <a:extLst>
                <a:ext uri="{FF2B5EF4-FFF2-40B4-BE49-F238E27FC236}">
                  <a16:creationId xmlns:a16="http://schemas.microsoft.com/office/drawing/2014/main" id="{E607A944-8F59-5C0A-427B-79022EE72377}"/>
                </a:ext>
              </a:extLst>
            </p:cNvPr>
            <p:cNvSpPr/>
            <p:nvPr/>
          </p:nvSpPr>
          <p:spPr>
            <a:xfrm>
              <a:off x="2046762" y="4201862"/>
              <a:ext cx="1322798" cy="400110"/>
            </a:xfrm>
            <a:prstGeom prst="rect">
              <a:avLst/>
            </a:prstGeom>
          </p:spPr>
          <p:txBody>
            <a:bodyPr wrap="none">
              <a:spAutoFit/>
            </a:bodyPr>
            <a:lstStyle/>
            <a:p>
              <a:pPr algn="ctr" defTabSz="719953" fontAlgn="base">
                <a:spcBef>
                  <a:spcPct val="0"/>
                </a:spcBef>
                <a:spcAft>
                  <a:spcPct val="0"/>
                </a:spcAft>
                <a:defRPr/>
              </a:pPr>
              <a:r>
                <a:rPr lang="ja-JP" altLang="en-US" sz="2000" b="1" dirty="0">
                  <a:solidFill>
                    <a:srgbClr val="0A54A0"/>
                  </a:solidFill>
                  <a:latin typeface="+mn-ea"/>
                  <a:cs typeface="Levenim MT" panose="020B0604020202020204" pitchFamily="2" charset="-79"/>
                </a:rPr>
                <a:t>屋外</a:t>
              </a:r>
              <a:r>
                <a:rPr lang="en-US" altLang="ja-JP" sz="2000" b="1" dirty="0">
                  <a:solidFill>
                    <a:srgbClr val="0A54A0"/>
                  </a:solidFill>
                  <a:latin typeface="+mn-ea"/>
                  <a:cs typeface="Levenim MT" panose="020B0604020202020204" pitchFamily="2" charset="-79"/>
                </a:rPr>
                <a:t> BOX</a:t>
              </a:r>
            </a:p>
          </p:txBody>
        </p:sp>
        <p:sp>
          <p:nvSpPr>
            <p:cNvPr id="10" name="正方形/長方形 9">
              <a:extLst>
                <a:ext uri="{FF2B5EF4-FFF2-40B4-BE49-F238E27FC236}">
                  <a16:creationId xmlns:a16="http://schemas.microsoft.com/office/drawing/2014/main" id="{1B455503-F148-7D68-EADE-277D410885CA}"/>
                </a:ext>
              </a:extLst>
            </p:cNvPr>
            <p:cNvSpPr/>
            <p:nvPr/>
          </p:nvSpPr>
          <p:spPr>
            <a:xfrm>
              <a:off x="637052" y="6218072"/>
              <a:ext cx="1576072" cy="400110"/>
            </a:xfrm>
            <a:prstGeom prst="rect">
              <a:avLst/>
            </a:prstGeom>
            <a:noFill/>
          </p:spPr>
          <p:txBody>
            <a:bodyPr wrap="none">
              <a:spAutoFit/>
            </a:bodyPr>
            <a:lstStyle/>
            <a:p>
              <a:pPr defTabSz="719953" fontAlgn="base">
                <a:spcBef>
                  <a:spcPct val="0"/>
                </a:spcBef>
                <a:spcAft>
                  <a:spcPct val="0"/>
                </a:spcAft>
                <a:defRPr/>
              </a:pPr>
              <a:r>
                <a:rPr lang="ja-JP" altLang="en-US" sz="2000" b="1" dirty="0">
                  <a:solidFill>
                    <a:srgbClr val="0A54A0"/>
                  </a:solidFill>
                  <a:latin typeface="+mn-ea"/>
                  <a:cs typeface="Levenim MT" panose="020B0604020202020204" pitchFamily="2" charset="-79"/>
                </a:rPr>
                <a:t>屋外</a:t>
              </a:r>
              <a:r>
                <a:rPr lang="en-US" altLang="ja-JP" sz="2000" b="1" dirty="0">
                  <a:solidFill>
                    <a:srgbClr val="0A54A0"/>
                  </a:solidFill>
                  <a:latin typeface="+mn-ea"/>
                  <a:cs typeface="Levenim MT" panose="020B0604020202020204" pitchFamily="2" charset="-79"/>
                </a:rPr>
                <a:t> DOME</a:t>
              </a:r>
            </a:p>
          </p:txBody>
        </p:sp>
        <p:pic>
          <p:nvPicPr>
            <p:cNvPr id="11" name="図 10">
              <a:extLst>
                <a:ext uri="{FF2B5EF4-FFF2-40B4-BE49-F238E27FC236}">
                  <a16:creationId xmlns:a16="http://schemas.microsoft.com/office/drawing/2014/main" id="{15871837-509F-3BD5-BA87-54E28AA0D15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4232" y="3559868"/>
              <a:ext cx="776337" cy="838758"/>
            </a:xfrm>
            <a:prstGeom prst="rect">
              <a:avLst/>
            </a:prstGeom>
          </p:spPr>
        </p:pic>
        <p:sp>
          <p:nvSpPr>
            <p:cNvPr id="12" name="テキスト ボックス 11">
              <a:extLst>
                <a:ext uri="{FF2B5EF4-FFF2-40B4-BE49-F238E27FC236}">
                  <a16:creationId xmlns:a16="http://schemas.microsoft.com/office/drawing/2014/main" id="{E3725168-6715-02FD-9D9B-F8DD72D7551D}"/>
                </a:ext>
              </a:extLst>
            </p:cNvPr>
            <p:cNvSpPr txBox="1"/>
            <p:nvPr/>
          </p:nvSpPr>
          <p:spPr>
            <a:xfrm>
              <a:off x="4327206" y="4032464"/>
              <a:ext cx="3814704" cy="707886"/>
            </a:xfrm>
            <a:prstGeom prst="rect">
              <a:avLst/>
            </a:prstGeom>
            <a:noFill/>
          </p:spPr>
          <p:txBody>
            <a:bodyPr wrap="square" rtlCol="0">
              <a:spAutoFit/>
            </a:bodyPr>
            <a:lstStyle/>
            <a:p>
              <a:pPr defTabSz="719953">
                <a:defRPr/>
              </a:pPr>
              <a:r>
                <a:rPr lang="ja-JP" altLang="en-US" sz="2000" b="1" dirty="0">
                  <a:solidFill>
                    <a:prstClr val="black"/>
                  </a:solidFill>
                  <a:latin typeface="+mn-ea"/>
                  <a:cs typeface="Levenim MT" panose="020B0604020202020204" pitchFamily="2" charset="-79"/>
                </a:rPr>
                <a:t>「顔」</a:t>
              </a:r>
              <a:r>
                <a:rPr lang="en-US" altLang="ja-JP" sz="2000" b="1" dirty="0">
                  <a:solidFill>
                    <a:prstClr val="black"/>
                  </a:solidFill>
                  <a:latin typeface="+mn-ea"/>
                  <a:cs typeface="Levenim MT" panose="020B0604020202020204" pitchFamily="2" charset="-79"/>
                </a:rPr>
                <a:t>/</a:t>
              </a:r>
              <a:r>
                <a:rPr lang="ja-JP" altLang="en-US" sz="2000" b="1" dirty="0">
                  <a:solidFill>
                    <a:prstClr val="black"/>
                  </a:solidFill>
                  <a:latin typeface="+mn-ea"/>
                  <a:cs typeface="Levenim MT" panose="020B0604020202020204" pitchFamily="2" charset="-79"/>
                </a:rPr>
                <a:t>「人」</a:t>
              </a:r>
              <a:r>
                <a:rPr lang="en-US" altLang="ja-JP" sz="2000" b="1" dirty="0">
                  <a:solidFill>
                    <a:prstClr val="black"/>
                  </a:solidFill>
                  <a:latin typeface="+mn-ea"/>
                  <a:cs typeface="Levenim MT" panose="020B0604020202020204" pitchFamily="2" charset="-79"/>
                </a:rPr>
                <a:t>/</a:t>
              </a:r>
              <a:r>
                <a:rPr lang="ja-JP" altLang="en-US" sz="2000" b="1" dirty="0">
                  <a:solidFill>
                    <a:prstClr val="black"/>
                  </a:solidFill>
                  <a:latin typeface="+mn-ea"/>
                  <a:cs typeface="Levenim MT" panose="020B0604020202020204" pitchFamily="2" charset="-79"/>
                </a:rPr>
                <a:t>「車」等を認識、</a:t>
              </a:r>
              <a:endParaRPr lang="en-US" altLang="ja-JP" sz="2000" b="1" dirty="0">
                <a:solidFill>
                  <a:prstClr val="black"/>
                </a:solidFill>
                <a:latin typeface="+mn-ea"/>
                <a:cs typeface="Levenim MT" panose="020B0604020202020204" pitchFamily="2" charset="-79"/>
              </a:endParaRPr>
            </a:p>
            <a:p>
              <a:pPr defTabSz="719953">
                <a:defRPr/>
              </a:pPr>
              <a:r>
                <a:rPr lang="ja-JP" altLang="en-US" sz="2000" b="1" dirty="0">
                  <a:solidFill>
                    <a:prstClr val="black"/>
                  </a:solidFill>
                  <a:latin typeface="+mn-ea"/>
                  <a:cs typeface="Levenim MT" panose="020B0604020202020204" pitchFamily="2" charset="-79"/>
                </a:rPr>
                <a:t> 映像を自動で最適化（①）</a:t>
              </a:r>
            </a:p>
          </p:txBody>
        </p:sp>
        <p:sp>
          <p:nvSpPr>
            <p:cNvPr id="13" name="テキスト ボックス 12">
              <a:extLst>
                <a:ext uri="{FF2B5EF4-FFF2-40B4-BE49-F238E27FC236}">
                  <a16:creationId xmlns:a16="http://schemas.microsoft.com/office/drawing/2014/main" id="{2DAE5C9D-9527-4346-4273-57A619025704}"/>
                </a:ext>
              </a:extLst>
            </p:cNvPr>
            <p:cNvSpPr txBox="1"/>
            <p:nvPr/>
          </p:nvSpPr>
          <p:spPr>
            <a:xfrm>
              <a:off x="5316799" y="6548891"/>
              <a:ext cx="1835518" cy="400110"/>
            </a:xfrm>
            <a:prstGeom prst="rect">
              <a:avLst/>
            </a:prstGeom>
            <a:noFill/>
          </p:spPr>
          <p:txBody>
            <a:bodyPr wrap="square" rtlCol="0">
              <a:spAutoFit/>
            </a:bodyPr>
            <a:lstStyle/>
            <a:p>
              <a:pPr algn="ctr" defTabSz="719953">
                <a:defRPr/>
              </a:pPr>
              <a:r>
                <a:rPr lang="ja-JP" altLang="en-US" sz="2000" b="1" dirty="0">
                  <a:solidFill>
                    <a:srgbClr val="0A54A0"/>
                  </a:solidFill>
                  <a:latin typeface="+mn-ea"/>
                  <a:cs typeface="Levenim MT" panose="020B0604020202020204" pitchFamily="2" charset="-79"/>
                </a:rPr>
                <a:t>認識イメージ</a:t>
              </a:r>
              <a:endParaRPr lang="en-US" altLang="ja-JP" sz="2000" b="1" dirty="0">
                <a:solidFill>
                  <a:srgbClr val="0A54A0"/>
                </a:solidFill>
                <a:latin typeface="+mn-ea"/>
                <a:cs typeface="Levenim MT" panose="020B0604020202020204" pitchFamily="2" charset="-79"/>
              </a:endParaRPr>
            </a:p>
          </p:txBody>
        </p:sp>
        <p:pic>
          <p:nvPicPr>
            <p:cNvPr id="14" name="図 13">
              <a:extLst>
                <a:ext uri="{FF2B5EF4-FFF2-40B4-BE49-F238E27FC236}">
                  <a16:creationId xmlns:a16="http://schemas.microsoft.com/office/drawing/2014/main" id="{8B3B488F-4C78-216C-0220-53084630FC0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31254" y="4885070"/>
              <a:ext cx="2911450" cy="1637690"/>
            </a:xfrm>
            <a:prstGeom prst="rect">
              <a:avLst/>
            </a:prstGeom>
          </p:spPr>
        </p:pic>
        <p:pic>
          <p:nvPicPr>
            <p:cNvPr id="19" name="図 18">
              <a:extLst>
                <a:ext uri="{FF2B5EF4-FFF2-40B4-BE49-F238E27FC236}">
                  <a16:creationId xmlns:a16="http://schemas.microsoft.com/office/drawing/2014/main" id="{503A29D8-498A-0000-89DD-257EF78190B9}"/>
                </a:ext>
              </a:extLst>
            </p:cNvPr>
            <p:cNvPicPr>
              <a:picLocks noChangeAspect="1"/>
            </p:cNvPicPr>
            <p:nvPr/>
          </p:nvPicPr>
          <p:blipFill>
            <a:blip r:embed="rId4"/>
            <a:stretch>
              <a:fillRect/>
            </a:stretch>
          </p:blipFill>
          <p:spPr>
            <a:xfrm>
              <a:off x="1676951" y="3184268"/>
              <a:ext cx="1917165" cy="1009728"/>
            </a:xfrm>
            <a:prstGeom prst="rect">
              <a:avLst/>
            </a:prstGeom>
          </p:spPr>
        </p:pic>
        <p:pic>
          <p:nvPicPr>
            <p:cNvPr id="21" name="図 20">
              <a:extLst>
                <a:ext uri="{FF2B5EF4-FFF2-40B4-BE49-F238E27FC236}">
                  <a16:creationId xmlns:a16="http://schemas.microsoft.com/office/drawing/2014/main" id="{584A06B0-64C1-2850-9533-0D6203D8B823}"/>
                </a:ext>
              </a:extLst>
            </p:cNvPr>
            <p:cNvPicPr>
              <a:picLocks noChangeAspect="1"/>
            </p:cNvPicPr>
            <p:nvPr/>
          </p:nvPicPr>
          <p:blipFill>
            <a:blip r:embed="rId5"/>
            <a:stretch>
              <a:fillRect/>
            </a:stretch>
          </p:blipFill>
          <p:spPr>
            <a:xfrm>
              <a:off x="535239" y="4722116"/>
              <a:ext cx="1715579" cy="1425349"/>
            </a:xfrm>
            <a:prstGeom prst="rect">
              <a:avLst/>
            </a:prstGeom>
          </p:spPr>
        </p:pic>
        <p:pic>
          <p:nvPicPr>
            <p:cNvPr id="22" name="図 21">
              <a:extLst>
                <a:ext uri="{FF2B5EF4-FFF2-40B4-BE49-F238E27FC236}">
                  <a16:creationId xmlns:a16="http://schemas.microsoft.com/office/drawing/2014/main" id="{116C0BB9-BA35-DF70-AB3F-3E97E0E86BC6}"/>
                </a:ext>
              </a:extLst>
            </p:cNvPr>
            <p:cNvPicPr>
              <a:picLocks noChangeAspect="1"/>
            </p:cNvPicPr>
            <p:nvPr/>
          </p:nvPicPr>
          <p:blipFill>
            <a:blip r:embed="rId6"/>
            <a:stretch>
              <a:fillRect/>
            </a:stretch>
          </p:blipFill>
          <p:spPr>
            <a:xfrm>
              <a:off x="2725177" y="4756403"/>
              <a:ext cx="1542040" cy="1379902"/>
            </a:xfrm>
            <a:prstGeom prst="rect">
              <a:avLst/>
            </a:prstGeom>
          </p:spPr>
        </p:pic>
      </p:grpSp>
      <p:sp>
        <p:nvSpPr>
          <p:cNvPr id="20" name="図形 19">
            <a:extLst>
              <a:ext uri="{FF2B5EF4-FFF2-40B4-BE49-F238E27FC236}">
                <a16:creationId xmlns:a16="http://schemas.microsoft.com/office/drawing/2014/main" id="{18DDA47E-E76E-CABF-1465-1300162F37C9}"/>
              </a:ext>
            </a:extLst>
          </p:cNvPr>
          <p:cNvSpPr/>
          <p:nvPr/>
        </p:nvSpPr>
        <p:spPr>
          <a:xfrm rot="19210341" flipH="1">
            <a:off x="7274663" y="2589974"/>
            <a:ext cx="2560672" cy="1518320"/>
          </a:xfrm>
          <a:prstGeom prst="swooshArrow">
            <a:avLst>
              <a:gd name="adj1" fmla="val 16310"/>
              <a:gd name="adj2" fmla="val 31370"/>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p:spPr>
        <p:style>
          <a:lnRef idx="2">
            <a:scrgbClr r="0" g="0" b="0"/>
          </a:lnRef>
          <a:fillRef idx="1">
            <a:scrgbClr r="0" g="0" b="0"/>
          </a:fillRef>
          <a:effectRef idx="0">
            <a:scrgbClr r="0" g="0" b="0"/>
          </a:effectRef>
          <a:fontRef idx="minor">
            <a:schemeClr val="lt1"/>
          </a:fontRef>
        </p:style>
        <p:txBody>
          <a:bodyPr/>
          <a:lstStyle/>
          <a:p>
            <a:endParaRPr lang="ja-JP" altLang="en-US"/>
          </a:p>
        </p:txBody>
      </p:sp>
    </p:spTree>
    <p:extLst>
      <p:ext uri="{BB962C8B-B14F-4D97-AF65-F5344CB8AC3E}">
        <p14:creationId xmlns:p14="http://schemas.microsoft.com/office/powerpoint/2010/main" val="223243354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留意事項</a:t>
            </a:r>
            <a:endParaRPr kumimoji="1" lang="ja-JP" altLang="en-US" dirty="0"/>
          </a:p>
        </p:txBody>
      </p:sp>
    </p:spTree>
    <p:extLst>
      <p:ext uri="{BB962C8B-B14F-4D97-AF65-F5344CB8AC3E}">
        <p14:creationId xmlns:p14="http://schemas.microsoft.com/office/powerpoint/2010/main" val="350490807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留意事項</a:t>
            </a:r>
          </a:p>
        </p:txBody>
      </p:sp>
      <p:sp>
        <p:nvSpPr>
          <p:cNvPr id="7" name="Rectangle 3"/>
          <p:cNvSpPr>
            <a:spLocks noChangeArrowheads="1"/>
          </p:cNvSpPr>
          <p:nvPr/>
        </p:nvSpPr>
        <p:spPr bwMode="auto">
          <a:xfrm>
            <a:off x="758827" y="1903693"/>
            <a:ext cx="6546321" cy="544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Char char="•"/>
              <a:defRPr kumimoji="1" sz="3200">
                <a:solidFill>
                  <a:schemeClr val="tx1"/>
                </a:solidFill>
                <a:latin typeface="HGP創英角ｺﾞｼｯｸUB" pitchFamily="50" charset="-128"/>
                <a:ea typeface="ＭＳ Ｐゴシック" pitchFamily="50" charset="-128"/>
              </a:defRPr>
            </a:lvl1pPr>
            <a:lvl2pPr marL="742950" indent="-285750" eaLnBrk="0" hangingPunct="0">
              <a:buChar char="–"/>
              <a:defRPr kumimoji="1" sz="2800">
                <a:solidFill>
                  <a:schemeClr val="tx1"/>
                </a:solidFill>
                <a:latin typeface="HGP創英角ｺﾞｼｯｸUB" pitchFamily="50" charset="-128"/>
                <a:ea typeface="ＭＳ Ｐゴシック" pitchFamily="50" charset="-128"/>
              </a:defRPr>
            </a:lvl2pPr>
            <a:lvl3pPr marL="1143000" indent="-228600" eaLnBrk="0" hangingPunct="0">
              <a:buChar char="•"/>
              <a:defRPr kumimoji="1" sz="2400">
                <a:solidFill>
                  <a:schemeClr val="tx1"/>
                </a:solidFill>
                <a:latin typeface="HGP創英角ｺﾞｼｯｸUB" pitchFamily="50" charset="-128"/>
                <a:ea typeface="ＭＳ Ｐゴシック" pitchFamily="50" charset="-128"/>
              </a:defRPr>
            </a:lvl3pPr>
            <a:lvl4pPr marL="1600200" indent="-228600" eaLnBrk="0" hangingPunct="0">
              <a:buChar char="–"/>
              <a:defRPr kumimoji="1" sz="2000">
                <a:solidFill>
                  <a:schemeClr val="tx1"/>
                </a:solidFill>
                <a:latin typeface="HGP創英角ｺﾞｼｯｸUB" pitchFamily="50" charset="-128"/>
                <a:ea typeface="ＭＳ Ｐゴシック" pitchFamily="50" charset="-128"/>
              </a:defRPr>
            </a:lvl4pPr>
            <a:lvl5pPr marL="2057400" indent="-228600" eaLnBrk="0" hangingPunct="0">
              <a:buChar char="»"/>
              <a:defRPr kumimoji="1" sz="2000">
                <a:solidFill>
                  <a:schemeClr val="tx1"/>
                </a:solidFill>
                <a:latin typeface="HGP創英角ｺﾞｼｯｸUB" pitchFamily="50" charset="-128"/>
                <a:ea typeface="ＭＳ Ｐゴシック" pitchFamily="50" charset="-128"/>
              </a:defRPr>
            </a:lvl5pPr>
            <a:lvl6pPr marL="2514600" indent="-228600" eaLnBrk="0" fontAlgn="base" hangingPunct="0">
              <a:spcBef>
                <a:spcPct val="0"/>
              </a:spcBef>
              <a:spcAft>
                <a:spcPct val="0"/>
              </a:spcAft>
              <a:buChar char="»"/>
              <a:defRPr kumimoji="1" sz="2000">
                <a:solidFill>
                  <a:schemeClr val="tx1"/>
                </a:solidFill>
                <a:latin typeface="HGP創英角ｺﾞｼｯｸUB" pitchFamily="50" charset="-128"/>
                <a:ea typeface="ＭＳ Ｐゴシック" pitchFamily="50" charset="-128"/>
              </a:defRPr>
            </a:lvl6pPr>
            <a:lvl7pPr marL="2971800" indent="-228600" eaLnBrk="0" fontAlgn="base" hangingPunct="0">
              <a:spcBef>
                <a:spcPct val="0"/>
              </a:spcBef>
              <a:spcAft>
                <a:spcPct val="0"/>
              </a:spcAft>
              <a:buChar char="»"/>
              <a:defRPr kumimoji="1" sz="2000">
                <a:solidFill>
                  <a:schemeClr val="tx1"/>
                </a:solidFill>
                <a:latin typeface="HGP創英角ｺﾞｼｯｸUB" pitchFamily="50" charset="-128"/>
                <a:ea typeface="ＭＳ Ｐゴシック" pitchFamily="50" charset="-128"/>
              </a:defRPr>
            </a:lvl7pPr>
            <a:lvl8pPr marL="3429000" indent="-228600" eaLnBrk="0" fontAlgn="base" hangingPunct="0">
              <a:spcBef>
                <a:spcPct val="0"/>
              </a:spcBef>
              <a:spcAft>
                <a:spcPct val="0"/>
              </a:spcAft>
              <a:buChar char="»"/>
              <a:defRPr kumimoji="1" sz="2000">
                <a:solidFill>
                  <a:schemeClr val="tx1"/>
                </a:solidFill>
                <a:latin typeface="HGP創英角ｺﾞｼｯｸUB" pitchFamily="50" charset="-128"/>
                <a:ea typeface="ＭＳ Ｐゴシック" pitchFamily="50" charset="-128"/>
              </a:defRPr>
            </a:lvl8pPr>
            <a:lvl9pPr marL="3886200" indent="-228600" eaLnBrk="0" fontAlgn="base" hangingPunct="0">
              <a:spcBef>
                <a:spcPct val="0"/>
              </a:spcBef>
              <a:spcAft>
                <a:spcPct val="0"/>
              </a:spcAft>
              <a:buChar char="»"/>
              <a:defRPr kumimoji="1" sz="2000">
                <a:solidFill>
                  <a:schemeClr val="tx1"/>
                </a:solidFill>
                <a:latin typeface="HGP創英角ｺﾞｼｯｸUB" pitchFamily="50" charset="-128"/>
                <a:ea typeface="ＭＳ Ｐゴシック" pitchFamily="50" charset="-128"/>
              </a:defRPr>
            </a:lvl9pPr>
          </a:lstStyle>
          <a:p>
            <a:pPr marL="404973" indent="-404973" fontAlgn="base">
              <a:spcAft>
                <a:spcPct val="0"/>
              </a:spcAft>
              <a:buBlip>
                <a:blip r:embed="rId2"/>
              </a:buBlip>
              <a:defRPr/>
            </a:pPr>
            <a:endParaRPr lang="ja-JP" altLang="ja-JP" sz="1890" b="1" dirty="0">
              <a:solidFill>
                <a:prstClr val="black"/>
              </a:solidFill>
              <a:latin typeface="+mn-ea"/>
              <a:ea typeface="+mn-ea"/>
              <a:cs typeface="Meiryo UI" panose="020B0604030504040204" pitchFamily="50" charset="-128"/>
            </a:endParaRPr>
          </a:p>
        </p:txBody>
      </p:sp>
      <p:sp>
        <p:nvSpPr>
          <p:cNvPr id="4" name="正方形/長方形 3">
            <a:extLst>
              <a:ext uri="{FF2B5EF4-FFF2-40B4-BE49-F238E27FC236}">
                <a16:creationId xmlns:a16="http://schemas.microsoft.com/office/drawing/2014/main" id="{93C21424-4D03-E079-6AF1-C2CE27B5EDA1}"/>
              </a:ext>
            </a:extLst>
          </p:cNvPr>
          <p:cNvSpPr/>
          <p:nvPr/>
        </p:nvSpPr>
        <p:spPr>
          <a:xfrm>
            <a:off x="418893" y="2119795"/>
            <a:ext cx="13304900" cy="4604250"/>
          </a:xfrm>
          <a:prstGeom prst="rect">
            <a:avLst/>
          </a:prstGeom>
          <a:solidFill>
            <a:srgbClr val="5B9BD5">
              <a:lumMod val="20000"/>
              <a:lumOff val="80000"/>
              <a:alpha val="50000"/>
            </a:srgbClr>
          </a:solidFill>
          <a:ln w="12700" cap="flat" cmpd="sng" algn="ctr">
            <a:noFill/>
            <a:prstDash val="solid"/>
            <a:miter lim="800000"/>
          </a:ln>
          <a:effectLst/>
        </p:spPr>
        <p:txBody>
          <a:bodyPr rtlCol="0" anchor="ctr"/>
          <a:lstStyle/>
          <a:p>
            <a:pPr algn="ctr" defTabSz="1439906">
              <a:defRPr/>
            </a:pPr>
            <a:endParaRPr kumimoji="0" lang="ja-JP" altLang="en-US" sz="2834" b="1" kern="0">
              <a:solidFill>
                <a:prstClr val="white"/>
              </a:solidFill>
              <a:latin typeface="+mn-ea"/>
            </a:endParaRPr>
          </a:p>
        </p:txBody>
      </p:sp>
      <p:sp>
        <p:nvSpPr>
          <p:cNvPr id="5" name="テキスト ボックス 4">
            <a:extLst>
              <a:ext uri="{FF2B5EF4-FFF2-40B4-BE49-F238E27FC236}">
                <a16:creationId xmlns:a16="http://schemas.microsoft.com/office/drawing/2014/main" id="{E348DEEF-9650-9048-1F98-C563F5D9CB20}"/>
              </a:ext>
            </a:extLst>
          </p:cNvPr>
          <p:cNvSpPr txBox="1"/>
          <p:nvPr/>
        </p:nvSpPr>
        <p:spPr>
          <a:xfrm>
            <a:off x="167957" y="828726"/>
            <a:ext cx="2954655" cy="461665"/>
          </a:xfrm>
          <a:prstGeom prst="rect">
            <a:avLst/>
          </a:prstGeom>
          <a:noFill/>
        </p:spPr>
        <p:txBody>
          <a:bodyPr wrap="none" rtlCol="0">
            <a:spAutoFit/>
          </a:bodyPr>
          <a:lstStyle/>
          <a:p>
            <a:r>
              <a:rPr lang="ja-JP" altLang="en-US" sz="2400" b="1" dirty="0">
                <a:solidFill>
                  <a:srgbClr val="002060"/>
                </a:solidFill>
                <a:latin typeface="+mn-ea"/>
              </a:rPr>
              <a:t>精度に影響する要因</a:t>
            </a:r>
          </a:p>
        </p:txBody>
      </p:sp>
      <p:sp>
        <p:nvSpPr>
          <p:cNvPr id="6" name="正方形/長方形 5">
            <a:extLst>
              <a:ext uri="{FF2B5EF4-FFF2-40B4-BE49-F238E27FC236}">
                <a16:creationId xmlns:a16="http://schemas.microsoft.com/office/drawing/2014/main" id="{D82A90DE-29A7-B6E6-21BB-372D2B42FA09}"/>
              </a:ext>
            </a:extLst>
          </p:cNvPr>
          <p:cNvSpPr/>
          <p:nvPr/>
        </p:nvSpPr>
        <p:spPr>
          <a:xfrm>
            <a:off x="332155" y="1304772"/>
            <a:ext cx="6546320" cy="400110"/>
          </a:xfrm>
          <a:prstGeom prst="rect">
            <a:avLst/>
          </a:prstGeom>
          <a:noFill/>
        </p:spPr>
        <p:txBody>
          <a:bodyPr wrap="square">
            <a:spAutoFit/>
          </a:bodyPr>
          <a:lstStyle/>
          <a:p>
            <a:pPr fontAlgn="base">
              <a:spcBef>
                <a:spcPct val="0"/>
              </a:spcBef>
              <a:spcAft>
                <a:spcPct val="0"/>
              </a:spcAft>
              <a:defRPr/>
            </a:pPr>
            <a:r>
              <a:rPr kumimoji="0" lang="ja-JP" altLang="ja-JP" sz="2000" b="1" kern="0" dirty="0">
                <a:solidFill>
                  <a:prstClr val="black"/>
                </a:solidFill>
                <a:latin typeface="+mn-ea"/>
                <a:cs typeface="Meiryo UI" panose="020B0604030504040204" pitchFamily="50" charset="-128"/>
              </a:rPr>
              <a:t>環境要因</a:t>
            </a:r>
            <a:r>
              <a:rPr kumimoji="0" lang="ja-JP" altLang="en-US" sz="2000" b="1" kern="0" dirty="0">
                <a:solidFill>
                  <a:prstClr val="black"/>
                </a:solidFill>
                <a:latin typeface="+mn-ea"/>
                <a:cs typeface="Meiryo UI" panose="020B0604030504040204" pitchFamily="50" charset="-128"/>
              </a:rPr>
              <a:t>が検知</a:t>
            </a:r>
            <a:r>
              <a:rPr kumimoji="0" lang="ja-JP" altLang="ja-JP" sz="2000" b="1" kern="0" dirty="0">
                <a:solidFill>
                  <a:prstClr val="black"/>
                </a:solidFill>
                <a:latin typeface="+mn-ea"/>
                <a:cs typeface="Meiryo UI" panose="020B0604030504040204" pitchFamily="50" charset="-128"/>
              </a:rPr>
              <a:t>精度に影響を与える場合があります</a:t>
            </a:r>
          </a:p>
        </p:txBody>
      </p:sp>
      <p:sp>
        <p:nvSpPr>
          <p:cNvPr id="9" name="テキスト ボックス 8">
            <a:extLst>
              <a:ext uri="{FF2B5EF4-FFF2-40B4-BE49-F238E27FC236}">
                <a16:creationId xmlns:a16="http://schemas.microsoft.com/office/drawing/2014/main" id="{BA2A9CDB-9CB1-27DE-A4CC-6AE1EDB8C8E5}"/>
              </a:ext>
            </a:extLst>
          </p:cNvPr>
          <p:cNvSpPr txBox="1"/>
          <p:nvPr/>
        </p:nvSpPr>
        <p:spPr>
          <a:xfrm>
            <a:off x="758827" y="2532679"/>
            <a:ext cx="6065122" cy="2073837"/>
          </a:xfrm>
          <a:prstGeom prst="rect">
            <a:avLst/>
          </a:prstGeom>
          <a:noFill/>
        </p:spPr>
        <p:txBody>
          <a:bodyPr wrap="none" rtlCol="0">
            <a:spAutoFit/>
          </a:bodyPr>
          <a:lstStyle/>
          <a:p>
            <a:pPr marL="337479" indent="-337479">
              <a:lnSpc>
                <a:spcPct val="120000"/>
              </a:lnSpc>
              <a:buFont typeface="Wingdings" panose="05000000000000000000" pitchFamily="2" charset="2"/>
              <a:buChar char="p"/>
            </a:pPr>
            <a:r>
              <a:rPr lang="ja-JP" altLang="en-US" sz="1800" b="1" dirty="0">
                <a:solidFill>
                  <a:prstClr val="black"/>
                </a:solidFill>
                <a:latin typeface="+mn-ea"/>
              </a:rPr>
              <a:t>背景と動いている被写体に輝度（明るさ）の差がない</a:t>
            </a:r>
          </a:p>
          <a:p>
            <a:pPr marL="337479" indent="-337479">
              <a:lnSpc>
                <a:spcPct val="120000"/>
              </a:lnSpc>
              <a:buFont typeface="Wingdings" panose="05000000000000000000" pitchFamily="2" charset="2"/>
              <a:buChar char="p"/>
            </a:pPr>
            <a:r>
              <a:rPr lang="ja-JP" altLang="en-US" sz="1800" b="1" dirty="0">
                <a:solidFill>
                  <a:prstClr val="black"/>
                </a:solidFill>
                <a:latin typeface="+mn-ea"/>
              </a:rPr>
              <a:t>夜間など、映像の輝度が低い</a:t>
            </a:r>
          </a:p>
          <a:p>
            <a:pPr marL="337479" indent="-337479">
              <a:lnSpc>
                <a:spcPct val="120000"/>
              </a:lnSpc>
              <a:buFont typeface="Wingdings" panose="05000000000000000000" pitchFamily="2" charset="2"/>
              <a:buChar char="p"/>
            </a:pPr>
            <a:r>
              <a:rPr lang="ja-JP" altLang="en-US" sz="1800" b="1" dirty="0">
                <a:solidFill>
                  <a:prstClr val="black"/>
                </a:solidFill>
                <a:latin typeface="+mn-ea"/>
              </a:rPr>
              <a:t>屋外、窓際など光線状態が変わりやすい</a:t>
            </a:r>
          </a:p>
          <a:p>
            <a:pPr marL="337479" indent="-337479">
              <a:lnSpc>
                <a:spcPct val="120000"/>
              </a:lnSpc>
              <a:buFont typeface="Wingdings" panose="05000000000000000000" pitchFamily="2" charset="2"/>
              <a:buChar char="p"/>
            </a:pPr>
            <a:r>
              <a:rPr lang="ja-JP" altLang="en-US" sz="1800" b="1" dirty="0">
                <a:solidFill>
                  <a:prstClr val="black"/>
                </a:solidFill>
                <a:latin typeface="+mn-ea"/>
              </a:rPr>
              <a:t>日光・車のヘッドライトなどの外光が入る</a:t>
            </a:r>
          </a:p>
          <a:p>
            <a:pPr marL="337479" indent="-337479">
              <a:lnSpc>
                <a:spcPct val="120000"/>
              </a:lnSpc>
              <a:buFont typeface="Wingdings" panose="05000000000000000000" pitchFamily="2" charset="2"/>
              <a:buChar char="p"/>
            </a:pPr>
            <a:r>
              <a:rPr lang="ja-JP" altLang="en-US" sz="1800" b="1" dirty="0">
                <a:solidFill>
                  <a:prstClr val="black"/>
                </a:solidFill>
                <a:latin typeface="+mn-ea"/>
              </a:rPr>
              <a:t>蛍光灯がちらつく</a:t>
            </a:r>
            <a:endParaRPr lang="en-US" altLang="ja-JP" sz="1800" b="1" dirty="0">
              <a:solidFill>
                <a:prstClr val="black"/>
              </a:solidFill>
              <a:latin typeface="+mn-ea"/>
            </a:endParaRPr>
          </a:p>
          <a:p>
            <a:pPr marL="337479" indent="-337479">
              <a:lnSpc>
                <a:spcPct val="120000"/>
              </a:lnSpc>
              <a:buFont typeface="Wingdings" panose="05000000000000000000" pitchFamily="2" charset="2"/>
              <a:buChar char="p"/>
            </a:pPr>
            <a:r>
              <a:rPr lang="ja-JP" altLang="en-US" sz="1800" b="1" dirty="0">
                <a:solidFill>
                  <a:prstClr val="black"/>
                </a:solidFill>
                <a:latin typeface="+mn-ea"/>
              </a:rPr>
              <a:t>水溜りやガラスなど光の反射が入る</a:t>
            </a:r>
            <a:endParaRPr lang="en-US" altLang="ja-JP" sz="1800" b="1" dirty="0">
              <a:solidFill>
                <a:prstClr val="black"/>
              </a:solidFill>
              <a:latin typeface="+mn-ea"/>
            </a:endParaRPr>
          </a:p>
        </p:txBody>
      </p:sp>
      <p:sp>
        <p:nvSpPr>
          <p:cNvPr id="12" name="正方形/長方形 11">
            <a:extLst>
              <a:ext uri="{FF2B5EF4-FFF2-40B4-BE49-F238E27FC236}">
                <a16:creationId xmlns:a16="http://schemas.microsoft.com/office/drawing/2014/main" id="{A58F2D9B-04F2-1AE0-C52E-0384D01E4C05}"/>
              </a:ext>
            </a:extLst>
          </p:cNvPr>
          <p:cNvSpPr/>
          <p:nvPr/>
        </p:nvSpPr>
        <p:spPr>
          <a:xfrm>
            <a:off x="758826" y="5149849"/>
            <a:ext cx="6119649" cy="1410194"/>
          </a:xfrm>
          <a:prstGeom prst="rect">
            <a:avLst/>
          </a:prstGeom>
        </p:spPr>
        <p:txBody>
          <a:bodyPr wrap="square">
            <a:spAutoFit/>
          </a:bodyPr>
          <a:lstStyle/>
          <a:p>
            <a:pPr marL="337479" indent="-337479">
              <a:lnSpc>
                <a:spcPct val="120000"/>
              </a:lnSpc>
              <a:buFont typeface="Wingdings" panose="05000000000000000000" pitchFamily="2" charset="2"/>
              <a:buChar char="p"/>
            </a:pPr>
            <a:r>
              <a:rPr lang="ja-JP" altLang="en-US" sz="1800" b="1" dirty="0">
                <a:solidFill>
                  <a:prstClr val="black"/>
                </a:solidFill>
                <a:latin typeface="+mn-ea"/>
              </a:rPr>
              <a:t>カメラが揺れている</a:t>
            </a:r>
          </a:p>
          <a:p>
            <a:pPr marL="337479" indent="-337479">
              <a:lnSpc>
                <a:spcPct val="120000"/>
              </a:lnSpc>
              <a:buFont typeface="Wingdings" panose="05000000000000000000" pitchFamily="2" charset="2"/>
              <a:buChar char="p"/>
            </a:pPr>
            <a:r>
              <a:rPr lang="ja-JP" altLang="en-US" sz="1800" b="1" dirty="0">
                <a:solidFill>
                  <a:prstClr val="black"/>
                </a:solidFill>
                <a:latin typeface="+mn-ea"/>
              </a:rPr>
              <a:t>天候が著しく悪い</a:t>
            </a:r>
            <a:endParaRPr lang="en-US" altLang="ja-JP" sz="1800" b="1" dirty="0">
              <a:solidFill>
                <a:prstClr val="black"/>
              </a:solidFill>
              <a:latin typeface="+mn-ea"/>
            </a:endParaRPr>
          </a:p>
          <a:p>
            <a:pPr marL="337479" indent="-337479">
              <a:lnSpc>
                <a:spcPct val="120000"/>
              </a:lnSpc>
              <a:buFont typeface="Wingdings" panose="05000000000000000000" pitchFamily="2" charset="2"/>
              <a:buChar char="p"/>
            </a:pPr>
            <a:r>
              <a:rPr lang="ja-JP" altLang="en-US" sz="1800" b="1" dirty="0">
                <a:solidFill>
                  <a:prstClr val="black"/>
                </a:solidFill>
                <a:latin typeface="+mn-ea"/>
              </a:rPr>
              <a:t>カメラのドームに水滴や汚れが付いている</a:t>
            </a:r>
          </a:p>
          <a:p>
            <a:pPr marL="337479" indent="-337479">
              <a:lnSpc>
                <a:spcPct val="120000"/>
              </a:lnSpc>
              <a:buFont typeface="Wingdings" panose="05000000000000000000" pitchFamily="2" charset="2"/>
              <a:buChar char="p"/>
            </a:pPr>
            <a:r>
              <a:rPr lang="ja-JP" altLang="en-US" sz="1800" b="1" dirty="0">
                <a:solidFill>
                  <a:prstClr val="black"/>
                </a:solidFill>
                <a:latin typeface="+mn-ea"/>
              </a:rPr>
              <a:t>旗やビニールなどが風などの影響で動いたりする</a:t>
            </a:r>
          </a:p>
        </p:txBody>
      </p:sp>
      <p:sp>
        <p:nvSpPr>
          <p:cNvPr id="18" name="正方形/長方形 17">
            <a:extLst>
              <a:ext uri="{FF2B5EF4-FFF2-40B4-BE49-F238E27FC236}">
                <a16:creationId xmlns:a16="http://schemas.microsoft.com/office/drawing/2014/main" id="{5237D0F1-EBA4-4660-BBDE-C61B890E00E3}"/>
              </a:ext>
            </a:extLst>
          </p:cNvPr>
          <p:cNvSpPr/>
          <p:nvPr/>
        </p:nvSpPr>
        <p:spPr>
          <a:xfrm>
            <a:off x="7305147" y="2559413"/>
            <a:ext cx="5953949" cy="2391039"/>
          </a:xfrm>
          <a:prstGeom prst="rect">
            <a:avLst/>
          </a:prstGeom>
        </p:spPr>
        <p:txBody>
          <a:bodyPr wrap="square">
            <a:spAutoFit/>
          </a:bodyPr>
          <a:lstStyle/>
          <a:p>
            <a:pPr marL="337479" indent="-337479">
              <a:lnSpc>
                <a:spcPct val="120000"/>
              </a:lnSpc>
              <a:buFont typeface="Wingdings" panose="05000000000000000000" pitchFamily="2" charset="2"/>
              <a:buChar char="p"/>
            </a:pPr>
            <a:r>
              <a:rPr lang="ja-JP" altLang="en-US" sz="1800" b="1" dirty="0">
                <a:solidFill>
                  <a:prstClr val="black"/>
                </a:solidFill>
                <a:latin typeface="+mn-ea"/>
              </a:rPr>
              <a:t>被写体の動きが早すぎたり遅すぎたりする</a:t>
            </a:r>
            <a:endParaRPr lang="en-US" altLang="ja-JP" sz="1800" b="1" dirty="0">
              <a:solidFill>
                <a:prstClr val="black"/>
              </a:solidFill>
              <a:latin typeface="+mn-ea"/>
            </a:endParaRPr>
          </a:p>
          <a:p>
            <a:pPr marL="337479" indent="-337479">
              <a:lnSpc>
                <a:spcPct val="120000"/>
              </a:lnSpc>
              <a:buFont typeface="Wingdings" panose="05000000000000000000" pitchFamily="2" charset="2"/>
              <a:buChar char="p"/>
            </a:pPr>
            <a:r>
              <a:rPr lang="ja-JP" altLang="en-US" sz="1800" b="1" dirty="0">
                <a:solidFill>
                  <a:prstClr val="black"/>
                </a:solidFill>
                <a:latin typeface="+mn-ea"/>
              </a:rPr>
              <a:t>被写体が小さすぎたり大きすぎたりする</a:t>
            </a:r>
          </a:p>
          <a:p>
            <a:pPr marL="337479" indent="-337479">
              <a:lnSpc>
                <a:spcPct val="120000"/>
              </a:lnSpc>
              <a:buFont typeface="Wingdings" panose="05000000000000000000" pitchFamily="2" charset="2"/>
              <a:buChar char="p"/>
            </a:pPr>
            <a:r>
              <a:rPr lang="ja-JP" altLang="en-US" sz="1800" b="1" dirty="0">
                <a:solidFill>
                  <a:prstClr val="black"/>
                </a:solidFill>
                <a:latin typeface="+mn-ea"/>
              </a:rPr>
              <a:t>被写体がカメラに向かってまっすぐ移動している</a:t>
            </a:r>
          </a:p>
          <a:p>
            <a:pPr marL="337479" indent="-337479">
              <a:lnSpc>
                <a:spcPct val="120000"/>
              </a:lnSpc>
              <a:buFont typeface="Wingdings" panose="05000000000000000000" pitchFamily="2" charset="2"/>
              <a:buChar char="p"/>
            </a:pPr>
            <a:r>
              <a:rPr lang="ja-JP" altLang="en-US" sz="1800" b="1" dirty="0">
                <a:solidFill>
                  <a:prstClr val="black"/>
                </a:solidFill>
                <a:latin typeface="+mn-ea"/>
              </a:rPr>
              <a:t>移動物体が多すぎる</a:t>
            </a:r>
            <a:endParaRPr lang="en-US" altLang="ja-JP" sz="1800" b="1" dirty="0">
              <a:solidFill>
                <a:prstClr val="black"/>
              </a:solidFill>
              <a:latin typeface="+mn-ea"/>
            </a:endParaRPr>
          </a:p>
          <a:p>
            <a:pPr marL="337479" indent="-337479">
              <a:lnSpc>
                <a:spcPct val="120000"/>
              </a:lnSpc>
              <a:buFont typeface="Wingdings" panose="05000000000000000000" pitchFamily="2" charset="2"/>
              <a:buChar char="p"/>
            </a:pPr>
            <a:r>
              <a:rPr lang="ja-JP" altLang="en-US" sz="1800" b="1" dirty="0">
                <a:solidFill>
                  <a:prstClr val="black"/>
                </a:solidFill>
                <a:latin typeface="+mn-ea"/>
              </a:rPr>
              <a:t>複数の対象物（人物・車・二輪車）が交差する</a:t>
            </a:r>
          </a:p>
          <a:p>
            <a:pPr marL="337479" indent="-337479">
              <a:lnSpc>
                <a:spcPct val="120000"/>
              </a:lnSpc>
              <a:buFont typeface="Wingdings" panose="05000000000000000000" pitchFamily="2" charset="2"/>
              <a:buChar char="p"/>
            </a:pPr>
            <a:r>
              <a:rPr lang="ja-JP" altLang="en-US" sz="1800" b="1" dirty="0">
                <a:solidFill>
                  <a:prstClr val="black"/>
                </a:solidFill>
                <a:latin typeface="+mn-ea"/>
              </a:rPr>
              <a:t>検知エリアに影が入り込む</a:t>
            </a:r>
            <a:endParaRPr lang="en-US" altLang="ja-JP" sz="1800" b="1" dirty="0">
              <a:solidFill>
                <a:prstClr val="black"/>
              </a:solidFill>
              <a:latin typeface="+mn-ea"/>
            </a:endParaRPr>
          </a:p>
          <a:p>
            <a:pPr marL="337479" indent="-337479">
              <a:lnSpc>
                <a:spcPct val="120000"/>
              </a:lnSpc>
              <a:buFont typeface="Wingdings" panose="05000000000000000000" pitchFamily="2" charset="2"/>
              <a:buChar char="p"/>
            </a:pPr>
            <a:r>
              <a:rPr lang="ja-JP" altLang="en-US" sz="1800" b="1" dirty="0">
                <a:solidFill>
                  <a:prstClr val="black"/>
                </a:solidFill>
                <a:latin typeface="+mn-ea"/>
              </a:rPr>
              <a:t>虫や動物が被写体として映る</a:t>
            </a:r>
          </a:p>
        </p:txBody>
      </p:sp>
      <p:sp>
        <p:nvSpPr>
          <p:cNvPr id="19" name="テキスト ボックス 18">
            <a:extLst>
              <a:ext uri="{FF2B5EF4-FFF2-40B4-BE49-F238E27FC236}">
                <a16:creationId xmlns:a16="http://schemas.microsoft.com/office/drawing/2014/main" id="{7AA73899-20C1-574C-6AD1-A8C2FE3C4AB0}"/>
              </a:ext>
            </a:extLst>
          </p:cNvPr>
          <p:cNvSpPr txBox="1"/>
          <p:nvPr/>
        </p:nvSpPr>
        <p:spPr>
          <a:xfrm>
            <a:off x="538337" y="2123225"/>
            <a:ext cx="1415772" cy="461665"/>
          </a:xfrm>
          <a:prstGeom prst="rect">
            <a:avLst/>
          </a:prstGeom>
          <a:noFill/>
        </p:spPr>
        <p:txBody>
          <a:bodyPr wrap="none" rtlCol="0">
            <a:spAutoFit/>
          </a:bodyPr>
          <a:lstStyle/>
          <a:p>
            <a:r>
              <a:rPr lang="ja-JP" altLang="en-US" sz="2400" b="1" dirty="0">
                <a:solidFill>
                  <a:prstClr val="black"/>
                </a:solidFill>
                <a:latin typeface="+mn-ea"/>
              </a:rPr>
              <a:t>照明条件</a:t>
            </a:r>
          </a:p>
        </p:txBody>
      </p:sp>
      <p:sp>
        <p:nvSpPr>
          <p:cNvPr id="20" name="テキスト ボックス 19">
            <a:extLst>
              <a:ext uri="{FF2B5EF4-FFF2-40B4-BE49-F238E27FC236}">
                <a16:creationId xmlns:a16="http://schemas.microsoft.com/office/drawing/2014/main" id="{F421D1E8-EB8D-B175-F126-25FDA1140E57}"/>
              </a:ext>
            </a:extLst>
          </p:cNvPr>
          <p:cNvSpPr txBox="1"/>
          <p:nvPr/>
        </p:nvSpPr>
        <p:spPr>
          <a:xfrm>
            <a:off x="7085678" y="2148478"/>
            <a:ext cx="1723549" cy="461665"/>
          </a:xfrm>
          <a:prstGeom prst="rect">
            <a:avLst/>
          </a:prstGeom>
          <a:noFill/>
        </p:spPr>
        <p:txBody>
          <a:bodyPr wrap="none" rtlCol="0">
            <a:spAutoFit/>
          </a:bodyPr>
          <a:lstStyle/>
          <a:p>
            <a:r>
              <a:rPr lang="ja-JP" altLang="en-US" sz="2400" b="1" dirty="0">
                <a:solidFill>
                  <a:prstClr val="black"/>
                </a:solidFill>
                <a:latin typeface="+mn-ea"/>
              </a:rPr>
              <a:t>被写体条件</a:t>
            </a:r>
          </a:p>
        </p:txBody>
      </p:sp>
      <p:sp>
        <p:nvSpPr>
          <p:cNvPr id="21" name="テキスト ボックス 20">
            <a:extLst>
              <a:ext uri="{FF2B5EF4-FFF2-40B4-BE49-F238E27FC236}">
                <a16:creationId xmlns:a16="http://schemas.microsoft.com/office/drawing/2014/main" id="{59AA83AF-011B-99EC-958D-0FCFB11A9E89}"/>
              </a:ext>
            </a:extLst>
          </p:cNvPr>
          <p:cNvSpPr txBox="1"/>
          <p:nvPr/>
        </p:nvSpPr>
        <p:spPr>
          <a:xfrm>
            <a:off x="538337" y="4763174"/>
            <a:ext cx="1415772" cy="461665"/>
          </a:xfrm>
          <a:prstGeom prst="rect">
            <a:avLst/>
          </a:prstGeom>
          <a:noFill/>
        </p:spPr>
        <p:txBody>
          <a:bodyPr wrap="none" rtlCol="0">
            <a:spAutoFit/>
          </a:bodyPr>
          <a:lstStyle/>
          <a:p>
            <a:r>
              <a:rPr lang="ja-JP" altLang="en-US" sz="2400" b="1" dirty="0">
                <a:solidFill>
                  <a:prstClr val="black"/>
                </a:solidFill>
                <a:latin typeface="+mn-ea"/>
              </a:rPr>
              <a:t>環境条件</a:t>
            </a:r>
          </a:p>
        </p:txBody>
      </p:sp>
    </p:spTree>
    <p:extLst>
      <p:ext uri="{BB962C8B-B14F-4D97-AF65-F5344CB8AC3E}">
        <p14:creationId xmlns:p14="http://schemas.microsoft.com/office/powerpoint/2010/main" val="366984656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留意事項</a:t>
            </a:r>
          </a:p>
        </p:txBody>
      </p:sp>
      <p:sp>
        <p:nvSpPr>
          <p:cNvPr id="7" name="Rectangle 3"/>
          <p:cNvSpPr>
            <a:spLocks noChangeArrowheads="1"/>
          </p:cNvSpPr>
          <p:nvPr/>
        </p:nvSpPr>
        <p:spPr bwMode="auto">
          <a:xfrm>
            <a:off x="758827" y="1903693"/>
            <a:ext cx="6546321" cy="544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Char char="•"/>
              <a:defRPr kumimoji="1" sz="3200">
                <a:solidFill>
                  <a:schemeClr val="tx1"/>
                </a:solidFill>
                <a:latin typeface="HGP創英角ｺﾞｼｯｸUB" pitchFamily="50" charset="-128"/>
                <a:ea typeface="ＭＳ Ｐゴシック" pitchFamily="50" charset="-128"/>
              </a:defRPr>
            </a:lvl1pPr>
            <a:lvl2pPr marL="742950" indent="-285750" eaLnBrk="0" hangingPunct="0">
              <a:buChar char="–"/>
              <a:defRPr kumimoji="1" sz="2800">
                <a:solidFill>
                  <a:schemeClr val="tx1"/>
                </a:solidFill>
                <a:latin typeface="HGP創英角ｺﾞｼｯｸUB" pitchFamily="50" charset="-128"/>
                <a:ea typeface="ＭＳ Ｐゴシック" pitchFamily="50" charset="-128"/>
              </a:defRPr>
            </a:lvl2pPr>
            <a:lvl3pPr marL="1143000" indent="-228600" eaLnBrk="0" hangingPunct="0">
              <a:buChar char="•"/>
              <a:defRPr kumimoji="1" sz="2400">
                <a:solidFill>
                  <a:schemeClr val="tx1"/>
                </a:solidFill>
                <a:latin typeface="HGP創英角ｺﾞｼｯｸUB" pitchFamily="50" charset="-128"/>
                <a:ea typeface="ＭＳ Ｐゴシック" pitchFamily="50" charset="-128"/>
              </a:defRPr>
            </a:lvl3pPr>
            <a:lvl4pPr marL="1600200" indent="-228600" eaLnBrk="0" hangingPunct="0">
              <a:buChar char="–"/>
              <a:defRPr kumimoji="1" sz="2000">
                <a:solidFill>
                  <a:schemeClr val="tx1"/>
                </a:solidFill>
                <a:latin typeface="HGP創英角ｺﾞｼｯｸUB" pitchFamily="50" charset="-128"/>
                <a:ea typeface="ＭＳ Ｐゴシック" pitchFamily="50" charset="-128"/>
              </a:defRPr>
            </a:lvl4pPr>
            <a:lvl5pPr marL="2057400" indent="-228600" eaLnBrk="0" hangingPunct="0">
              <a:buChar char="»"/>
              <a:defRPr kumimoji="1" sz="2000">
                <a:solidFill>
                  <a:schemeClr val="tx1"/>
                </a:solidFill>
                <a:latin typeface="HGP創英角ｺﾞｼｯｸUB" pitchFamily="50" charset="-128"/>
                <a:ea typeface="ＭＳ Ｐゴシック" pitchFamily="50" charset="-128"/>
              </a:defRPr>
            </a:lvl5pPr>
            <a:lvl6pPr marL="2514600" indent="-228600" eaLnBrk="0" fontAlgn="base" hangingPunct="0">
              <a:spcBef>
                <a:spcPct val="0"/>
              </a:spcBef>
              <a:spcAft>
                <a:spcPct val="0"/>
              </a:spcAft>
              <a:buChar char="»"/>
              <a:defRPr kumimoji="1" sz="2000">
                <a:solidFill>
                  <a:schemeClr val="tx1"/>
                </a:solidFill>
                <a:latin typeface="HGP創英角ｺﾞｼｯｸUB" pitchFamily="50" charset="-128"/>
                <a:ea typeface="ＭＳ Ｐゴシック" pitchFamily="50" charset="-128"/>
              </a:defRPr>
            </a:lvl6pPr>
            <a:lvl7pPr marL="2971800" indent="-228600" eaLnBrk="0" fontAlgn="base" hangingPunct="0">
              <a:spcBef>
                <a:spcPct val="0"/>
              </a:spcBef>
              <a:spcAft>
                <a:spcPct val="0"/>
              </a:spcAft>
              <a:buChar char="»"/>
              <a:defRPr kumimoji="1" sz="2000">
                <a:solidFill>
                  <a:schemeClr val="tx1"/>
                </a:solidFill>
                <a:latin typeface="HGP創英角ｺﾞｼｯｸUB" pitchFamily="50" charset="-128"/>
                <a:ea typeface="ＭＳ Ｐゴシック" pitchFamily="50" charset="-128"/>
              </a:defRPr>
            </a:lvl7pPr>
            <a:lvl8pPr marL="3429000" indent="-228600" eaLnBrk="0" fontAlgn="base" hangingPunct="0">
              <a:spcBef>
                <a:spcPct val="0"/>
              </a:spcBef>
              <a:spcAft>
                <a:spcPct val="0"/>
              </a:spcAft>
              <a:buChar char="»"/>
              <a:defRPr kumimoji="1" sz="2000">
                <a:solidFill>
                  <a:schemeClr val="tx1"/>
                </a:solidFill>
                <a:latin typeface="HGP創英角ｺﾞｼｯｸUB" pitchFamily="50" charset="-128"/>
                <a:ea typeface="ＭＳ Ｐゴシック" pitchFamily="50" charset="-128"/>
              </a:defRPr>
            </a:lvl8pPr>
            <a:lvl9pPr marL="3886200" indent="-228600" eaLnBrk="0" fontAlgn="base" hangingPunct="0">
              <a:spcBef>
                <a:spcPct val="0"/>
              </a:spcBef>
              <a:spcAft>
                <a:spcPct val="0"/>
              </a:spcAft>
              <a:buChar char="»"/>
              <a:defRPr kumimoji="1" sz="2000">
                <a:solidFill>
                  <a:schemeClr val="tx1"/>
                </a:solidFill>
                <a:latin typeface="HGP創英角ｺﾞｼｯｸUB" pitchFamily="50" charset="-128"/>
                <a:ea typeface="ＭＳ Ｐゴシック" pitchFamily="50" charset="-128"/>
              </a:defRPr>
            </a:lvl9pPr>
          </a:lstStyle>
          <a:p>
            <a:pPr marL="404973" indent="-404973" fontAlgn="base">
              <a:spcAft>
                <a:spcPct val="0"/>
              </a:spcAft>
              <a:buBlip>
                <a:blip r:embed="rId2"/>
              </a:buBlip>
              <a:defRPr/>
            </a:pPr>
            <a:endParaRPr lang="ja-JP" altLang="ja-JP" sz="189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正方形/長方形 5">
            <a:extLst>
              <a:ext uri="{FF2B5EF4-FFF2-40B4-BE49-F238E27FC236}">
                <a16:creationId xmlns:a16="http://schemas.microsoft.com/office/drawing/2014/main" id="{7BFAB635-F30A-4553-0DB1-0181D5B0B553}"/>
              </a:ext>
            </a:extLst>
          </p:cNvPr>
          <p:cNvSpPr/>
          <p:nvPr/>
        </p:nvSpPr>
        <p:spPr>
          <a:xfrm>
            <a:off x="418893" y="2119795"/>
            <a:ext cx="13304900" cy="3472012"/>
          </a:xfrm>
          <a:prstGeom prst="rect">
            <a:avLst/>
          </a:prstGeom>
          <a:solidFill>
            <a:srgbClr val="5B9BD5">
              <a:lumMod val="20000"/>
              <a:lumOff val="80000"/>
              <a:alpha val="50000"/>
            </a:srgbClr>
          </a:solidFill>
          <a:ln w="12700" cap="flat" cmpd="sng" algn="ctr">
            <a:noFill/>
            <a:prstDash val="solid"/>
            <a:miter lim="800000"/>
          </a:ln>
          <a:effectLst/>
        </p:spPr>
        <p:txBody>
          <a:bodyPr rtlCol="0" anchor="ctr"/>
          <a:lstStyle/>
          <a:p>
            <a:pPr algn="ctr" defTabSz="1439906">
              <a:defRPr/>
            </a:pPr>
            <a:endParaRPr kumimoji="0" lang="ja-JP" altLang="en-US" sz="1800" b="1" kern="0">
              <a:solidFill>
                <a:prstClr val="white"/>
              </a:solidFill>
              <a:latin typeface="+mn-ea"/>
            </a:endParaRPr>
          </a:p>
        </p:txBody>
      </p:sp>
      <p:sp>
        <p:nvSpPr>
          <p:cNvPr id="8" name="テキスト ボックス 7">
            <a:extLst>
              <a:ext uri="{FF2B5EF4-FFF2-40B4-BE49-F238E27FC236}">
                <a16:creationId xmlns:a16="http://schemas.microsoft.com/office/drawing/2014/main" id="{ECAED9FF-17D4-8708-3F8E-A4A653AED775}"/>
              </a:ext>
            </a:extLst>
          </p:cNvPr>
          <p:cNvSpPr txBox="1"/>
          <p:nvPr/>
        </p:nvSpPr>
        <p:spPr>
          <a:xfrm>
            <a:off x="167957" y="828726"/>
            <a:ext cx="2646878" cy="461665"/>
          </a:xfrm>
          <a:prstGeom prst="rect">
            <a:avLst/>
          </a:prstGeom>
          <a:noFill/>
        </p:spPr>
        <p:txBody>
          <a:bodyPr wrap="none" rtlCol="0">
            <a:spAutoFit/>
          </a:bodyPr>
          <a:lstStyle/>
          <a:p>
            <a:r>
              <a:rPr lang="ja-JP" altLang="en-US" sz="2400" b="1" dirty="0">
                <a:solidFill>
                  <a:srgbClr val="002060"/>
                </a:solidFill>
                <a:latin typeface="+mn-ea"/>
              </a:rPr>
              <a:t>その他の注意事項</a:t>
            </a:r>
          </a:p>
        </p:txBody>
      </p:sp>
      <p:sp>
        <p:nvSpPr>
          <p:cNvPr id="9" name="正方形/長方形 8">
            <a:extLst>
              <a:ext uri="{FF2B5EF4-FFF2-40B4-BE49-F238E27FC236}">
                <a16:creationId xmlns:a16="http://schemas.microsoft.com/office/drawing/2014/main" id="{CB617E3A-4CF2-F274-74D7-2333EF5FB440}"/>
              </a:ext>
            </a:extLst>
          </p:cNvPr>
          <p:cNvSpPr/>
          <p:nvPr/>
        </p:nvSpPr>
        <p:spPr>
          <a:xfrm>
            <a:off x="607246" y="2359157"/>
            <a:ext cx="12874110" cy="3397533"/>
          </a:xfrm>
          <a:prstGeom prst="rect">
            <a:avLst/>
          </a:prstGeom>
          <a:noFill/>
        </p:spPr>
        <p:txBody>
          <a:bodyPr wrap="square">
            <a:spAutoFit/>
          </a:bodyPr>
          <a:lstStyle/>
          <a:p>
            <a:pPr marL="337479" indent="-337479" fontAlgn="base">
              <a:lnSpc>
                <a:spcPct val="120000"/>
              </a:lnSpc>
              <a:spcBef>
                <a:spcPct val="0"/>
              </a:spcBef>
              <a:spcAft>
                <a:spcPct val="0"/>
              </a:spcAft>
              <a:buFont typeface="Wingdings" panose="05000000000000000000" pitchFamily="2" charset="2"/>
              <a:buChar char="p"/>
              <a:defRPr/>
            </a:pPr>
            <a:r>
              <a:rPr kumimoji="0" lang="ja-JP" altLang="en-US" sz="1800" b="1" kern="0" dirty="0">
                <a:solidFill>
                  <a:prstClr val="black"/>
                </a:solidFill>
                <a:latin typeface="+mn-ea"/>
                <a:cs typeface="Meiryo UI" panose="020B0604030504040204" pitchFamily="50" charset="-128"/>
              </a:rPr>
              <a:t>画面内に、木々の揺れ／車道（自動車の通る）／水面（反射光）などの誤検知要因が存在する場合、マスクエリアを設定することで、誤検知を減らすことができます。</a:t>
            </a:r>
            <a:endParaRPr kumimoji="0" lang="en-US" altLang="ja-JP" sz="1800" b="1" kern="0" dirty="0">
              <a:solidFill>
                <a:prstClr val="black"/>
              </a:solidFill>
              <a:latin typeface="+mn-ea"/>
              <a:cs typeface="Meiryo UI" panose="020B0604030504040204" pitchFamily="50" charset="-128"/>
            </a:endParaRPr>
          </a:p>
          <a:p>
            <a:pPr marL="337479" indent="-337479" fontAlgn="base">
              <a:lnSpc>
                <a:spcPct val="120000"/>
              </a:lnSpc>
              <a:spcBef>
                <a:spcPct val="0"/>
              </a:spcBef>
              <a:spcAft>
                <a:spcPct val="0"/>
              </a:spcAft>
              <a:buFont typeface="Wingdings" panose="05000000000000000000" pitchFamily="2" charset="2"/>
              <a:buChar char="p"/>
              <a:defRPr/>
            </a:pPr>
            <a:endParaRPr kumimoji="0" lang="en-US" altLang="ja-JP" sz="1800" b="1" kern="0" dirty="0">
              <a:solidFill>
                <a:prstClr val="black"/>
              </a:solidFill>
              <a:latin typeface="+mn-ea"/>
              <a:cs typeface="Meiryo UI" panose="020B0604030504040204" pitchFamily="50" charset="-128"/>
            </a:endParaRPr>
          </a:p>
          <a:p>
            <a:pPr marL="337479" indent="-337479" fontAlgn="base">
              <a:lnSpc>
                <a:spcPct val="120000"/>
              </a:lnSpc>
              <a:spcBef>
                <a:spcPct val="0"/>
              </a:spcBef>
              <a:spcAft>
                <a:spcPct val="0"/>
              </a:spcAft>
              <a:buFont typeface="Wingdings" panose="05000000000000000000" pitchFamily="2" charset="2"/>
              <a:buChar char="p"/>
              <a:defRPr/>
            </a:pPr>
            <a:r>
              <a:rPr kumimoji="0" lang="en-US" altLang="ja-JP" sz="1800" b="1" kern="0" dirty="0">
                <a:solidFill>
                  <a:prstClr val="black"/>
                </a:solidFill>
                <a:latin typeface="+mn-ea"/>
                <a:cs typeface="Meiryo UI" panose="020B0604030504040204" pitchFamily="50" charset="-128"/>
              </a:rPr>
              <a:t>AI-VMD</a:t>
            </a:r>
            <a:r>
              <a:rPr kumimoji="0" lang="ja-JP" altLang="en-US" sz="1800" b="1" kern="0" dirty="0">
                <a:solidFill>
                  <a:prstClr val="black"/>
                </a:solidFill>
                <a:latin typeface="+mn-ea"/>
                <a:cs typeface="Meiryo UI" panose="020B0604030504040204" pitchFamily="50" charset="-128"/>
              </a:rPr>
              <a:t>の設定を行う際は、カメラの設置状況／予想される被写体の動きにあったエリア設定を行ったあと、昼間と夜間にその動作を確認してください。</a:t>
            </a:r>
            <a:endParaRPr kumimoji="0" lang="en-US" altLang="ja-JP" sz="1800" b="1" kern="0" dirty="0">
              <a:solidFill>
                <a:prstClr val="black"/>
              </a:solidFill>
              <a:latin typeface="+mn-ea"/>
              <a:cs typeface="Meiryo UI" panose="020B0604030504040204" pitchFamily="50" charset="-128"/>
            </a:endParaRPr>
          </a:p>
          <a:p>
            <a:pPr marL="337479" indent="-337479" fontAlgn="base">
              <a:lnSpc>
                <a:spcPct val="120000"/>
              </a:lnSpc>
              <a:spcBef>
                <a:spcPct val="0"/>
              </a:spcBef>
              <a:spcAft>
                <a:spcPct val="0"/>
              </a:spcAft>
              <a:buFont typeface="Wingdings" panose="05000000000000000000" pitchFamily="2" charset="2"/>
              <a:buChar char="p"/>
              <a:defRPr/>
            </a:pPr>
            <a:endParaRPr kumimoji="0" lang="en-US" altLang="ja-JP" sz="1800" b="1" kern="0" dirty="0">
              <a:solidFill>
                <a:prstClr val="black"/>
              </a:solidFill>
              <a:latin typeface="+mn-ea"/>
              <a:cs typeface="Meiryo UI" panose="020B0604030504040204" pitchFamily="50" charset="-128"/>
            </a:endParaRPr>
          </a:p>
          <a:p>
            <a:pPr marL="337479" indent="-337479" fontAlgn="base">
              <a:lnSpc>
                <a:spcPct val="120000"/>
              </a:lnSpc>
              <a:spcBef>
                <a:spcPct val="0"/>
              </a:spcBef>
              <a:spcAft>
                <a:spcPct val="0"/>
              </a:spcAft>
              <a:buFont typeface="Wingdings" panose="05000000000000000000" pitchFamily="2" charset="2"/>
              <a:buChar char="p"/>
              <a:defRPr/>
            </a:pPr>
            <a:r>
              <a:rPr kumimoji="0" lang="ja-JP" altLang="en-US" sz="1800" b="1" kern="0" dirty="0">
                <a:solidFill>
                  <a:prstClr val="black"/>
                </a:solidFill>
                <a:latin typeface="+mn-ea"/>
                <a:cs typeface="Meiryo UI" panose="020B0604030504040204" pitchFamily="50" charset="-128"/>
              </a:rPr>
              <a:t>電源投入後、カメラの設定変更後、およびカメラの画角が変わった場合、約</a:t>
            </a:r>
            <a:r>
              <a:rPr kumimoji="0" lang="en-US" altLang="ja-JP" sz="1800" b="1" kern="0" dirty="0">
                <a:solidFill>
                  <a:prstClr val="black"/>
                </a:solidFill>
                <a:latin typeface="+mn-ea"/>
                <a:cs typeface="Meiryo UI" panose="020B0604030504040204" pitchFamily="50" charset="-128"/>
              </a:rPr>
              <a:t>1</a:t>
            </a:r>
            <a:r>
              <a:rPr kumimoji="0" lang="ja-JP" altLang="en-US" sz="1800" b="1" kern="0" dirty="0">
                <a:solidFill>
                  <a:prstClr val="black"/>
                </a:solidFill>
                <a:latin typeface="+mn-ea"/>
                <a:cs typeface="Meiryo UI" panose="020B0604030504040204" pitchFamily="50" charset="-128"/>
              </a:rPr>
              <a:t>分間は誤検知する場合があります。</a:t>
            </a:r>
            <a:endParaRPr kumimoji="0" lang="en-US" altLang="ja-JP" sz="1800" b="1" kern="0" dirty="0">
              <a:solidFill>
                <a:prstClr val="black"/>
              </a:solidFill>
              <a:latin typeface="+mn-ea"/>
              <a:cs typeface="Meiryo UI" panose="020B0604030504040204" pitchFamily="50" charset="-128"/>
            </a:endParaRPr>
          </a:p>
          <a:p>
            <a:pPr marL="337479" indent="-337479" fontAlgn="base">
              <a:lnSpc>
                <a:spcPct val="120000"/>
              </a:lnSpc>
              <a:spcBef>
                <a:spcPct val="0"/>
              </a:spcBef>
              <a:spcAft>
                <a:spcPct val="0"/>
              </a:spcAft>
              <a:buFont typeface="Wingdings" panose="05000000000000000000" pitchFamily="2" charset="2"/>
              <a:buChar char="p"/>
              <a:defRPr/>
            </a:pPr>
            <a:endParaRPr kumimoji="0" lang="en-US" altLang="ja-JP" sz="1800" b="1" kern="0" dirty="0">
              <a:solidFill>
                <a:prstClr val="black"/>
              </a:solidFill>
              <a:latin typeface="+mn-ea"/>
              <a:cs typeface="Meiryo UI" panose="020B0604030504040204" pitchFamily="50" charset="-128"/>
            </a:endParaRPr>
          </a:p>
          <a:p>
            <a:pPr marL="337479" indent="-337479" fontAlgn="base">
              <a:lnSpc>
                <a:spcPct val="120000"/>
              </a:lnSpc>
              <a:spcBef>
                <a:spcPct val="0"/>
              </a:spcBef>
              <a:spcAft>
                <a:spcPct val="0"/>
              </a:spcAft>
              <a:buFont typeface="Wingdings" panose="05000000000000000000" pitchFamily="2" charset="2"/>
              <a:buChar char="p"/>
              <a:defRPr/>
            </a:pPr>
            <a:r>
              <a:rPr kumimoji="0" lang="ja-JP" altLang="en-US" sz="1800" b="1" kern="0" dirty="0">
                <a:solidFill>
                  <a:prstClr val="black"/>
                </a:solidFill>
                <a:latin typeface="+mn-ea"/>
                <a:cs typeface="Meiryo UI" panose="020B0604030504040204" pitchFamily="50" charset="-128"/>
              </a:rPr>
              <a:t>検知エリア内に検知対象が存在している間は、指定時間おきにアラーム発報を繰り返します。そのため、メールや独自アラームも指定時間おきに通知されます。</a:t>
            </a:r>
            <a:endParaRPr kumimoji="0" lang="en-US" altLang="ja-JP" sz="1800" b="1" kern="0" dirty="0">
              <a:solidFill>
                <a:prstClr val="black"/>
              </a:solidFill>
              <a:latin typeface="+mn-ea"/>
              <a:cs typeface="Meiryo UI" panose="020B0604030504040204" pitchFamily="50" charset="-128"/>
            </a:endParaRPr>
          </a:p>
        </p:txBody>
      </p:sp>
    </p:spTree>
    <p:extLst>
      <p:ext uri="{BB962C8B-B14F-4D97-AF65-F5344CB8AC3E}">
        <p14:creationId xmlns:p14="http://schemas.microsoft.com/office/powerpoint/2010/main" val="208855850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9E163DE-3610-AF17-052E-FD88329B28EF}"/>
              </a:ext>
            </a:extLst>
          </p:cNvPr>
          <p:cNvSpPr>
            <a:spLocks noGrp="1"/>
          </p:cNvSpPr>
          <p:nvPr>
            <p:ph type="title"/>
          </p:nvPr>
        </p:nvSpPr>
        <p:spPr/>
        <p:txBody>
          <a:bodyPr/>
          <a:lstStyle/>
          <a:p>
            <a:r>
              <a:rPr kumimoji="1" lang="ja-JP" altLang="en-US" dirty="0"/>
              <a:t>更新履歴</a:t>
            </a:r>
          </a:p>
        </p:txBody>
      </p:sp>
    </p:spTree>
    <p:extLst>
      <p:ext uri="{BB962C8B-B14F-4D97-AF65-F5344CB8AC3E}">
        <p14:creationId xmlns:p14="http://schemas.microsoft.com/office/powerpoint/2010/main" val="216763915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表 6"/>
          <p:cNvGraphicFramePr>
            <a:graphicFrameLocks noGrp="1"/>
          </p:cNvGraphicFramePr>
          <p:nvPr>
            <p:extLst>
              <p:ext uri="{D42A27DB-BD31-4B8C-83A1-F6EECF244321}">
                <p14:modId xmlns:p14="http://schemas.microsoft.com/office/powerpoint/2010/main" val="1863022862"/>
              </p:ext>
            </p:extLst>
          </p:nvPr>
        </p:nvGraphicFramePr>
        <p:xfrm>
          <a:off x="131058" y="973569"/>
          <a:ext cx="14097247" cy="6441987"/>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945902">
                  <a:extLst>
                    <a:ext uri="{9D8B030D-6E8A-4147-A177-3AD203B41FA5}">
                      <a16:colId xmlns:a16="http://schemas.microsoft.com/office/drawing/2014/main" val="20000"/>
                    </a:ext>
                  </a:extLst>
                </a:gridCol>
                <a:gridCol w="7568252">
                  <a:extLst>
                    <a:ext uri="{9D8B030D-6E8A-4147-A177-3AD203B41FA5}">
                      <a16:colId xmlns:a16="http://schemas.microsoft.com/office/drawing/2014/main" val="20001"/>
                    </a:ext>
                  </a:extLst>
                </a:gridCol>
                <a:gridCol w="2512162">
                  <a:extLst>
                    <a:ext uri="{9D8B030D-6E8A-4147-A177-3AD203B41FA5}">
                      <a16:colId xmlns:a16="http://schemas.microsoft.com/office/drawing/2014/main" val="20002"/>
                    </a:ext>
                  </a:extLst>
                </a:gridCol>
                <a:gridCol w="1555390">
                  <a:extLst>
                    <a:ext uri="{9D8B030D-6E8A-4147-A177-3AD203B41FA5}">
                      <a16:colId xmlns:a16="http://schemas.microsoft.com/office/drawing/2014/main" val="20003"/>
                    </a:ext>
                  </a:extLst>
                </a:gridCol>
                <a:gridCol w="1515541">
                  <a:extLst>
                    <a:ext uri="{9D8B030D-6E8A-4147-A177-3AD203B41FA5}">
                      <a16:colId xmlns:a16="http://schemas.microsoft.com/office/drawing/2014/main" val="20005"/>
                    </a:ext>
                  </a:extLst>
                </a:gridCol>
              </a:tblGrid>
              <a:tr h="431969">
                <a:tc>
                  <a:txBody>
                    <a:bodyPr/>
                    <a:lstStyle/>
                    <a:p>
                      <a:pPr algn="ctr"/>
                      <a:r>
                        <a:rPr kumimoji="1" lang="en-US" altLang="ja-JP" sz="1700" dirty="0">
                          <a:effectLst>
                            <a:outerShdw blurRad="38100" dist="38100" dir="2700000" algn="tl">
                              <a:srgbClr val="000000">
                                <a:alpha val="43137"/>
                              </a:srgbClr>
                            </a:outerShdw>
                          </a:effectLst>
                          <a:latin typeface="+mn-ea"/>
                          <a:ea typeface="+mn-ea"/>
                          <a:cs typeface="Calibri" panose="020F0502020204030204" pitchFamily="34" charset="0"/>
                        </a:rPr>
                        <a:t>No</a:t>
                      </a:r>
                      <a:endParaRPr kumimoji="1" lang="ja-JP" altLang="en-US" sz="1700" dirty="0">
                        <a:effectLst>
                          <a:outerShdw blurRad="38100" dist="38100" dir="2700000" algn="tl">
                            <a:srgbClr val="000000">
                              <a:alpha val="43137"/>
                            </a:srgbClr>
                          </a:outerShdw>
                        </a:effectLst>
                        <a:latin typeface="+mn-ea"/>
                        <a:ea typeface="+mn-ea"/>
                        <a:cs typeface="Calibri" panose="020F0502020204030204" pitchFamily="34" charset="0"/>
                      </a:endParaRPr>
                    </a:p>
                  </a:txBody>
                  <a:tcPr marL="143990" marR="143990" marT="71995" marB="71995" anchor="ctr"/>
                </a:tc>
                <a:tc>
                  <a:txBody>
                    <a:bodyPr/>
                    <a:lstStyle/>
                    <a:p>
                      <a:pPr algn="ctr"/>
                      <a:r>
                        <a:rPr kumimoji="1" lang="ja-JP" altLang="en-US" sz="1900" dirty="0">
                          <a:effectLst>
                            <a:outerShdw blurRad="38100" dist="38100" dir="2700000" algn="tl">
                              <a:srgbClr val="000000">
                                <a:alpha val="43137"/>
                              </a:srgbClr>
                            </a:outerShdw>
                          </a:effectLst>
                          <a:latin typeface="+mn-ea"/>
                          <a:ea typeface="+mn-ea"/>
                          <a:cs typeface="Calibri" panose="020F0502020204030204" pitchFamily="34" charset="0"/>
                        </a:rPr>
                        <a:t>更新内容</a:t>
                      </a:r>
                    </a:p>
                  </a:txBody>
                  <a:tcPr marL="143990" marR="143990" marT="71995" marB="71995" anchor="ctr"/>
                </a:tc>
                <a:tc>
                  <a:txBody>
                    <a:bodyPr/>
                    <a:lstStyle/>
                    <a:p>
                      <a:pPr algn="ctr"/>
                      <a:r>
                        <a:rPr kumimoji="1" lang="ja-JP" altLang="en-US" sz="1900" dirty="0">
                          <a:effectLst>
                            <a:outerShdw blurRad="38100" dist="38100" dir="2700000" algn="tl">
                              <a:srgbClr val="000000">
                                <a:alpha val="43137"/>
                              </a:srgbClr>
                            </a:outerShdw>
                          </a:effectLst>
                          <a:latin typeface="+mn-ea"/>
                          <a:ea typeface="+mn-ea"/>
                          <a:cs typeface="Calibri" panose="020F0502020204030204" pitchFamily="34" charset="0"/>
                        </a:rPr>
                        <a:t>対象ページ</a:t>
                      </a:r>
                    </a:p>
                  </a:txBody>
                  <a:tcPr marL="143990" marR="143990" marT="71995" marB="71995" anchor="ctr"/>
                </a:tc>
                <a:tc>
                  <a:txBody>
                    <a:bodyPr/>
                    <a:lstStyle/>
                    <a:p>
                      <a:pPr algn="ctr"/>
                      <a:r>
                        <a:rPr kumimoji="1" lang="ja-JP" altLang="en-US" sz="1900" dirty="0">
                          <a:effectLst>
                            <a:outerShdw blurRad="38100" dist="38100" dir="2700000" algn="tl">
                              <a:srgbClr val="000000">
                                <a:alpha val="43137"/>
                              </a:srgbClr>
                            </a:outerShdw>
                          </a:effectLst>
                          <a:latin typeface="+mn-ea"/>
                          <a:ea typeface="+mn-ea"/>
                          <a:cs typeface="Calibri" panose="020F0502020204030204" pitchFamily="34" charset="0"/>
                        </a:rPr>
                        <a:t>バージョン</a:t>
                      </a:r>
                    </a:p>
                  </a:txBody>
                  <a:tcPr marL="143990" marR="143990" marT="71995" marB="71995" anchor="ctr"/>
                </a:tc>
                <a:tc>
                  <a:txBody>
                    <a:bodyPr/>
                    <a:lstStyle/>
                    <a:p>
                      <a:pPr algn="ctr"/>
                      <a:r>
                        <a:rPr kumimoji="1" lang="ja-JP" altLang="en-US" sz="1900" dirty="0">
                          <a:effectLst>
                            <a:outerShdw blurRad="38100" dist="38100" dir="2700000" algn="tl">
                              <a:srgbClr val="000000">
                                <a:alpha val="43137"/>
                              </a:srgbClr>
                            </a:outerShdw>
                          </a:effectLst>
                          <a:latin typeface="+mn-ea"/>
                          <a:ea typeface="+mn-ea"/>
                          <a:cs typeface="Calibri" panose="020F0502020204030204" pitchFamily="34" charset="0"/>
                        </a:rPr>
                        <a:t>更新日</a:t>
                      </a:r>
                    </a:p>
                  </a:txBody>
                  <a:tcPr marL="143990" marR="143990" marT="71995" marB="71995" anchor="ctr"/>
                </a:tc>
                <a:extLst>
                  <a:ext uri="{0D108BD9-81ED-4DB2-BD59-A6C34878D82A}">
                    <a16:rowId xmlns:a16="http://schemas.microsoft.com/office/drawing/2014/main" val="10000"/>
                  </a:ext>
                </a:extLst>
              </a:tr>
              <a:tr h="409845">
                <a:tc>
                  <a:txBody>
                    <a:bodyPr/>
                    <a:lstStyle/>
                    <a:p>
                      <a:pPr algn="ctr"/>
                      <a:r>
                        <a:rPr kumimoji="1" lang="en-US" altLang="ja-JP" sz="1600" b="1" dirty="0">
                          <a:latin typeface="+mn-ea"/>
                          <a:ea typeface="+mn-ea"/>
                          <a:cs typeface="Calibri" panose="020F0502020204030204" pitchFamily="34" charset="0"/>
                        </a:rPr>
                        <a:t>1</a:t>
                      </a:r>
                    </a:p>
                  </a:txBody>
                  <a:tcPr marL="143990" marR="143990" marT="71995" marB="71995" anchor="ctr"/>
                </a:tc>
                <a:tc>
                  <a:txBody>
                    <a:bodyPr/>
                    <a:lstStyle/>
                    <a:p>
                      <a:r>
                        <a:rPr kumimoji="1" lang="ja-JP" altLang="en-US" sz="1600" b="1" dirty="0">
                          <a:latin typeface="+mn-ea"/>
                          <a:ea typeface="+mn-ea"/>
                          <a:cs typeface="Calibri" panose="020F0502020204030204" pitchFamily="34" charset="0"/>
                        </a:rPr>
                        <a:t>初版</a:t>
                      </a:r>
                    </a:p>
                  </a:txBody>
                  <a:tcPr marL="143990" marR="143990" marT="71995" marB="71995"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600" b="1" dirty="0">
                          <a:latin typeface="+mn-ea"/>
                          <a:ea typeface="+mn-ea"/>
                          <a:cs typeface="Calibri" panose="020F0502020204030204" pitchFamily="34" charset="0"/>
                        </a:rPr>
                        <a:t>-</a:t>
                      </a:r>
                      <a:endParaRPr kumimoji="1" lang="ja-JP" altLang="en-US" sz="1600" b="1" dirty="0">
                        <a:latin typeface="+mn-ea"/>
                        <a:ea typeface="+mn-ea"/>
                        <a:cs typeface="Calibri" panose="020F0502020204030204" pitchFamily="34" charset="0"/>
                      </a:endParaRPr>
                    </a:p>
                  </a:txBody>
                  <a:tcPr marL="143990" marR="143990" marT="71995" marB="71995" anchor="ctr"/>
                </a:tc>
                <a:tc>
                  <a:txBody>
                    <a:bodyPr/>
                    <a:lstStyle/>
                    <a:p>
                      <a:pPr algn="ctr"/>
                      <a:r>
                        <a:rPr kumimoji="1" lang="en-US" altLang="ja-JP" sz="1600" b="1" dirty="0">
                          <a:latin typeface="+mn-ea"/>
                          <a:ea typeface="+mn-ea"/>
                          <a:cs typeface="Calibri" panose="020F0502020204030204" pitchFamily="34" charset="0"/>
                        </a:rPr>
                        <a:t>1.00</a:t>
                      </a:r>
                      <a:endParaRPr kumimoji="1" lang="ja-JP" altLang="en-US" sz="1600" b="1" dirty="0">
                        <a:latin typeface="+mn-ea"/>
                        <a:ea typeface="+mn-ea"/>
                        <a:cs typeface="Calibri" panose="020F0502020204030204" pitchFamily="34" charset="0"/>
                      </a:endParaRPr>
                    </a:p>
                  </a:txBody>
                  <a:tcPr marL="143990" marR="143990" marT="71995" marB="71995"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600" b="1" dirty="0">
                          <a:latin typeface="+mn-ea"/>
                          <a:ea typeface="+mn-ea"/>
                          <a:cs typeface="Calibri" panose="020F0502020204030204" pitchFamily="34" charset="0"/>
                        </a:rPr>
                        <a:t>2022/11/29</a:t>
                      </a:r>
                      <a:endParaRPr kumimoji="1" lang="ja-JP" altLang="en-US" sz="1600" b="1" dirty="0">
                        <a:latin typeface="+mn-ea"/>
                        <a:ea typeface="+mn-ea"/>
                        <a:cs typeface="Calibri" panose="020F0502020204030204" pitchFamily="34" charset="0"/>
                      </a:endParaRPr>
                    </a:p>
                  </a:txBody>
                  <a:tcPr marL="143990" marR="143990" marT="71995" marB="71995" anchor="ctr"/>
                </a:tc>
                <a:extLst>
                  <a:ext uri="{0D108BD9-81ED-4DB2-BD59-A6C34878D82A}">
                    <a16:rowId xmlns:a16="http://schemas.microsoft.com/office/drawing/2014/main" val="10001"/>
                  </a:ext>
                </a:extLst>
              </a:tr>
              <a:tr h="409845">
                <a:tc>
                  <a:txBody>
                    <a:bodyPr/>
                    <a:lstStyle/>
                    <a:p>
                      <a:pPr algn="ctr"/>
                      <a:r>
                        <a:rPr kumimoji="1" lang="en-US" altLang="ja-JP" sz="1600" b="1" dirty="0">
                          <a:latin typeface="+mn-ea"/>
                          <a:ea typeface="+mn-ea"/>
                          <a:cs typeface="Calibri" panose="020F0502020204030204" pitchFamily="34" charset="0"/>
                        </a:rPr>
                        <a:t>2</a:t>
                      </a:r>
                      <a:endParaRPr kumimoji="1" lang="ja-JP" altLang="en-US" sz="1600" b="1" dirty="0">
                        <a:latin typeface="+mn-ea"/>
                        <a:ea typeface="+mn-ea"/>
                        <a:cs typeface="Calibri" panose="020F0502020204030204" pitchFamily="34" charset="0"/>
                      </a:endParaRPr>
                    </a:p>
                  </a:txBody>
                  <a:tcPr marL="143990" marR="143990" marT="71995" marB="71995"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1600" b="1" dirty="0">
                          <a:latin typeface="+mn-ea"/>
                          <a:ea typeface="+mn-ea"/>
                          <a:cs typeface="Calibri" panose="020F0502020204030204" pitchFamily="34" charset="0"/>
                        </a:rPr>
                        <a:t>バージョンアップ等による新機能を追記</a:t>
                      </a:r>
                    </a:p>
                  </a:txBody>
                  <a:tcPr marL="143990" marR="143990" marT="71995" marB="71995"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kumimoji="1" lang="ja-JP" altLang="en-US" sz="1600" b="1" dirty="0">
                        <a:latin typeface="+mn-ea"/>
                        <a:ea typeface="+mn-ea"/>
                        <a:cs typeface="Calibri" panose="020F0502020204030204" pitchFamily="34" charset="0"/>
                      </a:endParaRPr>
                    </a:p>
                  </a:txBody>
                  <a:tcPr marL="143990" marR="143990" marT="71995" marB="71995" anchor="ctr"/>
                </a:tc>
                <a:tc>
                  <a:txBody>
                    <a:bodyPr/>
                    <a:lstStyle/>
                    <a:p>
                      <a:pPr algn="ctr"/>
                      <a:r>
                        <a:rPr kumimoji="1" lang="en-US" altLang="ja-JP" sz="1600" b="1" dirty="0">
                          <a:latin typeface="+mn-ea"/>
                          <a:ea typeface="+mn-ea"/>
                          <a:cs typeface="Calibri" panose="020F0502020204030204" pitchFamily="34" charset="0"/>
                        </a:rPr>
                        <a:t>1.10</a:t>
                      </a:r>
                      <a:endParaRPr kumimoji="1" lang="ja-JP" altLang="en-US" sz="1600" b="1" dirty="0">
                        <a:latin typeface="+mn-ea"/>
                        <a:ea typeface="+mn-ea"/>
                        <a:cs typeface="Calibri" panose="020F0502020204030204" pitchFamily="34" charset="0"/>
                      </a:endParaRPr>
                    </a:p>
                  </a:txBody>
                  <a:tcPr marL="143990" marR="143990" marT="71995" marB="71995"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600" b="1" dirty="0">
                          <a:latin typeface="+mn-ea"/>
                          <a:ea typeface="+mn-ea"/>
                          <a:cs typeface="Calibri" panose="020F0502020204030204" pitchFamily="34" charset="0"/>
                        </a:rPr>
                        <a:t>2023/12/20</a:t>
                      </a:r>
                      <a:endParaRPr kumimoji="1" lang="ja-JP" altLang="en-US" sz="1600" b="1" dirty="0">
                        <a:latin typeface="+mn-ea"/>
                        <a:ea typeface="+mn-ea"/>
                        <a:cs typeface="Calibri" panose="020F0502020204030204" pitchFamily="34" charset="0"/>
                      </a:endParaRPr>
                    </a:p>
                  </a:txBody>
                  <a:tcPr marL="143990" marR="143990" marT="71995" marB="71995" anchor="ctr"/>
                </a:tc>
                <a:extLst>
                  <a:ext uri="{0D108BD9-81ED-4DB2-BD59-A6C34878D82A}">
                    <a16:rowId xmlns:a16="http://schemas.microsoft.com/office/drawing/2014/main" val="10002"/>
                  </a:ext>
                </a:extLst>
              </a:tr>
              <a:tr h="409845">
                <a:tc>
                  <a:txBody>
                    <a:bodyPr/>
                    <a:lstStyle/>
                    <a:p>
                      <a:pPr algn="ctr"/>
                      <a:r>
                        <a:rPr kumimoji="1" lang="en-US" altLang="ja-JP" sz="1600" b="1" dirty="0">
                          <a:latin typeface="+mn-ea"/>
                          <a:ea typeface="+mn-ea"/>
                          <a:cs typeface="Calibri" panose="020F0502020204030204" pitchFamily="34" charset="0"/>
                        </a:rPr>
                        <a:t>3</a:t>
                      </a:r>
                      <a:endParaRPr kumimoji="1" lang="ja-JP" altLang="en-US" sz="1600" b="1" dirty="0">
                        <a:latin typeface="+mn-ea"/>
                        <a:ea typeface="+mn-ea"/>
                        <a:cs typeface="Calibri" panose="020F0502020204030204" pitchFamily="34" charset="0"/>
                      </a:endParaRPr>
                    </a:p>
                  </a:txBody>
                  <a:tcPr marL="143990" marR="143990" marT="71995" marB="71995" anchor="ct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altLang="ja-JP" sz="1600" b="1" dirty="0">
                        <a:latin typeface="+mn-ea"/>
                        <a:ea typeface="+mn-ea"/>
                        <a:cs typeface="Calibri" panose="020F0502020204030204" pitchFamily="34" charset="0"/>
                      </a:endParaRPr>
                    </a:p>
                  </a:txBody>
                  <a:tcPr marL="143990" marR="143990" marT="71995" marB="71995" anchor="ctr"/>
                </a:tc>
                <a:tc>
                  <a:txBody>
                    <a:bodyPr/>
                    <a:lstStyle/>
                    <a:p>
                      <a:pPr algn="ctr"/>
                      <a:endParaRPr kumimoji="1" lang="ja-JP" altLang="en-US" sz="1600" b="1" dirty="0">
                        <a:latin typeface="+mn-ea"/>
                        <a:ea typeface="+mn-ea"/>
                        <a:cs typeface="Calibri" panose="020F0502020204030204" pitchFamily="34" charset="0"/>
                      </a:endParaRPr>
                    </a:p>
                  </a:txBody>
                  <a:tcPr marL="143990" marR="143990" marT="71995" marB="71995" anchor="ctr"/>
                </a:tc>
                <a:tc>
                  <a:txBody>
                    <a:bodyPr/>
                    <a:lstStyle/>
                    <a:p>
                      <a:pPr algn="ctr"/>
                      <a:endParaRPr kumimoji="1" lang="ja-JP" altLang="en-US" sz="1600" b="1" dirty="0">
                        <a:latin typeface="+mn-ea"/>
                        <a:ea typeface="+mn-ea"/>
                        <a:cs typeface="Calibri" panose="020F0502020204030204" pitchFamily="34" charset="0"/>
                      </a:endParaRPr>
                    </a:p>
                  </a:txBody>
                  <a:tcPr marL="143990" marR="143990" marT="71995" marB="71995"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1" dirty="0">
                        <a:latin typeface="+mn-ea"/>
                        <a:ea typeface="+mn-ea"/>
                        <a:cs typeface="Calibri" panose="020F0502020204030204" pitchFamily="34" charset="0"/>
                      </a:endParaRPr>
                    </a:p>
                  </a:txBody>
                  <a:tcPr marL="143990" marR="143990" marT="71995" marB="71995" anchor="ctr"/>
                </a:tc>
                <a:extLst>
                  <a:ext uri="{0D108BD9-81ED-4DB2-BD59-A6C34878D82A}">
                    <a16:rowId xmlns:a16="http://schemas.microsoft.com/office/drawing/2014/main" val="10003"/>
                  </a:ext>
                </a:extLst>
              </a:tr>
              <a:tr h="409845">
                <a:tc>
                  <a:txBody>
                    <a:bodyPr/>
                    <a:lstStyle/>
                    <a:p>
                      <a:pPr algn="ctr"/>
                      <a:r>
                        <a:rPr kumimoji="1" lang="en-US" altLang="ja-JP" sz="1600" b="1" dirty="0">
                          <a:latin typeface="+mn-ea"/>
                          <a:ea typeface="+mn-ea"/>
                          <a:cs typeface="Calibri" panose="020F0502020204030204" pitchFamily="34" charset="0"/>
                        </a:rPr>
                        <a:t>4</a:t>
                      </a:r>
                      <a:endParaRPr kumimoji="1" lang="ja-JP" altLang="en-US" sz="1600" b="1" dirty="0">
                        <a:latin typeface="+mn-ea"/>
                        <a:ea typeface="+mn-ea"/>
                        <a:cs typeface="Calibri" panose="020F0502020204030204" pitchFamily="34" charset="0"/>
                      </a:endParaRPr>
                    </a:p>
                  </a:txBody>
                  <a:tcPr marL="143990" marR="143990" marT="71995" marB="71995"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600" b="1" dirty="0">
                        <a:latin typeface="+mn-ea"/>
                        <a:ea typeface="+mn-ea"/>
                        <a:cs typeface="Calibri" panose="020F0502020204030204" pitchFamily="34" charset="0"/>
                      </a:endParaRPr>
                    </a:p>
                  </a:txBody>
                  <a:tcPr marL="143990" marR="143990" marT="71995" marB="71995" anchor="ctr"/>
                </a:tc>
                <a:tc>
                  <a:txBody>
                    <a:bodyPr/>
                    <a:lstStyle/>
                    <a:p>
                      <a:pPr algn="ctr"/>
                      <a:endParaRPr kumimoji="1" lang="ja-JP" altLang="en-US" sz="1600" b="1" dirty="0">
                        <a:latin typeface="+mn-ea"/>
                        <a:ea typeface="+mn-ea"/>
                        <a:cs typeface="Calibri" panose="020F0502020204030204" pitchFamily="34" charset="0"/>
                      </a:endParaRPr>
                    </a:p>
                  </a:txBody>
                  <a:tcPr marL="143990" marR="143990" marT="71995" marB="71995" anchor="ctr"/>
                </a:tc>
                <a:tc>
                  <a:txBody>
                    <a:bodyPr/>
                    <a:lstStyle/>
                    <a:p>
                      <a:pPr algn="ctr"/>
                      <a:endParaRPr kumimoji="1" lang="ja-JP" altLang="en-US" sz="1600" b="1" dirty="0">
                        <a:latin typeface="+mn-ea"/>
                        <a:ea typeface="+mn-ea"/>
                        <a:cs typeface="Calibri" panose="020F0502020204030204" pitchFamily="34" charset="0"/>
                      </a:endParaRPr>
                    </a:p>
                  </a:txBody>
                  <a:tcPr marL="143990" marR="143990" marT="71995" marB="71995"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1" dirty="0">
                        <a:latin typeface="+mn-ea"/>
                        <a:ea typeface="+mn-ea"/>
                        <a:cs typeface="Calibri" panose="020F0502020204030204" pitchFamily="34" charset="0"/>
                      </a:endParaRPr>
                    </a:p>
                  </a:txBody>
                  <a:tcPr marL="143990" marR="143990" marT="71995" marB="71995" anchor="ctr"/>
                </a:tc>
                <a:extLst>
                  <a:ext uri="{0D108BD9-81ED-4DB2-BD59-A6C34878D82A}">
                    <a16:rowId xmlns:a16="http://schemas.microsoft.com/office/drawing/2014/main" val="10004"/>
                  </a:ext>
                </a:extLst>
              </a:tr>
              <a:tr h="409845">
                <a:tc>
                  <a:txBody>
                    <a:bodyPr/>
                    <a:lstStyle/>
                    <a:p>
                      <a:pPr algn="ctr"/>
                      <a:r>
                        <a:rPr kumimoji="1" lang="en-US" altLang="ja-JP" sz="1600" b="1" dirty="0">
                          <a:latin typeface="+mn-ea"/>
                          <a:ea typeface="+mn-ea"/>
                          <a:cs typeface="Calibri" panose="020F0502020204030204" pitchFamily="34" charset="0"/>
                        </a:rPr>
                        <a:t>5</a:t>
                      </a:r>
                      <a:endParaRPr kumimoji="1" lang="ja-JP" altLang="en-US" sz="1600" b="1" dirty="0">
                        <a:latin typeface="+mn-ea"/>
                        <a:ea typeface="+mn-ea"/>
                        <a:cs typeface="Calibri" panose="020F0502020204030204" pitchFamily="34" charset="0"/>
                      </a:endParaRPr>
                    </a:p>
                  </a:txBody>
                  <a:tcPr marL="143990" marR="143990" marT="71995" marB="71995" anchor="ctr"/>
                </a:tc>
                <a:tc>
                  <a:txBody>
                    <a:bodyPr/>
                    <a:lstStyle/>
                    <a:p>
                      <a:pPr marL="0" marR="0" lvl="0" indent="0" algn="l" defTabSz="457178" rtl="0" eaLnBrk="1" fontAlgn="auto" latinLnBrk="0" hangingPunct="1">
                        <a:lnSpc>
                          <a:spcPct val="100000"/>
                        </a:lnSpc>
                        <a:spcBef>
                          <a:spcPts val="0"/>
                        </a:spcBef>
                        <a:spcAft>
                          <a:spcPts val="0"/>
                        </a:spcAft>
                        <a:buClrTx/>
                        <a:buSzTx/>
                        <a:buFontTx/>
                        <a:buNone/>
                        <a:tabLst/>
                        <a:defRPr/>
                      </a:pPr>
                      <a:endParaRPr lang="en-US" altLang="ja-JP" sz="1600" b="1" dirty="0">
                        <a:latin typeface="+mn-ea"/>
                        <a:ea typeface="+mn-ea"/>
                        <a:cs typeface="Calibri" panose="020F0502020204030204" pitchFamily="34" charset="0"/>
                      </a:endParaRPr>
                    </a:p>
                  </a:txBody>
                  <a:tcPr marL="143990" marR="143990" marT="71995" marB="71995" anchor="ctr"/>
                </a:tc>
                <a:tc>
                  <a:txBody>
                    <a:bodyPr/>
                    <a:lstStyle/>
                    <a:p>
                      <a:pPr algn="ctr"/>
                      <a:endParaRPr kumimoji="1" lang="ja-JP" altLang="en-US" sz="1600" b="1" dirty="0">
                        <a:latin typeface="+mn-ea"/>
                        <a:ea typeface="+mn-ea"/>
                        <a:cs typeface="Calibri" panose="020F0502020204030204" pitchFamily="34" charset="0"/>
                      </a:endParaRPr>
                    </a:p>
                  </a:txBody>
                  <a:tcPr marL="143990" marR="143990" marT="71995" marB="71995" anchor="ctr"/>
                </a:tc>
                <a:tc>
                  <a:txBody>
                    <a:bodyPr/>
                    <a:lstStyle/>
                    <a:p>
                      <a:pPr algn="ctr"/>
                      <a:endParaRPr kumimoji="1" lang="ja-JP" altLang="en-US" sz="1600" b="1" dirty="0">
                        <a:latin typeface="+mn-ea"/>
                        <a:ea typeface="+mn-ea"/>
                        <a:cs typeface="Calibri" panose="020F0502020204030204" pitchFamily="34" charset="0"/>
                      </a:endParaRPr>
                    </a:p>
                  </a:txBody>
                  <a:tcPr marL="143990" marR="143990" marT="71995" marB="71995"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1" dirty="0">
                        <a:latin typeface="+mn-ea"/>
                        <a:ea typeface="+mn-ea"/>
                        <a:cs typeface="Calibri" panose="020F0502020204030204" pitchFamily="34" charset="0"/>
                      </a:endParaRPr>
                    </a:p>
                  </a:txBody>
                  <a:tcPr marL="143990" marR="143990" marT="71995" marB="71995" anchor="ctr"/>
                </a:tc>
                <a:extLst>
                  <a:ext uri="{0D108BD9-81ED-4DB2-BD59-A6C34878D82A}">
                    <a16:rowId xmlns:a16="http://schemas.microsoft.com/office/drawing/2014/main" val="10005"/>
                  </a:ext>
                </a:extLst>
              </a:tr>
              <a:tr h="409845">
                <a:tc>
                  <a:txBody>
                    <a:bodyPr/>
                    <a:lstStyle/>
                    <a:p>
                      <a:pPr algn="ctr"/>
                      <a:r>
                        <a:rPr kumimoji="1" lang="en-US" altLang="ja-JP" sz="1600" b="1" dirty="0">
                          <a:latin typeface="+mn-ea"/>
                          <a:ea typeface="+mn-ea"/>
                          <a:cs typeface="Calibri" panose="020F0502020204030204" pitchFamily="34" charset="0"/>
                        </a:rPr>
                        <a:t>6</a:t>
                      </a:r>
                      <a:endParaRPr kumimoji="1" lang="ja-JP" altLang="en-US" sz="1600" b="1" dirty="0">
                        <a:latin typeface="+mn-ea"/>
                        <a:ea typeface="+mn-ea"/>
                        <a:cs typeface="Calibri" panose="020F0502020204030204" pitchFamily="34" charset="0"/>
                      </a:endParaRPr>
                    </a:p>
                  </a:txBody>
                  <a:tcPr marL="143990" marR="143990" marT="71995" marB="71995"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altLang="ja-JP" sz="1600" b="1" dirty="0">
                        <a:latin typeface="+mn-ea"/>
                        <a:ea typeface="+mn-ea"/>
                        <a:cs typeface="Calibri" panose="020F0502020204030204" pitchFamily="34" charset="0"/>
                      </a:endParaRPr>
                    </a:p>
                  </a:txBody>
                  <a:tcPr marL="143990" marR="143990" marT="71995" marB="71995" anchor="ctr"/>
                </a:tc>
                <a:tc>
                  <a:txBody>
                    <a:bodyPr/>
                    <a:lstStyle/>
                    <a:p>
                      <a:pPr algn="ctr"/>
                      <a:endParaRPr kumimoji="1" lang="ja-JP" altLang="en-US" sz="1600" b="1" dirty="0">
                        <a:latin typeface="+mn-ea"/>
                        <a:ea typeface="+mn-ea"/>
                        <a:cs typeface="Calibri" panose="020F0502020204030204" pitchFamily="34" charset="0"/>
                      </a:endParaRPr>
                    </a:p>
                  </a:txBody>
                  <a:tcPr marL="143990" marR="143990" marT="71995" marB="71995" anchor="ctr"/>
                </a:tc>
                <a:tc>
                  <a:txBody>
                    <a:bodyPr/>
                    <a:lstStyle/>
                    <a:p>
                      <a:pPr algn="ctr"/>
                      <a:endParaRPr kumimoji="1" lang="ja-JP" altLang="en-US" sz="1600" b="1" dirty="0">
                        <a:latin typeface="+mn-ea"/>
                        <a:ea typeface="+mn-ea"/>
                        <a:cs typeface="Calibri" panose="020F0502020204030204" pitchFamily="34" charset="0"/>
                      </a:endParaRPr>
                    </a:p>
                  </a:txBody>
                  <a:tcPr marL="143990" marR="143990" marT="71995" marB="71995" anchor="ctr"/>
                </a:tc>
                <a:tc>
                  <a:txBody>
                    <a:bodyPr/>
                    <a:lstStyle/>
                    <a:p>
                      <a:pPr algn="ctr"/>
                      <a:endParaRPr kumimoji="1" lang="ja-JP" altLang="en-US" sz="1600" b="1" dirty="0">
                        <a:latin typeface="+mn-ea"/>
                        <a:ea typeface="+mn-ea"/>
                        <a:cs typeface="Calibri" panose="020F0502020204030204" pitchFamily="34" charset="0"/>
                      </a:endParaRPr>
                    </a:p>
                  </a:txBody>
                  <a:tcPr marL="143990" marR="143990" marT="71995" marB="71995" anchor="ctr"/>
                </a:tc>
                <a:extLst>
                  <a:ext uri="{0D108BD9-81ED-4DB2-BD59-A6C34878D82A}">
                    <a16:rowId xmlns:a16="http://schemas.microsoft.com/office/drawing/2014/main" val="10006"/>
                  </a:ext>
                </a:extLst>
              </a:tr>
              <a:tr h="409845">
                <a:tc>
                  <a:txBody>
                    <a:bodyPr/>
                    <a:lstStyle/>
                    <a:p>
                      <a:pPr algn="ctr"/>
                      <a:r>
                        <a:rPr kumimoji="1" lang="en-US" altLang="ja-JP" sz="1600" b="1" dirty="0">
                          <a:latin typeface="+mn-ea"/>
                          <a:ea typeface="+mn-ea"/>
                          <a:cs typeface="Calibri" panose="020F0502020204030204" pitchFamily="34" charset="0"/>
                        </a:rPr>
                        <a:t>7</a:t>
                      </a:r>
                      <a:endParaRPr kumimoji="1" lang="ja-JP" altLang="en-US" sz="1600" b="1" dirty="0">
                        <a:latin typeface="+mn-ea"/>
                        <a:ea typeface="+mn-ea"/>
                        <a:cs typeface="Calibri" panose="020F0502020204030204" pitchFamily="34" charset="0"/>
                      </a:endParaRPr>
                    </a:p>
                  </a:txBody>
                  <a:tcPr marL="143990" marR="143990" marT="71995" marB="71995" anchor="ctr"/>
                </a:tc>
                <a:tc>
                  <a:txBody>
                    <a:bodyPr/>
                    <a:lstStyle/>
                    <a:p>
                      <a:endParaRPr kumimoji="1" lang="ja-JP" altLang="en-US" sz="1600" b="1" dirty="0">
                        <a:latin typeface="+mn-ea"/>
                        <a:ea typeface="+mn-ea"/>
                        <a:cs typeface="Calibri" panose="020F0502020204030204" pitchFamily="34" charset="0"/>
                      </a:endParaRPr>
                    </a:p>
                  </a:txBody>
                  <a:tcPr marL="143990" marR="143990" marT="71995" marB="71995" anchor="ctr"/>
                </a:tc>
                <a:tc>
                  <a:txBody>
                    <a:bodyPr/>
                    <a:lstStyle/>
                    <a:p>
                      <a:pPr algn="ctr"/>
                      <a:endParaRPr kumimoji="1" lang="ja-JP" altLang="en-US" sz="1600" b="1" dirty="0">
                        <a:latin typeface="+mn-ea"/>
                        <a:ea typeface="+mn-ea"/>
                        <a:cs typeface="Calibri" panose="020F0502020204030204" pitchFamily="34" charset="0"/>
                      </a:endParaRPr>
                    </a:p>
                  </a:txBody>
                  <a:tcPr marL="143990" marR="143990" marT="71995" marB="71995"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1" i="0" u="none" strike="noStrike" kern="1200" cap="none" spc="0" normalizeH="0" baseline="0" noProof="0" dirty="0">
                        <a:ln>
                          <a:noFill/>
                        </a:ln>
                        <a:solidFill>
                          <a:prstClr val="black"/>
                        </a:solidFill>
                        <a:effectLst/>
                        <a:uLnTx/>
                        <a:uFillTx/>
                        <a:latin typeface="+mn-ea"/>
                        <a:ea typeface="+mn-ea"/>
                        <a:cs typeface="Calibri" panose="020F0502020204030204" pitchFamily="34" charset="0"/>
                      </a:endParaRPr>
                    </a:p>
                  </a:txBody>
                  <a:tcPr marL="143990" marR="143990" marT="71995" marB="71995" anchor="ctr"/>
                </a:tc>
                <a:tc>
                  <a:txBody>
                    <a:bodyPr/>
                    <a:lstStyle/>
                    <a:p>
                      <a:pPr algn="ctr"/>
                      <a:endParaRPr kumimoji="1" lang="ja-JP" altLang="en-US" sz="1600" b="1" dirty="0">
                        <a:latin typeface="+mn-ea"/>
                        <a:ea typeface="+mn-ea"/>
                        <a:cs typeface="Calibri" panose="020F0502020204030204" pitchFamily="34" charset="0"/>
                      </a:endParaRPr>
                    </a:p>
                  </a:txBody>
                  <a:tcPr marL="143990" marR="143990" marT="71995" marB="71995" anchor="ctr"/>
                </a:tc>
                <a:extLst>
                  <a:ext uri="{0D108BD9-81ED-4DB2-BD59-A6C34878D82A}">
                    <a16:rowId xmlns:a16="http://schemas.microsoft.com/office/drawing/2014/main" val="10007"/>
                  </a:ext>
                </a:extLst>
              </a:tr>
              <a:tr h="383973">
                <a:tc>
                  <a:txBody>
                    <a:bodyPr/>
                    <a:lstStyle/>
                    <a:p>
                      <a:pPr algn="ctr"/>
                      <a:r>
                        <a:rPr kumimoji="1" lang="en-US" altLang="ja-JP" sz="1600" b="1" dirty="0">
                          <a:latin typeface="+mn-ea"/>
                          <a:ea typeface="+mn-ea"/>
                          <a:cs typeface="Calibri" panose="020F0502020204030204" pitchFamily="34" charset="0"/>
                        </a:rPr>
                        <a:t>8</a:t>
                      </a:r>
                      <a:endParaRPr kumimoji="1" lang="ja-JP" altLang="en-US" sz="1600" b="1" dirty="0">
                        <a:latin typeface="+mn-ea"/>
                        <a:ea typeface="+mn-ea"/>
                        <a:cs typeface="Calibri" panose="020F0502020204030204" pitchFamily="34" charset="0"/>
                      </a:endParaRPr>
                    </a:p>
                  </a:txBody>
                  <a:tcPr marL="143990" marR="143990" marT="71995" marB="71995"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600" b="1" dirty="0">
                        <a:latin typeface="+mn-ea"/>
                        <a:ea typeface="+mn-ea"/>
                        <a:cs typeface="Calibri" panose="020F0502020204030204" pitchFamily="34" charset="0"/>
                      </a:endParaRPr>
                    </a:p>
                  </a:txBody>
                  <a:tcPr marL="143990" marR="143990" marT="71995" marB="71995" anchor="ctr"/>
                </a:tc>
                <a:tc>
                  <a:txBody>
                    <a:bodyPr/>
                    <a:lstStyle/>
                    <a:p>
                      <a:pPr algn="ctr"/>
                      <a:endParaRPr kumimoji="1" lang="ja-JP" altLang="en-US" sz="1600" b="1" dirty="0">
                        <a:latin typeface="+mn-ea"/>
                        <a:ea typeface="+mn-ea"/>
                        <a:cs typeface="Calibri" panose="020F0502020204030204" pitchFamily="34" charset="0"/>
                      </a:endParaRPr>
                    </a:p>
                  </a:txBody>
                  <a:tcPr marL="143990" marR="143990" marT="71995" marB="71995"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1" i="0" u="none" strike="noStrike" kern="1200" cap="none" spc="0" normalizeH="0" baseline="0" noProof="0" dirty="0">
                        <a:ln>
                          <a:noFill/>
                        </a:ln>
                        <a:solidFill>
                          <a:prstClr val="black"/>
                        </a:solidFill>
                        <a:effectLst/>
                        <a:uLnTx/>
                        <a:uFillTx/>
                        <a:latin typeface="+mn-ea"/>
                        <a:ea typeface="+mn-ea"/>
                        <a:cs typeface="Calibri" panose="020F0502020204030204" pitchFamily="34" charset="0"/>
                      </a:endParaRPr>
                    </a:p>
                  </a:txBody>
                  <a:tcPr marL="143990" marR="143990" marT="71995" marB="71995" anchor="ctr"/>
                </a:tc>
                <a:tc>
                  <a:txBody>
                    <a:bodyPr/>
                    <a:lstStyle/>
                    <a:p>
                      <a:pPr algn="ctr"/>
                      <a:endParaRPr kumimoji="1" lang="ja-JP" altLang="en-US" sz="1600" b="1" dirty="0">
                        <a:latin typeface="+mn-ea"/>
                        <a:ea typeface="+mn-ea"/>
                        <a:cs typeface="Calibri" panose="020F0502020204030204" pitchFamily="34" charset="0"/>
                      </a:endParaRPr>
                    </a:p>
                  </a:txBody>
                  <a:tcPr marL="143990" marR="143990" marT="71995" marB="71995" anchor="ctr"/>
                </a:tc>
                <a:extLst>
                  <a:ext uri="{0D108BD9-81ED-4DB2-BD59-A6C34878D82A}">
                    <a16:rowId xmlns:a16="http://schemas.microsoft.com/office/drawing/2014/main" val="10008"/>
                  </a:ext>
                </a:extLst>
              </a:tr>
              <a:tr h="409845">
                <a:tc>
                  <a:txBody>
                    <a:bodyPr/>
                    <a:lstStyle/>
                    <a:p>
                      <a:pPr algn="ctr"/>
                      <a:r>
                        <a:rPr kumimoji="1" lang="en-US" altLang="ja-JP" sz="1600" b="1" dirty="0">
                          <a:latin typeface="+mn-ea"/>
                          <a:ea typeface="+mn-ea"/>
                          <a:cs typeface="Calibri" panose="020F0502020204030204" pitchFamily="34" charset="0"/>
                        </a:rPr>
                        <a:t>9</a:t>
                      </a:r>
                      <a:endParaRPr kumimoji="1" lang="ja-JP" altLang="en-US" sz="1600" b="1" dirty="0">
                        <a:latin typeface="+mn-ea"/>
                        <a:ea typeface="+mn-ea"/>
                        <a:cs typeface="Calibri" panose="020F0502020204030204" pitchFamily="34" charset="0"/>
                      </a:endParaRPr>
                    </a:p>
                  </a:txBody>
                  <a:tcPr marL="143990" marR="143990" marT="71995" marB="71995" anchor="ctr"/>
                </a:tc>
                <a:tc>
                  <a:txBody>
                    <a:bodyPr/>
                    <a:lstStyle/>
                    <a:p>
                      <a:endParaRPr kumimoji="1" lang="ja-JP" altLang="en-US" sz="1600" b="1" dirty="0">
                        <a:latin typeface="+mn-ea"/>
                        <a:ea typeface="+mn-ea"/>
                        <a:cs typeface="Calibri" panose="020F0502020204030204" pitchFamily="34" charset="0"/>
                      </a:endParaRPr>
                    </a:p>
                  </a:txBody>
                  <a:tcPr marL="143990" marR="143990" marT="71995" marB="71995" anchor="ctr"/>
                </a:tc>
                <a:tc>
                  <a:txBody>
                    <a:bodyPr/>
                    <a:lstStyle/>
                    <a:p>
                      <a:pPr algn="ctr"/>
                      <a:endParaRPr kumimoji="1" lang="ja-JP" altLang="en-US" sz="1600" b="1" dirty="0">
                        <a:latin typeface="+mn-ea"/>
                        <a:ea typeface="+mn-ea"/>
                        <a:cs typeface="Calibri" panose="020F0502020204030204" pitchFamily="34" charset="0"/>
                      </a:endParaRPr>
                    </a:p>
                  </a:txBody>
                  <a:tcPr marL="143990" marR="143990" marT="71995" marB="71995"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1" i="0" u="none" strike="noStrike" kern="1200" cap="none" spc="0" normalizeH="0" baseline="0" noProof="0" dirty="0">
                        <a:ln>
                          <a:noFill/>
                        </a:ln>
                        <a:solidFill>
                          <a:prstClr val="black"/>
                        </a:solidFill>
                        <a:effectLst/>
                        <a:uLnTx/>
                        <a:uFillTx/>
                        <a:latin typeface="+mn-ea"/>
                        <a:ea typeface="+mn-ea"/>
                        <a:cs typeface="Calibri" panose="020F0502020204030204" pitchFamily="34" charset="0"/>
                      </a:endParaRPr>
                    </a:p>
                  </a:txBody>
                  <a:tcPr marL="143990" marR="143990" marT="71995" marB="71995" anchor="ctr"/>
                </a:tc>
                <a:tc>
                  <a:txBody>
                    <a:bodyPr/>
                    <a:lstStyle/>
                    <a:p>
                      <a:pPr algn="ctr"/>
                      <a:endParaRPr kumimoji="1" lang="ja-JP" altLang="en-US" sz="1600" b="1" dirty="0">
                        <a:latin typeface="+mn-ea"/>
                        <a:ea typeface="+mn-ea"/>
                        <a:cs typeface="Calibri" panose="020F0502020204030204" pitchFamily="34" charset="0"/>
                      </a:endParaRPr>
                    </a:p>
                  </a:txBody>
                  <a:tcPr marL="143990" marR="143990" marT="71995" marB="71995" anchor="ctr"/>
                </a:tc>
                <a:extLst>
                  <a:ext uri="{0D108BD9-81ED-4DB2-BD59-A6C34878D82A}">
                    <a16:rowId xmlns:a16="http://schemas.microsoft.com/office/drawing/2014/main" val="10009"/>
                  </a:ext>
                </a:extLst>
              </a:tr>
              <a:tr h="383973">
                <a:tc>
                  <a:txBody>
                    <a:bodyPr/>
                    <a:lstStyle/>
                    <a:p>
                      <a:pPr algn="ctr"/>
                      <a:r>
                        <a:rPr kumimoji="1" lang="en-US" altLang="ja-JP" sz="1600" b="1" dirty="0">
                          <a:latin typeface="+mn-ea"/>
                          <a:ea typeface="+mn-ea"/>
                          <a:cs typeface="Calibri" panose="020F0502020204030204" pitchFamily="34" charset="0"/>
                        </a:rPr>
                        <a:t>10 </a:t>
                      </a:r>
                      <a:endParaRPr kumimoji="1" lang="ja-JP" altLang="en-US" sz="1600" b="1" dirty="0">
                        <a:latin typeface="+mn-ea"/>
                        <a:ea typeface="+mn-ea"/>
                        <a:cs typeface="Calibri" panose="020F0502020204030204" pitchFamily="34" charset="0"/>
                      </a:endParaRPr>
                    </a:p>
                  </a:txBody>
                  <a:tcPr marL="143990" marR="143990" marT="71995" marB="71995" anchor="ctr">
                    <a:lnB w="12700" cap="flat" cmpd="sng" algn="ctr">
                      <a:solidFill>
                        <a:schemeClr val="bg1"/>
                      </a:solidFill>
                      <a:prstDash val="solid"/>
                      <a:round/>
                      <a:headEnd type="none" w="med" len="med"/>
                      <a:tailEnd type="none" w="med" len="med"/>
                    </a:lnB>
                  </a:tcPr>
                </a:tc>
                <a:tc>
                  <a:txBody>
                    <a:bodyPr/>
                    <a:lstStyle/>
                    <a:p>
                      <a:endParaRPr kumimoji="1" lang="ja-JP" altLang="en-US" sz="1600" b="1" dirty="0">
                        <a:latin typeface="+mn-ea"/>
                        <a:ea typeface="+mn-ea"/>
                        <a:cs typeface="Calibri" panose="020F0502020204030204" pitchFamily="34" charset="0"/>
                      </a:endParaRPr>
                    </a:p>
                  </a:txBody>
                  <a:tcPr marL="143990" marR="143990" marT="71995" marB="71995" anchor="ctr">
                    <a:lnB w="12700" cap="flat" cmpd="sng" algn="ctr">
                      <a:solidFill>
                        <a:schemeClr val="bg1"/>
                      </a:solidFill>
                      <a:prstDash val="solid"/>
                      <a:round/>
                      <a:headEnd type="none" w="med" len="med"/>
                      <a:tailEnd type="none" w="med" len="med"/>
                    </a:lnB>
                  </a:tcPr>
                </a:tc>
                <a:tc>
                  <a:txBody>
                    <a:bodyPr/>
                    <a:lstStyle/>
                    <a:p>
                      <a:pPr algn="ctr"/>
                      <a:endParaRPr kumimoji="1" lang="ja-JP" altLang="en-US" sz="1600" b="1" dirty="0">
                        <a:latin typeface="+mn-ea"/>
                        <a:ea typeface="+mn-ea"/>
                        <a:cs typeface="Calibri" panose="020F0502020204030204" pitchFamily="34" charset="0"/>
                      </a:endParaRPr>
                    </a:p>
                  </a:txBody>
                  <a:tcPr marL="143990" marR="143990" marT="71995" marB="71995" anchor="ctr">
                    <a:lnB w="12700" cap="flat" cmpd="sng" algn="ctr">
                      <a:solidFill>
                        <a:schemeClr val="bg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1" i="0" u="none" strike="noStrike" kern="1200" cap="none" spc="0" normalizeH="0" baseline="0" noProof="0" dirty="0">
                        <a:ln>
                          <a:noFill/>
                        </a:ln>
                        <a:solidFill>
                          <a:prstClr val="black"/>
                        </a:solidFill>
                        <a:effectLst/>
                        <a:uLnTx/>
                        <a:uFillTx/>
                        <a:latin typeface="+mn-ea"/>
                        <a:ea typeface="+mn-ea"/>
                        <a:cs typeface="Calibri" panose="020F0502020204030204" pitchFamily="34" charset="0"/>
                      </a:endParaRPr>
                    </a:p>
                  </a:txBody>
                  <a:tcPr marL="143990" marR="143990" marT="71995" marB="71995" anchor="ctr">
                    <a:lnB w="12700" cap="flat" cmpd="sng" algn="ctr">
                      <a:solidFill>
                        <a:schemeClr val="bg1"/>
                      </a:solidFill>
                      <a:prstDash val="solid"/>
                      <a:round/>
                      <a:headEnd type="none" w="med" len="med"/>
                      <a:tailEnd type="none" w="med" len="med"/>
                    </a:lnB>
                  </a:tcPr>
                </a:tc>
                <a:tc>
                  <a:txBody>
                    <a:bodyPr/>
                    <a:lstStyle/>
                    <a:p>
                      <a:pPr algn="ctr"/>
                      <a:endParaRPr kumimoji="1" lang="ja-JP" altLang="en-US" sz="1600" b="1" dirty="0">
                        <a:latin typeface="+mn-ea"/>
                        <a:ea typeface="+mn-ea"/>
                        <a:cs typeface="Calibri" panose="020F0502020204030204" pitchFamily="34" charset="0"/>
                      </a:endParaRPr>
                    </a:p>
                  </a:txBody>
                  <a:tcPr marL="143990" marR="143990" marT="71995" marB="71995" anchor="ctr">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10"/>
                  </a:ext>
                </a:extLst>
              </a:tr>
              <a:tr h="383973">
                <a:tc>
                  <a:txBody>
                    <a:bodyPr/>
                    <a:lstStyle/>
                    <a:p>
                      <a:pPr algn="ctr"/>
                      <a:r>
                        <a:rPr kumimoji="1" lang="en-US" altLang="ja-JP" sz="1600" b="1" dirty="0">
                          <a:latin typeface="+mn-ea"/>
                          <a:ea typeface="+mn-ea"/>
                          <a:cs typeface="Calibri" panose="020F0502020204030204" pitchFamily="34" charset="0"/>
                        </a:rPr>
                        <a:t>11</a:t>
                      </a:r>
                      <a:endParaRPr kumimoji="1" lang="ja-JP" altLang="en-US" sz="1600" b="1" dirty="0">
                        <a:latin typeface="+mn-ea"/>
                        <a:ea typeface="+mn-ea"/>
                        <a:cs typeface="Calibri" panose="020F0502020204030204" pitchFamily="34" charset="0"/>
                      </a:endParaRPr>
                    </a:p>
                  </a:txBody>
                  <a:tcPr marL="143990" marR="143990" marT="71995" marB="71995"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kumimoji="1" lang="ja-JP" altLang="en-US" sz="1600" b="1" dirty="0">
                        <a:latin typeface="+mn-ea"/>
                        <a:ea typeface="+mn-ea"/>
                        <a:cs typeface="Calibri" panose="020F0502020204030204" pitchFamily="34" charset="0"/>
                      </a:endParaRPr>
                    </a:p>
                  </a:txBody>
                  <a:tcPr marL="143990" marR="143990" marT="71995" marB="71995"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kumimoji="1" lang="ja-JP" altLang="en-US" sz="1600" b="1" dirty="0">
                        <a:latin typeface="+mn-ea"/>
                        <a:ea typeface="+mn-ea"/>
                        <a:cs typeface="Calibri" panose="020F0502020204030204" pitchFamily="34" charset="0"/>
                      </a:endParaRPr>
                    </a:p>
                  </a:txBody>
                  <a:tcPr marL="143990" marR="143990" marT="71995" marB="71995"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1" i="0" u="none" strike="noStrike" kern="1200" cap="none" spc="0" normalizeH="0" baseline="0" noProof="0" dirty="0">
                        <a:ln>
                          <a:noFill/>
                        </a:ln>
                        <a:solidFill>
                          <a:prstClr val="black"/>
                        </a:solidFill>
                        <a:effectLst/>
                        <a:uLnTx/>
                        <a:uFillTx/>
                        <a:latin typeface="+mn-ea"/>
                        <a:ea typeface="+mn-ea"/>
                        <a:cs typeface="Calibri" panose="020F0502020204030204" pitchFamily="34" charset="0"/>
                      </a:endParaRPr>
                    </a:p>
                  </a:txBody>
                  <a:tcPr marL="143990" marR="143990" marT="71995" marB="71995"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kumimoji="1" lang="ja-JP" altLang="en-US" sz="1600" b="1" dirty="0">
                        <a:latin typeface="+mn-ea"/>
                        <a:ea typeface="+mn-ea"/>
                        <a:cs typeface="Calibri" panose="020F0502020204030204" pitchFamily="34" charset="0"/>
                      </a:endParaRPr>
                    </a:p>
                  </a:txBody>
                  <a:tcPr marL="143990" marR="143990" marT="71995" marB="71995"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759552963"/>
                  </a:ext>
                </a:extLst>
              </a:tr>
              <a:tr h="383973">
                <a:tc>
                  <a:txBody>
                    <a:bodyPr/>
                    <a:lstStyle/>
                    <a:p>
                      <a:pPr algn="ctr"/>
                      <a:r>
                        <a:rPr kumimoji="1" lang="en-US" altLang="ja-JP" sz="1600" b="1" dirty="0">
                          <a:latin typeface="+mn-ea"/>
                          <a:ea typeface="+mn-ea"/>
                          <a:cs typeface="Calibri" panose="020F0502020204030204" pitchFamily="34" charset="0"/>
                        </a:rPr>
                        <a:t>12</a:t>
                      </a:r>
                      <a:endParaRPr kumimoji="1" lang="ja-JP" altLang="en-US" sz="1600" b="1" dirty="0">
                        <a:latin typeface="+mn-ea"/>
                        <a:ea typeface="+mn-ea"/>
                        <a:cs typeface="Calibri" panose="020F0502020204030204" pitchFamily="34" charset="0"/>
                      </a:endParaRPr>
                    </a:p>
                  </a:txBody>
                  <a:tcPr marL="143990" marR="143990" marT="71995" marB="71995"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kumimoji="1" lang="en-US" altLang="ja-JP" sz="1600" b="1" dirty="0">
                        <a:latin typeface="+mn-ea"/>
                        <a:ea typeface="+mn-ea"/>
                        <a:cs typeface="Calibri" panose="020F0502020204030204" pitchFamily="34" charset="0"/>
                      </a:endParaRPr>
                    </a:p>
                  </a:txBody>
                  <a:tcPr marL="143990" marR="143990" marT="71995" marB="71995"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kumimoji="1" lang="ja-JP" altLang="en-US" sz="1600" b="1" dirty="0">
                        <a:latin typeface="+mn-ea"/>
                        <a:ea typeface="+mn-ea"/>
                        <a:cs typeface="Calibri" panose="020F0502020204030204" pitchFamily="34" charset="0"/>
                      </a:endParaRPr>
                    </a:p>
                  </a:txBody>
                  <a:tcPr marL="143990" marR="143990" marT="71995" marB="71995"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1" i="0" u="none" strike="noStrike" kern="1200" cap="none" spc="0" normalizeH="0" baseline="0" noProof="0" dirty="0">
                        <a:ln>
                          <a:noFill/>
                        </a:ln>
                        <a:solidFill>
                          <a:prstClr val="black"/>
                        </a:solidFill>
                        <a:effectLst/>
                        <a:uLnTx/>
                        <a:uFillTx/>
                        <a:latin typeface="+mn-ea"/>
                        <a:ea typeface="+mn-ea"/>
                        <a:cs typeface="Calibri" panose="020F0502020204030204" pitchFamily="34" charset="0"/>
                      </a:endParaRPr>
                    </a:p>
                  </a:txBody>
                  <a:tcPr marL="143990" marR="143990" marT="71995" marB="71995"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kumimoji="1" lang="ja-JP" altLang="en-US" sz="1600" b="1" dirty="0">
                        <a:latin typeface="+mn-ea"/>
                        <a:ea typeface="+mn-ea"/>
                        <a:cs typeface="Calibri" panose="020F0502020204030204" pitchFamily="34" charset="0"/>
                      </a:endParaRPr>
                    </a:p>
                  </a:txBody>
                  <a:tcPr marL="143990" marR="143990" marT="71995" marB="71995"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707124967"/>
                  </a:ext>
                </a:extLst>
              </a:tr>
              <a:tr h="402697">
                <a:tc>
                  <a:txBody>
                    <a:bodyPr/>
                    <a:lstStyle/>
                    <a:p>
                      <a:pPr algn="ctr"/>
                      <a:r>
                        <a:rPr kumimoji="1" lang="en-US" altLang="ja-JP" sz="1600" b="1" dirty="0">
                          <a:latin typeface="+mn-ea"/>
                          <a:ea typeface="+mn-ea"/>
                          <a:cs typeface="Calibri" panose="020F0502020204030204" pitchFamily="34" charset="0"/>
                        </a:rPr>
                        <a:t>13</a:t>
                      </a:r>
                      <a:endParaRPr kumimoji="1" lang="ja-JP" altLang="en-US" sz="1600" b="1" dirty="0">
                        <a:latin typeface="+mn-ea"/>
                        <a:ea typeface="+mn-ea"/>
                        <a:cs typeface="Calibri" panose="020F0502020204030204" pitchFamily="34" charset="0"/>
                      </a:endParaRPr>
                    </a:p>
                  </a:txBody>
                  <a:tcPr marL="143990" marR="143990" marT="71995" marB="71995"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kumimoji="1" lang="ja-JP" altLang="en-US" sz="1600" b="1" dirty="0">
                        <a:latin typeface="+mn-ea"/>
                        <a:ea typeface="+mn-ea"/>
                        <a:cs typeface="Calibri" panose="020F0502020204030204" pitchFamily="34" charset="0"/>
                      </a:endParaRPr>
                    </a:p>
                  </a:txBody>
                  <a:tcPr marL="143990" marR="143990" marT="71995" marB="71995"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kumimoji="1" lang="ja-JP" altLang="en-US" sz="1600" b="1" dirty="0">
                        <a:latin typeface="+mn-ea"/>
                        <a:ea typeface="+mn-ea"/>
                        <a:cs typeface="Calibri" panose="020F0502020204030204" pitchFamily="34" charset="0"/>
                      </a:endParaRPr>
                    </a:p>
                  </a:txBody>
                  <a:tcPr marL="143990" marR="143990" marT="71995" marB="71995"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1" i="0" u="none" strike="noStrike" kern="1200" cap="none" spc="0" normalizeH="0" baseline="0" noProof="0" dirty="0">
                        <a:ln>
                          <a:noFill/>
                        </a:ln>
                        <a:solidFill>
                          <a:prstClr val="black"/>
                        </a:solidFill>
                        <a:effectLst/>
                        <a:uLnTx/>
                        <a:uFillTx/>
                        <a:latin typeface="+mn-ea"/>
                        <a:ea typeface="+mn-ea"/>
                        <a:cs typeface="Calibri" panose="020F0502020204030204" pitchFamily="34" charset="0"/>
                      </a:endParaRPr>
                    </a:p>
                  </a:txBody>
                  <a:tcPr marL="143990" marR="143990" marT="71995" marB="71995"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kumimoji="1" lang="ja-JP" altLang="en-US" sz="1600" b="1" dirty="0">
                        <a:latin typeface="+mn-ea"/>
                        <a:ea typeface="+mn-ea"/>
                        <a:cs typeface="Calibri" panose="020F0502020204030204" pitchFamily="34" charset="0"/>
                      </a:endParaRPr>
                    </a:p>
                  </a:txBody>
                  <a:tcPr marL="143990" marR="143990" marT="71995" marB="71995"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769509143"/>
                  </a:ext>
                </a:extLst>
              </a:tr>
              <a:tr h="383973">
                <a:tc>
                  <a:txBody>
                    <a:bodyPr/>
                    <a:lstStyle/>
                    <a:p>
                      <a:pPr algn="ctr"/>
                      <a:r>
                        <a:rPr kumimoji="1" lang="en-US" altLang="ja-JP" sz="1600" b="1" dirty="0">
                          <a:latin typeface="+mn-ea"/>
                          <a:ea typeface="+mn-ea"/>
                          <a:cs typeface="Calibri" panose="020F0502020204030204" pitchFamily="34" charset="0"/>
                        </a:rPr>
                        <a:t>14</a:t>
                      </a:r>
                      <a:endParaRPr kumimoji="1" lang="ja-JP" altLang="en-US" sz="1600" b="1" dirty="0">
                        <a:latin typeface="+mn-ea"/>
                        <a:ea typeface="+mn-ea"/>
                        <a:cs typeface="Calibri" panose="020F0502020204030204" pitchFamily="34" charset="0"/>
                      </a:endParaRPr>
                    </a:p>
                  </a:txBody>
                  <a:tcPr marL="143990" marR="143990" marT="71995" marB="71995"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kumimoji="1" lang="ja-JP" altLang="en-US" sz="1600" b="1" dirty="0">
                        <a:latin typeface="+mn-ea"/>
                        <a:ea typeface="+mn-ea"/>
                        <a:cs typeface="Calibri" panose="020F0502020204030204" pitchFamily="34" charset="0"/>
                      </a:endParaRPr>
                    </a:p>
                  </a:txBody>
                  <a:tcPr marL="143990" marR="143990" marT="71995" marB="71995"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kumimoji="1" lang="ja-JP" altLang="en-US" sz="1600" b="1" dirty="0">
                        <a:latin typeface="+mn-ea"/>
                        <a:ea typeface="+mn-ea"/>
                        <a:cs typeface="Calibri" panose="020F0502020204030204" pitchFamily="34" charset="0"/>
                      </a:endParaRPr>
                    </a:p>
                  </a:txBody>
                  <a:tcPr marL="143990" marR="143990" marT="71995" marB="71995"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kumimoji="1" lang="ja-JP" altLang="en-US" sz="1600" b="1" dirty="0">
                        <a:latin typeface="+mn-ea"/>
                        <a:ea typeface="+mn-ea"/>
                        <a:cs typeface="Calibri" panose="020F0502020204030204" pitchFamily="34" charset="0"/>
                      </a:endParaRPr>
                    </a:p>
                  </a:txBody>
                  <a:tcPr marL="143990" marR="143990" marT="71995" marB="71995"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kumimoji="1" lang="ja-JP" altLang="en-US" sz="1600" b="1" dirty="0">
                        <a:latin typeface="+mn-ea"/>
                        <a:ea typeface="+mn-ea"/>
                        <a:cs typeface="Calibri" panose="020F0502020204030204" pitchFamily="34" charset="0"/>
                      </a:endParaRPr>
                    </a:p>
                  </a:txBody>
                  <a:tcPr marL="143990" marR="143990" marT="71995" marB="71995"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60195039"/>
                  </a:ext>
                </a:extLst>
              </a:tr>
              <a:tr h="383973">
                <a:tc>
                  <a:txBody>
                    <a:bodyPr/>
                    <a:lstStyle/>
                    <a:p>
                      <a:pPr algn="ctr"/>
                      <a:r>
                        <a:rPr kumimoji="1" lang="en-US" altLang="ja-JP" sz="1600" b="1" dirty="0">
                          <a:latin typeface="+mn-ea"/>
                          <a:ea typeface="+mn-ea"/>
                          <a:cs typeface="Calibri" panose="020F0502020204030204" pitchFamily="34" charset="0"/>
                        </a:rPr>
                        <a:t>15</a:t>
                      </a:r>
                      <a:endParaRPr kumimoji="1" lang="ja-JP" altLang="en-US" sz="1600" b="1" dirty="0">
                        <a:latin typeface="+mn-ea"/>
                        <a:ea typeface="+mn-ea"/>
                        <a:cs typeface="Calibri" panose="020F0502020204030204" pitchFamily="34" charset="0"/>
                      </a:endParaRPr>
                    </a:p>
                  </a:txBody>
                  <a:tcPr marL="143990" marR="143990" marT="71995" marB="71995"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kumimoji="1" lang="ja-JP" altLang="en-US" sz="1600" b="1" dirty="0">
                        <a:latin typeface="+mn-ea"/>
                        <a:ea typeface="+mn-ea"/>
                        <a:cs typeface="Calibri" panose="020F0502020204030204" pitchFamily="34" charset="0"/>
                      </a:endParaRPr>
                    </a:p>
                  </a:txBody>
                  <a:tcPr marL="143990" marR="143990" marT="71995" marB="71995"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kumimoji="1" lang="ja-JP" altLang="en-US" sz="1600" b="1" dirty="0">
                        <a:latin typeface="+mn-ea"/>
                        <a:ea typeface="+mn-ea"/>
                        <a:cs typeface="Calibri" panose="020F0502020204030204" pitchFamily="34" charset="0"/>
                      </a:endParaRPr>
                    </a:p>
                  </a:txBody>
                  <a:tcPr marL="143990" marR="143990" marT="71995" marB="71995"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kumimoji="1" lang="ja-JP" altLang="en-US" sz="1600" b="1" dirty="0">
                        <a:latin typeface="+mn-ea"/>
                        <a:ea typeface="+mn-ea"/>
                        <a:cs typeface="Calibri" panose="020F0502020204030204" pitchFamily="34" charset="0"/>
                      </a:endParaRPr>
                    </a:p>
                  </a:txBody>
                  <a:tcPr marL="143990" marR="143990" marT="71995" marB="71995"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kumimoji="1" lang="ja-JP" altLang="en-US" sz="1600" b="1" dirty="0">
                        <a:latin typeface="+mn-ea"/>
                        <a:ea typeface="+mn-ea"/>
                        <a:cs typeface="Calibri" panose="020F0502020204030204" pitchFamily="34" charset="0"/>
                      </a:endParaRPr>
                    </a:p>
                  </a:txBody>
                  <a:tcPr marL="143990" marR="143990" marT="71995" marB="71995"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89619629"/>
                  </a:ext>
                </a:extLst>
              </a:tr>
            </a:tbl>
          </a:graphicData>
        </a:graphic>
      </p:graphicFrame>
      <p:sp>
        <p:nvSpPr>
          <p:cNvPr id="2" name="タイトル 1"/>
          <p:cNvSpPr>
            <a:spLocks noGrp="1"/>
          </p:cNvSpPr>
          <p:nvPr>
            <p:ph type="title"/>
          </p:nvPr>
        </p:nvSpPr>
        <p:spPr/>
        <p:txBody>
          <a:bodyPr/>
          <a:lstStyle/>
          <a:p>
            <a:pPr marL="268288"/>
            <a:r>
              <a:rPr kumimoji="1" lang="ja-JP" altLang="en-US" dirty="0"/>
              <a:t>更新履歴</a:t>
            </a:r>
          </a:p>
        </p:txBody>
      </p:sp>
    </p:spTree>
    <p:extLst>
      <p:ext uri="{BB962C8B-B14F-4D97-AF65-F5344CB8AC3E}">
        <p14:creationId xmlns:p14="http://schemas.microsoft.com/office/powerpoint/2010/main" val="331169439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74226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AI-VMD</a:t>
            </a:r>
            <a:r>
              <a:rPr kumimoji="1" lang="ja-JP" altLang="en-US"/>
              <a:t>の</a:t>
            </a:r>
            <a:r>
              <a:rPr lang="ja-JP" altLang="en-US"/>
              <a:t>概要</a:t>
            </a:r>
            <a:r>
              <a:rPr kumimoji="1" lang="ja-JP" altLang="en-US"/>
              <a:t>（２）</a:t>
            </a:r>
          </a:p>
        </p:txBody>
      </p:sp>
      <p:sp>
        <p:nvSpPr>
          <p:cNvPr id="3" name="テキスト ボックス 2">
            <a:extLst>
              <a:ext uri="{FF2B5EF4-FFF2-40B4-BE49-F238E27FC236}">
                <a16:creationId xmlns:a16="http://schemas.microsoft.com/office/drawing/2014/main" id="{DF19DE56-ADFC-E778-F535-F9B437168F5C}"/>
              </a:ext>
            </a:extLst>
          </p:cNvPr>
          <p:cNvSpPr txBox="1"/>
          <p:nvPr/>
        </p:nvSpPr>
        <p:spPr>
          <a:xfrm>
            <a:off x="218648" y="645700"/>
            <a:ext cx="4188967" cy="461665"/>
          </a:xfrm>
          <a:prstGeom prst="rect">
            <a:avLst/>
          </a:prstGeom>
          <a:noFill/>
        </p:spPr>
        <p:txBody>
          <a:bodyPr wrap="none" rtlCol="0">
            <a:spAutoFit/>
          </a:bodyPr>
          <a:lstStyle/>
          <a:p>
            <a:pPr>
              <a:defRPr/>
            </a:pPr>
            <a:r>
              <a:rPr lang="en-US" altLang="ja-JP" sz="2400" b="1" dirty="0">
                <a:solidFill>
                  <a:srgbClr val="002060"/>
                </a:solidFill>
                <a:latin typeface="+mn-ea"/>
              </a:rPr>
              <a:t>AI</a:t>
            </a:r>
            <a:r>
              <a:rPr lang="ja-JP" altLang="en-US" sz="2400" b="1" dirty="0">
                <a:solidFill>
                  <a:srgbClr val="002060"/>
                </a:solidFill>
                <a:latin typeface="+mn-ea"/>
              </a:rPr>
              <a:t>動体検知対象物の認識条件</a:t>
            </a:r>
          </a:p>
        </p:txBody>
      </p:sp>
      <p:sp>
        <p:nvSpPr>
          <p:cNvPr id="44" name="テキスト ボックス 43">
            <a:extLst>
              <a:ext uri="{FF2B5EF4-FFF2-40B4-BE49-F238E27FC236}">
                <a16:creationId xmlns:a16="http://schemas.microsoft.com/office/drawing/2014/main" id="{EA8B5C82-C494-6CE9-12CA-8FD80BA96D0A}"/>
              </a:ext>
            </a:extLst>
          </p:cNvPr>
          <p:cNvSpPr txBox="1"/>
          <p:nvPr/>
        </p:nvSpPr>
        <p:spPr>
          <a:xfrm>
            <a:off x="6549104" y="1391204"/>
            <a:ext cx="7539800" cy="707886"/>
          </a:xfrm>
          <a:prstGeom prst="rect">
            <a:avLst/>
          </a:prstGeom>
          <a:noFill/>
        </p:spPr>
        <p:txBody>
          <a:bodyPr wrap="square" rtlCol="0">
            <a:spAutoFit/>
          </a:bodyPr>
          <a:lstStyle/>
          <a:p>
            <a:pPr defTabSz="1439906" fontAlgn="base">
              <a:spcBef>
                <a:spcPct val="0"/>
              </a:spcBef>
              <a:spcAft>
                <a:spcPct val="0"/>
              </a:spcAft>
              <a:defRPr/>
            </a:pPr>
            <a:r>
              <a:rPr lang="ja-JP" altLang="en-US" sz="2000" b="1" dirty="0">
                <a:solidFill>
                  <a:prstClr val="black"/>
                </a:solidFill>
                <a:latin typeface="+mn-ea"/>
              </a:rPr>
              <a:t>自動車・・・タイヤを認識した物体の上に車体がある。</a:t>
            </a:r>
            <a:br>
              <a:rPr lang="en-US" altLang="ja-JP" sz="2000" b="1" dirty="0">
                <a:solidFill>
                  <a:prstClr val="black"/>
                </a:solidFill>
                <a:latin typeface="+mn-ea"/>
              </a:rPr>
            </a:br>
            <a:r>
              <a:rPr lang="ja-JP" altLang="en-US" sz="2000" b="1" dirty="0">
                <a:solidFill>
                  <a:prstClr val="black"/>
                </a:solidFill>
                <a:latin typeface="+mn-ea"/>
              </a:rPr>
              <a:t>タイヤが隠れていても、学習済みの車体に類似している。</a:t>
            </a:r>
          </a:p>
        </p:txBody>
      </p:sp>
      <p:sp>
        <p:nvSpPr>
          <p:cNvPr id="45" name="テキスト ボックス 44">
            <a:extLst>
              <a:ext uri="{FF2B5EF4-FFF2-40B4-BE49-F238E27FC236}">
                <a16:creationId xmlns:a16="http://schemas.microsoft.com/office/drawing/2014/main" id="{AC31ED16-3FF0-A0BB-FA3D-0C33F6A0070C}"/>
              </a:ext>
            </a:extLst>
          </p:cNvPr>
          <p:cNvSpPr txBox="1"/>
          <p:nvPr/>
        </p:nvSpPr>
        <p:spPr>
          <a:xfrm>
            <a:off x="690215" y="7082267"/>
            <a:ext cx="12857944" cy="461665"/>
          </a:xfrm>
          <a:prstGeom prst="rect">
            <a:avLst/>
          </a:prstGeom>
          <a:noFill/>
        </p:spPr>
        <p:txBody>
          <a:bodyPr wrap="square" rtlCol="0">
            <a:spAutoFit/>
          </a:bodyPr>
          <a:lstStyle/>
          <a:p>
            <a:pPr algn="ctr" defTabSz="1439906" fontAlgn="base">
              <a:spcBef>
                <a:spcPct val="0"/>
              </a:spcBef>
              <a:spcAft>
                <a:spcPct val="0"/>
              </a:spcAft>
              <a:defRPr/>
            </a:pPr>
            <a:r>
              <a:rPr lang="ja-JP" altLang="en-US" sz="2400" b="1" dirty="0">
                <a:solidFill>
                  <a:srgbClr val="0070C0"/>
                </a:solidFill>
                <a:latin typeface="+mn-ea"/>
              </a:rPr>
              <a:t>発売後も認識アルゴリズムを研究し、定期ファームアップで判定精度を向上</a:t>
            </a:r>
          </a:p>
        </p:txBody>
      </p:sp>
      <p:pic>
        <p:nvPicPr>
          <p:cNvPr id="46" name="図 45">
            <a:extLst>
              <a:ext uri="{FF2B5EF4-FFF2-40B4-BE49-F238E27FC236}">
                <a16:creationId xmlns:a16="http://schemas.microsoft.com/office/drawing/2014/main" id="{9C08486A-5264-1E1F-4714-1ED5D295575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5428" y="1137817"/>
            <a:ext cx="5126633" cy="2883729"/>
          </a:xfrm>
          <a:prstGeom prst="rect">
            <a:avLst/>
          </a:prstGeom>
        </p:spPr>
      </p:pic>
      <p:sp>
        <p:nvSpPr>
          <p:cNvPr id="47" name="テキスト ボックス 46">
            <a:extLst>
              <a:ext uri="{FF2B5EF4-FFF2-40B4-BE49-F238E27FC236}">
                <a16:creationId xmlns:a16="http://schemas.microsoft.com/office/drawing/2014/main" id="{CAC7AC69-2169-8EF6-87FD-F19E48921799}"/>
              </a:ext>
            </a:extLst>
          </p:cNvPr>
          <p:cNvSpPr txBox="1"/>
          <p:nvPr/>
        </p:nvSpPr>
        <p:spPr>
          <a:xfrm>
            <a:off x="411494" y="4488936"/>
            <a:ext cx="5852672" cy="400110"/>
          </a:xfrm>
          <a:prstGeom prst="rect">
            <a:avLst/>
          </a:prstGeom>
          <a:noFill/>
        </p:spPr>
        <p:txBody>
          <a:bodyPr wrap="square" rtlCol="0">
            <a:spAutoFit/>
          </a:bodyPr>
          <a:lstStyle/>
          <a:p>
            <a:pPr defTabSz="1439906" fontAlgn="base">
              <a:spcBef>
                <a:spcPct val="0"/>
              </a:spcBef>
              <a:spcAft>
                <a:spcPct val="0"/>
              </a:spcAft>
              <a:defRPr/>
            </a:pPr>
            <a:r>
              <a:rPr lang="ja-JP" altLang="en-US" sz="2000" b="1" dirty="0">
                <a:solidFill>
                  <a:prstClr val="black"/>
                </a:solidFill>
                <a:latin typeface="+mn-ea"/>
              </a:rPr>
              <a:t>人・・・全身</a:t>
            </a:r>
            <a:r>
              <a:rPr lang="en-US" altLang="ja-JP" sz="2000" b="1" dirty="0">
                <a:solidFill>
                  <a:prstClr val="black"/>
                </a:solidFill>
                <a:latin typeface="+mn-ea"/>
              </a:rPr>
              <a:t>(</a:t>
            </a:r>
            <a:r>
              <a:rPr lang="ja-JP" altLang="en-US" sz="2000" b="1" dirty="0">
                <a:solidFill>
                  <a:prstClr val="black"/>
                </a:solidFill>
                <a:latin typeface="+mn-ea"/>
              </a:rPr>
              <a:t>頭から足元）、または肩上が撮影。</a:t>
            </a:r>
          </a:p>
        </p:txBody>
      </p:sp>
      <p:sp>
        <p:nvSpPr>
          <p:cNvPr id="48" name="テキスト ボックス 47">
            <a:extLst>
              <a:ext uri="{FF2B5EF4-FFF2-40B4-BE49-F238E27FC236}">
                <a16:creationId xmlns:a16="http://schemas.microsoft.com/office/drawing/2014/main" id="{416BB714-B958-9C54-0426-A19D1ED0501A}"/>
              </a:ext>
            </a:extLst>
          </p:cNvPr>
          <p:cNvSpPr txBox="1"/>
          <p:nvPr/>
        </p:nvSpPr>
        <p:spPr>
          <a:xfrm>
            <a:off x="7087261" y="4049658"/>
            <a:ext cx="6725708" cy="707886"/>
          </a:xfrm>
          <a:prstGeom prst="rect">
            <a:avLst/>
          </a:prstGeom>
          <a:noFill/>
        </p:spPr>
        <p:txBody>
          <a:bodyPr wrap="square" rtlCol="0">
            <a:spAutoFit/>
          </a:bodyPr>
          <a:lstStyle/>
          <a:p>
            <a:pPr defTabSz="1439906" fontAlgn="base">
              <a:spcBef>
                <a:spcPct val="0"/>
              </a:spcBef>
              <a:spcAft>
                <a:spcPct val="0"/>
              </a:spcAft>
              <a:defRPr/>
            </a:pPr>
            <a:r>
              <a:rPr lang="ja-JP" altLang="en-US" sz="2000" b="1" dirty="0">
                <a:solidFill>
                  <a:prstClr val="black"/>
                </a:solidFill>
                <a:latin typeface="+mn-ea"/>
              </a:rPr>
              <a:t>二輪車・・・タイヤがあり人が乗っている。</a:t>
            </a:r>
            <a:br>
              <a:rPr lang="en-US" altLang="ja-JP" sz="2000" b="1" dirty="0">
                <a:solidFill>
                  <a:prstClr val="black"/>
                </a:solidFill>
                <a:latin typeface="+mn-ea"/>
              </a:rPr>
            </a:br>
            <a:r>
              <a:rPr lang="ja-JP" altLang="en-US" sz="2000" b="1" dirty="0">
                <a:solidFill>
                  <a:prstClr val="black"/>
                </a:solidFill>
                <a:latin typeface="+mn-ea"/>
              </a:rPr>
              <a:t>放置自転車は認識しない。</a:t>
            </a:r>
          </a:p>
        </p:txBody>
      </p:sp>
      <p:grpSp>
        <p:nvGrpSpPr>
          <p:cNvPr id="49" name="グループ化 48">
            <a:extLst>
              <a:ext uri="{FF2B5EF4-FFF2-40B4-BE49-F238E27FC236}">
                <a16:creationId xmlns:a16="http://schemas.microsoft.com/office/drawing/2014/main" id="{DA855DDD-604B-4931-6090-F2D448274EA3}"/>
              </a:ext>
            </a:extLst>
          </p:cNvPr>
          <p:cNvGrpSpPr/>
          <p:nvPr/>
        </p:nvGrpSpPr>
        <p:grpSpPr>
          <a:xfrm>
            <a:off x="7849726" y="2399143"/>
            <a:ext cx="4683765" cy="1429163"/>
            <a:chOff x="5096052" y="1303875"/>
            <a:chExt cx="2974402" cy="907583"/>
          </a:xfrm>
        </p:grpSpPr>
        <p:pic>
          <p:nvPicPr>
            <p:cNvPr id="50" name="図 49">
              <a:extLst>
                <a:ext uri="{FF2B5EF4-FFF2-40B4-BE49-F238E27FC236}">
                  <a16:creationId xmlns:a16="http://schemas.microsoft.com/office/drawing/2014/main" id="{D6697986-1124-89C6-C20C-9B379F53A198}"/>
                </a:ext>
              </a:extLst>
            </p:cNvPr>
            <p:cNvPicPr>
              <a:picLocks noChangeAspect="1"/>
            </p:cNvPicPr>
            <p:nvPr/>
          </p:nvPicPr>
          <p:blipFill>
            <a:blip r:embed="rId3"/>
            <a:stretch>
              <a:fillRect/>
            </a:stretch>
          </p:blipFill>
          <p:spPr>
            <a:xfrm>
              <a:off x="6644860" y="1380827"/>
              <a:ext cx="1425594" cy="830631"/>
            </a:xfrm>
            <a:prstGeom prst="rect">
              <a:avLst/>
            </a:prstGeom>
          </p:spPr>
        </p:pic>
        <p:pic>
          <p:nvPicPr>
            <p:cNvPr id="51" name="図 50">
              <a:extLst>
                <a:ext uri="{FF2B5EF4-FFF2-40B4-BE49-F238E27FC236}">
                  <a16:creationId xmlns:a16="http://schemas.microsoft.com/office/drawing/2014/main" id="{DF0F0CB3-383D-1DF3-16E4-09EED88527DF}"/>
                </a:ext>
              </a:extLst>
            </p:cNvPr>
            <p:cNvPicPr>
              <a:picLocks noChangeAspect="1"/>
            </p:cNvPicPr>
            <p:nvPr/>
          </p:nvPicPr>
          <p:blipFill>
            <a:blip r:embed="rId4"/>
            <a:stretch>
              <a:fillRect/>
            </a:stretch>
          </p:blipFill>
          <p:spPr>
            <a:xfrm>
              <a:off x="5096052" y="1303875"/>
              <a:ext cx="1310191" cy="867904"/>
            </a:xfrm>
            <a:prstGeom prst="rect">
              <a:avLst/>
            </a:prstGeom>
          </p:spPr>
        </p:pic>
        <p:sp>
          <p:nvSpPr>
            <p:cNvPr id="52" name="正方形/長方形 51">
              <a:extLst>
                <a:ext uri="{FF2B5EF4-FFF2-40B4-BE49-F238E27FC236}">
                  <a16:creationId xmlns:a16="http://schemas.microsoft.com/office/drawing/2014/main" id="{66027037-768D-B554-BEF9-3336E6D06024}"/>
                </a:ext>
              </a:extLst>
            </p:cNvPr>
            <p:cNvSpPr/>
            <p:nvPr/>
          </p:nvSpPr>
          <p:spPr>
            <a:xfrm>
              <a:off x="5096931" y="1364620"/>
              <a:ext cx="1288145" cy="804841"/>
            </a:xfrm>
            <a:prstGeom prst="rect">
              <a:avLst/>
            </a:prstGeom>
            <a:noFill/>
            <a:ln w="19050">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19953" fontAlgn="base">
                <a:spcBef>
                  <a:spcPct val="0"/>
                </a:spcBef>
                <a:spcAft>
                  <a:spcPct val="0"/>
                </a:spcAft>
                <a:defRPr/>
              </a:pPr>
              <a:endParaRPr lang="ja-JP" altLang="en-US" sz="2834" b="1">
                <a:solidFill>
                  <a:prstClr val="white"/>
                </a:solidFill>
                <a:latin typeface="+mn-ea"/>
              </a:endParaRPr>
            </a:p>
          </p:txBody>
        </p:sp>
        <p:sp>
          <p:nvSpPr>
            <p:cNvPr id="53" name="楕円 52">
              <a:extLst>
                <a:ext uri="{FF2B5EF4-FFF2-40B4-BE49-F238E27FC236}">
                  <a16:creationId xmlns:a16="http://schemas.microsoft.com/office/drawing/2014/main" id="{5BA8AD65-7296-68FF-0945-6D434442B874}"/>
                </a:ext>
              </a:extLst>
            </p:cNvPr>
            <p:cNvSpPr/>
            <p:nvPr/>
          </p:nvSpPr>
          <p:spPr>
            <a:xfrm>
              <a:off x="5719522" y="2102749"/>
              <a:ext cx="107558" cy="103420"/>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19953" fontAlgn="base">
                <a:spcBef>
                  <a:spcPct val="0"/>
                </a:spcBef>
                <a:spcAft>
                  <a:spcPct val="0"/>
                </a:spcAft>
                <a:defRPr/>
              </a:pPr>
              <a:endParaRPr lang="ja-JP" altLang="en-US" sz="2834" b="1">
                <a:solidFill>
                  <a:prstClr val="white"/>
                </a:solidFill>
                <a:latin typeface="+mn-ea"/>
              </a:endParaRPr>
            </a:p>
          </p:txBody>
        </p:sp>
      </p:grpSp>
      <p:grpSp>
        <p:nvGrpSpPr>
          <p:cNvPr id="54" name="グループ化 53">
            <a:extLst>
              <a:ext uri="{FF2B5EF4-FFF2-40B4-BE49-F238E27FC236}">
                <a16:creationId xmlns:a16="http://schemas.microsoft.com/office/drawing/2014/main" id="{D8553F68-E358-6B5A-664D-E6833A066CC5}"/>
              </a:ext>
            </a:extLst>
          </p:cNvPr>
          <p:cNvGrpSpPr/>
          <p:nvPr/>
        </p:nvGrpSpPr>
        <p:grpSpPr>
          <a:xfrm>
            <a:off x="7856652" y="4805614"/>
            <a:ext cx="6040519" cy="1937555"/>
            <a:chOff x="4708071" y="3210946"/>
            <a:chExt cx="3836002" cy="1230435"/>
          </a:xfrm>
        </p:grpSpPr>
        <p:pic>
          <p:nvPicPr>
            <p:cNvPr id="55" name="図 54">
              <a:extLst>
                <a:ext uri="{FF2B5EF4-FFF2-40B4-BE49-F238E27FC236}">
                  <a16:creationId xmlns:a16="http://schemas.microsoft.com/office/drawing/2014/main" id="{ECBA5BBB-BD4B-0261-26FA-6E9180C99766}"/>
                </a:ext>
              </a:extLst>
            </p:cNvPr>
            <p:cNvPicPr>
              <a:picLocks noChangeAspect="1"/>
            </p:cNvPicPr>
            <p:nvPr/>
          </p:nvPicPr>
          <p:blipFill>
            <a:blip r:embed="rId5"/>
            <a:stretch>
              <a:fillRect/>
            </a:stretch>
          </p:blipFill>
          <p:spPr>
            <a:xfrm>
              <a:off x="4762500" y="3367565"/>
              <a:ext cx="854562" cy="983505"/>
            </a:xfrm>
            <a:prstGeom prst="rect">
              <a:avLst/>
            </a:prstGeom>
          </p:spPr>
        </p:pic>
        <p:pic>
          <p:nvPicPr>
            <p:cNvPr id="56" name="図 55">
              <a:extLst>
                <a:ext uri="{FF2B5EF4-FFF2-40B4-BE49-F238E27FC236}">
                  <a16:creationId xmlns:a16="http://schemas.microsoft.com/office/drawing/2014/main" id="{88A812B4-E228-9472-943D-5B0189755728}"/>
                </a:ext>
              </a:extLst>
            </p:cNvPr>
            <p:cNvPicPr>
              <a:picLocks noChangeAspect="1"/>
            </p:cNvPicPr>
            <p:nvPr/>
          </p:nvPicPr>
          <p:blipFill>
            <a:blip r:embed="rId6"/>
            <a:stretch>
              <a:fillRect/>
            </a:stretch>
          </p:blipFill>
          <p:spPr>
            <a:xfrm>
              <a:off x="5822362" y="3279954"/>
              <a:ext cx="1121437" cy="1071116"/>
            </a:xfrm>
            <a:prstGeom prst="rect">
              <a:avLst/>
            </a:prstGeom>
          </p:spPr>
        </p:pic>
        <p:pic>
          <p:nvPicPr>
            <p:cNvPr id="57" name="図 56">
              <a:extLst>
                <a:ext uri="{FF2B5EF4-FFF2-40B4-BE49-F238E27FC236}">
                  <a16:creationId xmlns:a16="http://schemas.microsoft.com/office/drawing/2014/main" id="{A7511022-1921-0060-4A9A-5CA4B7904CBC}"/>
                </a:ext>
              </a:extLst>
            </p:cNvPr>
            <p:cNvPicPr>
              <a:picLocks noChangeAspect="1"/>
            </p:cNvPicPr>
            <p:nvPr/>
          </p:nvPicPr>
          <p:blipFill>
            <a:blip r:embed="rId7"/>
            <a:stretch>
              <a:fillRect/>
            </a:stretch>
          </p:blipFill>
          <p:spPr>
            <a:xfrm>
              <a:off x="7336489" y="3541452"/>
              <a:ext cx="1207584" cy="797868"/>
            </a:xfrm>
            <a:prstGeom prst="rect">
              <a:avLst/>
            </a:prstGeom>
          </p:spPr>
        </p:pic>
        <p:sp>
          <p:nvSpPr>
            <p:cNvPr id="58" name="乗算 19">
              <a:extLst>
                <a:ext uri="{FF2B5EF4-FFF2-40B4-BE49-F238E27FC236}">
                  <a16:creationId xmlns:a16="http://schemas.microsoft.com/office/drawing/2014/main" id="{A28DE823-781D-12F5-2AE5-C011F6E10ADC}"/>
                </a:ext>
              </a:extLst>
            </p:cNvPr>
            <p:cNvSpPr/>
            <p:nvPr/>
          </p:nvSpPr>
          <p:spPr>
            <a:xfrm>
              <a:off x="7639846" y="3210946"/>
              <a:ext cx="446314" cy="493110"/>
            </a:xfrm>
            <a:prstGeom prst="mathMultiply">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19953" fontAlgn="base">
                <a:spcBef>
                  <a:spcPct val="0"/>
                </a:spcBef>
                <a:spcAft>
                  <a:spcPct val="0"/>
                </a:spcAft>
                <a:defRPr/>
              </a:pPr>
              <a:endParaRPr lang="ja-JP" altLang="en-US" sz="2834" b="1">
                <a:solidFill>
                  <a:prstClr val="white"/>
                </a:solidFill>
                <a:latin typeface="+mn-ea"/>
              </a:endParaRPr>
            </a:p>
          </p:txBody>
        </p:sp>
        <p:sp>
          <p:nvSpPr>
            <p:cNvPr id="59" name="正方形/長方形 58">
              <a:extLst>
                <a:ext uri="{FF2B5EF4-FFF2-40B4-BE49-F238E27FC236}">
                  <a16:creationId xmlns:a16="http://schemas.microsoft.com/office/drawing/2014/main" id="{C3EA2A30-BF69-B882-FCA9-86263244819C}"/>
                </a:ext>
              </a:extLst>
            </p:cNvPr>
            <p:cNvSpPr/>
            <p:nvPr/>
          </p:nvSpPr>
          <p:spPr>
            <a:xfrm>
              <a:off x="4708071" y="3376876"/>
              <a:ext cx="908992" cy="1015510"/>
            </a:xfrm>
            <a:prstGeom prst="rect">
              <a:avLst/>
            </a:prstGeom>
            <a:noFill/>
            <a:ln w="19050">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19953" fontAlgn="base">
                <a:spcBef>
                  <a:spcPct val="0"/>
                </a:spcBef>
                <a:spcAft>
                  <a:spcPct val="0"/>
                </a:spcAft>
                <a:defRPr/>
              </a:pPr>
              <a:endParaRPr lang="ja-JP" altLang="en-US" sz="2834" b="1">
                <a:solidFill>
                  <a:prstClr val="white"/>
                </a:solidFill>
                <a:latin typeface="+mn-ea"/>
              </a:endParaRPr>
            </a:p>
          </p:txBody>
        </p:sp>
        <p:sp>
          <p:nvSpPr>
            <p:cNvPr id="60" name="楕円 59">
              <a:extLst>
                <a:ext uri="{FF2B5EF4-FFF2-40B4-BE49-F238E27FC236}">
                  <a16:creationId xmlns:a16="http://schemas.microsoft.com/office/drawing/2014/main" id="{8A55356F-6D65-6CF8-C9E9-C130F2A76F3C}"/>
                </a:ext>
              </a:extLst>
            </p:cNvPr>
            <p:cNvSpPr/>
            <p:nvPr/>
          </p:nvSpPr>
          <p:spPr>
            <a:xfrm>
              <a:off x="5112136" y="4337961"/>
              <a:ext cx="107558" cy="103420"/>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19953" fontAlgn="base">
                <a:spcBef>
                  <a:spcPct val="0"/>
                </a:spcBef>
                <a:spcAft>
                  <a:spcPct val="0"/>
                </a:spcAft>
                <a:defRPr/>
              </a:pPr>
              <a:endParaRPr lang="ja-JP" altLang="en-US" sz="2834" b="1">
                <a:solidFill>
                  <a:prstClr val="white"/>
                </a:solidFill>
                <a:latin typeface="+mn-ea"/>
              </a:endParaRPr>
            </a:p>
          </p:txBody>
        </p:sp>
      </p:grpSp>
      <p:grpSp>
        <p:nvGrpSpPr>
          <p:cNvPr id="62" name="グループ化 61">
            <a:extLst>
              <a:ext uri="{FF2B5EF4-FFF2-40B4-BE49-F238E27FC236}">
                <a16:creationId xmlns:a16="http://schemas.microsoft.com/office/drawing/2014/main" id="{D05B94FB-547F-F070-FD8E-BB2E7F239DA8}"/>
              </a:ext>
            </a:extLst>
          </p:cNvPr>
          <p:cNvGrpSpPr/>
          <p:nvPr/>
        </p:nvGrpSpPr>
        <p:grpSpPr>
          <a:xfrm>
            <a:off x="690215" y="5008486"/>
            <a:ext cx="3092437" cy="2019102"/>
            <a:chOff x="935796" y="3001314"/>
            <a:chExt cx="1963837" cy="1282221"/>
          </a:xfrm>
        </p:grpSpPr>
        <p:pic>
          <p:nvPicPr>
            <p:cNvPr id="63" name="図 62">
              <a:extLst>
                <a:ext uri="{FF2B5EF4-FFF2-40B4-BE49-F238E27FC236}">
                  <a16:creationId xmlns:a16="http://schemas.microsoft.com/office/drawing/2014/main" id="{E29F8C46-C874-A835-5B34-8D1EAE182223}"/>
                </a:ext>
              </a:extLst>
            </p:cNvPr>
            <p:cNvPicPr>
              <a:picLocks noChangeAspect="1"/>
            </p:cNvPicPr>
            <p:nvPr/>
          </p:nvPicPr>
          <p:blipFill>
            <a:blip r:embed="rId8"/>
            <a:stretch>
              <a:fillRect/>
            </a:stretch>
          </p:blipFill>
          <p:spPr>
            <a:xfrm>
              <a:off x="935796" y="3006194"/>
              <a:ext cx="699946" cy="1228336"/>
            </a:xfrm>
            <a:prstGeom prst="rect">
              <a:avLst/>
            </a:prstGeom>
          </p:spPr>
        </p:pic>
        <p:grpSp>
          <p:nvGrpSpPr>
            <p:cNvPr id="64" name="グループ化 63">
              <a:extLst>
                <a:ext uri="{FF2B5EF4-FFF2-40B4-BE49-F238E27FC236}">
                  <a16:creationId xmlns:a16="http://schemas.microsoft.com/office/drawing/2014/main" id="{F38DF393-7C5E-415C-DF9F-9BC948CAC52A}"/>
                </a:ext>
              </a:extLst>
            </p:cNvPr>
            <p:cNvGrpSpPr/>
            <p:nvPr/>
          </p:nvGrpSpPr>
          <p:grpSpPr>
            <a:xfrm>
              <a:off x="2299967" y="3061186"/>
              <a:ext cx="599666" cy="1178800"/>
              <a:chOff x="2299967" y="3061186"/>
              <a:chExt cx="778184" cy="1503250"/>
            </a:xfrm>
          </p:grpSpPr>
          <p:pic>
            <p:nvPicPr>
              <p:cNvPr id="67" name="図 66">
                <a:extLst>
                  <a:ext uri="{FF2B5EF4-FFF2-40B4-BE49-F238E27FC236}">
                    <a16:creationId xmlns:a16="http://schemas.microsoft.com/office/drawing/2014/main" id="{4491B2CB-2667-41FA-8943-6D594EC19A48}"/>
                  </a:ext>
                </a:extLst>
              </p:cNvPr>
              <p:cNvPicPr>
                <a:picLocks noChangeAspect="1"/>
              </p:cNvPicPr>
              <p:nvPr/>
            </p:nvPicPr>
            <p:blipFill>
              <a:blip r:embed="rId8"/>
              <a:stretch>
                <a:fillRect/>
              </a:stretch>
            </p:blipFill>
            <p:spPr>
              <a:xfrm>
                <a:off x="2424751" y="3069768"/>
                <a:ext cx="474882" cy="833371"/>
              </a:xfrm>
              <a:prstGeom prst="rect">
                <a:avLst/>
              </a:prstGeom>
            </p:spPr>
          </p:pic>
          <p:pic>
            <p:nvPicPr>
              <p:cNvPr id="68" name="図 67">
                <a:extLst>
                  <a:ext uri="{FF2B5EF4-FFF2-40B4-BE49-F238E27FC236}">
                    <a16:creationId xmlns:a16="http://schemas.microsoft.com/office/drawing/2014/main" id="{05167148-627A-C86C-21CD-44E9ECB03F23}"/>
                  </a:ext>
                </a:extLst>
              </p:cNvPr>
              <p:cNvPicPr>
                <a:picLocks noChangeAspect="1"/>
              </p:cNvPicPr>
              <p:nvPr/>
            </p:nvPicPr>
            <p:blipFill>
              <a:blip r:embed="rId9">
                <a:clrChange>
                  <a:clrFrom>
                    <a:srgbClr val="F7F7F7"/>
                  </a:clrFrom>
                  <a:clrTo>
                    <a:srgbClr val="F7F7F7">
                      <a:alpha val="0"/>
                    </a:srgbClr>
                  </a:clrTo>
                </a:clrChange>
              </a:blip>
              <a:stretch>
                <a:fillRect/>
              </a:stretch>
            </p:blipFill>
            <p:spPr>
              <a:xfrm>
                <a:off x="2299967" y="3486453"/>
                <a:ext cx="477727" cy="909571"/>
              </a:xfrm>
              <a:prstGeom prst="rect">
                <a:avLst/>
              </a:prstGeom>
            </p:spPr>
          </p:pic>
          <p:pic>
            <p:nvPicPr>
              <p:cNvPr id="69" name="図 68">
                <a:extLst>
                  <a:ext uri="{FF2B5EF4-FFF2-40B4-BE49-F238E27FC236}">
                    <a16:creationId xmlns:a16="http://schemas.microsoft.com/office/drawing/2014/main" id="{56504207-AE41-6CD3-402F-A5B341FD0A71}"/>
                  </a:ext>
                </a:extLst>
              </p:cNvPr>
              <p:cNvPicPr>
                <a:picLocks noChangeAspect="1"/>
              </p:cNvPicPr>
              <p:nvPr/>
            </p:nvPicPr>
            <p:blipFill>
              <a:blip r:embed="rId10">
                <a:clrChange>
                  <a:clrFrom>
                    <a:srgbClr val="F7F7F7"/>
                  </a:clrFrom>
                  <a:clrTo>
                    <a:srgbClr val="F7F7F7">
                      <a:alpha val="0"/>
                    </a:srgbClr>
                  </a:clrTo>
                </a:clrChange>
              </a:blip>
              <a:stretch>
                <a:fillRect/>
              </a:stretch>
            </p:blipFill>
            <p:spPr>
              <a:xfrm>
                <a:off x="2566853" y="3654865"/>
                <a:ext cx="511298" cy="909571"/>
              </a:xfrm>
              <a:prstGeom prst="rect">
                <a:avLst/>
              </a:prstGeom>
            </p:spPr>
          </p:pic>
          <p:sp>
            <p:nvSpPr>
              <p:cNvPr id="70" name="正方形/長方形 69">
                <a:extLst>
                  <a:ext uri="{FF2B5EF4-FFF2-40B4-BE49-F238E27FC236}">
                    <a16:creationId xmlns:a16="http://schemas.microsoft.com/office/drawing/2014/main" id="{793EAB91-5302-DD82-2C5A-AAED1106119E}"/>
                  </a:ext>
                </a:extLst>
              </p:cNvPr>
              <p:cNvSpPr/>
              <p:nvPr/>
            </p:nvSpPr>
            <p:spPr>
              <a:xfrm>
                <a:off x="2361865" y="3061186"/>
                <a:ext cx="604492" cy="459908"/>
              </a:xfrm>
              <a:prstGeom prst="rect">
                <a:avLst/>
              </a:prstGeom>
              <a:noFill/>
              <a:ln w="19050">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19953" fontAlgn="base">
                  <a:spcBef>
                    <a:spcPct val="0"/>
                  </a:spcBef>
                  <a:spcAft>
                    <a:spcPct val="0"/>
                  </a:spcAft>
                  <a:defRPr/>
                </a:pPr>
                <a:endParaRPr lang="ja-JP" altLang="en-US" sz="2834" b="1">
                  <a:solidFill>
                    <a:prstClr val="white"/>
                  </a:solidFill>
                  <a:latin typeface="+mn-ea"/>
                </a:endParaRPr>
              </a:p>
            </p:txBody>
          </p:sp>
        </p:grpSp>
        <p:sp>
          <p:nvSpPr>
            <p:cNvPr id="65" name="正方形/長方形 64">
              <a:extLst>
                <a:ext uri="{FF2B5EF4-FFF2-40B4-BE49-F238E27FC236}">
                  <a16:creationId xmlns:a16="http://schemas.microsoft.com/office/drawing/2014/main" id="{8DB88DB4-72B0-9619-F7F6-4C6C5352F1BB}"/>
                </a:ext>
              </a:extLst>
            </p:cNvPr>
            <p:cNvSpPr/>
            <p:nvPr/>
          </p:nvSpPr>
          <p:spPr>
            <a:xfrm>
              <a:off x="959728" y="3001314"/>
              <a:ext cx="676013" cy="1233216"/>
            </a:xfrm>
            <a:prstGeom prst="rect">
              <a:avLst/>
            </a:prstGeom>
            <a:noFill/>
            <a:ln w="19050">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19953" fontAlgn="base">
                <a:spcBef>
                  <a:spcPct val="0"/>
                </a:spcBef>
                <a:spcAft>
                  <a:spcPct val="0"/>
                </a:spcAft>
                <a:defRPr/>
              </a:pPr>
              <a:endParaRPr lang="ja-JP" altLang="en-US" sz="2834" b="1">
                <a:solidFill>
                  <a:prstClr val="white"/>
                </a:solidFill>
                <a:latin typeface="+mn-ea"/>
              </a:endParaRPr>
            </a:p>
          </p:txBody>
        </p:sp>
        <p:sp>
          <p:nvSpPr>
            <p:cNvPr id="66" name="楕円 65">
              <a:extLst>
                <a:ext uri="{FF2B5EF4-FFF2-40B4-BE49-F238E27FC236}">
                  <a16:creationId xmlns:a16="http://schemas.microsoft.com/office/drawing/2014/main" id="{86D3531B-0680-5B65-91A9-AC430E97FDC5}"/>
                </a:ext>
              </a:extLst>
            </p:cNvPr>
            <p:cNvSpPr/>
            <p:nvPr/>
          </p:nvSpPr>
          <p:spPr>
            <a:xfrm>
              <a:off x="1247677" y="4180115"/>
              <a:ext cx="107558" cy="103420"/>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19953" fontAlgn="base">
                <a:spcBef>
                  <a:spcPct val="0"/>
                </a:spcBef>
                <a:spcAft>
                  <a:spcPct val="0"/>
                </a:spcAft>
                <a:defRPr/>
              </a:pPr>
              <a:endParaRPr lang="ja-JP" altLang="en-US" sz="2834" b="1">
                <a:solidFill>
                  <a:prstClr val="white"/>
                </a:solidFill>
                <a:latin typeface="+mn-ea"/>
              </a:endParaRPr>
            </a:p>
          </p:txBody>
        </p:sp>
      </p:grpSp>
      <p:sp>
        <p:nvSpPr>
          <p:cNvPr id="71" name="テキスト ボックス 70">
            <a:extLst>
              <a:ext uri="{FF2B5EF4-FFF2-40B4-BE49-F238E27FC236}">
                <a16:creationId xmlns:a16="http://schemas.microsoft.com/office/drawing/2014/main" id="{EB43D79A-C621-FB9F-7BFD-E1539430D28B}"/>
              </a:ext>
            </a:extLst>
          </p:cNvPr>
          <p:cNvSpPr txBox="1"/>
          <p:nvPr/>
        </p:nvSpPr>
        <p:spPr>
          <a:xfrm>
            <a:off x="6798748" y="604412"/>
            <a:ext cx="2703065" cy="699394"/>
          </a:xfrm>
          <a:prstGeom prst="rect">
            <a:avLst/>
          </a:prstGeom>
          <a:noFill/>
        </p:spPr>
        <p:txBody>
          <a:bodyPr wrap="square" lIns="143990" tIns="71995" rIns="143990" bIns="71995" rtlCol="0" anchor="t">
            <a:spAutoFit/>
          </a:bodyPr>
          <a:lstStyle/>
          <a:p>
            <a:pPr defTabSz="719953" fontAlgn="base">
              <a:spcBef>
                <a:spcPct val="0"/>
              </a:spcBef>
              <a:spcAft>
                <a:spcPct val="0"/>
              </a:spcAft>
              <a:defRPr/>
            </a:pPr>
            <a:endParaRPr lang="en-US" altLang="ja-JP" sz="1800" b="1" dirty="0">
              <a:solidFill>
                <a:prstClr val="black"/>
              </a:solidFill>
              <a:latin typeface="+mn-ea"/>
            </a:endParaRPr>
          </a:p>
          <a:p>
            <a:pPr defTabSz="719953" fontAlgn="base">
              <a:spcBef>
                <a:spcPct val="0"/>
              </a:spcBef>
              <a:spcAft>
                <a:spcPct val="0"/>
              </a:spcAft>
              <a:defRPr/>
            </a:pPr>
            <a:r>
              <a:rPr lang="en-US" altLang="ja-JP" sz="1800" b="1" u="sng" dirty="0">
                <a:solidFill>
                  <a:srgbClr val="10A99A"/>
                </a:solidFill>
                <a:latin typeface="+mn-ea"/>
                <a:cs typeface="Calibri"/>
              </a:rPr>
              <a:t>※</a:t>
            </a:r>
            <a:r>
              <a:rPr lang="ja-JP" altLang="en-US" sz="1800" b="1" u="sng" dirty="0">
                <a:solidFill>
                  <a:srgbClr val="10A99A"/>
                </a:solidFill>
                <a:latin typeface="+mn-ea"/>
                <a:cs typeface="Calibri"/>
              </a:rPr>
              <a:t>対象物の検知基準点</a:t>
            </a:r>
          </a:p>
        </p:txBody>
      </p:sp>
      <p:pic>
        <p:nvPicPr>
          <p:cNvPr id="4" name="Picture 4">
            <a:extLst>
              <a:ext uri="{FF2B5EF4-FFF2-40B4-BE49-F238E27FC236}">
                <a16:creationId xmlns:a16="http://schemas.microsoft.com/office/drawing/2014/main" id="{E50B3CD1-BBDE-B09D-BB42-15AD2368EE19}"/>
              </a:ext>
            </a:extLst>
          </p:cNvPr>
          <p:cNvPicPr>
            <a:picLocks noChangeAspect="1"/>
          </p:cNvPicPr>
          <p:nvPr/>
        </p:nvPicPr>
        <p:blipFill>
          <a:blip r:embed="rId11"/>
          <a:stretch>
            <a:fillRect/>
          </a:stretch>
        </p:blipFill>
        <p:spPr>
          <a:xfrm>
            <a:off x="3900062" y="5082136"/>
            <a:ext cx="2178179" cy="1379348"/>
          </a:xfrm>
          <a:prstGeom prst="rect">
            <a:avLst/>
          </a:prstGeom>
        </p:spPr>
      </p:pic>
      <p:pic>
        <p:nvPicPr>
          <p:cNvPr id="5" name="Picture 5">
            <a:extLst>
              <a:ext uri="{FF2B5EF4-FFF2-40B4-BE49-F238E27FC236}">
                <a16:creationId xmlns:a16="http://schemas.microsoft.com/office/drawing/2014/main" id="{9AB82F5E-9300-81BB-0DAC-E9A5C9555A17}"/>
              </a:ext>
            </a:extLst>
          </p:cNvPr>
          <p:cNvPicPr>
            <a:picLocks noChangeAspect="1"/>
          </p:cNvPicPr>
          <p:nvPr/>
        </p:nvPicPr>
        <p:blipFill>
          <a:blip r:embed="rId12"/>
          <a:stretch>
            <a:fillRect/>
          </a:stretch>
        </p:blipFill>
        <p:spPr>
          <a:xfrm>
            <a:off x="10305997" y="2580926"/>
            <a:ext cx="2243173" cy="1182141"/>
          </a:xfrm>
          <a:prstGeom prst="rect">
            <a:avLst/>
          </a:prstGeom>
        </p:spPr>
      </p:pic>
      <p:pic>
        <p:nvPicPr>
          <p:cNvPr id="6" name="Picture 6">
            <a:extLst>
              <a:ext uri="{FF2B5EF4-FFF2-40B4-BE49-F238E27FC236}">
                <a16:creationId xmlns:a16="http://schemas.microsoft.com/office/drawing/2014/main" id="{A28C7DB4-5299-1D6D-9285-0FFC4059C35A}"/>
              </a:ext>
            </a:extLst>
          </p:cNvPr>
          <p:cNvPicPr>
            <a:picLocks noChangeAspect="1"/>
          </p:cNvPicPr>
          <p:nvPr/>
        </p:nvPicPr>
        <p:blipFill>
          <a:blip r:embed="rId12"/>
          <a:stretch>
            <a:fillRect/>
          </a:stretch>
        </p:blipFill>
        <p:spPr>
          <a:xfrm>
            <a:off x="9494944" y="4969647"/>
            <a:ext cx="1909866" cy="1493229"/>
          </a:xfrm>
          <a:prstGeom prst="rect">
            <a:avLst/>
          </a:prstGeom>
        </p:spPr>
      </p:pic>
      <p:sp>
        <p:nvSpPr>
          <p:cNvPr id="9" name="楕円 52">
            <a:extLst>
              <a:ext uri="{FF2B5EF4-FFF2-40B4-BE49-F238E27FC236}">
                <a16:creationId xmlns:a16="http://schemas.microsoft.com/office/drawing/2014/main" id="{770F8DB9-6ACE-52B5-0A96-B629C424ED50}"/>
              </a:ext>
            </a:extLst>
          </p:cNvPr>
          <p:cNvSpPr/>
          <p:nvPr/>
        </p:nvSpPr>
        <p:spPr>
          <a:xfrm>
            <a:off x="11315768" y="3697119"/>
            <a:ext cx="169371" cy="162855"/>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19953" fontAlgn="base">
              <a:spcBef>
                <a:spcPct val="0"/>
              </a:spcBef>
              <a:spcAft>
                <a:spcPct val="0"/>
              </a:spcAft>
              <a:defRPr/>
            </a:pPr>
            <a:endParaRPr lang="ja-JP" altLang="en-US" sz="2834" b="1">
              <a:solidFill>
                <a:prstClr val="white"/>
              </a:solidFill>
              <a:latin typeface="+mn-ea"/>
            </a:endParaRPr>
          </a:p>
        </p:txBody>
      </p:sp>
      <p:sp>
        <p:nvSpPr>
          <p:cNvPr id="11" name="楕円 52">
            <a:extLst>
              <a:ext uri="{FF2B5EF4-FFF2-40B4-BE49-F238E27FC236}">
                <a16:creationId xmlns:a16="http://schemas.microsoft.com/office/drawing/2014/main" id="{A4C868E7-CE56-F4C7-5C30-6B09C6B3DDB2}"/>
              </a:ext>
            </a:extLst>
          </p:cNvPr>
          <p:cNvSpPr/>
          <p:nvPr/>
        </p:nvSpPr>
        <p:spPr>
          <a:xfrm>
            <a:off x="10349169" y="6385818"/>
            <a:ext cx="169371" cy="162855"/>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19953" fontAlgn="base">
              <a:spcBef>
                <a:spcPct val="0"/>
              </a:spcBef>
              <a:spcAft>
                <a:spcPct val="0"/>
              </a:spcAft>
              <a:defRPr/>
            </a:pPr>
            <a:endParaRPr lang="ja-JP" altLang="en-US" sz="2834" b="1">
              <a:solidFill>
                <a:prstClr val="white"/>
              </a:solidFill>
              <a:latin typeface="+mn-ea"/>
            </a:endParaRPr>
          </a:p>
        </p:txBody>
      </p:sp>
      <p:sp>
        <p:nvSpPr>
          <p:cNvPr id="10" name="テキスト ボックス 9">
            <a:extLst>
              <a:ext uri="{FF2B5EF4-FFF2-40B4-BE49-F238E27FC236}">
                <a16:creationId xmlns:a16="http://schemas.microsoft.com/office/drawing/2014/main" id="{F5C889B6-F21A-76D5-97A9-95B70D7E0312}"/>
              </a:ext>
            </a:extLst>
          </p:cNvPr>
          <p:cNvSpPr txBox="1"/>
          <p:nvPr/>
        </p:nvSpPr>
        <p:spPr>
          <a:xfrm>
            <a:off x="6603823" y="909368"/>
            <a:ext cx="389850" cy="338554"/>
          </a:xfrm>
          <a:prstGeom prst="rect">
            <a:avLst/>
          </a:prstGeom>
          <a:noFill/>
        </p:spPr>
        <p:txBody>
          <a:bodyPr wrap="none" rtlCol="0">
            <a:spAutoFit/>
          </a:bodyPr>
          <a:lstStyle/>
          <a:p>
            <a:pPr algn="l"/>
            <a:r>
              <a:rPr lang="ja-JP" altLang="en-US" sz="1600" b="1" dirty="0"/>
              <a:t>〇</a:t>
            </a:r>
            <a:endParaRPr kumimoji="1" lang="ja-JP" altLang="en-US" sz="1600" b="1" dirty="0"/>
          </a:p>
        </p:txBody>
      </p:sp>
    </p:spTree>
    <p:extLst>
      <p:ext uri="{BB962C8B-B14F-4D97-AF65-F5344CB8AC3E}">
        <p14:creationId xmlns:p14="http://schemas.microsoft.com/office/powerpoint/2010/main" val="20773269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正方形/長方形 38">
            <a:extLst>
              <a:ext uri="{FF2B5EF4-FFF2-40B4-BE49-F238E27FC236}">
                <a16:creationId xmlns:a16="http://schemas.microsoft.com/office/drawing/2014/main" id="{37CDD16F-D609-41D3-E801-85539952EBE6}"/>
              </a:ext>
            </a:extLst>
          </p:cNvPr>
          <p:cNvSpPr/>
          <p:nvPr/>
        </p:nvSpPr>
        <p:spPr>
          <a:xfrm>
            <a:off x="167955" y="819555"/>
            <a:ext cx="14112551" cy="4176968"/>
          </a:xfrm>
          <a:prstGeom prst="rect">
            <a:avLst/>
          </a:prstGeom>
          <a:solidFill>
            <a:srgbClr val="5B9BD5">
              <a:lumMod val="20000"/>
              <a:lumOff val="80000"/>
              <a:alpha val="50000"/>
            </a:srgbClr>
          </a:solidFill>
          <a:ln w="12700" cap="flat" cmpd="sng" algn="ctr">
            <a:noFill/>
            <a:prstDash val="solid"/>
            <a:miter lim="800000"/>
          </a:ln>
          <a:effectLst/>
        </p:spPr>
        <p:txBody>
          <a:bodyPr rtlCol="0" anchor="ctr"/>
          <a:lstStyle/>
          <a:p>
            <a:pPr algn="ctr" defTabSz="1439906">
              <a:defRPr/>
            </a:pPr>
            <a:endParaRPr kumimoji="0" lang="ja-JP" altLang="en-US" sz="2834" b="1" kern="0">
              <a:solidFill>
                <a:prstClr val="white"/>
              </a:solidFill>
              <a:latin typeface="+mn-ea"/>
            </a:endParaRPr>
          </a:p>
        </p:txBody>
      </p:sp>
      <p:sp>
        <p:nvSpPr>
          <p:cNvPr id="2" name="タイトル 1"/>
          <p:cNvSpPr>
            <a:spLocks noGrp="1"/>
          </p:cNvSpPr>
          <p:nvPr>
            <p:ph type="title"/>
          </p:nvPr>
        </p:nvSpPr>
        <p:spPr/>
        <p:txBody>
          <a:bodyPr/>
          <a:lstStyle/>
          <a:p>
            <a:r>
              <a:rPr lang="en-US" altLang="ja-JP" dirty="0"/>
              <a:t>AI-VMD</a:t>
            </a:r>
            <a:r>
              <a:rPr kumimoji="1" lang="ja-JP" altLang="en-US" dirty="0"/>
              <a:t>の</a:t>
            </a:r>
            <a:r>
              <a:rPr lang="ja-JP" altLang="en-US" dirty="0"/>
              <a:t>概要</a:t>
            </a:r>
            <a:r>
              <a:rPr kumimoji="1" lang="ja-JP" altLang="en-US" dirty="0"/>
              <a:t>（３）</a:t>
            </a:r>
          </a:p>
        </p:txBody>
      </p:sp>
      <p:sp>
        <p:nvSpPr>
          <p:cNvPr id="36" name="正方形/長方形 35">
            <a:extLst>
              <a:ext uri="{FF2B5EF4-FFF2-40B4-BE49-F238E27FC236}">
                <a16:creationId xmlns:a16="http://schemas.microsoft.com/office/drawing/2014/main" id="{C349F401-FE3F-D4E4-139E-DE98313B7A70}"/>
              </a:ext>
            </a:extLst>
          </p:cNvPr>
          <p:cNvSpPr/>
          <p:nvPr/>
        </p:nvSpPr>
        <p:spPr>
          <a:xfrm>
            <a:off x="167955" y="5051928"/>
            <a:ext cx="14112551" cy="2461068"/>
          </a:xfrm>
          <a:prstGeom prst="rect">
            <a:avLst/>
          </a:prstGeom>
          <a:solidFill>
            <a:srgbClr val="70AD47">
              <a:lumMod val="20000"/>
              <a:lumOff val="80000"/>
              <a:alpha val="50000"/>
            </a:srgbClr>
          </a:solidFill>
          <a:ln w="12700" cap="flat" cmpd="sng" algn="ctr">
            <a:noFill/>
            <a:prstDash val="solid"/>
            <a:miter lim="800000"/>
          </a:ln>
          <a:effectLst/>
        </p:spPr>
        <p:txBody>
          <a:bodyPr rtlCol="0" anchor="ctr"/>
          <a:lstStyle/>
          <a:p>
            <a:pPr algn="ctr" defTabSz="1439906">
              <a:defRPr/>
            </a:pPr>
            <a:endParaRPr kumimoji="0" lang="ja-JP" altLang="en-US" sz="2834" b="1" kern="0">
              <a:solidFill>
                <a:prstClr val="white"/>
              </a:solidFill>
              <a:latin typeface="+mn-ea"/>
            </a:endParaRPr>
          </a:p>
        </p:txBody>
      </p:sp>
      <p:sp>
        <p:nvSpPr>
          <p:cNvPr id="40" name="テキスト ボックス 39">
            <a:extLst>
              <a:ext uri="{FF2B5EF4-FFF2-40B4-BE49-F238E27FC236}">
                <a16:creationId xmlns:a16="http://schemas.microsoft.com/office/drawing/2014/main" id="{7A4CC3C4-9F93-45BF-270D-89049A42359A}"/>
              </a:ext>
            </a:extLst>
          </p:cNvPr>
          <p:cNvSpPr txBox="1"/>
          <p:nvPr/>
        </p:nvSpPr>
        <p:spPr>
          <a:xfrm>
            <a:off x="7511991" y="5241871"/>
            <a:ext cx="6576913" cy="2205540"/>
          </a:xfrm>
          <a:prstGeom prst="rect">
            <a:avLst/>
          </a:prstGeom>
          <a:solidFill>
            <a:srgbClr val="70AD47">
              <a:lumMod val="40000"/>
              <a:lumOff val="60000"/>
              <a:alpha val="50000"/>
            </a:srgbClr>
          </a:solidFill>
        </p:spPr>
        <p:txBody>
          <a:bodyPr wrap="square" rtlCol="0">
            <a:spAutoFit/>
          </a:bodyPr>
          <a:lstStyle/>
          <a:p>
            <a:pPr defTabSz="1439906" fontAlgn="base">
              <a:spcBef>
                <a:spcPct val="0"/>
              </a:spcBef>
              <a:spcAft>
                <a:spcPct val="0"/>
              </a:spcAft>
              <a:defRPr/>
            </a:pPr>
            <a:r>
              <a:rPr kumimoji="0" lang="ja-JP" altLang="en-US" sz="2000" b="1" u="sng" kern="0" dirty="0">
                <a:solidFill>
                  <a:srgbClr val="70AD47">
                    <a:lumMod val="50000"/>
                  </a:srgbClr>
                </a:solidFill>
                <a:latin typeface="+mn-ea"/>
                <a:cs typeface="Meiryo UI" panose="020B0604030504040204" pitchFamily="50" charset="-128"/>
              </a:rPr>
              <a:t>■フロー</a:t>
            </a:r>
            <a:endParaRPr kumimoji="0" lang="en-US" altLang="ja-JP" sz="2000" b="1" u="sng" kern="0" dirty="0">
              <a:solidFill>
                <a:srgbClr val="70AD47">
                  <a:lumMod val="50000"/>
                </a:srgbClr>
              </a:solidFill>
              <a:latin typeface="+mn-ea"/>
              <a:cs typeface="Meiryo UI" panose="020B0604030504040204" pitchFamily="50" charset="-128"/>
            </a:endParaRPr>
          </a:p>
          <a:p>
            <a:pPr algn="ctr" defTabSz="1439906" fontAlgn="base">
              <a:spcBef>
                <a:spcPts val="1200"/>
              </a:spcBef>
              <a:spcAft>
                <a:spcPct val="0"/>
              </a:spcAft>
              <a:defRPr/>
            </a:pPr>
            <a:r>
              <a:rPr kumimoji="0" lang="ja-JP" altLang="en-US" sz="1800" b="1" kern="0" dirty="0">
                <a:solidFill>
                  <a:srgbClr val="70AD47">
                    <a:lumMod val="50000"/>
                  </a:srgbClr>
                </a:solidFill>
                <a:latin typeface="+mn-ea"/>
                <a:cs typeface="Meiryo UI" panose="020B0604030504040204" pitchFamily="50" charset="-128"/>
              </a:rPr>
              <a:t>カメラ画角内で検知対象オブジェクトを追尾</a:t>
            </a:r>
            <a:endParaRPr kumimoji="0" lang="en-US" altLang="ja-JP" sz="1800" b="1" kern="0" dirty="0">
              <a:solidFill>
                <a:srgbClr val="70AD47">
                  <a:lumMod val="50000"/>
                </a:srgbClr>
              </a:solidFill>
              <a:latin typeface="+mn-ea"/>
              <a:cs typeface="Meiryo UI" panose="020B0604030504040204" pitchFamily="50" charset="-128"/>
            </a:endParaRPr>
          </a:p>
          <a:p>
            <a:pPr algn="ctr" defTabSz="1439906" fontAlgn="base">
              <a:spcBef>
                <a:spcPct val="0"/>
              </a:spcBef>
              <a:spcAft>
                <a:spcPct val="0"/>
              </a:spcAft>
              <a:defRPr/>
            </a:pPr>
            <a:r>
              <a:rPr kumimoji="0" lang="ja-JP" altLang="en-US" sz="1800" b="1" kern="0" dirty="0">
                <a:solidFill>
                  <a:srgbClr val="70AD47">
                    <a:lumMod val="50000"/>
                  </a:srgbClr>
                </a:solidFill>
                <a:latin typeface="+mn-ea"/>
                <a:cs typeface="Meiryo UI" panose="020B0604030504040204" pitchFamily="50" charset="-128"/>
              </a:rPr>
              <a:t>↓</a:t>
            </a:r>
            <a:endParaRPr kumimoji="0" lang="en-US" altLang="ja-JP" sz="1800" b="1" kern="0" dirty="0">
              <a:solidFill>
                <a:srgbClr val="70AD47">
                  <a:lumMod val="50000"/>
                </a:srgbClr>
              </a:solidFill>
              <a:latin typeface="+mn-ea"/>
              <a:cs typeface="Meiryo UI" panose="020B0604030504040204" pitchFamily="50" charset="-128"/>
            </a:endParaRPr>
          </a:p>
          <a:p>
            <a:pPr algn="ctr" defTabSz="1439906" fontAlgn="base">
              <a:spcBef>
                <a:spcPct val="0"/>
              </a:spcBef>
              <a:spcAft>
                <a:spcPct val="0"/>
              </a:spcAft>
              <a:defRPr/>
            </a:pPr>
            <a:r>
              <a:rPr kumimoji="0" lang="ja-JP" altLang="en-US" sz="1800" b="1" kern="0" dirty="0">
                <a:solidFill>
                  <a:srgbClr val="70AD47">
                    <a:lumMod val="50000"/>
                  </a:srgbClr>
                </a:solidFill>
                <a:latin typeface="+mn-ea"/>
                <a:cs typeface="Meiryo UI" panose="020B0604030504040204" pitchFamily="50" charset="-128"/>
              </a:rPr>
              <a:t>カメラ画角内での移動が一定時間経過</a:t>
            </a:r>
            <a:endParaRPr kumimoji="0" lang="en-US" altLang="ja-JP" sz="1800" b="1" kern="0" dirty="0">
              <a:solidFill>
                <a:srgbClr val="70AD47">
                  <a:lumMod val="50000"/>
                </a:srgbClr>
              </a:solidFill>
              <a:latin typeface="+mn-ea"/>
              <a:cs typeface="Meiryo UI" panose="020B0604030504040204" pitchFamily="50" charset="-128"/>
            </a:endParaRPr>
          </a:p>
          <a:p>
            <a:pPr algn="ctr" defTabSz="1439906" fontAlgn="base">
              <a:spcBef>
                <a:spcPct val="0"/>
              </a:spcBef>
              <a:spcAft>
                <a:spcPct val="0"/>
              </a:spcAft>
              <a:defRPr/>
            </a:pPr>
            <a:r>
              <a:rPr kumimoji="0" lang="ja-JP" altLang="en-US" sz="1800" b="1" kern="0" dirty="0">
                <a:solidFill>
                  <a:srgbClr val="70AD47">
                    <a:lumMod val="50000"/>
                  </a:srgbClr>
                </a:solidFill>
                <a:latin typeface="+mn-ea"/>
                <a:cs typeface="Meiryo UI" panose="020B0604030504040204" pitchFamily="50" charset="-128"/>
              </a:rPr>
              <a:t>↓</a:t>
            </a:r>
            <a:endParaRPr kumimoji="0" lang="en-US" altLang="ja-JP" sz="1800" b="1" kern="0" dirty="0">
              <a:solidFill>
                <a:srgbClr val="70AD47">
                  <a:lumMod val="50000"/>
                </a:srgbClr>
              </a:solidFill>
              <a:latin typeface="+mn-ea"/>
              <a:cs typeface="Meiryo UI" panose="020B0604030504040204" pitchFamily="50" charset="-128"/>
            </a:endParaRPr>
          </a:p>
          <a:p>
            <a:pPr algn="ctr" defTabSz="1439906" fontAlgn="base">
              <a:spcBef>
                <a:spcPct val="0"/>
              </a:spcBef>
              <a:spcAft>
                <a:spcPct val="0"/>
              </a:spcAft>
              <a:defRPr/>
            </a:pPr>
            <a:r>
              <a:rPr kumimoji="0" lang="ja-JP" altLang="en-US" sz="1800" b="1" kern="0" dirty="0">
                <a:solidFill>
                  <a:srgbClr val="FF0000"/>
                </a:solidFill>
                <a:latin typeface="+mn-ea"/>
                <a:cs typeface="Meiryo UI" panose="020B0604030504040204" pitchFamily="50" charset="-128"/>
              </a:rPr>
              <a:t>その対象が検知エリアに侵入したと判断したら発報</a:t>
            </a:r>
            <a:endParaRPr kumimoji="0" lang="en-US" altLang="ja-JP" sz="1800" b="1" kern="0" dirty="0">
              <a:solidFill>
                <a:srgbClr val="FF0000"/>
              </a:solidFill>
              <a:latin typeface="+mn-ea"/>
              <a:cs typeface="Meiryo UI" panose="020B0604030504040204" pitchFamily="50" charset="-128"/>
            </a:endParaRPr>
          </a:p>
          <a:p>
            <a:pPr algn="ctr" defTabSz="1439906" fontAlgn="base">
              <a:spcBef>
                <a:spcPct val="0"/>
              </a:spcBef>
              <a:spcAft>
                <a:spcPct val="0"/>
              </a:spcAft>
              <a:defRPr/>
            </a:pPr>
            <a:endParaRPr kumimoji="0" lang="en-US" altLang="ja-JP" sz="1732" b="1" kern="0" dirty="0">
              <a:solidFill>
                <a:srgbClr val="FF0000"/>
              </a:solidFill>
              <a:latin typeface="+mn-ea"/>
              <a:cs typeface="Meiryo UI" panose="020B0604030504040204" pitchFamily="50" charset="-128"/>
            </a:endParaRPr>
          </a:p>
        </p:txBody>
      </p:sp>
      <p:sp>
        <p:nvSpPr>
          <p:cNvPr id="41" name="正方形/長方形 40">
            <a:extLst>
              <a:ext uri="{FF2B5EF4-FFF2-40B4-BE49-F238E27FC236}">
                <a16:creationId xmlns:a16="http://schemas.microsoft.com/office/drawing/2014/main" id="{D81A5B17-5581-4F95-4874-50FBDA8DEDF9}"/>
              </a:ext>
            </a:extLst>
          </p:cNvPr>
          <p:cNvSpPr/>
          <p:nvPr/>
        </p:nvSpPr>
        <p:spPr>
          <a:xfrm>
            <a:off x="6484539" y="876930"/>
            <a:ext cx="7629521" cy="4067631"/>
          </a:xfrm>
          <a:prstGeom prst="rect">
            <a:avLst/>
          </a:prstGeom>
          <a:solidFill>
            <a:srgbClr val="1F497D">
              <a:lumMod val="20000"/>
              <a:lumOff val="80000"/>
            </a:srgbClr>
          </a:solidFill>
          <a:ln w="38100" cap="flat" cmpd="sng" algn="ctr">
            <a:noFill/>
            <a:prstDash val="solid"/>
          </a:ln>
          <a:effectLst/>
        </p:spPr>
        <p:txBody>
          <a:bodyPr rtlCol="0" anchor="ctr"/>
          <a:lstStyle/>
          <a:p>
            <a:pPr algn="ctr" fontAlgn="base">
              <a:spcBef>
                <a:spcPct val="0"/>
              </a:spcBef>
              <a:spcAft>
                <a:spcPct val="0"/>
              </a:spcAft>
              <a:defRPr/>
            </a:pPr>
            <a:endParaRPr kumimoji="0" lang="ja-JP" altLang="en-US" sz="3348" b="1" kern="0">
              <a:solidFill>
                <a:prstClr val="white"/>
              </a:solidFill>
              <a:latin typeface="+mn-ea"/>
            </a:endParaRPr>
          </a:p>
        </p:txBody>
      </p:sp>
      <p:sp>
        <p:nvSpPr>
          <p:cNvPr id="42" name="Text Box 51">
            <a:extLst>
              <a:ext uri="{FF2B5EF4-FFF2-40B4-BE49-F238E27FC236}">
                <a16:creationId xmlns:a16="http://schemas.microsoft.com/office/drawing/2014/main" id="{184F7269-BC05-D4C7-8B66-7758540A241B}"/>
              </a:ext>
            </a:extLst>
          </p:cNvPr>
          <p:cNvSpPr txBox="1">
            <a:spLocks noChangeArrowheads="1"/>
          </p:cNvSpPr>
          <p:nvPr/>
        </p:nvSpPr>
        <p:spPr bwMode="auto">
          <a:xfrm>
            <a:off x="6494140" y="856210"/>
            <a:ext cx="7738118" cy="40214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1000">
                <a:solidFill>
                  <a:schemeClr val="tx1"/>
                </a:solidFill>
                <a:latin typeface="Arial" charset="0"/>
                <a:ea typeface="HGP創英角ｺﾞｼｯｸUB" pitchFamily="50" charset="-128"/>
              </a:defRPr>
            </a:lvl1pPr>
            <a:lvl2pPr marL="742950" indent="-285750" eaLnBrk="0" hangingPunct="0">
              <a:defRPr kumimoji="1" sz="1000">
                <a:solidFill>
                  <a:schemeClr val="tx1"/>
                </a:solidFill>
                <a:latin typeface="Arial" charset="0"/>
                <a:ea typeface="HGP創英角ｺﾞｼｯｸUB" pitchFamily="50" charset="-128"/>
              </a:defRPr>
            </a:lvl2pPr>
            <a:lvl3pPr marL="1143000" indent="-228600" eaLnBrk="0" hangingPunct="0">
              <a:defRPr kumimoji="1" sz="1000">
                <a:solidFill>
                  <a:schemeClr val="tx1"/>
                </a:solidFill>
                <a:latin typeface="Arial" charset="0"/>
                <a:ea typeface="HGP創英角ｺﾞｼｯｸUB" pitchFamily="50" charset="-128"/>
              </a:defRPr>
            </a:lvl3pPr>
            <a:lvl4pPr marL="1600200" indent="-228600" eaLnBrk="0" hangingPunct="0">
              <a:defRPr kumimoji="1" sz="1000">
                <a:solidFill>
                  <a:schemeClr val="tx1"/>
                </a:solidFill>
                <a:latin typeface="Arial" charset="0"/>
                <a:ea typeface="HGP創英角ｺﾞｼｯｸUB" pitchFamily="50" charset="-128"/>
              </a:defRPr>
            </a:lvl4pPr>
            <a:lvl5pPr marL="2057400" indent="-228600" eaLnBrk="0" hangingPunct="0">
              <a:defRPr kumimoji="1" sz="1000">
                <a:solidFill>
                  <a:schemeClr val="tx1"/>
                </a:solidFill>
                <a:latin typeface="Arial" charset="0"/>
                <a:ea typeface="HGP創英角ｺﾞｼｯｸUB" pitchFamily="50" charset="-128"/>
              </a:defRPr>
            </a:lvl5pPr>
            <a:lvl6pPr marL="2514600" indent="-228600" algn="ctr" eaLnBrk="0" fontAlgn="base" hangingPunct="0">
              <a:spcBef>
                <a:spcPct val="0"/>
              </a:spcBef>
              <a:spcAft>
                <a:spcPct val="0"/>
              </a:spcAft>
              <a:defRPr kumimoji="1" sz="1000">
                <a:solidFill>
                  <a:schemeClr val="tx1"/>
                </a:solidFill>
                <a:latin typeface="Arial" charset="0"/>
                <a:ea typeface="HGP創英角ｺﾞｼｯｸUB" pitchFamily="50" charset="-128"/>
              </a:defRPr>
            </a:lvl6pPr>
            <a:lvl7pPr marL="2971800" indent="-228600" algn="ctr" eaLnBrk="0" fontAlgn="base" hangingPunct="0">
              <a:spcBef>
                <a:spcPct val="0"/>
              </a:spcBef>
              <a:spcAft>
                <a:spcPct val="0"/>
              </a:spcAft>
              <a:defRPr kumimoji="1" sz="1000">
                <a:solidFill>
                  <a:schemeClr val="tx1"/>
                </a:solidFill>
                <a:latin typeface="Arial" charset="0"/>
                <a:ea typeface="HGP創英角ｺﾞｼｯｸUB" pitchFamily="50" charset="-128"/>
              </a:defRPr>
            </a:lvl7pPr>
            <a:lvl8pPr marL="3429000" indent="-228600" algn="ctr" eaLnBrk="0" fontAlgn="base" hangingPunct="0">
              <a:spcBef>
                <a:spcPct val="0"/>
              </a:spcBef>
              <a:spcAft>
                <a:spcPct val="0"/>
              </a:spcAft>
              <a:defRPr kumimoji="1" sz="1000">
                <a:solidFill>
                  <a:schemeClr val="tx1"/>
                </a:solidFill>
                <a:latin typeface="Arial" charset="0"/>
                <a:ea typeface="HGP創英角ｺﾞｼｯｸUB" pitchFamily="50" charset="-128"/>
              </a:defRPr>
            </a:lvl8pPr>
            <a:lvl9pPr marL="3886200" indent="-228600" algn="ctr" eaLnBrk="0" fontAlgn="base" hangingPunct="0">
              <a:spcBef>
                <a:spcPct val="0"/>
              </a:spcBef>
              <a:spcAft>
                <a:spcPct val="0"/>
              </a:spcAft>
              <a:defRPr kumimoji="1" sz="1000">
                <a:solidFill>
                  <a:schemeClr val="tx1"/>
                </a:solidFill>
                <a:latin typeface="Arial" charset="0"/>
                <a:ea typeface="HGP創英角ｺﾞｼｯｸUB" pitchFamily="50" charset="-128"/>
              </a:defRPr>
            </a:lvl9pPr>
          </a:lstStyle>
          <a:p>
            <a:pPr eaLnBrk="1" fontAlgn="base" hangingPunct="1">
              <a:spcBef>
                <a:spcPct val="0"/>
              </a:spcBef>
              <a:spcAft>
                <a:spcPct val="0"/>
              </a:spcAft>
            </a:pPr>
            <a:r>
              <a:rPr lang="ja-JP" altLang="en-US" sz="2000" b="1" u="sng" dirty="0">
                <a:solidFill>
                  <a:prstClr val="black"/>
                </a:solidFill>
                <a:latin typeface="+mn-ea"/>
                <a:ea typeface="+mn-ea"/>
                <a:cs typeface="Meiryo UI" panose="020B0604030504040204" pitchFamily="50" charset="-128"/>
              </a:rPr>
              <a:t>■検知オブジェクト</a:t>
            </a:r>
            <a:endParaRPr lang="en-US" altLang="ja-JP" sz="2000" b="1" dirty="0">
              <a:solidFill>
                <a:prstClr val="black"/>
              </a:solidFill>
              <a:latin typeface="+mn-ea"/>
              <a:ea typeface="+mn-ea"/>
              <a:cs typeface="Meiryo UI" panose="020B0604030504040204" pitchFamily="50" charset="-128"/>
            </a:endParaRPr>
          </a:p>
          <a:p>
            <a:pPr eaLnBrk="1" fontAlgn="base" hangingPunct="1">
              <a:spcBef>
                <a:spcPct val="0"/>
              </a:spcBef>
              <a:spcAft>
                <a:spcPct val="0"/>
              </a:spcAft>
            </a:pPr>
            <a:r>
              <a:rPr lang="ja-JP" altLang="en-US" sz="1732" b="1" dirty="0">
                <a:solidFill>
                  <a:prstClr val="black"/>
                </a:solidFill>
                <a:latin typeface="+mn-ea"/>
                <a:ea typeface="+mn-ea"/>
                <a:cs typeface="Meiryo UI" panose="020B0604030504040204" pitchFamily="50" charset="-128"/>
              </a:rPr>
              <a:t>　</a:t>
            </a:r>
            <a:r>
              <a:rPr lang="ja-JP" altLang="en-US" sz="1700" b="1" dirty="0">
                <a:solidFill>
                  <a:prstClr val="black"/>
                </a:solidFill>
                <a:latin typeface="+mn-ea"/>
                <a:ea typeface="+mn-ea"/>
                <a:cs typeface="Meiryo UI" panose="020B0604030504040204" pitchFamily="50" charset="-128"/>
              </a:rPr>
              <a:t>人物、自動車（４輪車）、バイクおよび自転車（２輪車）</a:t>
            </a:r>
            <a:endParaRPr lang="en-US" altLang="ja-JP" sz="1700" b="1" dirty="0">
              <a:solidFill>
                <a:prstClr val="black"/>
              </a:solidFill>
              <a:latin typeface="+mn-ea"/>
              <a:ea typeface="+mn-ea"/>
              <a:cs typeface="Meiryo UI" panose="020B0604030504040204" pitchFamily="50" charset="-128"/>
            </a:endParaRPr>
          </a:p>
          <a:p>
            <a:pPr eaLnBrk="1" fontAlgn="base" hangingPunct="1">
              <a:spcBef>
                <a:spcPts val="600"/>
              </a:spcBef>
              <a:spcAft>
                <a:spcPct val="0"/>
              </a:spcAft>
            </a:pPr>
            <a:r>
              <a:rPr lang="ja-JP" altLang="en-US" sz="2000" b="1" u="sng" dirty="0">
                <a:solidFill>
                  <a:prstClr val="black"/>
                </a:solidFill>
                <a:latin typeface="+mn-ea"/>
                <a:ea typeface="+mn-ea"/>
                <a:cs typeface="Meiryo UI" panose="020B0604030504040204" pitchFamily="50" charset="-128"/>
              </a:rPr>
              <a:t>■検知機能</a:t>
            </a:r>
            <a:endParaRPr lang="en-US" altLang="ja-JP" sz="2000" b="1" dirty="0">
              <a:solidFill>
                <a:prstClr val="black"/>
              </a:solidFill>
              <a:latin typeface="+mn-ea"/>
              <a:ea typeface="+mn-ea"/>
              <a:cs typeface="Meiryo UI" panose="020B0604030504040204" pitchFamily="50" charset="-128"/>
            </a:endParaRPr>
          </a:p>
          <a:p>
            <a:pPr eaLnBrk="1" fontAlgn="base" hangingPunct="1">
              <a:spcBef>
                <a:spcPct val="0"/>
              </a:spcBef>
              <a:spcAft>
                <a:spcPct val="0"/>
              </a:spcAft>
            </a:pPr>
            <a:r>
              <a:rPr lang="ja-JP" altLang="en-US" sz="1700" b="1" dirty="0">
                <a:solidFill>
                  <a:prstClr val="black"/>
                </a:solidFill>
                <a:latin typeface="+mn-ea"/>
                <a:ea typeface="+mn-ea"/>
                <a:cs typeface="Meiryo UI" panose="020B0604030504040204" pitchFamily="50" charset="-128"/>
              </a:rPr>
              <a:t>・侵入検知</a:t>
            </a:r>
            <a:endParaRPr lang="en-US" altLang="ja-JP" sz="1700" b="1" dirty="0">
              <a:solidFill>
                <a:prstClr val="black"/>
              </a:solidFill>
              <a:latin typeface="+mn-ea"/>
              <a:ea typeface="+mn-ea"/>
              <a:cs typeface="Meiryo UI" panose="020B0604030504040204" pitchFamily="50" charset="-128"/>
            </a:endParaRPr>
          </a:p>
          <a:p>
            <a:pPr eaLnBrk="1" fontAlgn="base" hangingPunct="1">
              <a:spcBef>
                <a:spcPct val="0"/>
              </a:spcBef>
              <a:spcAft>
                <a:spcPct val="0"/>
              </a:spcAft>
            </a:pPr>
            <a:r>
              <a:rPr lang="ja-JP" altLang="en-US" sz="1700" b="1" dirty="0">
                <a:solidFill>
                  <a:prstClr val="black"/>
                </a:solidFill>
                <a:latin typeface="+mn-ea"/>
                <a:ea typeface="+mn-ea"/>
                <a:cs typeface="Meiryo UI" panose="020B0604030504040204" pitchFamily="50" charset="-128"/>
              </a:rPr>
              <a:t>　設定したエリアに動体が侵入したことを検知する</a:t>
            </a:r>
            <a:endParaRPr lang="en-US" altLang="ja-JP" sz="1700" b="1" dirty="0">
              <a:solidFill>
                <a:prstClr val="black"/>
              </a:solidFill>
              <a:latin typeface="+mn-ea"/>
              <a:ea typeface="+mn-ea"/>
              <a:cs typeface="Meiryo UI" panose="020B0604030504040204" pitchFamily="50" charset="-128"/>
            </a:endParaRPr>
          </a:p>
          <a:p>
            <a:pPr eaLnBrk="1" fontAlgn="base" hangingPunct="1">
              <a:spcBef>
                <a:spcPct val="0"/>
              </a:spcBef>
              <a:spcAft>
                <a:spcPct val="0"/>
              </a:spcAft>
            </a:pPr>
            <a:r>
              <a:rPr lang="ja-JP" altLang="en-US" sz="1700" b="1" dirty="0">
                <a:solidFill>
                  <a:prstClr val="black"/>
                </a:solidFill>
                <a:latin typeface="+mn-ea"/>
                <a:ea typeface="+mn-ea"/>
                <a:cs typeface="Meiryo UI" panose="020B0604030504040204" pitchFamily="50" charset="-128"/>
              </a:rPr>
              <a:t>・滞留検知</a:t>
            </a:r>
            <a:endParaRPr lang="en-US" altLang="ja-JP" sz="1700" b="1" dirty="0">
              <a:solidFill>
                <a:prstClr val="black"/>
              </a:solidFill>
              <a:latin typeface="+mn-ea"/>
              <a:ea typeface="+mn-ea"/>
              <a:cs typeface="Meiryo UI" panose="020B0604030504040204" pitchFamily="50" charset="-128"/>
            </a:endParaRPr>
          </a:p>
          <a:p>
            <a:pPr eaLnBrk="1" fontAlgn="base" hangingPunct="1">
              <a:spcBef>
                <a:spcPct val="0"/>
              </a:spcBef>
              <a:spcAft>
                <a:spcPct val="0"/>
              </a:spcAft>
            </a:pPr>
            <a:r>
              <a:rPr lang="ja-JP" altLang="en-US" sz="1700" b="1" dirty="0">
                <a:solidFill>
                  <a:prstClr val="black"/>
                </a:solidFill>
                <a:latin typeface="+mn-ea"/>
                <a:ea typeface="+mn-ea"/>
                <a:cs typeface="Meiryo UI" panose="020B0604030504040204" pitchFamily="50" charset="-128"/>
              </a:rPr>
              <a:t>　設定したエリア内に動体が滞留したことを検知する</a:t>
            </a:r>
            <a:endParaRPr lang="en-US" altLang="ja-JP" sz="1700" b="1" dirty="0">
              <a:solidFill>
                <a:prstClr val="black"/>
              </a:solidFill>
              <a:latin typeface="+mn-ea"/>
              <a:ea typeface="+mn-ea"/>
              <a:cs typeface="Meiryo UI" panose="020B0604030504040204" pitchFamily="50" charset="-128"/>
            </a:endParaRPr>
          </a:p>
          <a:p>
            <a:pPr eaLnBrk="1" fontAlgn="base" hangingPunct="1">
              <a:spcBef>
                <a:spcPct val="0"/>
              </a:spcBef>
              <a:spcAft>
                <a:spcPct val="0"/>
              </a:spcAft>
            </a:pPr>
            <a:r>
              <a:rPr lang="ja-JP" altLang="en-US" sz="1700" b="1" dirty="0">
                <a:solidFill>
                  <a:prstClr val="black"/>
                </a:solidFill>
                <a:latin typeface="+mn-ea"/>
                <a:ea typeface="+mn-ea"/>
                <a:cs typeface="Meiryo UI" panose="020B0604030504040204" pitchFamily="50" charset="-128"/>
              </a:rPr>
              <a:t>・方向検知</a:t>
            </a:r>
            <a:endParaRPr lang="en-US" altLang="ja-JP" sz="1700" b="1" dirty="0">
              <a:solidFill>
                <a:prstClr val="black"/>
              </a:solidFill>
              <a:latin typeface="+mn-ea"/>
              <a:ea typeface="+mn-ea"/>
              <a:cs typeface="Meiryo UI" panose="020B0604030504040204" pitchFamily="50" charset="-128"/>
            </a:endParaRPr>
          </a:p>
          <a:p>
            <a:pPr eaLnBrk="1" fontAlgn="base" hangingPunct="1">
              <a:spcBef>
                <a:spcPct val="0"/>
              </a:spcBef>
              <a:spcAft>
                <a:spcPct val="0"/>
              </a:spcAft>
            </a:pPr>
            <a:r>
              <a:rPr lang="ja-JP" altLang="en-US" sz="1700" b="1" dirty="0">
                <a:solidFill>
                  <a:prstClr val="black"/>
                </a:solidFill>
                <a:latin typeface="+mn-ea"/>
                <a:ea typeface="+mn-ea"/>
                <a:cs typeface="Meiryo UI" panose="020B0604030504040204" pitchFamily="50" charset="-128"/>
              </a:rPr>
              <a:t>　設定したエリア内で動体が指定した方向へ移動していることを検知する</a:t>
            </a:r>
            <a:endParaRPr lang="en-US" altLang="ja-JP" sz="1700" b="1" dirty="0">
              <a:solidFill>
                <a:prstClr val="black"/>
              </a:solidFill>
              <a:latin typeface="+mn-ea"/>
              <a:ea typeface="+mn-ea"/>
              <a:cs typeface="Meiryo UI" panose="020B0604030504040204" pitchFamily="50" charset="-128"/>
            </a:endParaRPr>
          </a:p>
          <a:p>
            <a:pPr eaLnBrk="1" fontAlgn="base" hangingPunct="1">
              <a:spcBef>
                <a:spcPct val="0"/>
              </a:spcBef>
              <a:spcAft>
                <a:spcPct val="0"/>
              </a:spcAft>
            </a:pPr>
            <a:r>
              <a:rPr lang="ja-JP" altLang="en-US" sz="1700" b="1" dirty="0">
                <a:solidFill>
                  <a:prstClr val="black"/>
                </a:solidFill>
                <a:latin typeface="+mn-ea"/>
                <a:ea typeface="+mn-ea"/>
                <a:cs typeface="Meiryo UI" panose="020B0604030504040204" pitchFamily="50" charset="-128"/>
              </a:rPr>
              <a:t>・ラインクロス検知</a:t>
            </a:r>
            <a:endParaRPr lang="en-US" altLang="ja-JP" sz="1700" b="1" dirty="0">
              <a:solidFill>
                <a:prstClr val="black"/>
              </a:solidFill>
              <a:latin typeface="+mn-ea"/>
              <a:ea typeface="+mn-ea"/>
              <a:cs typeface="Meiryo UI" panose="020B0604030504040204" pitchFamily="50" charset="-128"/>
            </a:endParaRPr>
          </a:p>
          <a:p>
            <a:pPr eaLnBrk="1" fontAlgn="base" hangingPunct="1">
              <a:spcBef>
                <a:spcPct val="0"/>
              </a:spcBef>
              <a:spcAft>
                <a:spcPct val="0"/>
              </a:spcAft>
            </a:pPr>
            <a:r>
              <a:rPr lang="ja-JP" altLang="en-US" sz="1700" b="1" dirty="0">
                <a:solidFill>
                  <a:prstClr val="black"/>
                </a:solidFill>
                <a:latin typeface="+mn-ea"/>
                <a:ea typeface="+mn-ea"/>
                <a:cs typeface="Meiryo UI" panose="020B0604030504040204" pitchFamily="50" charset="-128"/>
              </a:rPr>
              <a:t>　動体が設定したラインを指定方向に超えたことを検知する</a:t>
            </a:r>
            <a:endParaRPr lang="en-US" altLang="ja-JP" sz="1700" b="1" dirty="0">
              <a:solidFill>
                <a:prstClr val="black"/>
              </a:solidFill>
              <a:latin typeface="+mn-ea"/>
              <a:ea typeface="+mn-ea"/>
              <a:cs typeface="Meiryo UI" panose="020B0604030504040204" pitchFamily="50" charset="-128"/>
            </a:endParaRPr>
          </a:p>
          <a:p>
            <a:pPr eaLnBrk="1" fontAlgn="base" hangingPunct="1">
              <a:spcBef>
                <a:spcPts val="600"/>
              </a:spcBef>
              <a:spcAft>
                <a:spcPct val="0"/>
              </a:spcAft>
            </a:pPr>
            <a:r>
              <a:rPr lang="ja-JP" altLang="en-US" sz="2000" b="1" u="sng" dirty="0">
                <a:solidFill>
                  <a:prstClr val="black"/>
                </a:solidFill>
                <a:latin typeface="+mn-ea"/>
                <a:ea typeface="+mn-ea"/>
                <a:cs typeface="Meiryo UI" panose="020B0604030504040204" pitchFamily="50" charset="-128"/>
              </a:rPr>
              <a:t>■ラインクロスカウント機能</a:t>
            </a:r>
            <a:endParaRPr lang="en-US" altLang="ja-JP" sz="2000" b="1" dirty="0">
              <a:solidFill>
                <a:prstClr val="black"/>
              </a:solidFill>
              <a:latin typeface="+mn-ea"/>
              <a:ea typeface="+mn-ea"/>
              <a:cs typeface="Meiryo UI" panose="020B0604030504040204" pitchFamily="50" charset="-128"/>
            </a:endParaRPr>
          </a:p>
          <a:p>
            <a:pPr marL="268288" eaLnBrk="1" fontAlgn="base" hangingPunct="1">
              <a:spcBef>
                <a:spcPct val="0"/>
              </a:spcBef>
              <a:spcAft>
                <a:spcPct val="0"/>
              </a:spcAft>
            </a:pPr>
            <a:r>
              <a:rPr lang="ja-JP" altLang="en-US" sz="1700" b="1" dirty="0">
                <a:solidFill>
                  <a:prstClr val="black"/>
                </a:solidFill>
                <a:latin typeface="+mn-ea"/>
                <a:ea typeface="+mn-ea"/>
                <a:cs typeface="Meiryo UI" panose="020B0604030504040204" pitchFamily="50" charset="-128"/>
              </a:rPr>
              <a:t>ラインを横切った検知オブジェクトをカウントし、カウントデータの</a:t>
            </a:r>
            <a:endParaRPr lang="en-US" altLang="ja-JP" sz="1700" b="1" dirty="0">
              <a:solidFill>
                <a:prstClr val="black"/>
              </a:solidFill>
              <a:latin typeface="+mn-ea"/>
              <a:ea typeface="+mn-ea"/>
              <a:cs typeface="Meiryo UI" panose="020B0604030504040204" pitchFamily="50" charset="-128"/>
            </a:endParaRPr>
          </a:p>
          <a:p>
            <a:pPr marL="268288" eaLnBrk="1" fontAlgn="base" hangingPunct="1">
              <a:spcBef>
                <a:spcPct val="0"/>
              </a:spcBef>
              <a:spcAft>
                <a:spcPct val="0"/>
              </a:spcAft>
            </a:pPr>
            <a:r>
              <a:rPr lang="ja-JP" altLang="en-US" sz="1700" b="1" dirty="0">
                <a:solidFill>
                  <a:prstClr val="black"/>
                </a:solidFill>
                <a:latin typeface="+mn-ea"/>
                <a:ea typeface="+mn-ea"/>
                <a:cs typeface="Meiryo UI" panose="020B0604030504040204" pitchFamily="50" charset="-128"/>
              </a:rPr>
              <a:t>統計情報を提供する（画角モードも変更可能に）</a:t>
            </a:r>
            <a:endParaRPr lang="en-US" altLang="ja-JP" sz="1700" b="1" dirty="0">
              <a:solidFill>
                <a:prstClr val="black"/>
              </a:solidFill>
              <a:latin typeface="+mn-ea"/>
              <a:ea typeface="+mn-ea"/>
              <a:cs typeface="Meiryo UI" panose="020B0604030504040204" pitchFamily="50" charset="-128"/>
            </a:endParaRPr>
          </a:p>
        </p:txBody>
      </p:sp>
      <p:sp>
        <p:nvSpPr>
          <p:cNvPr id="43" name="テキスト ボックス 42">
            <a:extLst>
              <a:ext uri="{FF2B5EF4-FFF2-40B4-BE49-F238E27FC236}">
                <a16:creationId xmlns:a16="http://schemas.microsoft.com/office/drawing/2014/main" id="{7D2C36CF-3999-D27A-79C1-12E8C34A30F0}"/>
              </a:ext>
            </a:extLst>
          </p:cNvPr>
          <p:cNvSpPr txBox="1"/>
          <p:nvPr/>
        </p:nvSpPr>
        <p:spPr>
          <a:xfrm>
            <a:off x="311309" y="857994"/>
            <a:ext cx="3833101" cy="461665"/>
          </a:xfrm>
          <a:prstGeom prst="rect">
            <a:avLst/>
          </a:prstGeom>
          <a:noFill/>
        </p:spPr>
        <p:txBody>
          <a:bodyPr wrap="none" rtlCol="0">
            <a:spAutoFit/>
          </a:bodyPr>
          <a:lstStyle/>
          <a:p>
            <a:r>
              <a:rPr lang="en-US" altLang="ja-JP" sz="2400" b="1" dirty="0">
                <a:solidFill>
                  <a:srgbClr val="002060"/>
                </a:solidFill>
                <a:latin typeface="+mn-ea"/>
              </a:rPr>
              <a:t>AI-VMD</a:t>
            </a:r>
            <a:r>
              <a:rPr lang="ja-JP" altLang="en-US" sz="2400" b="1" dirty="0">
                <a:solidFill>
                  <a:srgbClr val="002060"/>
                </a:solidFill>
                <a:latin typeface="+mn-ea"/>
              </a:rPr>
              <a:t>の基本的な仕組み</a:t>
            </a:r>
          </a:p>
        </p:txBody>
      </p:sp>
      <p:sp>
        <p:nvSpPr>
          <p:cNvPr id="45" name="テキスト ボックス 44">
            <a:extLst>
              <a:ext uri="{FF2B5EF4-FFF2-40B4-BE49-F238E27FC236}">
                <a16:creationId xmlns:a16="http://schemas.microsoft.com/office/drawing/2014/main" id="{423018F5-CEE6-4948-758F-6F31146E3FBD}"/>
              </a:ext>
            </a:extLst>
          </p:cNvPr>
          <p:cNvSpPr txBox="1"/>
          <p:nvPr/>
        </p:nvSpPr>
        <p:spPr>
          <a:xfrm>
            <a:off x="260018" y="5039356"/>
            <a:ext cx="5947811" cy="461665"/>
          </a:xfrm>
          <a:prstGeom prst="rect">
            <a:avLst/>
          </a:prstGeom>
          <a:noFill/>
        </p:spPr>
        <p:txBody>
          <a:bodyPr wrap="square" rtlCol="0">
            <a:spAutoFit/>
          </a:bodyPr>
          <a:lstStyle/>
          <a:p>
            <a:r>
              <a:rPr lang="ja-JP" altLang="en-US" sz="2400" b="1" dirty="0">
                <a:solidFill>
                  <a:srgbClr val="70AD47">
                    <a:lumMod val="50000"/>
                  </a:srgbClr>
                </a:solidFill>
                <a:latin typeface="+mn-ea"/>
              </a:rPr>
              <a:t>発報例（侵入検知の場合）</a:t>
            </a:r>
            <a:endParaRPr lang="en-US" altLang="ja-JP" sz="2400" b="1" dirty="0">
              <a:solidFill>
                <a:srgbClr val="70AD47">
                  <a:lumMod val="50000"/>
                </a:srgbClr>
              </a:solidFill>
              <a:latin typeface="+mn-ea"/>
            </a:endParaRPr>
          </a:p>
        </p:txBody>
      </p:sp>
      <p:sp>
        <p:nvSpPr>
          <p:cNvPr id="57" name="テキスト ボックス 56">
            <a:extLst>
              <a:ext uri="{FF2B5EF4-FFF2-40B4-BE49-F238E27FC236}">
                <a16:creationId xmlns:a16="http://schemas.microsoft.com/office/drawing/2014/main" id="{74F377B0-E079-B66C-902B-4FC99510C41D}"/>
              </a:ext>
            </a:extLst>
          </p:cNvPr>
          <p:cNvSpPr txBox="1"/>
          <p:nvPr/>
        </p:nvSpPr>
        <p:spPr>
          <a:xfrm>
            <a:off x="433674" y="2995796"/>
            <a:ext cx="2367374" cy="346698"/>
          </a:xfrm>
          <a:prstGeom prst="rect">
            <a:avLst/>
          </a:prstGeom>
          <a:solidFill>
            <a:srgbClr val="0170C1"/>
          </a:solidFill>
          <a:ln>
            <a:noFill/>
          </a:ln>
        </p:spPr>
        <p:txBody>
          <a:bodyPr wrap="square" rtlCol="0">
            <a:spAutoFit/>
          </a:bodyPr>
          <a:lstStyle/>
          <a:p>
            <a:pPr algn="ctr" fontAlgn="base">
              <a:spcBef>
                <a:spcPct val="0"/>
              </a:spcBef>
              <a:spcAft>
                <a:spcPct val="0"/>
              </a:spcAft>
              <a:defRPr/>
            </a:pPr>
            <a:r>
              <a:rPr kumimoji="0" lang="ja-JP" altLang="en-US" sz="1600" b="1" kern="0" dirty="0">
                <a:solidFill>
                  <a:prstClr val="white"/>
                </a:solidFill>
                <a:effectLst>
                  <a:outerShdw blurRad="38100" dist="38100" dir="2700000" algn="tl">
                    <a:srgbClr val="000000">
                      <a:alpha val="43137"/>
                    </a:srgbClr>
                  </a:outerShdw>
                </a:effectLst>
                <a:latin typeface="+mn-ea"/>
                <a:cs typeface="Meiryo UI" panose="020B0604030504040204" pitchFamily="50" charset="-128"/>
              </a:rPr>
              <a:t>動き情報（動体検知）</a:t>
            </a:r>
            <a:endParaRPr kumimoji="0" lang="en-US" altLang="ja-JP" sz="1600" b="1" kern="0" dirty="0">
              <a:solidFill>
                <a:prstClr val="white"/>
              </a:solidFill>
              <a:effectLst>
                <a:outerShdw blurRad="38100" dist="38100" dir="2700000" algn="tl">
                  <a:srgbClr val="000000">
                    <a:alpha val="43137"/>
                  </a:srgbClr>
                </a:outerShdw>
              </a:effectLst>
              <a:latin typeface="+mn-ea"/>
              <a:cs typeface="Meiryo UI" panose="020B0604030504040204" pitchFamily="50" charset="-128"/>
            </a:endParaRPr>
          </a:p>
        </p:txBody>
      </p:sp>
      <p:sp>
        <p:nvSpPr>
          <p:cNvPr id="58" name="テキスト ボックス 57">
            <a:extLst>
              <a:ext uri="{FF2B5EF4-FFF2-40B4-BE49-F238E27FC236}">
                <a16:creationId xmlns:a16="http://schemas.microsoft.com/office/drawing/2014/main" id="{249DCA76-C81D-0159-5EBF-B4C8AF7D0EC2}"/>
              </a:ext>
            </a:extLst>
          </p:cNvPr>
          <p:cNvSpPr txBox="1"/>
          <p:nvPr/>
        </p:nvSpPr>
        <p:spPr>
          <a:xfrm>
            <a:off x="3814116" y="2995796"/>
            <a:ext cx="2275383" cy="346698"/>
          </a:xfrm>
          <a:prstGeom prst="rect">
            <a:avLst/>
          </a:prstGeom>
          <a:solidFill>
            <a:srgbClr val="0170C1"/>
          </a:solidFill>
          <a:ln>
            <a:noFill/>
          </a:ln>
        </p:spPr>
        <p:txBody>
          <a:bodyPr wrap="square" rtlCol="0">
            <a:spAutoFit/>
          </a:bodyPr>
          <a:lstStyle/>
          <a:p>
            <a:pPr algn="ctr" fontAlgn="base">
              <a:spcBef>
                <a:spcPct val="0"/>
              </a:spcBef>
              <a:spcAft>
                <a:spcPct val="0"/>
              </a:spcAft>
              <a:defRPr/>
            </a:pPr>
            <a:r>
              <a:rPr kumimoji="0" lang="en-US" altLang="ja-JP" sz="1600" b="1" kern="0" dirty="0">
                <a:solidFill>
                  <a:prstClr val="white"/>
                </a:solidFill>
                <a:effectLst>
                  <a:outerShdw blurRad="38100" dist="38100" dir="2700000" algn="tl">
                    <a:srgbClr val="000000">
                      <a:alpha val="43137"/>
                    </a:srgbClr>
                  </a:outerShdw>
                </a:effectLst>
                <a:latin typeface="+mn-ea"/>
                <a:cs typeface="Meiryo UI" panose="020B0604030504040204" pitchFamily="50" charset="-128"/>
              </a:rPr>
              <a:t>AI</a:t>
            </a:r>
            <a:r>
              <a:rPr kumimoji="0" lang="ja-JP" altLang="en-US" sz="1600" b="1" kern="0" dirty="0">
                <a:solidFill>
                  <a:prstClr val="white"/>
                </a:solidFill>
                <a:effectLst>
                  <a:outerShdw blurRad="38100" dist="38100" dir="2700000" algn="tl">
                    <a:srgbClr val="000000">
                      <a:alpha val="43137"/>
                    </a:srgbClr>
                  </a:outerShdw>
                </a:effectLst>
                <a:latin typeface="+mn-ea"/>
                <a:cs typeface="Meiryo UI" panose="020B0604030504040204" pitchFamily="50" charset="-128"/>
              </a:rPr>
              <a:t>物体検知情報</a:t>
            </a:r>
          </a:p>
        </p:txBody>
      </p:sp>
      <p:sp>
        <p:nvSpPr>
          <p:cNvPr id="59" name="テキスト ボックス 58">
            <a:extLst>
              <a:ext uri="{FF2B5EF4-FFF2-40B4-BE49-F238E27FC236}">
                <a16:creationId xmlns:a16="http://schemas.microsoft.com/office/drawing/2014/main" id="{725FF302-F3FF-7859-91E8-5930039841AA}"/>
              </a:ext>
            </a:extLst>
          </p:cNvPr>
          <p:cNvSpPr txBox="1"/>
          <p:nvPr/>
        </p:nvSpPr>
        <p:spPr>
          <a:xfrm>
            <a:off x="2709286" y="1667745"/>
            <a:ext cx="912429" cy="964751"/>
          </a:xfrm>
          <a:prstGeom prst="rect">
            <a:avLst/>
          </a:prstGeom>
          <a:noFill/>
        </p:spPr>
        <p:txBody>
          <a:bodyPr wrap="none" rtlCol="0">
            <a:spAutoFit/>
          </a:bodyPr>
          <a:lstStyle/>
          <a:p>
            <a:r>
              <a:rPr lang="en-US" altLang="ja-JP" sz="5669" b="1" dirty="0">
                <a:solidFill>
                  <a:prstClr val="black"/>
                </a:solidFill>
                <a:latin typeface="+mn-ea"/>
                <a:cs typeface="Meiryo UI" panose="020B0604030504040204" pitchFamily="50" charset="-128"/>
              </a:rPr>
              <a:t>×</a:t>
            </a:r>
            <a:endParaRPr lang="ja-JP" altLang="en-US" sz="5669" b="1" dirty="0">
              <a:solidFill>
                <a:prstClr val="black"/>
              </a:solidFill>
              <a:latin typeface="+mn-ea"/>
              <a:cs typeface="Meiryo UI" panose="020B0604030504040204" pitchFamily="50" charset="-128"/>
            </a:endParaRPr>
          </a:p>
        </p:txBody>
      </p:sp>
      <p:grpSp>
        <p:nvGrpSpPr>
          <p:cNvPr id="3" name="グループ化 2">
            <a:extLst>
              <a:ext uri="{FF2B5EF4-FFF2-40B4-BE49-F238E27FC236}">
                <a16:creationId xmlns:a16="http://schemas.microsoft.com/office/drawing/2014/main" id="{B28C6D3D-B8CF-21B6-4FCD-35ADAB7A79B8}"/>
              </a:ext>
            </a:extLst>
          </p:cNvPr>
          <p:cNvGrpSpPr/>
          <p:nvPr/>
        </p:nvGrpSpPr>
        <p:grpSpPr>
          <a:xfrm>
            <a:off x="444731" y="5183511"/>
            <a:ext cx="6859459" cy="2458504"/>
            <a:chOff x="282032" y="3250513"/>
            <a:chExt cx="4356066" cy="1561261"/>
          </a:xfrm>
        </p:grpSpPr>
        <p:pic>
          <p:nvPicPr>
            <p:cNvPr id="44" name="図 43">
              <a:extLst>
                <a:ext uri="{FF2B5EF4-FFF2-40B4-BE49-F238E27FC236}">
                  <a16:creationId xmlns:a16="http://schemas.microsoft.com/office/drawing/2014/main" id="{FA4AC59F-408F-9957-D6ED-BCCBCACD29B6}"/>
                </a:ext>
              </a:extLst>
            </p:cNvPr>
            <p:cNvPicPr>
              <a:picLocks noChangeAspect="1"/>
            </p:cNvPicPr>
            <p:nvPr/>
          </p:nvPicPr>
          <p:blipFill rotWithShape="1">
            <a:blip r:embed="rId2">
              <a:clrChange>
                <a:clrFrom>
                  <a:srgbClr val="EAEFF9"/>
                </a:clrFrom>
                <a:clrTo>
                  <a:srgbClr val="EAEFF9">
                    <a:alpha val="0"/>
                  </a:srgbClr>
                </a:clrTo>
              </a:clrChange>
            </a:blip>
            <a:srcRect l="51533" r="26716"/>
            <a:stretch/>
          </p:blipFill>
          <p:spPr>
            <a:xfrm>
              <a:off x="282032" y="3250513"/>
              <a:ext cx="1841465" cy="1561261"/>
            </a:xfrm>
            <a:prstGeom prst="rect">
              <a:avLst/>
            </a:prstGeom>
          </p:spPr>
        </p:pic>
        <p:sp>
          <p:nvSpPr>
            <p:cNvPr id="47" name="角丸四角形 60">
              <a:extLst>
                <a:ext uri="{FF2B5EF4-FFF2-40B4-BE49-F238E27FC236}">
                  <a16:creationId xmlns:a16="http://schemas.microsoft.com/office/drawing/2014/main" id="{65E29BA5-7B90-7589-99C8-BA5409498A08}"/>
                </a:ext>
              </a:extLst>
            </p:cNvPr>
            <p:cNvSpPr/>
            <p:nvPr/>
          </p:nvSpPr>
          <p:spPr>
            <a:xfrm>
              <a:off x="1044000" y="3595861"/>
              <a:ext cx="814148" cy="187327"/>
            </a:xfrm>
            <a:prstGeom prst="roundRect">
              <a:avLst>
                <a:gd name="adj" fmla="val 50000"/>
              </a:avLst>
            </a:prstGeom>
            <a:solidFill>
              <a:sysClr val="windowText" lastClr="000000"/>
            </a:solidFill>
            <a:ln w="12700" cap="flat" cmpd="sng" algn="ctr">
              <a:noFill/>
              <a:prstDash val="solid"/>
              <a:miter lim="800000"/>
            </a:ln>
            <a:effectLst/>
          </p:spPr>
          <p:txBody>
            <a:bodyPr rtlCol="0" anchor="ctr"/>
            <a:lstStyle/>
            <a:p>
              <a:pPr algn="ctr" defTabSz="1439906">
                <a:defRPr/>
              </a:pPr>
              <a:r>
                <a:rPr kumimoji="0" lang="ja-JP" altLang="en-US" sz="1600" b="1" kern="0" dirty="0">
                  <a:solidFill>
                    <a:prstClr val="white"/>
                  </a:solidFill>
                  <a:latin typeface="+mn-ea"/>
                </a:rPr>
                <a:t>動体検知</a:t>
              </a:r>
            </a:p>
          </p:txBody>
        </p:sp>
        <p:sp>
          <p:nvSpPr>
            <p:cNvPr id="48" name="角丸四角形 61">
              <a:extLst>
                <a:ext uri="{FF2B5EF4-FFF2-40B4-BE49-F238E27FC236}">
                  <a16:creationId xmlns:a16="http://schemas.microsoft.com/office/drawing/2014/main" id="{372D18AB-2E3D-9362-CCC5-5E5B2ED15D20}"/>
                </a:ext>
              </a:extLst>
            </p:cNvPr>
            <p:cNvSpPr/>
            <p:nvPr/>
          </p:nvSpPr>
          <p:spPr>
            <a:xfrm>
              <a:off x="885420" y="4236106"/>
              <a:ext cx="972728" cy="187327"/>
            </a:xfrm>
            <a:prstGeom prst="roundRect">
              <a:avLst>
                <a:gd name="adj" fmla="val 50000"/>
              </a:avLst>
            </a:prstGeom>
            <a:solidFill>
              <a:srgbClr val="0070C0"/>
            </a:solidFill>
            <a:ln w="12700" cap="flat" cmpd="sng" algn="ctr">
              <a:noFill/>
              <a:prstDash val="solid"/>
              <a:miter lim="800000"/>
            </a:ln>
            <a:effectLst/>
          </p:spPr>
          <p:txBody>
            <a:bodyPr rtlCol="0" anchor="ctr"/>
            <a:lstStyle/>
            <a:p>
              <a:pPr algn="ctr" defTabSz="1439906">
                <a:defRPr/>
              </a:pPr>
              <a:r>
                <a:rPr kumimoji="0" lang="ja-JP" altLang="en-US" sz="1653" b="1" kern="0" dirty="0">
                  <a:solidFill>
                    <a:prstClr val="white"/>
                  </a:solidFill>
                  <a:latin typeface="+mn-ea"/>
                </a:rPr>
                <a:t>エリアに</a:t>
              </a:r>
              <a:r>
                <a:rPr kumimoji="0" lang="ja-JP" altLang="en-US" sz="1600" b="1" kern="0" dirty="0">
                  <a:solidFill>
                    <a:prstClr val="white"/>
                  </a:solidFill>
                  <a:effectLst>
                    <a:outerShdw blurRad="38100" dist="38100" dir="2700000" algn="tl">
                      <a:srgbClr val="000000">
                        <a:alpha val="43137"/>
                      </a:srgbClr>
                    </a:outerShdw>
                  </a:effectLst>
                  <a:latin typeface="+mn-ea"/>
                </a:rPr>
                <a:t>侵</a:t>
              </a:r>
              <a:r>
                <a:rPr kumimoji="0" lang="ja-JP" altLang="en-US" sz="1653" b="1" kern="0" dirty="0">
                  <a:solidFill>
                    <a:prstClr val="white"/>
                  </a:solidFill>
                  <a:latin typeface="+mn-ea"/>
                </a:rPr>
                <a:t>入</a:t>
              </a:r>
            </a:p>
          </p:txBody>
        </p:sp>
        <p:sp>
          <p:nvSpPr>
            <p:cNvPr id="49" name="角丸四角形 62">
              <a:extLst>
                <a:ext uri="{FF2B5EF4-FFF2-40B4-BE49-F238E27FC236}">
                  <a16:creationId xmlns:a16="http://schemas.microsoft.com/office/drawing/2014/main" id="{81A5A642-B6D8-FCFE-E6E7-515864EA8EB4}"/>
                </a:ext>
              </a:extLst>
            </p:cNvPr>
            <p:cNvSpPr/>
            <p:nvPr/>
          </p:nvSpPr>
          <p:spPr>
            <a:xfrm>
              <a:off x="3362534" y="4236106"/>
              <a:ext cx="621030" cy="187327"/>
            </a:xfrm>
            <a:prstGeom prst="roundRect">
              <a:avLst>
                <a:gd name="adj" fmla="val 50000"/>
              </a:avLst>
            </a:prstGeom>
            <a:solidFill>
              <a:srgbClr val="E25351"/>
            </a:solidFill>
            <a:ln w="12700" cap="flat" cmpd="sng" algn="ctr">
              <a:noFill/>
              <a:prstDash val="solid"/>
              <a:miter lim="800000"/>
            </a:ln>
            <a:effectLst/>
          </p:spPr>
          <p:txBody>
            <a:bodyPr rtlCol="0" anchor="ctr"/>
            <a:lstStyle/>
            <a:p>
              <a:pPr algn="ctr" defTabSz="1439906">
                <a:defRPr/>
              </a:pPr>
              <a:r>
                <a:rPr kumimoji="0" lang="ja-JP" altLang="en-US" sz="1653" b="1" kern="0" dirty="0">
                  <a:solidFill>
                    <a:prstClr val="white"/>
                  </a:solidFill>
                  <a:latin typeface="+mn-ea"/>
                </a:rPr>
                <a:t>アラーム</a:t>
              </a:r>
            </a:p>
          </p:txBody>
        </p:sp>
        <p:pic>
          <p:nvPicPr>
            <p:cNvPr id="50" name="図 49">
              <a:extLst>
                <a:ext uri="{FF2B5EF4-FFF2-40B4-BE49-F238E27FC236}">
                  <a16:creationId xmlns:a16="http://schemas.microsoft.com/office/drawing/2014/main" id="{EB2D5081-6CFA-F27A-9960-1705CF7DAB20}"/>
                </a:ext>
              </a:extLst>
            </p:cNvPr>
            <p:cNvPicPr>
              <a:picLocks noChangeAspect="1"/>
            </p:cNvPicPr>
            <p:nvPr/>
          </p:nvPicPr>
          <p:blipFill rotWithShape="1">
            <a:blip r:embed="rId2">
              <a:clrChange>
                <a:clrFrom>
                  <a:srgbClr val="EAEFF9"/>
                </a:clrFrom>
                <a:clrTo>
                  <a:srgbClr val="EAEFF9">
                    <a:alpha val="0"/>
                  </a:srgbClr>
                </a:clrTo>
              </a:clrChange>
            </a:blip>
            <a:srcRect l="77900" r="254"/>
            <a:stretch/>
          </p:blipFill>
          <p:spPr>
            <a:xfrm>
              <a:off x="2788516" y="3250513"/>
              <a:ext cx="1849582" cy="1561261"/>
            </a:xfrm>
            <a:prstGeom prst="rect">
              <a:avLst/>
            </a:prstGeom>
          </p:spPr>
        </p:pic>
        <p:sp>
          <p:nvSpPr>
            <p:cNvPr id="54" name="右矢印 2">
              <a:extLst>
                <a:ext uri="{FF2B5EF4-FFF2-40B4-BE49-F238E27FC236}">
                  <a16:creationId xmlns:a16="http://schemas.microsoft.com/office/drawing/2014/main" id="{E6DC657A-6717-B36E-1F83-DE8E00368FA1}"/>
                </a:ext>
              </a:extLst>
            </p:cNvPr>
            <p:cNvSpPr/>
            <p:nvPr/>
          </p:nvSpPr>
          <p:spPr>
            <a:xfrm>
              <a:off x="2258905" y="3665362"/>
              <a:ext cx="428233" cy="452930"/>
            </a:xfrm>
            <a:prstGeom prst="rightArrow">
              <a:avLst>
                <a:gd name="adj1" fmla="val 63166"/>
                <a:gd name="adj2" fmla="val 50000"/>
              </a:avLst>
            </a:prstGeom>
            <a:solidFill>
              <a:srgbClr val="5B9BD5"/>
            </a:solidFill>
            <a:ln w="12700" cap="flat" cmpd="sng" algn="ctr">
              <a:solidFill>
                <a:srgbClr val="5B9BD5">
                  <a:shade val="50000"/>
                </a:srgbClr>
              </a:solidFill>
              <a:prstDash val="solid"/>
              <a:miter lim="800000"/>
            </a:ln>
            <a:effectLst/>
          </p:spPr>
          <p:txBody>
            <a:bodyPr rtlCol="0" anchor="ctr"/>
            <a:lstStyle/>
            <a:p>
              <a:pPr algn="ctr" defTabSz="1439906">
                <a:defRPr/>
              </a:pPr>
              <a:endParaRPr kumimoji="0" lang="ja-JP" altLang="en-US" sz="2834" b="1" kern="0">
                <a:solidFill>
                  <a:prstClr val="white"/>
                </a:solidFill>
                <a:latin typeface="+mn-ea"/>
              </a:endParaRPr>
            </a:p>
          </p:txBody>
        </p:sp>
        <p:sp>
          <p:nvSpPr>
            <p:cNvPr id="56" name="角丸四角形 24">
              <a:extLst>
                <a:ext uri="{FF2B5EF4-FFF2-40B4-BE49-F238E27FC236}">
                  <a16:creationId xmlns:a16="http://schemas.microsoft.com/office/drawing/2014/main" id="{89FFA34F-0CC0-23CC-EC80-BD284F8B7C8F}"/>
                </a:ext>
              </a:extLst>
            </p:cNvPr>
            <p:cNvSpPr/>
            <p:nvPr/>
          </p:nvSpPr>
          <p:spPr>
            <a:xfrm>
              <a:off x="3373110" y="4236106"/>
              <a:ext cx="750570" cy="187327"/>
            </a:xfrm>
            <a:prstGeom prst="roundRect">
              <a:avLst>
                <a:gd name="adj" fmla="val 50000"/>
              </a:avLst>
            </a:prstGeom>
            <a:solidFill>
              <a:srgbClr val="E25351"/>
            </a:solidFill>
            <a:ln w="12700" cap="flat" cmpd="sng" algn="ctr">
              <a:noFill/>
              <a:prstDash val="solid"/>
              <a:miter lim="800000"/>
            </a:ln>
            <a:effectLst/>
          </p:spPr>
          <p:txBody>
            <a:bodyPr rtlCol="0" anchor="ctr"/>
            <a:lstStyle/>
            <a:p>
              <a:pPr algn="ctr" defTabSz="1439906">
                <a:defRPr/>
              </a:pPr>
              <a:r>
                <a:rPr kumimoji="0" lang="ja-JP" altLang="en-US" sz="1653" b="1" kern="0" dirty="0">
                  <a:solidFill>
                    <a:prstClr val="white"/>
                  </a:solidFill>
                  <a:effectLst>
                    <a:outerShdw blurRad="38100" dist="38100" dir="2700000" algn="tl">
                      <a:srgbClr val="000000">
                        <a:alpha val="43137"/>
                      </a:srgbClr>
                    </a:outerShdw>
                  </a:effectLst>
                  <a:latin typeface="+mn-ea"/>
                </a:rPr>
                <a:t>アラーム</a:t>
              </a:r>
              <a:endParaRPr kumimoji="0" lang="en-US" altLang="ja-JP" sz="1653" b="1" kern="0" dirty="0">
                <a:solidFill>
                  <a:prstClr val="white"/>
                </a:solidFill>
                <a:effectLst>
                  <a:outerShdw blurRad="38100" dist="38100" dir="2700000" algn="tl">
                    <a:srgbClr val="000000">
                      <a:alpha val="43137"/>
                    </a:srgbClr>
                  </a:outerShdw>
                </a:effectLst>
                <a:latin typeface="+mn-ea"/>
              </a:endParaRPr>
            </a:p>
          </p:txBody>
        </p:sp>
        <p:sp>
          <p:nvSpPr>
            <p:cNvPr id="60" name="角丸四角形 63">
              <a:extLst>
                <a:ext uri="{FF2B5EF4-FFF2-40B4-BE49-F238E27FC236}">
                  <a16:creationId xmlns:a16="http://schemas.microsoft.com/office/drawing/2014/main" id="{F5184BCF-94F1-6B05-AFAB-D28F846506F0}"/>
                </a:ext>
              </a:extLst>
            </p:cNvPr>
            <p:cNvSpPr/>
            <p:nvPr/>
          </p:nvSpPr>
          <p:spPr>
            <a:xfrm>
              <a:off x="1628683" y="4198044"/>
              <a:ext cx="1575599" cy="598600"/>
            </a:xfrm>
            <a:prstGeom prst="roundRect">
              <a:avLst>
                <a:gd name="adj" fmla="val 50000"/>
              </a:avLst>
            </a:prstGeom>
            <a:noFill/>
            <a:ln w="12700" cap="flat" cmpd="sng" algn="ctr">
              <a:noFill/>
              <a:prstDash val="solid"/>
              <a:miter lim="800000"/>
            </a:ln>
            <a:effectLst/>
          </p:spPr>
          <p:txBody>
            <a:bodyPr rtlCol="0" anchor="ctr"/>
            <a:lstStyle/>
            <a:p>
              <a:pPr algn="ctr" defTabSz="1439906">
                <a:defRPr/>
              </a:pPr>
              <a:r>
                <a:rPr kumimoji="0" lang="ja-JP" altLang="en-US" sz="1600" b="1" kern="0" dirty="0">
                  <a:solidFill>
                    <a:prstClr val="black"/>
                  </a:solidFill>
                  <a:latin typeface="+mn-ea"/>
                </a:rPr>
                <a:t>検知対象</a:t>
              </a:r>
              <a:endParaRPr kumimoji="0" lang="en-US" altLang="ja-JP" sz="1600" b="1" kern="0" dirty="0">
                <a:solidFill>
                  <a:prstClr val="black"/>
                </a:solidFill>
                <a:latin typeface="+mn-ea"/>
              </a:endParaRPr>
            </a:p>
            <a:p>
              <a:pPr algn="ctr" defTabSz="1439906">
                <a:defRPr/>
              </a:pPr>
              <a:r>
                <a:rPr kumimoji="0" lang="ja-JP" altLang="en-US" sz="1600" b="1" kern="0" dirty="0">
                  <a:solidFill>
                    <a:prstClr val="black"/>
                  </a:solidFill>
                  <a:latin typeface="+mn-ea"/>
                </a:rPr>
                <a:t>オブジェクト</a:t>
              </a:r>
              <a:endParaRPr kumimoji="0" lang="en-US" altLang="ja-JP" sz="1600" b="1" kern="0" dirty="0">
                <a:solidFill>
                  <a:prstClr val="black"/>
                </a:solidFill>
                <a:latin typeface="+mn-ea"/>
              </a:endParaRPr>
            </a:p>
            <a:p>
              <a:pPr algn="ctr" defTabSz="1439906">
                <a:defRPr/>
              </a:pPr>
              <a:r>
                <a:rPr kumimoji="0" lang="ja-JP" altLang="en-US" sz="1600" b="1" kern="0" dirty="0">
                  <a:solidFill>
                    <a:prstClr val="black"/>
                  </a:solidFill>
                  <a:latin typeface="+mn-ea"/>
                </a:rPr>
                <a:t>であることを確認</a:t>
              </a:r>
            </a:p>
          </p:txBody>
        </p:sp>
      </p:grpSp>
      <p:sp>
        <p:nvSpPr>
          <p:cNvPr id="65" name="正方形/長方形 64">
            <a:extLst>
              <a:ext uri="{FF2B5EF4-FFF2-40B4-BE49-F238E27FC236}">
                <a16:creationId xmlns:a16="http://schemas.microsoft.com/office/drawing/2014/main" id="{7679A7EB-FCEB-9E46-9B2A-743474A1217D}"/>
              </a:ext>
            </a:extLst>
          </p:cNvPr>
          <p:cNvSpPr/>
          <p:nvPr/>
        </p:nvSpPr>
        <p:spPr>
          <a:xfrm>
            <a:off x="382982" y="3428252"/>
            <a:ext cx="6023459" cy="1323439"/>
          </a:xfrm>
          <a:prstGeom prst="rect">
            <a:avLst/>
          </a:prstGeom>
        </p:spPr>
        <p:txBody>
          <a:bodyPr wrap="square">
            <a:spAutoFit/>
          </a:bodyPr>
          <a:lstStyle/>
          <a:p>
            <a:pPr algn="ctr" fontAlgn="base">
              <a:spcBef>
                <a:spcPct val="0"/>
              </a:spcBef>
              <a:spcAft>
                <a:spcPct val="0"/>
              </a:spcAft>
              <a:defRPr/>
            </a:pPr>
            <a:r>
              <a:rPr lang="ja-JP" altLang="en-US" sz="2000" b="1" dirty="0">
                <a:solidFill>
                  <a:srgbClr val="0A54A0"/>
                </a:solidFill>
                <a:latin typeface="+mn-ea"/>
                <a:cs typeface="Meiryo UI" panose="020B0604030504040204" pitchFamily="50" charset="-128"/>
              </a:rPr>
              <a:t>動き情報の中から</a:t>
            </a:r>
            <a:r>
              <a:rPr lang="en-US" altLang="ja-JP" sz="2000" b="1" dirty="0">
                <a:solidFill>
                  <a:srgbClr val="0A54A0"/>
                </a:solidFill>
                <a:latin typeface="+mn-ea"/>
                <a:cs typeface="Meiryo UI" panose="020B0604030504040204" pitchFamily="50" charset="-128"/>
              </a:rPr>
              <a:t>AI</a:t>
            </a:r>
            <a:r>
              <a:rPr lang="ja-JP" altLang="en-US" sz="2000" b="1" dirty="0">
                <a:solidFill>
                  <a:srgbClr val="0A54A0"/>
                </a:solidFill>
                <a:latin typeface="+mn-ea"/>
                <a:cs typeface="Meiryo UI" panose="020B0604030504040204" pitchFamily="50" charset="-128"/>
              </a:rPr>
              <a:t>物体検知情報を活用し</a:t>
            </a:r>
            <a:endParaRPr lang="en-US" altLang="ja-JP" sz="2000" b="1" dirty="0">
              <a:solidFill>
                <a:srgbClr val="0A54A0"/>
              </a:solidFill>
              <a:latin typeface="+mn-ea"/>
              <a:cs typeface="Meiryo UI" panose="020B0604030504040204" pitchFamily="50" charset="-128"/>
            </a:endParaRPr>
          </a:p>
          <a:p>
            <a:pPr algn="ctr" fontAlgn="base">
              <a:spcBef>
                <a:spcPct val="0"/>
              </a:spcBef>
              <a:spcAft>
                <a:spcPct val="0"/>
              </a:spcAft>
              <a:defRPr/>
            </a:pPr>
            <a:r>
              <a:rPr lang="ja-JP" altLang="en-US" sz="2000" b="1" dirty="0">
                <a:solidFill>
                  <a:srgbClr val="0A54A0"/>
                </a:solidFill>
                <a:latin typeface="+mn-ea"/>
                <a:cs typeface="Meiryo UI" panose="020B0604030504040204" pitchFamily="50" charset="-128"/>
              </a:rPr>
              <a:t>検知対象オブジェクトの情報だけを抽出</a:t>
            </a:r>
            <a:endParaRPr lang="en-US" altLang="ja-JP" sz="2000" b="1" dirty="0">
              <a:solidFill>
                <a:srgbClr val="0A54A0"/>
              </a:solidFill>
              <a:latin typeface="+mn-ea"/>
              <a:cs typeface="Meiryo UI" panose="020B0604030504040204" pitchFamily="50" charset="-128"/>
            </a:endParaRPr>
          </a:p>
          <a:p>
            <a:pPr algn="ctr" fontAlgn="base">
              <a:spcBef>
                <a:spcPct val="0"/>
              </a:spcBef>
              <a:spcAft>
                <a:spcPct val="0"/>
              </a:spcAft>
              <a:defRPr/>
            </a:pPr>
            <a:endParaRPr lang="en-US" altLang="ja-JP" sz="2000" b="1" dirty="0">
              <a:solidFill>
                <a:srgbClr val="0A54A0"/>
              </a:solidFill>
              <a:latin typeface="+mn-ea"/>
              <a:cs typeface="Meiryo UI" panose="020B0604030504040204" pitchFamily="50" charset="-128"/>
            </a:endParaRPr>
          </a:p>
          <a:p>
            <a:pPr algn="ctr" fontAlgn="base">
              <a:spcBef>
                <a:spcPct val="0"/>
              </a:spcBef>
              <a:spcAft>
                <a:spcPct val="0"/>
              </a:spcAft>
              <a:defRPr/>
            </a:pPr>
            <a:r>
              <a:rPr lang="en-US" altLang="ja-JP" sz="2000" b="1" dirty="0">
                <a:solidFill>
                  <a:srgbClr val="0A54A0"/>
                </a:solidFill>
                <a:latin typeface="+mn-ea"/>
                <a:cs typeface="Meiryo UI" panose="020B0604030504040204" pitchFamily="50" charset="-128"/>
              </a:rPr>
              <a:t>i-VMD</a:t>
            </a:r>
            <a:r>
              <a:rPr lang="ja-JP" altLang="en-US" sz="2000" b="1" dirty="0">
                <a:solidFill>
                  <a:srgbClr val="0A54A0"/>
                </a:solidFill>
                <a:latin typeface="+mn-ea"/>
                <a:cs typeface="Meiryo UI" panose="020B0604030504040204" pitchFamily="50" charset="-128"/>
              </a:rPr>
              <a:t>に比べ大幅に誤報を抑制し精度向上を実現</a:t>
            </a:r>
          </a:p>
        </p:txBody>
      </p:sp>
      <p:sp>
        <p:nvSpPr>
          <p:cNvPr id="66" name="二等辺三角形 65">
            <a:extLst>
              <a:ext uri="{FF2B5EF4-FFF2-40B4-BE49-F238E27FC236}">
                <a16:creationId xmlns:a16="http://schemas.microsoft.com/office/drawing/2014/main" id="{D7CBD9FE-429F-79FE-3527-7BDC4562E1E7}"/>
              </a:ext>
            </a:extLst>
          </p:cNvPr>
          <p:cNvSpPr/>
          <p:nvPr/>
        </p:nvSpPr>
        <p:spPr>
          <a:xfrm rot="10800000">
            <a:off x="2304535" y="4204727"/>
            <a:ext cx="2178652" cy="146738"/>
          </a:xfrm>
          <a:prstGeom prst="triangle">
            <a:avLst/>
          </a:prstGeom>
          <a:solidFill>
            <a:srgbClr val="5B9BD5"/>
          </a:solidFill>
          <a:ln w="12700" cap="flat" cmpd="sng" algn="ctr">
            <a:solidFill>
              <a:srgbClr val="5B9BD5">
                <a:shade val="50000"/>
              </a:srgbClr>
            </a:solidFill>
            <a:prstDash val="solid"/>
            <a:miter lim="800000"/>
          </a:ln>
          <a:effectLst/>
        </p:spPr>
        <p:txBody>
          <a:bodyPr rtlCol="0" anchor="ctr"/>
          <a:lstStyle/>
          <a:p>
            <a:pPr algn="ctr" defTabSz="1439906">
              <a:defRPr/>
            </a:pPr>
            <a:endParaRPr kumimoji="0" lang="ja-JP" altLang="en-US" sz="2834" b="1" kern="0">
              <a:solidFill>
                <a:prstClr val="white"/>
              </a:solidFill>
              <a:latin typeface="+mn-ea"/>
            </a:endParaRPr>
          </a:p>
        </p:txBody>
      </p:sp>
      <p:pic>
        <p:nvPicPr>
          <p:cNvPr id="67" name="図 66">
            <a:extLst>
              <a:ext uri="{FF2B5EF4-FFF2-40B4-BE49-F238E27FC236}">
                <a16:creationId xmlns:a16="http://schemas.microsoft.com/office/drawing/2014/main" id="{2088844A-7D04-3795-5631-D6C7AE7F0F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99813" y="1518438"/>
            <a:ext cx="2508017" cy="1410760"/>
          </a:xfrm>
          <a:prstGeom prst="rect">
            <a:avLst/>
          </a:prstGeom>
        </p:spPr>
      </p:pic>
      <p:sp>
        <p:nvSpPr>
          <p:cNvPr id="68" name="正方形/長方形 67">
            <a:extLst>
              <a:ext uri="{FF2B5EF4-FFF2-40B4-BE49-F238E27FC236}">
                <a16:creationId xmlns:a16="http://schemas.microsoft.com/office/drawing/2014/main" id="{0F372530-05D5-3DBE-D090-EECF80B2E746}"/>
              </a:ext>
            </a:extLst>
          </p:cNvPr>
          <p:cNvSpPr/>
          <p:nvPr/>
        </p:nvSpPr>
        <p:spPr>
          <a:xfrm flipH="1">
            <a:off x="4896960" y="2058975"/>
            <a:ext cx="311085" cy="478854"/>
          </a:xfrm>
          <a:prstGeom prst="rect">
            <a:avLst/>
          </a:prstGeom>
          <a:noFill/>
          <a:ln w="38100" cap="flat" cmpd="sng" algn="ctr">
            <a:solidFill>
              <a:srgbClr val="00B050"/>
            </a:solidFill>
            <a:prstDash val="solid"/>
            <a:miter lim="800000"/>
          </a:ln>
          <a:effectLst/>
        </p:spPr>
        <p:txBody>
          <a:bodyPr rtlCol="0" anchor="ctr"/>
          <a:lstStyle/>
          <a:p>
            <a:pPr algn="ctr" defTabSz="1439906">
              <a:defRPr/>
            </a:pPr>
            <a:endParaRPr kumimoji="0" lang="ja-JP" altLang="en-US" sz="2834" b="1" kern="0">
              <a:solidFill>
                <a:prstClr val="white"/>
              </a:solidFill>
              <a:latin typeface="+mn-ea"/>
            </a:endParaRPr>
          </a:p>
        </p:txBody>
      </p:sp>
      <p:pic>
        <p:nvPicPr>
          <p:cNvPr id="69" name="図 68">
            <a:extLst>
              <a:ext uri="{FF2B5EF4-FFF2-40B4-BE49-F238E27FC236}">
                <a16:creationId xmlns:a16="http://schemas.microsoft.com/office/drawing/2014/main" id="{57758341-5688-B59A-E767-6D6C71928E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4639" y="1528371"/>
            <a:ext cx="1843400" cy="1415468"/>
          </a:xfrm>
          <a:prstGeom prst="rect">
            <a:avLst/>
          </a:prstGeom>
        </p:spPr>
      </p:pic>
    </p:spTree>
    <p:extLst>
      <p:ext uri="{BB962C8B-B14F-4D97-AF65-F5344CB8AC3E}">
        <p14:creationId xmlns:p14="http://schemas.microsoft.com/office/powerpoint/2010/main" val="5787155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AI-VMD</a:t>
            </a:r>
            <a:r>
              <a:rPr kumimoji="1" lang="ja-JP" altLang="en-US" dirty="0"/>
              <a:t>の</a:t>
            </a:r>
            <a:r>
              <a:rPr lang="ja-JP" altLang="en-US" dirty="0"/>
              <a:t>概要</a:t>
            </a:r>
            <a:r>
              <a:rPr kumimoji="1" lang="ja-JP" altLang="en-US" dirty="0"/>
              <a:t>（４）</a:t>
            </a:r>
          </a:p>
        </p:txBody>
      </p:sp>
      <p:sp>
        <p:nvSpPr>
          <p:cNvPr id="65" name="テキスト ボックス 64"/>
          <p:cNvSpPr txBox="1"/>
          <p:nvPr/>
        </p:nvSpPr>
        <p:spPr>
          <a:xfrm>
            <a:off x="355950" y="754920"/>
            <a:ext cx="2646878" cy="461665"/>
          </a:xfrm>
          <a:prstGeom prst="rect">
            <a:avLst/>
          </a:prstGeom>
          <a:noFill/>
        </p:spPr>
        <p:txBody>
          <a:bodyPr wrap="none" rtlCol="0">
            <a:spAutoFit/>
          </a:bodyPr>
          <a:lstStyle/>
          <a:p>
            <a:pPr>
              <a:defRPr/>
            </a:pPr>
            <a:r>
              <a:rPr lang="ja-JP" altLang="en-US" sz="2400" b="1" dirty="0">
                <a:solidFill>
                  <a:srgbClr val="002060"/>
                </a:solidFill>
                <a:latin typeface="+mn-ea"/>
              </a:rPr>
              <a:t>検知機能イメージ</a:t>
            </a:r>
          </a:p>
        </p:txBody>
      </p:sp>
      <p:sp>
        <p:nvSpPr>
          <p:cNvPr id="41" name="テキスト ボックス 40">
            <a:extLst>
              <a:ext uri="{FF2B5EF4-FFF2-40B4-BE49-F238E27FC236}">
                <a16:creationId xmlns:a16="http://schemas.microsoft.com/office/drawing/2014/main" id="{4D916404-62FC-0B34-0950-7625110CD060}"/>
              </a:ext>
            </a:extLst>
          </p:cNvPr>
          <p:cNvSpPr txBox="1"/>
          <p:nvPr/>
        </p:nvSpPr>
        <p:spPr>
          <a:xfrm>
            <a:off x="7310132" y="4407469"/>
            <a:ext cx="6470919" cy="3090611"/>
          </a:xfrm>
          <a:prstGeom prst="rect">
            <a:avLst/>
          </a:prstGeom>
          <a:noFill/>
          <a:ln>
            <a:solidFill>
              <a:srgbClr val="4989AF"/>
            </a:solidFill>
          </a:ln>
        </p:spPr>
        <p:txBody>
          <a:bodyPr wrap="square" rtlCol="0" anchor="t" anchorCtr="1">
            <a:noAutofit/>
          </a:bodyPr>
          <a:lstStyle/>
          <a:p>
            <a:pPr fontAlgn="base">
              <a:spcBef>
                <a:spcPct val="0"/>
              </a:spcBef>
              <a:spcAft>
                <a:spcPct val="0"/>
              </a:spcAft>
              <a:defRPr/>
            </a:pPr>
            <a:endParaRPr lang="en-US" altLang="ja-JP" sz="1653" b="1" dirty="0">
              <a:solidFill>
                <a:srgbClr val="0A54A0"/>
              </a:solidFill>
              <a:latin typeface="+mn-ea"/>
              <a:cs typeface="Meiryo UI" panose="020B0604030504040204" pitchFamily="50" charset="-128"/>
            </a:endParaRPr>
          </a:p>
        </p:txBody>
      </p:sp>
      <p:sp>
        <p:nvSpPr>
          <p:cNvPr id="42" name="テキスト ボックス 41">
            <a:extLst>
              <a:ext uri="{FF2B5EF4-FFF2-40B4-BE49-F238E27FC236}">
                <a16:creationId xmlns:a16="http://schemas.microsoft.com/office/drawing/2014/main" id="{5A64E74B-81CB-357D-9C36-DEB117DEBBB9}"/>
              </a:ext>
            </a:extLst>
          </p:cNvPr>
          <p:cNvSpPr txBox="1"/>
          <p:nvPr/>
        </p:nvSpPr>
        <p:spPr>
          <a:xfrm>
            <a:off x="595808" y="4407469"/>
            <a:ext cx="6470919" cy="3090611"/>
          </a:xfrm>
          <a:prstGeom prst="rect">
            <a:avLst/>
          </a:prstGeom>
          <a:noFill/>
          <a:ln>
            <a:solidFill>
              <a:srgbClr val="4989AF"/>
            </a:solidFill>
          </a:ln>
        </p:spPr>
        <p:txBody>
          <a:bodyPr wrap="square" rtlCol="0" anchor="t" anchorCtr="1">
            <a:noAutofit/>
          </a:bodyPr>
          <a:lstStyle/>
          <a:p>
            <a:pPr fontAlgn="base">
              <a:spcBef>
                <a:spcPct val="0"/>
              </a:spcBef>
              <a:spcAft>
                <a:spcPct val="0"/>
              </a:spcAft>
              <a:defRPr/>
            </a:pPr>
            <a:endParaRPr lang="en-US" altLang="ja-JP" sz="1653" b="1" dirty="0">
              <a:solidFill>
                <a:srgbClr val="0A54A0"/>
              </a:solidFill>
              <a:latin typeface="+mn-ea"/>
              <a:cs typeface="Meiryo UI" panose="020B0604030504040204" pitchFamily="50" charset="-128"/>
            </a:endParaRPr>
          </a:p>
        </p:txBody>
      </p:sp>
      <p:sp>
        <p:nvSpPr>
          <p:cNvPr id="43" name="テキスト ボックス 42">
            <a:extLst>
              <a:ext uri="{FF2B5EF4-FFF2-40B4-BE49-F238E27FC236}">
                <a16:creationId xmlns:a16="http://schemas.microsoft.com/office/drawing/2014/main" id="{28B56933-6FF9-0F25-58C1-C0F882B5B8FB}"/>
              </a:ext>
            </a:extLst>
          </p:cNvPr>
          <p:cNvSpPr txBox="1"/>
          <p:nvPr/>
        </p:nvSpPr>
        <p:spPr>
          <a:xfrm>
            <a:off x="7310132" y="1346760"/>
            <a:ext cx="6470919" cy="3007420"/>
          </a:xfrm>
          <a:prstGeom prst="rect">
            <a:avLst/>
          </a:prstGeom>
          <a:noFill/>
          <a:ln>
            <a:solidFill>
              <a:srgbClr val="4989AF"/>
            </a:solidFill>
          </a:ln>
        </p:spPr>
        <p:txBody>
          <a:bodyPr wrap="square" rtlCol="0" anchor="t" anchorCtr="1">
            <a:noAutofit/>
          </a:bodyPr>
          <a:lstStyle/>
          <a:p>
            <a:pPr fontAlgn="base">
              <a:spcBef>
                <a:spcPct val="0"/>
              </a:spcBef>
              <a:spcAft>
                <a:spcPct val="0"/>
              </a:spcAft>
              <a:defRPr/>
            </a:pPr>
            <a:endParaRPr lang="en-US" altLang="ja-JP" sz="1653" b="1" dirty="0">
              <a:solidFill>
                <a:srgbClr val="0A54A0"/>
              </a:solidFill>
              <a:latin typeface="+mn-ea"/>
              <a:cs typeface="Meiryo UI" panose="020B0604030504040204" pitchFamily="50" charset="-128"/>
            </a:endParaRPr>
          </a:p>
        </p:txBody>
      </p:sp>
      <p:sp>
        <p:nvSpPr>
          <p:cNvPr id="44" name="テキスト ボックス 43">
            <a:extLst>
              <a:ext uri="{FF2B5EF4-FFF2-40B4-BE49-F238E27FC236}">
                <a16:creationId xmlns:a16="http://schemas.microsoft.com/office/drawing/2014/main" id="{02B70CC7-C9B7-A60A-AD81-ABAC97376004}"/>
              </a:ext>
            </a:extLst>
          </p:cNvPr>
          <p:cNvSpPr txBox="1"/>
          <p:nvPr/>
        </p:nvSpPr>
        <p:spPr>
          <a:xfrm>
            <a:off x="586843" y="1341573"/>
            <a:ext cx="6470919" cy="3012607"/>
          </a:xfrm>
          <a:prstGeom prst="rect">
            <a:avLst/>
          </a:prstGeom>
          <a:noFill/>
          <a:ln>
            <a:solidFill>
              <a:srgbClr val="4989AF"/>
            </a:solidFill>
          </a:ln>
        </p:spPr>
        <p:txBody>
          <a:bodyPr wrap="square" rtlCol="0" anchor="t" anchorCtr="1">
            <a:noAutofit/>
          </a:bodyPr>
          <a:lstStyle/>
          <a:p>
            <a:pPr fontAlgn="base">
              <a:spcBef>
                <a:spcPct val="0"/>
              </a:spcBef>
              <a:spcAft>
                <a:spcPct val="0"/>
              </a:spcAft>
              <a:defRPr/>
            </a:pPr>
            <a:endParaRPr lang="en-US" altLang="ja-JP" sz="1653" b="1" dirty="0">
              <a:solidFill>
                <a:srgbClr val="0A54A0"/>
              </a:solidFill>
              <a:latin typeface="+mn-ea"/>
              <a:cs typeface="Meiryo UI" panose="020B0604030504040204" pitchFamily="50" charset="-128"/>
            </a:endParaRPr>
          </a:p>
        </p:txBody>
      </p:sp>
      <p:sp>
        <p:nvSpPr>
          <p:cNvPr id="45" name="テキスト ボックス 44">
            <a:extLst>
              <a:ext uri="{FF2B5EF4-FFF2-40B4-BE49-F238E27FC236}">
                <a16:creationId xmlns:a16="http://schemas.microsoft.com/office/drawing/2014/main" id="{23BD138B-9921-0AD5-E199-533AB6E0D1FA}"/>
              </a:ext>
            </a:extLst>
          </p:cNvPr>
          <p:cNvSpPr txBox="1"/>
          <p:nvPr/>
        </p:nvSpPr>
        <p:spPr>
          <a:xfrm>
            <a:off x="1426051" y="4057039"/>
            <a:ext cx="4852610" cy="307777"/>
          </a:xfrm>
          <a:prstGeom prst="rect">
            <a:avLst/>
          </a:prstGeom>
          <a:noFill/>
        </p:spPr>
        <p:txBody>
          <a:bodyPr wrap="none" rtlCol="0">
            <a:spAutoFit/>
          </a:bodyPr>
          <a:lstStyle/>
          <a:p>
            <a:pPr fontAlgn="base">
              <a:spcBef>
                <a:spcPct val="0"/>
              </a:spcBef>
              <a:spcAft>
                <a:spcPct val="0"/>
              </a:spcAft>
              <a:defRPr/>
            </a:pPr>
            <a:r>
              <a:rPr lang="ja-JP" altLang="en-US" sz="1400" b="1" dirty="0">
                <a:solidFill>
                  <a:srgbClr val="0A54A0"/>
                </a:solidFill>
                <a:latin typeface="+mn-ea"/>
                <a:cs typeface="Meiryo UI" panose="020B0604030504040204" pitchFamily="50" charset="-128"/>
              </a:rPr>
              <a:t>指定領域内へ動体が侵入したこと、を検知しアラーム発報</a:t>
            </a:r>
          </a:p>
        </p:txBody>
      </p:sp>
      <p:sp>
        <p:nvSpPr>
          <p:cNvPr id="46" name="テキスト ボックス 45">
            <a:extLst>
              <a:ext uri="{FF2B5EF4-FFF2-40B4-BE49-F238E27FC236}">
                <a16:creationId xmlns:a16="http://schemas.microsoft.com/office/drawing/2014/main" id="{02921215-DCE4-C024-E564-346FEBE9E21E}"/>
              </a:ext>
            </a:extLst>
          </p:cNvPr>
          <p:cNvSpPr txBox="1"/>
          <p:nvPr/>
        </p:nvSpPr>
        <p:spPr>
          <a:xfrm>
            <a:off x="7571621" y="4057039"/>
            <a:ext cx="6109365" cy="307777"/>
          </a:xfrm>
          <a:prstGeom prst="rect">
            <a:avLst/>
          </a:prstGeom>
          <a:noFill/>
        </p:spPr>
        <p:txBody>
          <a:bodyPr wrap="none" rtlCol="0">
            <a:spAutoFit/>
          </a:bodyPr>
          <a:lstStyle/>
          <a:p>
            <a:pPr fontAlgn="base">
              <a:spcBef>
                <a:spcPct val="0"/>
              </a:spcBef>
              <a:spcAft>
                <a:spcPct val="0"/>
              </a:spcAft>
              <a:defRPr/>
            </a:pPr>
            <a:r>
              <a:rPr lang="ja-JP" altLang="en-US" sz="1400" b="1" dirty="0">
                <a:solidFill>
                  <a:srgbClr val="0A54A0"/>
                </a:solidFill>
                <a:latin typeface="+mn-ea"/>
                <a:cs typeface="Meiryo UI" panose="020B0604030504040204" pitchFamily="50" charset="-128"/>
              </a:rPr>
              <a:t>指定領域内を動体が特定方向へ移動していること、を検知しアラーム発報</a:t>
            </a:r>
            <a:endParaRPr lang="en-US" altLang="ja-JP" sz="1400" b="1" dirty="0">
              <a:solidFill>
                <a:srgbClr val="0A54A0"/>
              </a:solidFill>
              <a:latin typeface="+mn-ea"/>
              <a:cs typeface="Meiryo UI" panose="020B0604030504040204" pitchFamily="50" charset="-128"/>
            </a:endParaRPr>
          </a:p>
        </p:txBody>
      </p:sp>
      <p:sp>
        <p:nvSpPr>
          <p:cNvPr id="47" name="テキスト ボックス 46">
            <a:extLst>
              <a:ext uri="{FF2B5EF4-FFF2-40B4-BE49-F238E27FC236}">
                <a16:creationId xmlns:a16="http://schemas.microsoft.com/office/drawing/2014/main" id="{88A9B719-5BE9-53BA-99DC-ECD214CF48E5}"/>
              </a:ext>
            </a:extLst>
          </p:cNvPr>
          <p:cNvSpPr txBox="1"/>
          <p:nvPr/>
        </p:nvSpPr>
        <p:spPr>
          <a:xfrm>
            <a:off x="1377166" y="7167733"/>
            <a:ext cx="5342474" cy="310406"/>
          </a:xfrm>
          <a:prstGeom prst="rect">
            <a:avLst/>
          </a:prstGeom>
          <a:noFill/>
        </p:spPr>
        <p:txBody>
          <a:bodyPr wrap="square" rtlCol="0">
            <a:spAutoFit/>
          </a:bodyPr>
          <a:lstStyle/>
          <a:p>
            <a:pPr fontAlgn="base">
              <a:spcBef>
                <a:spcPct val="0"/>
              </a:spcBef>
              <a:spcAft>
                <a:spcPct val="0"/>
              </a:spcAft>
              <a:defRPr/>
            </a:pPr>
            <a:r>
              <a:rPr lang="ja-JP" altLang="en-US" sz="1400" b="1" dirty="0">
                <a:solidFill>
                  <a:srgbClr val="0A54A0"/>
                </a:solidFill>
                <a:latin typeface="+mn-ea"/>
                <a:cs typeface="Meiryo UI" panose="020B0604030504040204" pitchFamily="50" charset="-128"/>
              </a:rPr>
              <a:t>指定領域内で動体が滞留していること、を検知しアラーム発報</a:t>
            </a:r>
          </a:p>
        </p:txBody>
      </p:sp>
      <p:sp>
        <p:nvSpPr>
          <p:cNvPr id="48" name="テキスト ボックス 47">
            <a:extLst>
              <a:ext uri="{FF2B5EF4-FFF2-40B4-BE49-F238E27FC236}">
                <a16:creationId xmlns:a16="http://schemas.microsoft.com/office/drawing/2014/main" id="{8D14A246-E0F4-CBEC-3F0D-F3BF97B6FCFF}"/>
              </a:ext>
            </a:extLst>
          </p:cNvPr>
          <p:cNvSpPr txBox="1"/>
          <p:nvPr/>
        </p:nvSpPr>
        <p:spPr>
          <a:xfrm>
            <a:off x="7903077" y="7119260"/>
            <a:ext cx="5618846" cy="310406"/>
          </a:xfrm>
          <a:prstGeom prst="rect">
            <a:avLst/>
          </a:prstGeom>
          <a:noFill/>
        </p:spPr>
        <p:txBody>
          <a:bodyPr wrap="none" rtlCol="0">
            <a:spAutoFit/>
          </a:bodyPr>
          <a:lstStyle/>
          <a:p>
            <a:pPr fontAlgn="base">
              <a:spcBef>
                <a:spcPct val="0"/>
              </a:spcBef>
              <a:spcAft>
                <a:spcPct val="0"/>
              </a:spcAft>
              <a:defRPr/>
            </a:pPr>
            <a:r>
              <a:rPr lang="ja-JP" altLang="en-US" sz="1400" b="1" dirty="0">
                <a:solidFill>
                  <a:srgbClr val="0A54A0"/>
                </a:solidFill>
                <a:latin typeface="+mn-ea"/>
                <a:cs typeface="Meiryo UI" panose="020B0604030504040204" pitchFamily="50" charset="-128"/>
              </a:rPr>
              <a:t>動体が指定ラインを指定方向へ超えたこと、を検知しアラーム発報</a:t>
            </a:r>
          </a:p>
        </p:txBody>
      </p:sp>
      <p:pic>
        <p:nvPicPr>
          <p:cNvPr id="49" name="図 48">
            <a:extLst>
              <a:ext uri="{FF2B5EF4-FFF2-40B4-BE49-F238E27FC236}">
                <a16:creationId xmlns:a16="http://schemas.microsoft.com/office/drawing/2014/main" id="{55E063DA-3C10-ACB3-035E-8F9F33464B5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40668" y="1405093"/>
            <a:ext cx="4623376" cy="2600648"/>
          </a:xfrm>
          <a:prstGeom prst="rect">
            <a:avLst/>
          </a:prstGeom>
        </p:spPr>
      </p:pic>
      <p:sp>
        <p:nvSpPr>
          <p:cNvPr id="50" name="フリーフォーム 24">
            <a:extLst>
              <a:ext uri="{FF2B5EF4-FFF2-40B4-BE49-F238E27FC236}">
                <a16:creationId xmlns:a16="http://schemas.microsoft.com/office/drawing/2014/main" id="{AC2308DD-DF55-5D72-62D6-4F7652188B1A}"/>
              </a:ext>
            </a:extLst>
          </p:cNvPr>
          <p:cNvSpPr/>
          <p:nvPr/>
        </p:nvSpPr>
        <p:spPr>
          <a:xfrm>
            <a:off x="2482802" y="2691922"/>
            <a:ext cx="2614551" cy="1259358"/>
          </a:xfrm>
          <a:custGeom>
            <a:avLst/>
            <a:gdLst>
              <a:gd name="connsiteX0" fmla="*/ 1660358 w 1660358"/>
              <a:gd name="connsiteY0" fmla="*/ 0 h 842211"/>
              <a:gd name="connsiteX1" fmla="*/ 1461837 w 1660358"/>
              <a:gd name="connsiteY1" fmla="*/ 842211 h 842211"/>
              <a:gd name="connsiteX2" fmla="*/ 0 w 1660358"/>
              <a:gd name="connsiteY2" fmla="*/ 824163 h 842211"/>
              <a:gd name="connsiteX3" fmla="*/ 1106906 w 1660358"/>
              <a:gd name="connsiteY3" fmla="*/ 18048 h 842211"/>
              <a:gd name="connsiteX4" fmla="*/ 1660358 w 1660358"/>
              <a:gd name="connsiteY4" fmla="*/ 0 h 8422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0358" h="842211">
                <a:moveTo>
                  <a:pt x="1660358" y="0"/>
                </a:moveTo>
                <a:lnTo>
                  <a:pt x="1461837" y="842211"/>
                </a:lnTo>
                <a:lnTo>
                  <a:pt x="0" y="824163"/>
                </a:lnTo>
                <a:lnTo>
                  <a:pt x="1106906" y="18048"/>
                </a:lnTo>
                <a:lnTo>
                  <a:pt x="1660358" y="0"/>
                </a:lnTo>
                <a:close/>
              </a:path>
            </a:pathLst>
          </a:custGeom>
          <a:noFill/>
          <a:ln w="25400" cap="flat" cmpd="sng" algn="ctr">
            <a:solidFill>
              <a:sysClr val="window" lastClr="FFFFFF"/>
            </a:solidFill>
            <a:prstDash val="solid"/>
            <a:miter lim="800000"/>
          </a:ln>
          <a:effectLst/>
        </p:spPr>
        <p:txBody>
          <a:bodyPr rtlCol="0" anchor="ctr"/>
          <a:lstStyle/>
          <a:p>
            <a:pPr algn="ctr" defTabSz="1439906">
              <a:defRPr/>
            </a:pPr>
            <a:endParaRPr kumimoji="0" lang="ja-JP" altLang="en-US" sz="2834" b="1" kern="0">
              <a:solidFill>
                <a:prstClr val="white"/>
              </a:solidFill>
              <a:latin typeface="+mn-ea"/>
            </a:endParaRPr>
          </a:p>
        </p:txBody>
      </p:sp>
      <p:sp>
        <p:nvSpPr>
          <p:cNvPr id="51" name="テキスト ボックス 50">
            <a:extLst>
              <a:ext uri="{FF2B5EF4-FFF2-40B4-BE49-F238E27FC236}">
                <a16:creationId xmlns:a16="http://schemas.microsoft.com/office/drawing/2014/main" id="{4DC0BFFA-E22A-9081-ED7C-B2756109A00B}"/>
              </a:ext>
            </a:extLst>
          </p:cNvPr>
          <p:cNvSpPr txBox="1"/>
          <p:nvPr/>
        </p:nvSpPr>
        <p:spPr>
          <a:xfrm>
            <a:off x="711087" y="1401452"/>
            <a:ext cx="1698265" cy="400110"/>
          </a:xfrm>
          <a:prstGeom prst="rect">
            <a:avLst/>
          </a:prstGeom>
          <a:solidFill>
            <a:srgbClr val="0A54A0"/>
          </a:solidFill>
          <a:ln w="25400" cap="flat" cmpd="sng" algn="ctr">
            <a:noFill/>
            <a:prstDash val="solid"/>
          </a:ln>
          <a:effectLst/>
        </p:spPr>
        <p:txBody>
          <a:bodyPr wrap="square" rtlCol="0">
            <a:spAutoFit/>
          </a:bodyPr>
          <a:lstStyle/>
          <a:p>
            <a:pPr fontAlgn="base">
              <a:spcBef>
                <a:spcPct val="0"/>
              </a:spcBef>
              <a:spcAft>
                <a:spcPct val="0"/>
              </a:spcAft>
              <a:defRPr/>
            </a:pPr>
            <a:r>
              <a:rPr kumimoji="0" lang="ja-JP" altLang="en-US" sz="2000" b="1" kern="0" dirty="0">
                <a:solidFill>
                  <a:prstClr val="white"/>
                </a:solidFill>
                <a:latin typeface="+mn-ea"/>
                <a:cs typeface="Meiryo UI" panose="020B0604030504040204" pitchFamily="50" charset="-128"/>
              </a:rPr>
              <a:t>侵入検知</a:t>
            </a:r>
          </a:p>
        </p:txBody>
      </p:sp>
      <p:pic>
        <p:nvPicPr>
          <p:cNvPr id="52" name="図 51">
            <a:extLst>
              <a:ext uri="{FF2B5EF4-FFF2-40B4-BE49-F238E27FC236}">
                <a16:creationId xmlns:a16="http://schemas.microsoft.com/office/drawing/2014/main" id="{94D64DAB-FA20-E5D0-4B5D-A74E007E638A}"/>
              </a:ext>
            </a:extLst>
          </p:cNvPr>
          <p:cNvPicPr>
            <a:picLocks noChangeAspect="1"/>
          </p:cNvPicPr>
          <p:nvPr/>
        </p:nvPicPr>
        <p:blipFill>
          <a:blip r:embed="rId3"/>
          <a:stretch>
            <a:fillRect/>
          </a:stretch>
        </p:blipFill>
        <p:spPr>
          <a:xfrm>
            <a:off x="1533675" y="4487277"/>
            <a:ext cx="4623376" cy="2600648"/>
          </a:xfrm>
          <a:prstGeom prst="rect">
            <a:avLst/>
          </a:prstGeom>
        </p:spPr>
      </p:pic>
      <p:sp>
        <p:nvSpPr>
          <p:cNvPr id="53" name="正方形/長方形 52">
            <a:extLst>
              <a:ext uri="{FF2B5EF4-FFF2-40B4-BE49-F238E27FC236}">
                <a16:creationId xmlns:a16="http://schemas.microsoft.com/office/drawing/2014/main" id="{DEAC2E5D-7558-4E77-8063-71A302818F94}"/>
              </a:ext>
            </a:extLst>
          </p:cNvPr>
          <p:cNvSpPr/>
          <p:nvPr/>
        </p:nvSpPr>
        <p:spPr>
          <a:xfrm>
            <a:off x="3822303" y="5074115"/>
            <a:ext cx="452201" cy="1368498"/>
          </a:xfrm>
          <a:prstGeom prst="rect">
            <a:avLst/>
          </a:prstGeom>
          <a:noFill/>
          <a:ln w="19050" cap="flat" cmpd="sng" algn="ctr">
            <a:solidFill>
              <a:srgbClr val="FF0000"/>
            </a:solidFill>
            <a:prstDash val="solid"/>
            <a:miter lim="800000"/>
          </a:ln>
          <a:effectLst/>
        </p:spPr>
        <p:txBody>
          <a:bodyPr rtlCol="0" anchor="ctr"/>
          <a:lstStyle/>
          <a:p>
            <a:pPr algn="ctr" defTabSz="1439871" fontAlgn="base">
              <a:spcBef>
                <a:spcPct val="0"/>
              </a:spcBef>
              <a:spcAft>
                <a:spcPct val="0"/>
              </a:spcAft>
              <a:defRPr/>
            </a:pPr>
            <a:endParaRPr kumimoji="0" lang="ja-JP" altLang="en-US" sz="2205" b="1" kern="0">
              <a:solidFill>
                <a:prstClr val="white"/>
              </a:solidFill>
              <a:effectLst>
                <a:outerShdw blurRad="38100" dist="38100" dir="2700000" algn="tl">
                  <a:srgbClr val="000000">
                    <a:alpha val="43137"/>
                  </a:srgbClr>
                </a:outerShdw>
              </a:effectLst>
              <a:latin typeface="+mn-ea"/>
            </a:endParaRPr>
          </a:p>
        </p:txBody>
      </p:sp>
      <p:sp>
        <p:nvSpPr>
          <p:cNvPr id="54" name="フリーフォーム 30">
            <a:extLst>
              <a:ext uri="{FF2B5EF4-FFF2-40B4-BE49-F238E27FC236}">
                <a16:creationId xmlns:a16="http://schemas.microsoft.com/office/drawing/2014/main" id="{8A70BA0F-DFDC-9CBE-7E31-66404594B143}"/>
              </a:ext>
            </a:extLst>
          </p:cNvPr>
          <p:cNvSpPr/>
          <p:nvPr/>
        </p:nvSpPr>
        <p:spPr>
          <a:xfrm>
            <a:off x="2598956" y="5912126"/>
            <a:ext cx="3069255" cy="1127288"/>
          </a:xfrm>
          <a:custGeom>
            <a:avLst/>
            <a:gdLst>
              <a:gd name="connsiteX0" fmla="*/ 60157 w 1949115"/>
              <a:gd name="connsiteY0" fmla="*/ 715879 h 715879"/>
              <a:gd name="connsiteX1" fmla="*/ 1949115 w 1949115"/>
              <a:gd name="connsiteY1" fmla="*/ 715879 h 715879"/>
              <a:gd name="connsiteX2" fmla="*/ 1010652 w 1949115"/>
              <a:gd name="connsiteY2" fmla="*/ 0 h 715879"/>
              <a:gd name="connsiteX3" fmla="*/ 0 w 1949115"/>
              <a:gd name="connsiteY3" fmla="*/ 264695 h 715879"/>
              <a:gd name="connsiteX4" fmla="*/ 60157 w 1949115"/>
              <a:gd name="connsiteY4" fmla="*/ 715879 h 715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9115" h="715879">
                <a:moveTo>
                  <a:pt x="60157" y="715879"/>
                </a:moveTo>
                <a:lnTo>
                  <a:pt x="1949115" y="715879"/>
                </a:lnTo>
                <a:lnTo>
                  <a:pt x="1010652" y="0"/>
                </a:lnTo>
                <a:lnTo>
                  <a:pt x="0" y="264695"/>
                </a:lnTo>
                <a:lnTo>
                  <a:pt x="60157" y="715879"/>
                </a:lnTo>
                <a:close/>
              </a:path>
            </a:pathLst>
          </a:custGeom>
          <a:noFill/>
          <a:ln w="25400" cap="flat" cmpd="sng" algn="ctr">
            <a:solidFill>
              <a:sysClr val="window" lastClr="FFFFFF"/>
            </a:solidFill>
            <a:prstDash val="solid"/>
            <a:miter lim="800000"/>
          </a:ln>
          <a:effectLst/>
        </p:spPr>
        <p:txBody>
          <a:bodyPr rtlCol="0" anchor="ctr"/>
          <a:lstStyle/>
          <a:p>
            <a:pPr algn="ctr" defTabSz="1439906">
              <a:defRPr/>
            </a:pPr>
            <a:endParaRPr kumimoji="0" lang="ja-JP" altLang="en-US" sz="2834" b="1" kern="0">
              <a:solidFill>
                <a:prstClr val="white"/>
              </a:solidFill>
              <a:latin typeface="+mn-ea"/>
            </a:endParaRPr>
          </a:p>
        </p:txBody>
      </p:sp>
      <p:sp>
        <p:nvSpPr>
          <p:cNvPr id="55" name="テキスト ボックス 54">
            <a:extLst>
              <a:ext uri="{FF2B5EF4-FFF2-40B4-BE49-F238E27FC236}">
                <a16:creationId xmlns:a16="http://schemas.microsoft.com/office/drawing/2014/main" id="{A77E4C1A-0D75-01FA-6766-E7235C7D7343}"/>
              </a:ext>
            </a:extLst>
          </p:cNvPr>
          <p:cNvSpPr txBox="1"/>
          <p:nvPr/>
        </p:nvSpPr>
        <p:spPr>
          <a:xfrm>
            <a:off x="711087" y="4474780"/>
            <a:ext cx="1698265" cy="400110"/>
          </a:xfrm>
          <a:prstGeom prst="rect">
            <a:avLst/>
          </a:prstGeom>
          <a:solidFill>
            <a:srgbClr val="0A54A0"/>
          </a:solidFill>
          <a:ln w="25400" cap="flat" cmpd="sng" algn="ctr">
            <a:noFill/>
            <a:prstDash val="solid"/>
          </a:ln>
          <a:effectLst/>
        </p:spPr>
        <p:txBody>
          <a:bodyPr wrap="square" rtlCol="0">
            <a:spAutoFit/>
          </a:bodyPr>
          <a:lstStyle/>
          <a:p>
            <a:pPr fontAlgn="base">
              <a:spcBef>
                <a:spcPct val="0"/>
              </a:spcBef>
              <a:spcAft>
                <a:spcPct val="0"/>
              </a:spcAft>
              <a:defRPr/>
            </a:pPr>
            <a:r>
              <a:rPr kumimoji="0" lang="ja-JP" altLang="en-US" sz="2000" b="1" kern="0" dirty="0">
                <a:solidFill>
                  <a:prstClr val="white"/>
                </a:solidFill>
                <a:latin typeface="+mn-ea"/>
                <a:cs typeface="Meiryo UI" panose="020B0604030504040204" pitchFamily="50" charset="-128"/>
              </a:rPr>
              <a:t>滞留検知</a:t>
            </a:r>
          </a:p>
        </p:txBody>
      </p:sp>
      <p:pic>
        <p:nvPicPr>
          <p:cNvPr id="56" name="図 55">
            <a:extLst>
              <a:ext uri="{FF2B5EF4-FFF2-40B4-BE49-F238E27FC236}">
                <a16:creationId xmlns:a16="http://schemas.microsoft.com/office/drawing/2014/main" id="{ED0DC67D-1978-FCC6-EEF6-CFF077D3E3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88128" y="1420603"/>
            <a:ext cx="4602691" cy="2578705"/>
          </a:xfrm>
          <a:prstGeom prst="rect">
            <a:avLst/>
          </a:prstGeom>
        </p:spPr>
      </p:pic>
      <p:sp>
        <p:nvSpPr>
          <p:cNvPr id="57" name="フリーフォーム 32">
            <a:extLst>
              <a:ext uri="{FF2B5EF4-FFF2-40B4-BE49-F238E27FC236}">
                <a16:creationId xmlns:a16="http://schemas.microsoft.com/office/drawing/2014/main" id="{105A9EFD-A01E-C8EC-CCD3-088FF063D1C0}"/>
              </a:ext>
            </a:extLst>
          </p:cNvPr>
          <p:cNvSpPr/>
          <p:nvPr/>
        </p:nvSpPr>
        <p:spPr>
          <a:xfrm>
            <a:off x="8310700" y="1603188"/>
            <a:ext cx="3590271" cy="2235630"/>
          </a:xfrm>
          <a:custGeom>
            <a:avLst/>
            <a:gdLst>
              <a:gd name="connsiteX0" fmla="*/ 2279984 w 2279984"/>
              <a:gd name="connsiteY0" fmla="*/ 42110 h 1419726"/>
              <a:gd name="connsiteX1" fmla="*/ 2087479 w 2279984"/>
              <a:gd name="connsiteY1" fmla="*/ 0 h 1419726"/>
              <a:gd name="connsiteX2" fmla="*/ 0 w 2279984"/>
              <a:gd name="connsiteY2" fmla="*/ 944479 h 1419726"/>
              <a:gd name="connsiteX3" fmla="*/ 24063 w 2279984"/>
              <a:gd name="connsiteY3" fmla="*/ 1419726 h 1419726"/>
              <a:gd name="connsiteX4" fmla="*/ 2279984 w 2279984"/>
              <a:gd name="connsiteY4" fmla="*/ 42110 h 141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9984" h="1419726">
                <a:moveTo>
                  <a:pt x="2279984" y="42110"/>
                </a:moveTo>
                <a:lnTo>
                  <a:pt x="2087479" y="0"/>
                </a:lnTo>
                <a:lnTo>
                  <a:pt x="0" y="944479"/>
                </a:lnTo>
                <a:lnTo>
                  <a:pt x="24063" y="1419726"/>
                </a:lnTo>
                <a:lnTo>
                  <a:pt x="2279984" y="42110"/>
                </a:lnTo>
                <a:close/>
              </a:path>
            </a:pathLst>
          </a:custGeom>
          <a:noFill/>
          <a:ln w="25400" cap="flat" cmpd="sng" algn="ctr">
            <a:solidFill>
              <a:sysClr val="window" lastClr="FFFFFF"/>
            </a:solidFill>
            <a:prstDash val="solid"/>
            <a:miter lim="800000"/>
          </a:ln>
          <a:effectLst/>
        </p:spPr>
        <p:txBody>
          <a:bodyPr rtlCol="0" anchor="ctr"/>
          <a:lstStyle/>
          <a:p>
            <a:pPr algn="ctr" defTabSz="1439906">
              <a:defRPr/>
            </a:pPr>
            <a:endParaRPr kumimoji="0" lang="ja-JP" altLang="en-US" sz="2834" b="1" kern="0">
              <a:solidFill>
                <a:prstClr val="white"/>
              </a:solidFill>
              <a:latin typeface="+mn-ea"/>
            </a:endParaRPr>
          </a:p>
        </p:txBody>
      </p:sp>
      <p:sp>
        <p:nvSpPr>
          <p:cNvPr id="58" name="フリーフォーム 33">
            <a:extLst>
              <a:ext uri="{FF2B5EF4-FFF2-40B4-BE49-F238E27FC236}">
                <a16:creationId xmlns:a16="http://schemas.microsoft.com/office/drawing/2014/main" id="{1097B145-2E30-A561-A137-EB4971AD6F96}"/>
              </a:ext>
            </a:extLst>
          </p:cNvPr>
          <p:cNvSpPr/>
          <p:nvPr/>
        </p:nvSpPr>
        <p:spPr>
          <a:xfrm>
            <a:off x="8471738" y="1707394"/>
            <a:ext cx="3978666" cy="2240299"/>
          </a:xfrm>
          <a:custGeom>
            <a:avLst/>
            <a:gdLst>
              <a:gd name="connsiteX0" fmla="*/ 0 w 2526632"/>
              <a:gd name="connsiteY0" fmla="*/ 1395663 h 1467852"/>
              <a:gd name="connsiteX1" fmla="*/ 2267953 w 2526632"/>
              <a:gd name="connsiteY1" fmla="*/ 0 h 1467852"/>
              <a:gd name="connsiteX2" fmla="*/ 2526632 w 2526632"/>
              <a:gd name="connsiteY2" fmla="*/ 36094 h 1467852"/>
              <a:gd name="connsiteX3" fmla="*/ 1810753 w 2526632"/>
              <a:gd name="connsiteY3" fmla="*/ 974558 h 1467852"/>
              <a:gd name="connsiteX4" fmla="*/ 1931069 w 2526632"/>
              <a:gd name="connsiteY4" fmla="*/ 1467852 h 1467852"/>
              <a:gd name="connsiteX5" fmla="*/ 0 w 2526632"/>
              <a:gd name="connsiteY5" fmla="*/ 1395663 h 1467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6632" h="1467852">
                <a:moveTo>
                  <a:pt x="0" y="1395663"/>
                </a:moveTo>
                <a:lnTo>
                  <a:pt x="2267953" y="0"/>
                </a:lnTo>
                <a:lnTo>
                  <a:pt x="2526632" y="36094"/>
                </a:lnTo>
                <a:lnTo>
                  <a:pt x="1810753" y="974558"/>
                </a:lnTo>
                <a:lnTo>
                  <a:pt x="1931069" y="1467852"/>
                </a:lnTo>
                <a:lnTo>
                  <a:pt x="0" y="1395663"/>
                </a:lnTo>
                <a:close/>
              </a:path>
            </a:pathLst>
          </a:custGeom>
          <a:noFill/>
          <a:ln w="25400" cap="flat" cmpd="sng" algn="ctr">
            <a:solidFill>
              <a:srgbClr val="FFC000"/>
            </a:solidFill>
            <a:prstDash val="solid"/>
            <a:miter lim="800000"/>
          </a:ln>
          <a:effectLst/>
        </p:spPr>
        <p:txBody>
          <a:bodyPr rtlCol="0" anchor="ctr"/>
          <a:lstStyle/>
          <a:p>
            <a:pPr algn="ctr" defTabSz="1439906">
              <a:defRPr/>
            </a:pPr>
            <a:endParaRPr kumimoji="0" lang="ja-JP" altLang="en-US" sz="2834" b="1" kern="0">
              <a:solidFill>
                <a:prstClr val="white"/>
              </a:solidFill>
              <a:latin typeface="+mn-ea"/>
            </a:endParaRPr>
          </a:p>
        </p:txBody>
      </p:sp>
      <p:cxnSp>
        <p:nvCxnSpPr>
          <p:cNvPr id="59" name="直線矢印コネクタ 58">
            <a:extLst>
              <a:ext uri="{FF2B5EF4-FFF2-40B4-BE49-F238E27FC236}">
                <a16:creationId xmlns:a16="http://schemas.microsoft.com/office/drawing/2014/main" id="{A8C673E2-A425-4C46-7DC5-777E5C872DEE}"/>
              </a:ext>
            </a:extLst>
          </p:cNvPr>
          <p:cNvCxnSpPr/>
          <p:nvPr/>
        </p:nvCxnSpPr>
        <p:spPr>
          <a:xfrm flipV="1">
            <a:off x="10105836" y="2952589"/>
            <a:ext cx="606664" cy="518199"/>
          </a:xfrm>
          <a:prstGeom prst="straightConnector1">
            <a:avLst/>
          </a:prstGeom>
          <a:noFill/>
          <a:ln w="50800" cap="flat" cmpd="sng" algn="ctr">
            <a:solidFill>
              <a:srgbClr val="5B9BD5"/>
            </a:solidFill>
            <a:prstDash val="solid"/>
            <a:miter lim="800000"/>
            <a:tailEnd type="triangle"/>
          </a:ln>
          <a:effectLst/>
        </p:spPr>
      </p:cxnSp>
      <p:cxnSp>
        <p:nvCxnSpPr>
          <p:cNvPr id="60" name="直線矢印コネクタ 59">
            <a:extLst>
              <a:ext uri="{FF2B5EF4-FFF2-40B4-BE49-F238E27FC236}">
                <a16:creationId xmlns:a16="http://schemas.microsoft.com/office/drawing/2014/main" id="{F93AA53D-5F44-9EB6-F4F6-086829F9F0EF}"/>
              </a:ext>
            </a:extLst>
          </p:cNvPr>
          <p:cNvCxnSpPr/>
          <p:nvPr/>
        </p:nvCxnSpPr>
        <p:spPr>
          <a:xfrm flipH="1">
            <a:off x="9371752" y="2501610"/>
            <a:ext cx="587335" cy="468823"/>
          </a:xfrm>
          <a:prstGeom prst="straightConnector1">
            <a:avLst/>
          </a:prstGeom>
          <a:noFill/>
          <a:ln w="50800" cap="flat" cmpd="sng" algn="ctr">
            <a:solidFill>
              <a:srgbClr val="5B9BD5"/>
            </a:solidFill>
            <a:prstDash val="solid"/>
            <a:miter lim="800000"/>
            <a:tailEnd type="triangle"/>
          </a:ln>
          <a:effectLst/>
        </p:spPr>
      </p:cxnSp>
      <p:sp>
        <p:nvSpPr>
          <p:cNvPr id="61" name="テキスト ボックス 60">
            <a:extLst>
              <a:ext uri="{FF2B5EF4-FFF2-40B4-BE49-F238E27FC236}">
                <a16:creationId xmlns:a16="http://schemas.microsoft.com/office/drawing/2014/main" id="{D36B41F1-8A18-3CB0-0418-54E422D42B29}"/>
              </a:ext>
            </a:extLst>
          </p:cNvPr>
          <p:cNvSpPr txBox="1"/>
          <p:nvPr/>
        </p:nvSpPr>
        <p:spPr>
          <a:xfrm>
            <a:off x="7461399" y="1401452"/>
            <a:ext cx="1698265" cy="400110"/>
          </a:xfrm>
          <a:prstGeom prst="rect">
            <a:avLst/>
          </a:prstGeom>
          <a:solidFill>
            <a:srgbClr val="0A54A0"/>
          </a:solidFill>
          <a:ln w="25400" cap="flat" cmpd="sng" algn="ctr">
            <a:noFill/>
            <a:prstDash val="solid"/>
          </a:ln>
          <a:effectLst/>
        </p:spPr>
        <p:txBody>
          <a:bodyPr wrap="square" rtlCol="0">
            <a:spAutoFit/>
          </a:bodyPr>
          <a:lstStyle/>
          <a:p>
            <a:pPr fontAlgn="base">
              <a:spcBef>
                <a:spcPct val="0"/>
              </a:spcBef>
              <a:spcAft>
                <a:spcPct val="0"/>
              </a:spcAft>
              <a:defRPr/>
            </a:pPr>
            <a:r>
              <a:rPr kumimoji="0" lang="ja-JP" altLang="en-US" sz="2000" b="1" kern="0" dirty="0">
                <a:solidFill>
                  <a:prstClr val="white"/>
                </a:solidFill>
                <a:latin typeface="+mn-ea"/>
                <a:cs typeface="Meiryo UI" panose="020B0604030504040204" pitchFamily="50" charset="-128"/>
              </a:rPr>
              <a:t>方向検知</a:t>
            </a:r>
          </a:p>
        </p:txBody>
      </p:sp>
      <p:pic>
        <p:nvPicPr>
          <p:cNvPr id="62" name="図 61">
            <a:extLst>
              <a:ext uri="{FF2B5EF4-FFF2-40B4-BE49-F238E27FC236}">
                <a16:creationId xmlns:a16="http://schemas.microsoft.com/office/drawing/2014/main" id="{478FECC5-1109-8B1D-9D57-4077742FB2CC}"/>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8281479" y="4478053"/>
            <a:ext cx="4689650" cy="2572794"/>
          </a:xfrm>
          <a:prstGeom prst="rect">
            <a:avLst/>
          </a:prstGeom>
        </p:spPr>
      </p:pic>
      <p:cxnSp>
        <p:nvCxnSpPr>
          <p:cNvPr id="63" name="直線コネクタ 62">
            <a:extLst>
              <a:ext uri="{FF2B5EF4-FFF2-40B4-BE49-F238E27FC236}">
                <a16:creationId xmlns:a16="http://schemas.microsoft.com/office/drawing/2014/main" id="{7342015B-7178-5108-3AB3-7065FED28254}"/>
              </a:ext>
            </a:extLst>
          </p:cNvPr>
          <p:cNvCxnSpPr/>
          <p:nvPr/>
        </p:nvCxnSpPr>
        <p:spPr>
          <a:xfrm>
            <a:off x="9513127" y="6010145"/>
            <a:ext cx="990445" cy="378921"/>
          </a:xfrm>
          <a:prstGeom prst="line">
            <a:avLst/>
          </a:prstGeom>
          <a:noFill/>
          <a:ln w="12700" cap="flat" cmpd="sng" algn="ctr">
            <a:solidFill>
              <a:sysClr val="window" lastClr="FFFFFF"/>
            </a:solidFill>
            <a:prstDash val="solid"/>
            <a:miter lim="800000"/>
          </a:ln>
          <a:effectLst/>
        </p:spPr>
      </p:cxnSp>
      <p:cxnSp>
        <p:nvCxnSpPr>
          <p:cNvPr id="64" name="直線矢印コネクタ 63">
            <a:extLst>
              <a:ext uri="{FF2B5EF4-FFF2-40B4-BE49-F238E27FC236}">
                <a16:creationId xmlns:a16="http://schemas.microsoft.com/office/drawing/2014/main" id="{D6E2046A-12D5-EE51-D668-E3FB978F719B}"/>
              </a:ext>
            </a:extLst>
          </p:cNvPr>
          <p:cNvCxnSpPr/>
          <p:nvPr/>
        </p:nvCxnSpPr>
        <p:spPr>
          <a:xfrm flipV="1">
            <a:off x="10048951" y="5903412"/>
            <a:ext cx="454620" cy="516127"/>
          </a:xfrm>
          <a:prstGeom prst="straightConnector1">
            <a:avLst/>
          </a:prstGeom>
          <a:noFill/>
          <a:ln w="50800" cap="flat" cmpd="sng" algn="ctr">
            <a:solidFill>
              <a:srgbClr val="5B9BD5"/>
            </a:solidFill>
            <a:prstDash val="solid"/>
            <a:miter lim="800000"/>
            <a:tailEnd type="triangle"/>
          </a:ln>
          <a:effectLst/>
        </p:spPr>
      </p:cxnSp>
      <p:sp>
        <p:nvSpPr>
          <p:cNvPr id="67" name="テキスト ボックス 66">
            <a:extLst>
              <a:ext uri="{FF2B5EF4-FFF2-40B4-BE49-F238E27FC236}">
                <a16:creationId xmlns:a16="http://schemas.microsoft.com/office/drawing/2014/main" id="{7F80A9E6-C9C8-D976-88AF-E935D3E30CA6}"/>
              </a:ext>
            </a:extLst>
          </p:cNvPr>
          <p:cNvSpPr txBox="1"/>
          <p:nvPr/>
        </p:nvSpPr>
        <p:spPr>
          <a:xfrm>
            <a:off x="7461397" y="4474780"/>
            <a:ext cx="1881550" cy="400110"/>
          </a:xfrm>
          <a:prstGeom prst="rect">
            <a:avLst/>
          </a:prstGeom>
          <a:solidFill>
            <a:srgbClr val="0A54A0"/>
          </a:solidFill>
          <a:ln w="25400" cap="flat" cmpd="sng" algn="ctr">
            <a:noFill/>
            <a:prstDash val="solid"/>
          </a:ln>
          <a:effectLst/>
        </p:spPr>
        <p:txBody>
          <a:bodyPr wrap="square" rtlCol="0">
            <a:spAutoFit/>
          </a:bodyPr>
          <a:lstStyle/>
          <a:p>
            <a:pPr fontAlgn="base">
              <a:spcBef>
                <a:spcPct val="0"/>
              </a:spcBef>
              <a:spcAft>
                <a:spcPct val="0"/>
              </a:spcAft>
              <a:defRPr/>
            </a:pPr>
            <a:r>
              <a:rPr kumimoji="0" lang="ja-JP" altLang="en-US" sz="2000" b="1" kern="0" dirty="0">
                <a:solidFill>
                  <a:prstClr val="white"/>
                </a:solidFill>
                <a:latin typeface="+mn-ea"/>
                <a:cs typeface="Meiryo UI" panose="020B0604030504040204" pitchFamily="50" charset="-128"/>
              </a:rPr>
              <a:t>ラインクロス</a:t>
            </a:r>
          </a:p>
        </p:txBody>
      </p:sp>
    </p:spTree>
    <p:extLst>
      <p:ext uri="{BB962C8B-B14F-4D97-AF65-F5344CB8AC3E}">
        <p14:creationId xmlns:p14="http://schemas.microsoft.com/office/powerpoint/2010/main" val="3724813791"/>
      </p:ext>
    </p:extLst>
  </p:cSld>
  <p:clrMapOvr>
    <a:masterClrMapping/>
  </p:clrMapOvr>
</p:sld>
</file>

<file path=ppt/theme/theme1.xml><?xml version="1.0" encoding="utf-8"?>
<a:theme xmlns:a="http://schemas.openxmlformats.org/drawingml/2006/main" name="タイトルスライド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19050">
          <a:solidFill>
            <a:srgbClr val="FF0000"/>
          </a:solidFill>
        </a:ln>
      </a:spPr>
      <a:bodyPr rtlCol="0" anchor="ctr"/>
      <a:lstStyle>
        <a:defPPr algn="ctr">
          <a:defRPr kumimoji="1" sz="1600" b="1"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3175">
          <a:solidFill>
            <a:schemeClr val="bg1">
              <a:lumMod val="75000"/>
            </a:schemeClr>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l">
          <a:defRPr kumimoji="1" sz="1600" b="1"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3.xml><?xml version="1.0" encoding="utf-8"?>
<a:theme xmlns:a="http://schemas.openxmlformats.org/drawingml/2006/main" name="2_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Kevin">
      <a:majorFont>
        <a:latin typeface="游ゴシック"/>
        <a:ea typeface="游ゴシック"/>
        <a:cs typeface=""/>
      </a:majorFont>
      <a:minorFont>
        <a:latin typeface="游ゴシック"/>
        <a:ea typeface="游ゴシック"/>
        <a:cs typeface=""/>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9525">
          <a:solidFill>
            <a:srgbClr val="FF0000"/>
          </a:solidFill>
        </a:ln>
      </a:spPr>
      <a:bodyPr rtlCol="0" anchor="ctr"/>
      <a:lstStyle>
        <a:defPPr algn="ctr">
          <a:defRPr kumimoji="1"/>
        </a:defPPr>
      </a:lstStyle>
      <a:style>
        <a:lnRef idx="2">
          <a:schemeClr val="accent1">
            <a:shade val="15000"/>
          </a:schemeClr>
        </a:lnRef>
        <a:fillRef idx="1">
          <a:schemeClr val="accent1"/>
        </a:fillRef>
        <a:effectRef idx="0">
          <a:schemeClr val="accent1"/>
        </a:effectRef>
        <a:fontRef idx="minor">
          <a:schemeClr val="lt1"/>
        </a:fontRef>
      </a:style>
    </a:spDef>
    <a:lnDef>
      <a:spPr>
        <a:ln w="6350">
          <a:solidFill>
            <a:srgbClr val="FF0000"/>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l">
          <a:defRPr sz="1600" b="1" dirty="0"/>
        </a:defPPr>
      </a:lstStyle>
    </a:txDef>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4.xml><?xml version="1.0" encoding="utf-8"?>
<a:theme xmlns:a="http://schemas.openxmlformats.org/drawingml/2006/main" name="タイトルスライド">
  <a:themeElements>
    <a:clrScheme name="i-PRO">
      <a:dk1>
        <a:srgbClr val="000000"/>
      </a:dk1>
      <a:lt1>
        <a:srgbClr val="FFFFFF"/>
      </a:lt1>
      <a:dk2>
        <a:srgbClr val="808080"/>
      </a:dk2>
      <a:lt2>
        <a:srgbClr val="E2E3E3"/>
      </a:lt2>
      <a:accent1>
        <a:srgbClr val="6464E6"/>
      </a:accent1>
      <a:accent2>
        <a:srgbClr val="1C1F2A"/>
      </a:accent2>
      <a:accent3>
        <a:srgbClr val="BDC0BF"/>
      </a:accent3>
      <a:accent4>
        <a:srgbClr val="10A99A"/>
      </a:accent4>
      <a:accent5>
        <a:srgbClr val="0A807C"/>
      </a:accent5>
      <a:accent6>
        <a:srgbClr val="D36163"/>
      </a:accent6>
      <a:hlink>
        <a:srgbClr val="B54F53"/>
      </a:hlink>
      <a:folHlink>
        <a:srgbClr val="D36163"/>
      </a:folHlink>
    </a:clrScheme>
    <a:fontScheme name="i-PRO">
      <a:majorFont>
        <a:latin typeface="Calibri"/>
        <a:ea typeface="Yu Gothic UI"/>
        <a:cs typeface=""/>
      </a:majorFont>
      <a:minorFont>
        <a:latin typeface="Calibri"/>
        <a:ea typeface="Yu Gothic UI"/>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プレゼンテーション3" id="{A21AC7B1-5EDC-4409-BCC2-01CDA03FA499}" vid="{01B8F879-6369-46C6-B544-293F259C7C40}"/>
    </a:ext>
  </a:extLst>
</a:theme>
</file>

<file path=ppt/theme/theme5.xml><?xml version="1.0" encoding="utf-8"?>
<a:theme xmlns:a="http://schemas.openxmlformats.org/drawingml/2006/main" name="メインスライド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25400">
          <a:solidFill>
            <a:srgbClr val="FF0000"/>
          </a:solidFill>
          <a:tailEnd type="triangle" w="lg" len="lg"/>
        </a:ln>
        <a:effectLst>
          <a:outerShdw blurRad="50800" dist="38100" dir="2700000" algn="tl" rotWithShape="0">
            <a:prstClr val="black">
              <a:alpha val="40000"/>
            </a:prstClr>
          </a:outerShdw>
        </a:effectLst>
      </a:spPr>
      <a:bodyPr rtlCol="0" anchor="ctr"/>
      <a:lstStyle>
        <a:defPPr algn="ctr">
          <a:defRPr kumimoji="1"/>
        </a:defPPr>
      </a:lstStyle>
      <a:style>
        <a:lnRef idx="2">
          <a:schemeClr val="accent1">
            <a:shade val="50000"/>
          </a:schemeClr>
        </a:lnRef>
        <a:fillRef idx="1">
          <a:schemeClr val="accent1"/>
        </a:fillRef>
        <a:effectRef idx="0">
          <a:schemeClr val="accent1"/>
        </a:effectRef>
        <a:fontRef idx="minor">
          <a:schemeClr val="lt1"/>
        </a:fontRef>
      </a:style>
    </a:spDef>
    <a:lnDef>
      <a:spPr>
        <a:ln w="12700">
          <a:tailEnd type="triangle"/>
        </a:ln>
      </a:spPr>
      <a:bodyPr/>
      <a:lstStyle/>
      <a:style>
        <a:lnRef idx="1">
          <a:schemeClr val="accent1"/>
        </a:lnRef>
        <a:fillRef idx="0">
          <a:schemeClr val="accent1"/>
        </a:fillRef>
        <a:effectRef idx="0">
          <a:schemeClr val="accent1"/>
        </a:effectRef>
        <a:fontRef idx="minor">
          <a:schemeClr val="tx1"/>
        </a:fontRef>
      </a:style>
    </a:lnDef>
    <a:txDef>
      <a:spPr>
        <a:noFill/>
      </a:spPr>
      <a:bodyPr wrap="square">
        <a:spAutoFit/>
      </a:bodyPr>
      <a:lstStyle>
        <a:defPPr algn="l">
          <a:lnSpc>
            <a:spcPct val="110000"/>
          </a:lnSpc>
          <a:spcBef>
            <a:spcPts val="600"/>
          </a:spcBef>
          <a:defRPr sz="1400" dirty="0">
            <a:latin typeface="+mn-ea"/>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デバイダー">
  <a:themeElements>
    <a:clrScheme name="i-PRO">
      <a:dk1>
        <a:srgbClr val="000000"/>
      </a:dk1>
      <a:lt1>
        <a:srgbClr val="FFFFFF"/>
      </a:lt1>
      <a:dk2>
        <a:srgbClr val="808080"/>
      </a:dk2>
      <a:lt2>
        <a:srgbClr val="E2E3E3"/>
      </a:lt2>
      <a:accent1>
        <a:srgbClr val="6464E6"/>
      </a:accent1>
      <a:accent2>
        <a:srgbClr val="1C1F2A"/>
      </a:accent2>
      <a:accent3>
        <a:srgbClr val="BDC0BF"/>
      </a:accent3>
      <a:accent4>
        <a:srgbClr val="10A99A"/>
      </a:accent4>
      <a:accent5>
        <a:srgbClr val="0A807C"/>
      </a:accent5>
      <a:accent6>
        <a:srgbClr val="D36163"/>
      </a:accent6>
      <a:hlink>
        <a:srgbClr val="B54F53"/>
      </a:hlink>
      <a:folHlink>
        <a:srgbClr val="D36163"/>
      </a:folHlink>
    </a:clrScheme>
    <a:fontScheme name="i-PRO">
      <a:majorFont>
        <a:latin typeface="Calibri"/>
        <a:ea typeface="Yu Gothic UI"/>
        <a:cs typeface=""/>
      </a:majorFont>
      <a:minorFont>
        <a:latin typeface="Calibri"/>
        <a:ea typeface="Yu Gothic U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プレゼンテーション3" id="{A21AC7B1-5EDC-4409-BCC2-01CDA03FA499}" vid="{08B8C47D-E55C-4056-B50C-97F759F11341}"/>
    </a:ext>
  </a:extLst>
</a:theme>
</file>

<file path=ppt/theme/theme7.xml><?xml version="1.0" encoding="utf-8"?>
<a:theme xmlns:a="http://schemas.openxmlformats.org/drawingml/2006/main" name="エンドスライド">
  <a:themeElements>
    <a:clrScheme name="i-PRO">
      <a:dk1>
        <a:srgbClr val="000000"/>
      </a:dk1>
      <a:lt1>
        <a:srgbClr val="FFFFFF"/>
      </a:lt1>
      <a:dk2>
        <a:srgbClr val="808080"/>
      </a:dk2>
      <a:lt2>
        <a:srgbClr val="E2E3E3"/>
      </a:lt2>
      <a:accent1>
        <a:srgbClr val="6464E6"/>
      </a:accent1>
      <a:accent2>
        <a:srgbClr val="1C1F2A"/>
      </a:accent2>
      <a:accent3>
        <a:srgbClr val="BDC0BF"/>
      </a:accent3>
      <a:accent4>
        <a:srgbClr val="10A99A"/>
      </a:accent4>
      <a:accent5>
        <a:srgbClr val="0A807C"/>
      </a:accent5>
      <a:accent6>
        <a:srgbClr val="D36163"/>
      </a:accent6>
      <a:hlink>
        <a:srgbClr val="B54F53"/>
      </a:hlink>
      <a:folHlink>
        <a:srgbClr val="D36163"/>
      </a:folHlink>
    </a:clrScheme>
    <a:fontScheme name="i-PRO">
      <a:majorFont>
        <a:latin typeface="Calibri"/>
        <a:ea typeface="Yu Gothic UI"/>
        <a:cs typeface=""/>
      </a:majorFont>
      <a:minorFont>
        <a:latin typeface="Calibri"/>
        <a:ea typeface="Yu Gothic U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プレゼンテーション3" id="{A21AC7B1-5EDC-4409-BCC2-01CDA03FA499}" vid="{94C9CC4E-AA19-4D72-ACBD-6B4ECC77FE99}"/>
    </a:ext>
  </a:extLst>
</a:theme>
</file>

<file path=ppt/theme/theme8.xml><?xml version="1.0" encoding="utf-8"?>
<a:theme xmlns:a="http://schemas.openxmlformats.org/drawingml/2006/main" name="1_メインスライド">
  <a:themeElements>
    <a:clrScheme name="i-PRO">
      <a:dk1>
        <a:srgbClr val="000000"/>
      </a:dk1>
      <a:lt1>
        <a:srgbClr val="FFFFFF"/>
      </a:lt1>
      <a:dk2>
        <a:srgbClr val="808080"/>
      </a:dk2>
      <a:lt2>
        <a:srgbClr val="E2E3E3"/>
      </a:lt2>
      <a:accent1>
        <a:srgbClr val="6464E6"/>
      </a:accent1>
      <a:accent2>
        <a:srgbClr val="1C1F2A"/>
      </a:accent2>
      <a:accent3>
        <a:srgbClr val="BDC0BF"/>
      </a:accent3>
      <a:accent4>
        <a:srgbClr val="10A99A"/>
      </a:accent4>
      <a:accent5>
        <a:srgbClr val="0A807C"/>
      </a:accent5>
      <a:accent6>
        <a:srgbClr val="D36163"/>
      </a:accent6>
      <a:hlink>
        <a:srgbClr val="B54F53"/>
      </a:hlink>
      <a:folHlink>
        <a:srgbClr val="D36163"/>
      </a:folHlink>
    </a:clrScheme>
    <a:fontScheme name="i-PRO">
      <a:majorFont>
        <a:latin typeface="Calibri"/>
        <a:ea typeface="Yu Gothic UI"/>
        <a:cs typeface=""/>
      </a:majorFont>
      <a:minorFont>
        <a:latin typeface="Calibri"/>
        <a:ea typeface="Yu Gothic UI"/>
        <a:cs typeface=""/>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プレゼンテーション1" id="{0547EFCE-8FFC-4DE7-8A53-65D6050BE3A7}" vid="{2A06367C-CED2-4226-9E94-4D1652FAC510}"/>
    </a:ext>
  </a:extLst>
</a:theme>
</file>

<file path=ppt/theme/theme9.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ドキュメント" ma:contentTypeID="0x0101000C32B5397506E846A72188F880F6821C" ma:contentTypeVersion="14" ma:contentTypeDescription="新しいドキュメントを作成します。" ma:contentTypeScope="" ma:versionID="2316b979f68c53ffe2eb7bc89a9b2431">
  <xsd:schema xmlns:xsd="http://www.w3.org/2001/XMLSchema" xmlns:xs="http://www.w3.org/2001/XMLSchema" xmlns:p="http://schemas.microsoft.com/office/2006/metadata/properties" xmlns:ns2="029b008a-38f6-472e-9402-0c77a140d9e8" xmlns:ns3="bd80ffce-d805-4c52-9498-aa37b120e129" targetNamespace="http://schemas.microsoft.com/office/2006/metadata/properties" ma:root="true" ma:fieldsID="1af830b661498776ec9da5ee8f99f4f9" ns2:_="" ns3:_="">
    <xsd:import namespace="029b008a-38f6-472e-9402-0c77a140d9e8"/>
    <xsd:import namespace="bd80ffce-d805-4c52-9498-aa37b120e129"/>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Location" minOccurs="0"/>
                <xsd:element ref="ns3:SharedWithUsers" minOccurs="0"/>
                <xsd:element ref="ns3:SharedWithDetail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29b008a-38f6-472e-9402-0c77a140d9e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画像タグ" ma:readOnly="false" ma:fieldId="{5cf76f15-5ced-4ddc-b409-7134ff3c332f}" ma:taxonomyMulti="true" ma:sspId="2be6e9e3-41ef-49ff-beeb-6e46cb411a75"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d80ffce-d805-4c52-9498-aa37b120e129"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46742c0a-f346-4a65-981c-6a4c0b005f9f}" ma:internalName="TaxCatchAll" ma:showField="CatchAllData" ma:web="bd80ffce-d805-4c52-9498-aa37b120e129">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共有相手"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共有相手の詳細情報"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09CA9F2-DF03-42F0-873A-D1B81EB996F4}">
  <ds:schemaRefs>
    <ds:schemaRef ds:uri="http://schemas.microsoft.com/sharepoint/v3/contenttype/forms"/>
  </ds:schemaRefs>
</ds:datastoreItem>
</file>

<file path=customXml/itemProps2.xml><?xml version="1.0" encoding="utf-8"?>
<ds:datastoreItem xmlns:ds="http://schemas.openxmlformats.org/officeDocument/2006/customXml" ds:itemID="{B580A943-9D95-4462-A37C-48B8F80A035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29b008a-38f6-472e-9402-0c77a140d9e8"/>
    <ds:schemaRef ds:uri="bd80ffce-d805-4c52-9498-aa37b120e12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8476</Words>
  <Application>Microsoft Office PowerPoint</Application>
  <PresentationFormat>ユーザー設定</PresentationFormat>
  <Paragraphs>1150</Paragraphs>
  <Slides>65</Slides>
  <Notes>1</Notes>
  <HiddenSlides>0</HiddenSlides>
  <MMClips>0</MMClips>
  <ScaleCrop>false</ScaleCrop>
  <HeadingPairs>
    <vt:vector size="6" baseType="variant">
      <vt:variant>
        <vt:lpstr>使用されているフォント</vt:lpstr>
      </vt:variant>
      <vt:variant>
        <vt:i4>7</vt:i4>
      </vt:variant>
      <vt:variant>
        <vt:lpstr>テーマ</vt:lpstr>
      </vt:variant>
      <vt:variant>
        <vt:i4>8</vt:i4>
      </vt:variant>
      <vt:variant>
        <vt:lpstr>スライド タイトル</vt:lpstr>
      </vt:variant>
      <vt:variant>
        <vt:i4>65</vt:i4>
      </vt:variant>
    </vt:vector>
  </HeadingPairs>
  <TitlesOfParts>
    <vt:vector size="80" baseType="lpstr">
      <vt:lpstr>Meiryo UI</vt:lpstr>
      <vt:lpstr>Yu Gothic UI</vt:lpstr>
      <vt:lpstr>游ゴシック</vt:lpstr>
      <vt:lpstr>Arial</vt:lpstr>
      <vt:lpstr>Calibri</vt:lpstr>
      <vt:lpstr>Calibri Light</vt:lpstr>
      <vt:lpstr>Wingdings</vt:lpstr>
      <vt:lpstr>タイトルスライドS</vt:lpstr>
      <vt:lpstr>1_Office テーマ</vt:lpstr>
      <vt:lpstr>2_Office テーマ</vt:lpstr>
      <vt:lpstr>タイトルスライド</vt:lpstr>
      <vt:lpstr>メインスライドS</vt:lpstr>
      <vt:lpstr>デバイダー</vt:lpstr>
      <vt:lpstr>エンドスライド</vt:lpstr>
      <vt:lpstr>1_メインスライド</vt:lpstr>
      <vt:lpstr>PowerPoint プレゼンテーション</vt:lpstr>
      <vt:lpstr>目次</vt:lpstr>
      <vt:lpstr>はじめに</vt:lpstr>
      <vt:lpstr>はじめに</vt:lpstr>
      <vt:lpstr>AI-VMDの概要</vt:lpstr>
      <vt:lpstr>AI-VMDの概要（１）</vt:lpstr>
      <vt:lpstr>AI-VMDの概要（２）</vt:lpstr>
      <vt:lpstr>AI-VMDの概要（３）</vt:lpstr>
      <vt:lpstr>AI-VMDの概要（４）</vt:lpstr>
      <vt:lpstr>AI-VMDの概要（５）</vt:lpstr>
      <vt:lpstr>参考：検出枠について</vt:lpstr>
      <vt:lpstr>AI-VMDの概要（６）</vt:lpstr>
      <vt:lpstr>AI-VMDの概要（７）</vt:lpstr>
      <vt:lpstr>アプリケーションソフトと対応カメラ（2023年8月現在）</vt:lpstr>
      <vt:lpstr>アプリケーションソフトと対応カメラ（2022年4月現在）</vt:lpstr>
      <vt:lpstr>画像解析技術を用いた製品の制約事項</vt:lpstr>
      <vt:lpstr>より精度良くお使いいただくために</vt:lpstr>
      <vt:lpstr>より精度良くお使いいただくために</vt:lpstr>
      <vt:lpstr>より精度良くお使いいただくために</vt:lpstr>
      <vt:lpstr>より精度良くお使いいただくために</vt:lpstr>
      <vt:lpstr>事前準備</vt:lpstr>
      <vt:lpstr>事前準備</vt:lpstr>
      <vt:lpstr>カメラ設置</vt:lpstr>
      <vt:lpstr>設置時の基本事項</vt:lpstr>
      <vt:lpstr>設置時の基本事項（真下画角モード）</vt:lpstr>
      <vt:lpstr>参考：検知エリアの目安（2Mモデル）</vt:lpstr>
      <vt:lpstr>参考：検知エリアの目安（8Mモデル）</vt:lpstr>
      <vt:lpstr>参考：PTZカメラの検知エリアの目安</vt:lpstr>
      <vt:lpstr>参考：PTZカメラの検知エリアの目安</vt:lpstr>
      <vt:lpstr>検知機能設定</vt:lpstr>
      <vt:lpstr>設定の流れ</vt:lpstr>
      <vt:lpstr>設定画面を開く</vt:lpstr>
      <vt:lpstr>モード選択</vt:lpstr>
      <vt:lpstr>AI動体検知設定（エリア設定）</vt:lpstr>
      <vt:lpstr>エリア設定｜検知エリアを設定する</vt:lpstr>
      <vt:lpstr>エリア設定｜マスクエリアを設定する</vt:lpstr>
      <vt:lpstr>エリア設定｜検知条件を設定する</vt:lpstr>
      <vt:lpstr>カウント機能設定</vt:lpstr>
      <vt:lpstr>画質設定｜画質を調整する</vt:lpstr>
      <vt:lpstr>詳細設定｜ 画質より動体検知度を優先する</vt:lpstr>
      <vt:lpstr>詳細設定｜ 画質より動体検知度を優先する</vt:lpstr>
      <vt:lpstr>画質設定｜露光マスクを調整する</vt:lpstr>
      <vt:lpstr>画質設定｜フォーカスを調整する</vt:lpstr>
      <vt:lpstr>参考：白黒切換設定</vt:lpstr>
      <vt:lpstr>詳細設定｜精度を調整する</vt:lpstr>
      <vt:lpstr>詳細設定（詳細設定）</vt:lpstr>
      <vt:lpstr>詳細設定｜閾値を設定する</vt:lpstr>
      <vt:lpstr>詳細設定｜検知スコアによる閾値の再調整</vt:lpstr>
      <vt:lpstr>詳細設定｜検知スコアによる閾値の再調整</vt:lpstr>
      <vt:lpstr>詳細設定｜奥行きを設定する</vt:lpstr>
      <vt:lpstr>詳細設定｜奥行きを設定する</vt:lpstr>
      <vt:lpstr>詳細設定｜移動量により発報度を調整する</vt:lpstr>
      <vt:lpstr>詳細設定｜移動量により発報度を調整する</vt:lpstr>
      <vt:lpstr>スケジュール設定</vt:lpstr>
      <vt:lpstr>アラーム設定</vt:lpstr>
      <vt:lpstr>動作確認</vt:lpstr>
      <vt:lpstr>参考：侵入検知動作確認の事例</vt:lpstr>
      <vt:lpstr>保守・メンテナンス</vt:lpstr>
      <vt:lpstr>保守・メンテナンス</vt:lpstr>
      <vt:lpstr>留意事項</vt:lpstr>
      <vt:lpstr>留意事項</vt:lpstr>
      <vt:lpstr>留意事項</vt:lpstr>
      <vt:lpstr>更新履歴</vt:lpstr>
      <vt:lpstr>更新履歴</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2023-09-13T06:53:30Z</dcterms:created>
  <dcterms:modified xsi:type="dcterms:W3CDTF">2023-12-19T08:53:03Z</dcterms:modified>
</cp:coreProperties>
</file>